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307" r:id="rId2"/>
    <p:sldId id="306" r:id="rId3"/>
    <p:sldId id="262" r:id="rId4"/>
    <p:sldId id="256" r:id="rId5"/>
    <p:sldId id="257" r:id="rId6"/>
    <p:sldId id="258" r:id="rId7"/>
    <p:sldId id="259" r:id="rId8"/>
    <p:sldId id="261" r:id="rId9"/>
    <p:sldId id="264" r:id="rId10"/>
    <p:sldId id="267" r:id="rId11"/>
    <p:sldId id="269" r:id="rId12"/>
    <p:sldId id="276" r:id="rId13"/>
    <p:sldId id="278" r:id="rId14"/>
    <p:sldId id="279" r:id="rId15"/>
    <p:sldId id="280" r:id="rId16"/>
    <p:sldId id="281" r:id="rId17"/>
    <p:sldId id="283" r:id="rId18"/>
    <p:sldId id="286" r:id="rId19"/>
    <p:sldId id="287" r:id="rId20"/>
    <p:sldId id="290" r:id="rId21"/>
    <p:sldId id="292" r:id="rId22"/>
    <p:sldId id="293" r:id="rId23"/>
    <p:sldId id="296" r:id="rId24"/>
    <p:sldId id="297" r:id="rId25"/>
    <p:sldId id="300" r:id="rId26"/>
    <p:sldId id="304" r:id="rId27"/>
    <p:sldId id="305" r:id="rId28"/>
    <p:sldId id="308" r:id="rId29"/>
  </p:sldIdLst>
  <p:sldSz cx="9144000" cy="5143500" type="screen16x9"/>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3155">
          <p15:clr>
            <a:srgbClr val="A4A3A4"/>
          </p15:clr>
        </p15:guide>
        <p15:guide id="3" pos="606">
          <p15:clr>
            <a:srgbClr val="A4A3A4"/>
          </p15:clr>
        </p15:guide>
        <p15:guide id="4" pos="508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29" autoAdjust="0"/>
    <p:restoredTop sz="94660"/>
  </p:normalViewPr>
  <p:slideViewPr>
    <p:cSldViewPr snapToGrid="0" showGuides="1">
      <p:cViewPr varScale="1">
        <p:scale>
          <a:sx n="115" d="100"/>
          <a:sy n="115" d="100"/>
        </p:scale>
        <p:origin x="696" y="84"/>
      </p:cViewPr>
      <p:guideLst>
        <p:guide orient="horz" pos="1620"/>
        <p:guide pos="3155"/>
        <p:guide pos="606"/>
        <p:guide pos="5082"/>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0070C0"/>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0070C0"/>
            </a:solidFill>
            <a:ln>
              <a:noFill/>
            </a:ln>
            <a:effectLst/>
          </c:spPr>
          <c:dPt>
            <c:idx val="0"/>
            <c:bubble3D val="0"/>
            <c:spPr>
              <a:solidFill>
                <a:srgbClr val="0070C0"/>
              </a:solidFill>
              <a:ln w="19050">
                <a:noFill/>
              </a:ln>
              <a:effectLst>
                <a:innerShdw blurRad="63500" dist="50800" dir="13500000">
                  <a:prstClr val="black">
                    <a:alpha val="50000"/>
                  </a:prstClr>
                </a:innerShdw>
              </a:effectLst>
            </c:spPr>
          </c:dPt>
          <c:dPt>
            <c:idx val="1"/>
            <c:bubble3D val="0"/>
            <c:spPr>
              <a:solidFill>
                <a:srgbClr val="0070C0"/>
              </a:solidFill>
              <a:ln w="19050">
                <a:noFill/>
              </a:ln>
              <a:effectLst>
                <a:innerShdw blurRad="63500" dist="50800" dir="13500000">
                  <a:prstClr val="black">
                    <a:alpha val="50000"/>
                  </a:prstClr>
                </a:innerShdw>
              </a:effectLst>
            </c:spPr>
          </c:dPt>
          <c:dPt>
            <c:idx val="2"/>
            <c:bubble3D val="0"/>
            <c:spPr>
              <a:solidFill>
                <a:srgbClr val="0070C0"/>
              </a:solidFill>
              <a:ln w="19050">
                <a:noFill/>
              </a:ln>
              <a:effectLst/>
            </c:spPr>
          </c:dPt>
          <c:dPt>
            <c:idx val="3"/>
            <c:bubble3D val="0"/>
            <c:spPr>
              <a:solidFill>
                <a:srgbClr val="0070C0"/>
              </a:solidFill>
              <a:ln w="19050">
                <a:noFill/>
              </a:ln>
              <a:effectLst/>
            </c:spPr>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0070C0"/>
              </a:solidFill>
              <a:ln w="19050">
                <a:solidFill>
                  <a:schemeClr val="accent1"/>
                </a:solid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0070C0"/>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282818" y="452146"/>
          <a:ext cx="1413952" cy="1413938"/>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576299-F284-4EAA-AA23-4862DC5082EB}" type="datetimeFigureOut">
              <a:rPr lang="zh-CN" altLang="en-US" smtClean="0"/>
              <a:t>2019/6/25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00B313C-6B84-469A-A8BF-E1E0C9F599AB}" type="slidenum">
              <a:rPr lang="zh-CN" altLang="en-US" smtClean="0"/>
              <a:t>‹#›</a:t>
            </a:fld>
            <a:endParaRPr lang="zh-CN" altLang="en-US"/>
          </a:p>
        </p:txBody>
      </p:sp>
    </p:spTree>
    <p:extLst>
      <p:ext uri="{BB962C8B-B14F-4D97-AF65-F5344CB8AC3E}">
        <p14:creationId xmlns:p14="http://schemas.microsoft.com/office/powerpoint/2010/main" val="2280160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a:t>
            </a:fld>
            <a:endParaRPr lang="zh-CN" altLang="en-US"/>
          </a:p>
        </p:txBody>
      </p:sp>
    </p:spTree>
    <p:extLst>
      <p:ext uri="{BB962C8B-B14F-4D97-AF65-F5344CB8AC3E}">
        <p14:creationId xmlns:p14="http://schemas.microsoft.com/office/powerpoint/2010/main" val="2884223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376113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3</a:t>
            </a:fld>
            <a:endParaRPr lang="zh-CN" altLang="en-US"/>
          </a:p>
        </p:txBody>
      </p:sp>
    </p:spTree>
    <p:extLst>
      <p:ext uri="{BB962C8B-B14F-4D97-AF65-F5344CB8AC3E}">
        <p14:creationId xmlns:p14="http://schemas.microsoft.com/office/powerpoint/2010/main" val="41790322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4</a:t>
            </a:fld>
            <a:endParaRPr lang="zh-CN" altLang="en-US"/>
          </a:p>
        </p:txBody>
      </p:sp>
    </p:spTree>
    <p:extLst>
      <p:ext uri="{BB962C8B-B14F-4D97-AF65-F5344CB8AC3E}">
        <p14:creationId xmlns:p14="http://schemas.microsoft.com/office/powerpoint/2010/main" val="933340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5</a:t>
            </a:fld>
            <a:endParaRPr lang="zh-CN" altLang="en-US"/>
          </a:p>
        </p:txBody>
      </p:sp>
    </p:spTree>
    <p:extLst>
      <p:ext uri="{BB962C8B-B14F-4D97-AF65-F5344CB8AC3E}">
        <p14:creationId xmlns:p14="http://schemas.microsoft.com/office/powerpoint/2010/main" val="1919215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6</a:t>
            </a:fld>
            <a:endParaRPr lang="zh-CN" altLang="en-US"/>
          </a:p>
        </p:txBody>
      </p:sp>
    </p:spTree>
    <p:extLst>
      <p:ext uri="{BB962C8B-B14F-4D97-AF65-F5344CB8AC3E}">
        <p14:creationId xmlns:p14="http://schemas.microsoft.com/office/powerpoint/2010/main" val="3699506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7</a:t>
            </a:fld>
            <a:endParaRPr lang="zh-CN" altLang="en-US"/>
          </a:p>
        </p:txBody>
      </p:sp>
    </p:spTree>
    <p:extLst>
      <p:ext uri="{BB962C8B-B14F-4D97-AF65-F5344CB8AC3E}">
        <p14:creationId xmlns:p14="http://schemas.microsoft.com/office/powerpoint/2010/main" val="610587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8</a:t>
            </a:fld>
            <a:endParaRPr lang="zh-CN" altLang="en-US"/>
          </a:p>
        </p:txBody>
      </p:sp>
    </p:spTree>
    <p:extLst>
      <p:ext uri="{BB962C8B-B14F-4D97-AF65-F5344CB8AC3E}">
        <p14:creationId xmlns:p14="http://schemas.microsoft.com/office/powerpoint/2010/main" val="1436531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9</a:t>
            </a:fld>
            <a:endParaRPr lang="zh-CN" altLang="en-US"/>
          </a:p>
        </p:txBody>
      </p:sp>
    </p:spTree>
    <p:extLst>
      <p:ext uri="{BB962C8B-B14F-4D97-AF65-F5344CB8AC3E}">
        <p14:creationId xmlns:p14="http://schemas.microsoft.com/office/powerpoint/2010/main" val="619326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10</a:t>
            </a:fld>
            <a:endParaRPr lang="zh-CN" altLang="en-US"/>
          </a:p>
        </p:txBody>
      </p:sp>
    </p:spTree>
    <p:extLst>
      <p:ext uri="{BB962C8B-B14F-4D97-AF65-F5344CB8AC3E}">
        <p14:creationId xmlns:p14="http://schemas.microsoft.com/office/powerpoint/2010/main" val="33830353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11</a:t>
            </a:fld>
            <a:endParaRPr lang="zh-CN" altLang="en-US"/>
          </a:p>
        </p:txBody>
      </p:sp>
    </p:spTree>
    <p:extLst>
      <p:ext uri="{BB962C8B-B14F-4D97-AF65-F5344CB8AC3E}">
        <p14:creationId xmlns:p14="http://schemas.microsoft.com/office/powerpoint/2010/main" val="10483141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12</a:t>
            </a:fld>
            <a:endParaRPr lang="zh-CN" altLang="en-US"/>
          </a:p>
        </p:txBody>
      </p:sp>
    </p:spTree>
    <p:extLst>
      <p:ext uri="{BB962C8B-B14F-4D97-AF65-F5344CB8AC3E}">
        <p14:creationId xmlns:p14="http://schemas.microsoft.com/office/powerpoint/2010/main" val="42013687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13</a:t>
            </a:fld>
            <a:endParaRPr lang="zh-CN" altLang="en-US"/>
          </a:p>
        </p:txBody>
      </p:sp>
    </p:spTree>
    <p:extLst>
      <p:ext uri="{BB962C8B-B14F-4D97-AF65-F5344CB8AC3E}">
        <p14:creationId xmlns:p14="http://schemas.microsoft.com/office/powerpoint/2010/main" val="8834612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14</a:t>
            </a:fld>
            <a:endParaRPr lang="zh-CN" altLang="en-US"/>
          </a:p>
        </p:txBody>
      </p:sp>
    </p:spTree>
    <p:extLst>
      <p:ext uri="{BB962C8B-B14F-4D97-AF65-F5344CB8AC3E}">
        <p14:creationId xmlns:p14="http://schemas.microsoft.com/office/powerpoint/2010/main" val="30767970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15</a:t>
            </a:fld>
            <a:endParaRPr lang="zh-CN" altLang="en-US"/>
          </a:p>
        </p:txBody>
      </p:sp>
    </p:spTree>
    <p:extLst>
      <p:ext uri="{BB962C8B-B14F-4D97-AF65-F5344CB8AC3E}">
        <p14:creationId xmlns:p14="http://schemas.microsoft.com/office/powerpoint/2010/main" val="36128278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16</a:t>
            </a:fld>
            <a:endParaRPr lang="zh-CN" altLang="en-US"/>
          </a:p>
        </p:txBody>
      </p:sp>
    </p:spTree>
    <p:extLst>
      <p:ext uri="{BB962C8B-B14F-4D97-AF65-F5344CB8AC3E}">
        <p14:creationId xmlns:p14="http://schemas.microsoft.com/office/powerpoint/2010/main" val="16862713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17</a:t>
            </a:fld>
            <a:endParaRPr lang="zh-CN" altLang="en-US"/>
          </a:p>
        </p:txBody>
      </p:sp>
    </p:spTree>
    <p:extLst>
      <p:ext uri="{BB962C8B-B14F-4D97-AF65-F5344CB8AC3E}">
        <p14:creationId xmlns:p14="http://schemas.microsoft.com/office/powerpoint/2010/main" val="42150079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18</a:t>
            </a:fld>
            <a:endParaRPr lang="zh-CN" altLang="en-US"/>
          </a:p>
        </p:txBody>
      </p:sp>
    </p:spTree>
    <p:extLst>
      <p:ext uri="{BB962C8B-B14F-4D97-AF65-F5344CB8AC3E}">
        <p14:creationId xmlns:p14="http://schemas.microsoft.com/office/powerpoint/2010/main" val="41975680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19</a:t>
            </a:fld>
            <a:endParaRPr lang="zh-CN" altLang="en-US"/>
          </a:p>
        </p:txBody>
      </p:sp>
    </p:spTree>
    <p:extLst>
      <p:ext uri="{BB962C8B-B14F-4D97-AF65-F5344CB8AC3E}">
        <p14:creationId xmlns:p14="http://schemas.microsoft.com/office/powerpoint/2010/main" val="3087547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20</a:t>
            </a:fld>
            <a:endParaRPr lang="zh-CN" altLang="en-US"/>
          </a:p>
        </p:txBody>
      </p:sp>
    </p:spTree>
    <p:extLst>
      <p:ext uri="{BB962C8B-B14F-4D97-AF65-F5344CB8AC3E}">
        <p14:creationId xmlns:p14="http://schemas.microsoft.com/office/powerpoint/2010/main" val="36657544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21</a:t>
            </a:fld>
            <a:endParaRPr lang="zh-CN" altLang="en-US"/>
          </a:p>
        </p:txBody>
      </p:sp>
    </p:spTree>
    <p:extLst>
      <p:ext uri="{BB962C8B-B14F-4D97-AF65-F5344CB8AC3E}">
        <p14:creationId xmlns:p14="http://schemas.microsoft.com/office/powerpoint/2010/main" val="33662701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22</a:t>
            </a:fld>
            <a:endParaRPr lang="zh-CN" altLang="en-US"/>
          </a:p>
        </p:txBody>
      </p:sp>
    </p:spTree>
    <p:extLst>
      <p:ext uri="{BB962C8B-B14F-4D97-AF65-F5344CB8AC3E}">
        <p14:creationId xmlns:p14="http://schemas.microsoft.com/office/powerpoint/2010/main" val="9428793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23</a:t>
            </a:fld>
            <a:endParaRPr lang="zh-CN" altLang="en-US"/>
          </a:p>
        </p:txBody>
      </p:sp>
    </p:spTree>
    <p:extLst>
      <p:ext uri="{BB962C8B-B14F-4D97-AF65-F5344CB8AC3E}">
        <p14:creationId xmlns:p14="http://schemas.microsoft.com/office/powerpoint/2010/main" val="20710035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24</a:t>
            </a:fld>
            <a:endParaRPr lang="zh-CN" altLang="en-US"/>
          </a:p>
        </p:txBody>
      </p:sp>
    </p:spTree>
    <p:extLst>
      <p:ext uri="{BB962C8B-B14F-4D97-AF65-F5344CB8AC3E}">
        <p14:creationId xmlns:p14="http://schemas.microsoft.com/office/powerpoint/2010/main" val="9792046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25</a:t>
            </a:fld>
            <a:endParaRPr lang="zh-CN" altLang="en-US"/>
          </a:p>
        </p:txBody>
      </p:sp>
    </p:spTree>
    <p:extLst>
      <p:ext uri="{BB962C8B-B14F-4D97-AF65-F5344CB8AC3E}">
        <p14:creationId xmlns:p14="http://schemas.microsoft.com/office/powerpoint/2010/main" val="5870530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26</a:t>
            </a:fld>
            <a:endParaRPr lang="zh-CN" altLang="en-US"/>
          </a:p>
        </p:txBody>
      </p:sp>
    </p:spTree>
    <p:extLst>
      <p:ext uri="{BB962C8B-B14F-4D97-AF65-F5344CB8AC3E}">
        <p14:creationId xmlns:p14="http://schemas.microsoft.com/office/powerpoint/2010/main" val="2653789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27</a:t>
            </a:fld>
            <a:endParaRPr lang="zh-CN" altLang="en-US"/>
          </a:p>
        </p:txBody>
      </p:sp>
    </p:spTree>
    <p:extLst>
      <p:ext uri="{BB962C8B-B14F-4D97-AF65-F5344CB8AC3E}">
        <p14:creationId xmlns:p14="http://schemas.microsoft.com/office/powerpoint/2010/main" val="3008957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28842238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9" name="组合 8"/>
          <p:cNvGrpSpPr/>
          <p:nvPr userDrawn="1"/>
        </p:nvGrpSpPr>
        <p:grpSpPr>
          <a:xfrm>
            <a:off x="611560" y="685255"/>
            <a:ext cx="7920880" cy="45719"/>
            <a:chOff x="3060700" y="4724400"/>
            <a:chExt cx="5955507" cy="31432"/>
          </a:xfrm>
        </p:grpSpPr>
        <p:cxnSp>
          <p:nvCxnSpPr>
            <p:cNvPr id="10" name="直接连接符 9"/>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2029083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up)">
                                      <p:cBhvr>
                                        <p:cTn id="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1"/>
            <a:ext cx="8229600" cy="3394472"/>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2019/6/25</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35460277"/>
      </p:ext>
    </p:extLst>
  </p:cSld>
  <p:clrMapOvr>
    <a:masterClrMapping/>
  </p:clrMapOvr>
  <p:transition spd="slow"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2019/6/25</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1532898058"/>
      </p:ext>
    </p:extLst>
  </p:cSld>
  <p:clrMapOvr>
    <a:masterClrMapping/>
  </p:clrMapOvr>
  <p:transition spd="slow"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2019/6/25</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3768661256"/>
      </p:ext>
    </p:extLst>
  </p:cSld>
  <p:clrMapOvr>
    <a:masterClrMapping/>
  </p:clrMapOvr>
  <p:transition spd="slow"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1079064" y="3859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模板下载：</a:t>
            </a:r>
            <a:r>
              <a:rPr kumimoji="0" lang="en-US" altLang="zh-CN" sz="100" b="0" i="0" u="none" strike="noStrike" kern="0" cap="none" spc="0" normalizeH="0" baseline="0" noProof="0" dirty="0" smtClean="0">
                <a:ln>
                  <a:noFill/>
                </a:ln>
                <a:solidFill>
                  <a:schemeClr val="bg1">
                    <a:lumMod val="85000"/>
                  </a:schemeClr>
                </a:solidFill>
                <a:effectLst/>
                <a:uLnTx/>
                <a:uFillTx/>
              </a:rPr>
              <a:t>www.1ppt.com/moban/     </a:t>
            </a:r>
            <a:r>
              <a:rPr kumimoji="0" lang="zh-CN" altLang="en-US" sz="100" b="0" i="0" u="none" strike="noStrike" kern="0" cap="none" spc="0" normalizeH="0" baseline="0" noProof="0" dirty="0" smtClean="0">
                <a:ln>
                  <a:noFill/>
                </a:ln>
                <a:solidFill>
                  <a:schemeClr val="bg1">
                    <a:lumMod val="85000"/>
                  </a:schemeClr>
                </a:solidFill>
                <a:effectLst/>
                <a:uLnTx/>
                <a:uFillTx/>
              </a:rPr>
              <a:t>行业</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节日</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85000"/>
                  </a:schemeClr>
                </a:solidFill>
                <a:effectLst/>
                <a:uLnTx/>
                <a:uFillTx/>
              </a:rPr>
              <a:t>素材下载：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背景图片：</a:t>
            </a:r>
            <a:r>
              <a:rPr kumimoji="0" lang="en-US" altLang="zh-CN" sz="100" b="0" i="0" u="none" strike="noStrike" kern="0" cap="none" spc="0" normalizeH="0" baseline="0" noProof="0" dirty="0" smtClean="0">
                <a:ln>
                  <a:noFill/>
                </a:ln>
                <a:solidFill>
                  <a:schemeClr val="bg1">
                    <a:lumMod val="8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85000"/>
                  </a:schemeClr>
                </a:solidFill>
                <a:effectLst/>
                <a:uLnTx/>
                <a:uFillTx/>
              </a:rPr>
              <a:t>图表下载：</a:t>
            </a:r>
            <a:r>
              <a:rPr kumimoji="0" lang="en-US" altLang="zh-CN" sz="100" b="0" i="0" u="none" strike="noStrike" kern="0" cap="none" spc="0" normalizeH="0" baseline="0" noProof="0" dirty="0" smtClean="0">
                <a:ln>
                  <a:noFill/>
                </a:ln>
                <a:solidFill>
                  <a:schemeClr val="bg1">
                    <a:lumMod val="8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优秀</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下载：</a:t>
            </a:r>
            <a:r>
              <a:rPr kumimoji="0" lang="en-US" altLang="zh-CN" sz="100" b="0" i="0" u="none" strike="noStrike" kern="0" cap="none" spc="0" normalizeH="0" baseline="0" noProof="0" dirty="0" smtClean="0">
                <a:ln>
                  <a:noFill/>
                </a:ln>
                <a:solidFill>
                  <a:schemeClr val="bg1">
                    <a:lumMod val="8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Word</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85000"/>
                  </a:schemeClr>
                </a:solidFill>
                <a:effectLst/>
                <a:uLnTx/>
                <a:uFillTx/>
              </a:rPr>
              <a:t>教程：</a:t>
            </a:r>
            <a:r>
              <a:rPr kumimoji="0" lang="en-US" altLang="zh-CN" sz="100" b="0" i="0" u="none" strike="noStrike" kern="0" cap="none" spc="0" normalizeH="0" baseline="0" noProof="0" dirty="0" smtClean="0">
                <a:ln>
                  <a:noFill/>
                </a:ln>
                <a:solidFill>
                  <a:schemeClr val="bg1">
                    <a:lumMod val="8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资料下载：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85000"/>
                  </a:schemeClr>
                </a:solidFill>
                <a:effectLst/>
                <a:uLnTx/>
                <a:uFillTx/>
              </a:rPr>
              <a:t>课件下载：</a:t>
            </a:r>
            <a:r>
              <a:rPr kumimoji="0" lang="en-US" altLang="zh-CN" sz="100" b="0" i="0" u="none" strike="noStrike" kern="0" cap="none" spc="0" normalizeH="0" baseline="0" noProof="0" dirty="0" smtClean="0">
                <a:ln>
                  <a:noFill/>
                </a:ln>
                <a:solidFill>
                  <a:schemeClr val="bg1">
                    <a:lumMod val="8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范文下载：</a:t>
            </a:r>
            <a:r>
              <a:rPr kumimoji="0" lang="en-US" altLang="zh-CN" sz="100" b="0" i="0" u="none" strike="noStrike" kern="0" cap="none" spc="0" normalizeH="0" baseline="0" noProof="0" dirty="0" smtClean="0">
                <a:ln>
                  <a:noFill/>
                </a:ln>
                <a:solidFill>
                  <a:schemeClr val="bg1">
                    <a:lumMod val="85000"/>
                  </a:schemeClr>
                </a:solidFill>
                <a:effectLst/>
                <a:uLnTx/>
                <a:uFillTx/>
              </a:rPr>
              <a:t>www.1ppt.com/fanwen/             </a:t>
            </a:r>
            <a:r>
              <a:rPr kumimoji="0" lang="zh-CN" altLang="en-US" sz="100" b="0" i="0" u="none" strike="noStrike" kern="0" cap="none" spc="0" normalizeH="0" baseline="0" noProof="0" dirty="0" smtClean="0">
                <a:ln>
                  <a:noFill/>
                </a:ln>
                <a:solidFill>
                  <a:schemeClr val="bg1">
                    <a:lumMod val="85000"/>
                  </a:schemeClr>
                </a:solidFill>
                <a:effectLst/>
                <a:uLnTx/>
                <a:uFillTx/>
              </a:rPr>
              <a:t>试卷下载：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教案下载：</a:t>
            </a:r>
            <a:r>
              <a:rPr kumimoji="0" lang="en-US" altLang="zh-CN" sz="100" b="0" i="0" u="none" strike="noStrike" kern="0" cap="none" spc="0" normalizeH="0" baseline="0" noProof="0" dirty="0" smtClean="0">
                <a:ln>
                  <a:noFill/>
                </a:ln>
                <a:solidFill>
                  <a:schemeClr val="bg1">
                    <a:lumMod val="8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字体下载：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 </a:t>
            </a:r>
            <a:endParaRPr kumimoji="0" lang="zh-CN" altLang="en-US" sz="100" b="0" i="0" u="none" strike="noStrike" kern="0" cap="none" spc="0" normalizeH="0" baseline="0" noProof="0" dirty="0" smtClean="0">
              <a:ln>
                <a:noFill/>
              </a:ln>
              <a:solidFill>
                <a:schemeClr val="bg1">
                  <a:lumMod val="85000"/>
                </a:schemeClr>
              </a:solidFill>
              <a:effectLst/>
              <a:uLnTx/>
              <a:uFillTx/>
            </a:endParaRPr>
          </a:p>
        </p:txBody>
      </p:sp>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2019/6/25</a:t>
            </a:fld>
            <a:endParaRPr lang="zh-CN" altLang="en-US"/>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2568500226"/>
      </p:ext>
    </p:extLst>
  </p:cSld>
  <p:clrMapOvr>
    <a:masterClrMapping/>
  </p:clrMapOvr>
  <p:transition spd="slow"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2019/6/25</a:t>
            </a:fld>
            <a:endParaRPr lang="zh-CN" altLang="en-US"/>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856123228"/>
      </p:ext>
    </p:extLst>
  </p:cSld>
  <p:clrMapOvr>
    <a:masterClrMapping/>
  </p:clrMapOvr>
  <p:transition spd="slow"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2019/6/25</a:t>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3992275005"/>
      </p:ext>
    </p:extLst>
  </p:cSld>
  <p:clrMapOvr>
    <a:masterClrMapping/>
  </p:clrMapOvr>
  <p:transition spd="slow"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2019/6/25</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2117752989"/>
      </p:ext>
    </p:extLst>
  </p:cSld>
  <p:clrMapOvr>
    <a:masterClrMapping/>
  </p:clrMapOvr>
  <p:transition spd="slow"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2019/6/25</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3086816442"/>
      </p:ext>
    </p:extLst>
  </p:cSld>
  <p:clrMapOvr>
    <a:masterClrMapping/>
  </p:clrMapOvr>
  <p:transition spd="slow"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2019/6/25</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3006070919"/>
      </p:ext>
    </p:extLst>
  </p:cSld>
  <p:clrMapOvr>
    <a:masterClrMapping/>
  </p:clrMapOvr>
  <p:transition spd="slow"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2019/6/25</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4063625389"/>
      </p:ext>
    </p:extLst>
  </p:cSld>
  <p:clrMapOvr>
    <a:masterClrMapping/>
  </p:clrMapOvr>
  <p:transition spd="slow" advTm="0">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cxnSp>
        <p:nvCxnSpPr>
          <p:cNvPr id="3" name="直接连接符 2"/>
          <p:cNvCxnSpPr/>
          <p:nvPr userDrawn="1"/>
        </p:nvCxnSpPr>
        <p:spPr>
          <a:xfrm>
            <a:off x="515257" y="624114"/>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userDrawn="1"/>
        </p:nvCxnSpPr>
        <p:spPr>
          <a:xfrm>
            <a:off x="5436096"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0476122"/>
      </p:ext>
    </p:extLst>
  </p:cSld>
  <p:clrMapOvr>
    <a:masterClrMapping/>
  </p:clrMapOvr>
  <p:transition spd="slow" advTm="0">
    <p:pull/>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9187004"/>
      </p:ext>
    </p:extLst>
  </p:cSld>
  <p:clrMapOvr>
    <a:masterClrMapping/>
  </p:clrMapOvr>
  <p:transition spd="slow" advTm="0">
    <p:pull/>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
        <p:nvSpPr>
          <p:cNvPr id="7" name="矩形 6"/>
          <p:cNvSpPr/>
          <p:nvPr userDrawn="1"/>
        </p:nvSpPr>
        <p:spPr>
          <a:xfrm>
            <a:off x="0" y="1"/>
            <a:ext cx="9144000" cy="699542"/>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79513" y="-20538"/>
            <a:ext cx="1704311" cy="720080"/>
          </a:xfrm>
          <a:prstGeom prst="rect">
            <a:avLst/>
          </a:prstGeom>
        </p:spPr>
      </p:pic>
    </p:spTree>
    <p:extLst>
      <p:ext uri="{BB962C8B-B14F-4D97-AF65-F5344CB8AC3E}">
        <p14:creationId xmlns:p14="http://schemas.microsoft.com/office/powerpoint/2010/main" val="2396423928"/>
      </p:ext>
    </p:extLst>
  </p:cSld>
  <p:clrMapOvr>
    <a:masterClrMapping/>
  </p:clrMapOvr>
  <p:transition spd="slow" advClick="0" advTm="0">
    <p:pull/>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740"/>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14410177"/>
      </p:ext>
    </p:extLst>
  </p:cSld>
  <p:clrMapOvr>
    <a:masterClrMapping/>
  </p:clrMapOvr>
  <p:transition spd="slow" advClick="0" advTm="0">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7152918"/>
      </p:ext>
    </p:extLst>
  </p:cSld>
  <p:clrMapOvr>
    <a:masterClrMapping/>
  </p:clrMapOvr>
  <p:transition spd="slow" advClick="0" advTm="0">
    <p:pull/>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2353951"/>
      </p:ext>
    </p:extLst>
  </p:cSld>
  <p:clrMapOvr>
    <a:masterClrMapping/>
  </p:clrMapOvr>
  <p:transition spd="slow" advClick="0" advTm="0">
    <p:pull/>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677868"/>
      </p:ext>
    </p:extLst>
  </p:cSld>
  <p:clrMapOvr>
    <a:masterClrMapping/>
  </p:clrMapOvr>
  <p:transition spd="slow" advClick="0" advTm="0">
    <p:pull/>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579732733"/>
      </p:ext>
    </p:extLst>
  </p:cSld>
  <p:clrMapOvr>
    <a:masterClrMapping/>
  </p:clrMapOvr>
  <p:transition spd="slow" advClick="0" advTm="0">
    <p:pull/>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7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028829"/>
      </p:ext>
    </p:extLst>
  </p:cSld>
  <p:clrMapOvr>
    <a:masterClrMapping/>
  </p:clrMapOvr>
  <p:transition spd="slow" advClick="0" advTm="0">
    <p:pull/>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3510918"/>
      </p:ext>
    </p:extLst>
  </p:cSld>
  <p:clrMapOvr>
    <a:masterClrMapping/>
  </p:clrMapOvr>
  <p:transition spd="slow" advClick="0" advTm="0">
    <p:pull/>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jpe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jp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4"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spTree>
    <p:extLst>
      <p:ext uri="{BB962C8B-B14F-4D97-AF65-F5344CB8AC3E}">
        <p14:creationId xmlns:p14="http://schemas.microsoft.com/office/powerpoint/2010/main" val="39563877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Lst>
  <p:transition spd="slow" advTm="0">
    <p:pull/>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9.jpeg"/><Relationship Id="rId7"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0.jpeg"/><Relationship Id="rId4" Type="http://schemas.microsoft.com/office/2007/relationships/hdphoto" Target="../media/hdphoto1.wdp"/><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74343" y="849756"/>
            <a:ext cx="1289946" cy="1289946"/>
            <a:chOff x="2026208" y="849756"/>
            <a:chExt cx="1289946" cy="1289946"/>
          </a:xfrm>
        </p:grpSpPr>
        <p:grpSp>
          <p:nvGrpSpPr>
            <p:cNvPr id="4" name="组合 3"/>
            <p:cNvGrpSpPr/>
            <p:nvPr/>
          </p:nvGrpSpPr>
          <p:grpSpPr>
            <a:xfrm>
              <a:off x="2026208" y="849756"/>
              <a:ext cx="1289946" cy="1289946"/>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19" name="TextBox 18"/>
            <p:cNvSpPr txBox="1"/>
            <p:nvPr/>
          </p:nvSpPr>
          <p:spPr>
            <a:xfrm>
              <a:off x="2260839" y="1025813"/>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毕</a:t>
              </a:r>
              <a:endParaRPr lang="zh-CN" altLang="en-US" sz="6000" b="1" dirty="0">
                <a:solidFill>
                  <a:srgbClr val="0070C0"/>
                </a:solidFill>
                <a:latin typeface="微软雅黑" pitchFamily="34" charset="-122"/>
                <a:ea typeface="微软雅黑" pitchFamily="34" charset="-122"/>
              </a:endParaRPr>
            </a:p>
          </p:txBody>
        </p:sp>
      </p:grpSp>
      <p:grpSp>
        <p:nvGrpSpPr>
          <p:cNvPr id="3" name="组合 2"/>
          <p:cNvGrpSpPr/>
          <p:nvPr/>
        </p:nvGrpSpPr>
        <p:grpSpPr>
          <a:xfrm>
            <a:off x="2174343" y="849756"/>
            <a:ext cx="1289946" cy="1289946"/>
            <a:chOff x="3351228" y="849756"/>
            <a:chExt cx="1289946" cy="1289946"/>
          </a:xfrm>
        </p:grpSpPr>
        <p:grpSp>
          <p:nvGrpSpPr>
            <p:cNvPr id="7" name="组合 6"/>
            <p:cNvGrpSpPr/>
            <p:nvPr/>
          </p:nvGrpSpPr>
          <p:grpSpPr>
            <a:xfrm>
              <a:off x="3351228" y="849756"/>
              <a:ext cx="1289946" cy="1289946"/>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9" name="椭圆 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0" name="TextBox 19"/>
            <p:cNvSpPr txBox="1"/>
            <p:nvPr/>
          </p:nvSpPr>
          <p:spPr>
            <a:xfrm>
              <a:off x="3587342" y="946188"/>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业</a:t>
              </a:r>
              <a:endParaRPr lang="zh-CN" altLang="en-US" sz="6000" b="1" dirty="0">
                <a:solidFill>
                  <a:srgbClr val="0070C0"/>
                </a:solidFill>
                <a:latin typeface="微软雅黑" pitchFamily="34" charset="-122"/>
                <a:ea typeface="微软雅黑" pitchFamily="34" charset="-122"/>
              </a:endParaRPr>
            </a:p>
          </p:txBody>
        </p:sp>
      </p:grpSp>
      <p:grpSp>
        <p:nvGrpSpPr>
          <p:cNvPr id="39" name="组合 38"/>
          <p:cNvGrpSpPr/>
          <p:nvPr/>
        </p:nvGrpSpPr>
        <p:grpSpPr>
          <a:xfrm>
            <a:off x="2174343" y="849756"/>
            <a:ext cx="1289946" cy="1289946"/>
            <a:chOff x="4648417" y="849756"/>
            <a:chExt cx="1289946" cy="1289946"/>
          </a:xfrm>
        </p:grpSpPr>
        <p:grpSp>
          <p:nvGrpSpPr>
            <p:cNvPr id="10" name="组合 9"/>
            <p:cNvGrpSpPr/>
            <p:nvPr/>
          </p:nvGrpSpPr>
          <p:grpSpPr>
            <a:xfrm>
              <a:off x="4648417" y="849756"/>
              <a:ext cx="1289946" cy="1289946"/>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1" name="TextBox 20"/>
            <p:cNvSpPr txBox="1"/>
            <p:nvPr/>
          </p:nvSpPr>
          <p:spPr>
            <a:xfrm>
              <a:off x="4832551" y="959138"/>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答</a:t>
              </a:r>
              <a:endParaRPr lang="zh-CN" altLang="en-US" sz="6000" b="1" dirty="0">
                <a:solidFill>
                  <a:srgbClr val="0070C0"/>
                </a:solidFill>
                <a:latin typeface="微软雅黑" pitchFamily="34" charset="-122"/>
                <a:ea typeface="微软雅黑" pitchFamily="34" charset="-122"/>
              </a:endParaRPr>
            </a:p>
          </p:txBody>
        </p:sp>
      </p:grpSp>
      <p:grpSp>
        <p:nvGrpSpPr>
          <p:cNvPr id="40" name="组合 39"/>
          <p:cNvGrpSpPr/>
          <p:nvPr/>
        </p:nvGrpSpPr>
        <p:grpSpPr>
          <a:xfrm>
            <a:off x="2174343" y="849756"/>
            <a:ext cx="1289946" cy="1289946"/>
            <a:chOff x="5946350" y="849756"/>
            <a:chExt cx="1289946" cy="1289946"/>
          </a:xfrm>
        </p:grpSpPr>
        <p:grpSp>
          <p:nvGrpSpPr>
            <p:cNvPr id="13" name="组合 12"/>
            <p:cNvGrpSpPr/>
            <p:nvPr/>
          </p:nvGrpSpPr>
          <p:grpSpPr>
            <a:xfrm>
              <a:off x="5946350" y="849756"/>
              <a:ext cx="1289946" cy="1289946"/>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2" name="TextBox 21"/>
            <p:cNvSpPr txBox="1"/>
            <p:nvPr/>
          </p:nvSpPr>
          <p:spPr>
            <a:xfrm>
              <a:off x="6157950" y="970150"/>
              <a:ext cx="635927" cy="1015663"/>
            </a:xfrm>
            <a:prstGeom prst="rect">
              <a:avLst/>
            </a:prstGeom>
            <a:noFill/>
          </p:spPr>
          <p:txBody>
            <a:bodyPr wrap="square" rtlCol="0">
              <a:spAutoFit/>
            </a:bodyPr>
            <a:lstStyle/>
            <a:p>
              <a:r>
                <a:rPr lang="zh-CN" altLang="en-US" sz="6000" b="1" dirty="0">
                  <a:solidFill>
                    <a:srgbClr val="0070C0"/>
                  </a:solidFill>
                  <a:latin typeface="微软雅黑" pitchFamily="34" charset="-122"/>
                  <a:ea typeface="微软雅黑" pitchFamily="34" charset="-122"/>
                </a:rPr>
                <a:t>辨</a:t>
              </a:r>
            </a:p>
          </p:txBody>
        </p:sp>
      </p:grpSp>
      <p:sp>
        <p:nvSpPr>
          <p:cNvPr id="45" name="矩形 44"/>
          <p:cNvSpPr/>
          <p:nvPr/>
        </p:nvSpPr>
        <p:spPr>
          <a:xfrm>
            <a:off x="0" y="2427734"/>
            <a:ext cx="9144000" cy="194421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2940784" y="2713016"/>
            <a:ext cx="3464410" cy="461665"/>
          </a:xfrm>
          <a:prstGeom prst="rect">
            <a:avLst/>
          </a:prstGeom>
          <a:noFill/>
        </p:spPr>
        <p:txBody>
          <a:bodyPr wrap="none" rtlCol="0">
            <a:spAutoFit/>
          </a:bodyPr>
          <a:lstStyle/>
          <a:p>
            <a:r>
              <a:rPr lang="zh-CN" altLang="en-US" sz="2400" dirty="0">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幼儿园讲课教案</a:t>
            </a:r>
            <a:r>
              <a:rPr lang="en-US" altLang="zh-CN" sz="2400" dirty="0" err="1">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ppt</a:t>
            </a:r>
            <a:r>
              <a:rPr lang="zh-CN" altLang="en-US" sz="2400" dirty="0">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模板</a:t>
            </a:r>
          </a:p>
        </p:txBody>
      </p:sp>
      <p:pic>
        <p:nvPicPr>
          <p:cNvPr id="38" name="图片 9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84427" y="1477982"/>
            <a:ext cx="1148100" cy="4553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组合 30"/>
          <p:cNvGrpSpPr/>
          <p:nvPr/>
        </p:nvGrpSpPr>
        <p:grpSpPr>
          <a:xfrm>
            <a:off x="6327053" y="4110384"/>
            <a:ext cx="1179076" cy="1178917"/>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33" name="椭圆 3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34" name="组合 33"/>
          <p:cNvGrpSpPr/>
          <p:nvPr/>
        </p:nvGrpSpPr>
        <p:grpSpPr>
          <a:xfrm>
            <a:off x="4758018" y="4605223"/>
            <a:ext cx="630120" cy="630035"/>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36" name="椭圆 3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41" name="组合 40"/>
          <p:cNvGrpSpPr/>
          <p:nvPr/>
        </p:nvGrpSpPr>
        <p:grpSpPr>
          <a:xfrm>
            <a:off x="5436688" y="4920241"/>
            <a:ext cx="890364" cy="890244"/>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48" name="椭圆 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49" name="组合 48"/>
          <p:cNvGrpSpPr/>
          <p:nvPr/>
        </p:nvGrpSpPr>
        <p:grpSpPr>
          <a:xfrm>
            <a:off x="7758789" y="4730422"/>
            <a:ext cx="685681" cy="685588"/>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51" name="椭圆 5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52" name="组合 51"/>
          <p:cNvGrpSpPr/>
          <p:nvPr/>
        </p:nvGrpSpPr>
        <p:grpSpPr>
          <a:xfrm>
            <a:off x="766440" y="5038934"/>
            <a:ext cx="588755" cy="588675"/>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54" name="椭圆 5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55" name="组合 54"/>
          <p:cNvGrpSpPr/>
          <p:nvPr/>
        </p:nvGrpSpPr>
        <p:grpSpPr>
          <a:xfrm>
            <a:off x="3962506" y="4528456"/>
            <a:ext cx="252447" cy="252413"/>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58" name="组合 57"/>
          <p:cNvGrpSpPr/>
          <p:nvPr/>
        </p:nvGrpSpPr>
        <p:grpSpPr>
          <a:xfrm>
            <a:off x="3181253" y="4325716"/>
            <a:ext cx="528983" cy="52891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61" name="组合 60"/>
          <p:cNvGrpSpPr/>
          <p:nvPr/>
        </p:nvGrpSpPr>
        <p:grpSpPr>
          <a:xfrm>
            <a:off x="8463984" y="3830482"/>
            <a:ext cx="1179076" cy="1178917"/>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63" name="椭圆 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64" name="组合 63"/>
          <p:cNvGrpSpPr/>
          <p:nvPr/>
        </p:nvGrpSpPr>
        <p:grpSpPr>
          <a:xfrm>
            <a:off x="4419626" y="4323810"/>
            <a:ext cx="223042" cy="223011"/>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66" name="椭圆 6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67" name="组合 66"/>
          <p:cNvGrpSpPr/>
          <p:nvPr/>
        </p:nvGrpSpPr>
        <p:grpSpPr>
          <a:xfrm>
            <a:off x="1943138" y="4704693"/>
            <a:ext cx="1179076" cy="1178917"/>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69" name="椭圆 6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70" name="组合 69"/>
          <p:cNvGrpSpPr/>
          <p:nvPr/>
        </p:nvGrpSpPr>
        <p:grpSpPr>
          <a:xfrm>
            <a:off x="1275196" y="4605225"/>
            <a:ext cx="520102" cy="520031"/>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2" name="椭圆 7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73" name="组合 72"/>
          <p:cNvGrpSpPr/>
          <p:nvPr/>
        </p:nvGrpSpPr>
        <p:grpSpPr>
          <a:xfrm>
            <a:off x="291078" y="4920242"/>
            <a:ext cx="316822" cy="316779"/>
            <a:chOff x="304800" y="673100"/>
            <a:chExt cx="4000500" cy="4000500"/>
          </a:xfrm>
          <a:effectLst>
            <a:outerShdw blurRad="444500" dist="254000" dir="8100000" algn="tr" rotWithShape="0">
              <a:prstClr val="black">
                <a:alpha val="50000"/>
              </a:prstClr>
            </a:outerShdw>
          </a:effectLst>
        </p:grpSpPr>
        <p:sp>
          <p:nvSpPr>
            <p:cNvPr id="74" name="同心圆 7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5" name="椭圆 7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76" name="组合 75"/>
          <p:cNvGrpSpPr/>
          <p:nvPr/>
        </p:nvGrpSpPr>
        <p:grpSpPr>
          <a:xfrm>
            <a:off x="117144" y="4736991"/>
            <a:ext cx="158410" cy="158389"/>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8" name="椭圆 7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sp>
        <p:nvSpPr>
          <p:cNvPr id="79" name="矩形 78"/>
          <p:cNvSpPr/>
          <p:nvPr/>
        </p:nvSpPr>
        <p:spPr>
          <a:xfrm>
            <a:off x="2286000" y="3601566"/>
            <a:ext cx="4572000" cy="523220"/>
          </a:xfrm>
          <a:prstGeom prst="rect">
            <a:avLst/>
          </a:prstGeom>
        </p:spPr>
        <p:txBody>
          <a:bodyPr>
            <a:spAutoFit/>
          </a:bodyPr>
          <a:lstStyle/>
          <a:p>
            <a:pPr algn="ctr"/>
            <a:r>
              <a:rPr lang="en-US" altLang="zh-CN" sz="700" dirty="0">
                <a:solidFill>
                  <a:schemeClr val="bg1"/>
                </a:solidFill>
              </a:rPr>
              <a:t>Chinese  companies  will no longer remain in the hard stage and they </a:t>
            </a:r>
            <a:endParaRPr lang="en-US" altLang="zh-CN" sz="700" dirty="0" smtClean="0">
              <a:solidFill>
                <a:schemeClr val="bg1"/>
              </a:solidFill>
            </a:endParaRPr>
          </a:p>
          <a:p>
            <a:pPr algn="ctr"/>
            <a:r>
              <a:rPr lang="en-US" altLang="zh-CN" sz="700" dirty="0" smtClean="0">
                <a:solidFill>
                  <a:schemeClr val="bg1"/>
                </a:solidFill>
              </a:rPr>
              <a:t>are </a:t>
            </a:r>
            <a:r>
              <a:rPr lang="en-US" altLang="zh-CN" sz="700" dirty="0">
                <a:solidFill>
                  <a:schemeClr val="bg1"/>
                </a:solidFill>
              </a:rPr>
              <a:t>also promoting a culture Chinese  companies  will no </a:t>
            </a:r>
            <a:r>
              <a:rPr lang="en-US" altLang="zh-CN" sz="700" dirty="0" smtClean="0">
                <a:solidFill>
                  <a:schemeClr val="bg1"/>
                </a:solidFill>
              </a:rPr>
              <a:t>longer</a:t>
            </a:r>
          </a:p>
          <a:p>
            <a:pPr algn="ctr"/>
            <a:r>
              <a:rPr lang="en-US" altLang="zh-CN" sz="700" dirty="0" smtClean="0">
                <a:solidFill>
                  <a:schemeClr val="bg1"/>
                </a:solidFill>
              </a:rPr>
              <a:t> </a:t>
            </a:r>
            <a:r>
              <a:rPr lang="en-US" altLang="zh-CN" sz="700" dirty="0">
                <a:solidFill>
                  <a:schemeClr val="bg1"/>
                </a:solidFill>
              </a:rPr>
              <a:t>remain </a:t>
            </a:r>
            <a:r>
              <a:rPr lang="en-US" altLang="zh-CN" sz="700" dirty="0" smtClean="0">
                <a:solidFill>
                  <a:schemeClr val="bg1"/>
                </a:solidFill>
              </a:rPr>
              <a:t>in </a:t>
            </a:r>
            <a:r>
              <a:rPr lang="en-US" altLang="zh-CN" sz="700" dirty="0">
                <a:solidFill>
                  <a:schemeClr val="bg1"/>
                </a:solidFill>
              </a:rPr>
              <a:t>the hard stage and they </a:t>
            </a:r>
            <a:r>
              <a:rPr lang="en-US" altLang="zh-CN" sz="700" dirty="0" smtClean="0">
                <a:solidFill>
                  <a:schemeClr val="bg1"/>
                </a:solidFill>
              </a:rPr>
              <a:t>are </a:t>
            </a:r>
          </a:p>
          <a:p>
            <a:pPr algn="ctr"/>
            <a:r>
              <a:rPr lang="en-US" altLang="zh-CN" sz="700" dirty="0" smtClean="0">
                <a:solidFill>
                  <a:schemeClr val="bg1"/>
                </a:solidFill>
              </a:rPr>
              <a:t>also </a:t>
            </a:r>
            <a:r>
              <a:rPr lang="en-US" altLang="zh-CN" sz="700" dirty="0">
                <a:solidFill>
                  <a:schemeClr val="bg1"/>
                </a:solidFill>
              </a:rPr>
              <a:t>promoting a culture</a:t>
            </a:r>
          </a:p>
        </p:txBody>
      </p:sp>
    </p:spTree>
    <p:extLst>
      <p:ext uri="{BB962C8B-B14F-4D97-AF65-F5344CB8AC3E}">
        <p14:creationId xmlns:p14="http://schemas.microsoft.com/office/powerpoint/2010/main" val="2354934443"/>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childTnLst>
                          </p:cTn>
                        </p:par>
                        <p:par>
                          <p:cTn id="25" fill="hold">
                            <p:stCondLst>
                              <p:cond delay="500"/>
                            </p:stCondLst>
                            <p:childTnLst>
                              <p:par>
                                <p:cTn id="26" presetID="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ppt_x"/>
                                          </p:val>
                                        </p:tav>
                                        <p:tav tm="100000">
                                          <p:val>
                                            <p:strVal val="#ppt_x"/>
                                          </p:val>
                                        </p:tav>
                                      </p:tavLst>
                                    </p:anim>
                                    <p:anim calcmode="lin" valueType="num">
                                      <p:cBhvr additive="base">
                                        <p:cTn id="29" dur="500" fill="hold"/>
                                        <p:tgtEl>
                                          <p:spTgt spid="38"/>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63" presetClass="path" presetSubtype="0" accel="50000" decel="50000" fill="hold" nodeType="afterEffect">
                                  <p:stCondLst>
                                    <p:cond delay="0"/>
                                  </p:stCondLst>
                                  <p:childTnLst>
                                    <p:animMotion origin="layout" path="M -1.38889E-6 4.32099E-6 L 0.45 4.32099E-6 " pathEditMode="relative" rAng="0" ptsTypes="AA">
                                      <p:cBhvr>
                                        <p:cTn id="32" dur="1500" fill="hold"/>
                                        <p:tgtEl>
                                          <p:spTgt spid="40"/>
                                        </p:tgtEl>
                                        <p:attrNameLst>
                                          <p:attrName>ppt_x</p:attrName>
                                          <p:attrName>ppt_y</p:attrName>
                                        </p:attrNameLst>
                                      </p:cBhvr>
                                      <p:rCtr x="22500" y="0"/>
                                    </p:animMotion>
                                  </p:childTnLst>
                                </p:cTn>
                              </p:par>
                              <p:par>
                                <p:cTn id="33" presetID="63" presetClass="path" presetSubtype="0" accel="50000" decel="50000" fill="hold" nodeType="withEffect">
                                  <p:stCondLst>
                                    <p:cond delay="0"/>
                                  </p:stCondLst>
                                  <p:childTnLst>
                                    <p:animMotion origin="layout" path="M 3.05556E-6 4.32099E-6 L 0.29896 4.32099E-6 " pathEditMode="relative" rAng="0" ptsTypes="AA">
                                      <p:cBhvr>
                                        <p:cTn id="34" dur="1500" fill="hold"/>
                                        <p:tgtEl>
                                          <p:spTgt spid="39"/>
                                        </p:tgtEl>
                                        <p:attrNameLst>
                                          <p:attrName>ppt_x</p:attrName>
                                          <p:attrName>ppt_y</p:attrName>
                                        </p:attrNameLst>
                                      </p:cBhvr>
                                      <p:rCtr x="14948" y="0"/>
                                    </p:animMotion>
                                  </p:childTnLst>
                                </p:cTn>
                              </p:par>
                              <p:par>
                                <p:cTn id="35" presetID="63" presetClass="path" presetSubtype="0" accel="50000" decel="50000" fill="hold" nodeType="withEffect">
                                  <p:stCondLst>
                                    <p:cond delay="0"/>
                                  </p:stCondLst>
                                  <p:childTnLst>
                                    <p:animMotion origin="layout" path="M -3.33333E-6 4.32099E-6 L 0.14584 4.32099E-6 " pathEditMode="relative" rAng="0" ptsTypes="AA">
                                      <p:cBhvr>
                                        <p:cTn id="36" dur="1500" fill="hold"/>
                                        <p:tgtEl>
                                          <p:spTgt spid="3"/>
                                        </p:tgtEl>
                                        <p:attrNameLst>
                                          <p:attrName>ppt_x</p:attrName>
                                          <p:attrName>ppt_y</p:attrName>
                                        </p:attrNameLst>
                                      </p:cBhvr>
                                      <p:rCtr x="7292" y="0"/>
                                    </p:animMotion>
                                  </p:childTnLst>
                                </p:cTn>
                              </p:par>
                              <p:par>
                                <p:cTn id="37" presetID="63" presetClass="path" presetSubtype="0" accel="50000" decel="50000" fill="hold" nodeType="withEffect">
                                  <p:stCondLst>
                                    <p:cond delay="0"/>
                                  </p:stCondLst>
                                  <p:childTnLst>
                                    <p:animMotion origin="layout" path="M -2.5E-6 2.02961E-6 L 0.45729 2.02961E-6 " pathEditMode="relative" rAng="0" ptsTypes="AA">
                                      <p:cBhvr>
                                        <p:cTn id="38" dur="1500" fill="hold"/>
                                        <p:tgtEl>
                                          <p:spTgt spid="38"/>
                                        </p:tgtEl>
                                        <p:attrNameLst>
                                          <p:attrName>ppt_x</p:attrName>
                                          <p:attrName>ppt_y</p:attrName>
                                        </p:attrNameLst>
                                      </p:cBhvr>
                                      <p:rCtr x="22865" y="0"/>
                                    </p:animMotion>
                                  </p:childTnLst>
                                </p:cTn>
                              </p:par>
                            </p:childTnLst>
                          </p:cTn>
                        </p:par>
                        <p:par>
                          <p:cTn id="39" fill="hold">
                            <p:stCondLst>
                              <p:cond delay="2500"/>
                            </p:stCondLst>
                            <p:childTnLst>
                              <p:par>
                                <p:cTn id="40" presetID="2" presetClass="exit" presetSubtype="4" fill="hold" nodeType="afterEffect">
                                  <p:stCondLst>
                                    <p:cond delay="0"/>
                                  </p:stCondLst>
                                  <p:childTnLst>
                                    <p:anim calcmode="lin" valueType="num">
                                      <p:cBhvr additive="base">
                                        <p:cTn id="41" dur="500"/>
                                        <p:tgtEl>
                                          <p:spTgt spid="38"/>
                                        </p:tgtEl>
                                        <p:attrNameLst>
                                          <p:attrName>ppt_x</p:attrName>
                                        </p:attrNameLst>
                                      </p:cBhvr>
                                      <p:tavLst>
                                        <p:tav tm="0">
                                          <p:val>
                                            <p:strVal val="ppt_x"/>
                                          </p:val>
                                        </p:tav>
                                        <p:tav tm="100000">
                                          <p:val>
                                            <p:strVal val="ppt_x"/>
                                          </p:val>
                                        </p:tav>
                                      </p:tavLst>
                                    </p:anim>
                                    <p:anim calcmode="lin" valueType="num">
                                      <p:cBhvr additive="base">
                                        <p:cTn id="42" dur="500"/>
                                        <p:tgtEl>
                                          <p:spTgt spid="38"/>
                                        </p:tgtEl>
                                        <p:attrNameLst>
                                          <p:attrName>ppt_y</p:attrName>
                                        </p:attrNameLst>
                                      </p:cBhvr>
                                      <p:tavLst>
                                        <p:tav tm="0">
                                          <p:val>
                                            <p:strVal val="ppt_y"/>
                                          </p:val>
                                        </p:tav>
                                        <p:tav tm="100000">
                                          <p:val>
                                            <p:strVal val="1+ppt_h/2"/>
                                          </p:val>
                                        </p:tav>
                                      </p:tavLst>
                                    </p:anim>
                                    <p:set>
                                      <p:cBhvr>
                                        <p:cTn id="43" dur="1" fill="hold">
                                          <p:stCondLst>
                                            <p:cond delay="499"/>
                                          </p:stCondLst>
                                        </p:cTn>
                                        <p:tgtEl>
                                          <p:spTgt spid="38"/>
                                        </p:tgtEl>
                                        <p:attrNameLst>
                                          <p:attrName>style.visibility</p:attrName>
                                        </p:attrNameLst>
                                      </p:cBhvr>
                                      <p:to>
                                        <p:strVal val="hidden"/>
                                      </p:to>
                                    </p:set>
                                  </p:childTnLst>
                                </p:cTn>
                              </p:par>
                            </p:childTnLst>
                          </p:cTn>
                        </p:par>
                        <p:par>
                          <p:cTn id="44" fill="hold">
                            <p:stCondLst>
                              <p:cond delay="3000"/>
                            </p:stCondLst>
                            <p:childTnLst>
                              <p:par>
                                <p:cTn id="45" presetID="16" presetClass="entr" presetSubtype="37"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barn(outVertical)">
                                      <p:cBhvr>
                                        <p:cTn id="47" dur="500"/>
                                        <p:tgtEl>
                                          <p:spTgt spid="45"/>
                                        </p:tgtEl>
                                      </p:cBhvr>
                                    </p:animEffect>
                                  </p:childTnLst>
                                </p:cTn>
                              </p:par>
                            </p:childTnLst>
                          </p:cTn>
                        </p:par>
                        <p:par>
                          <p:cTn id="48" fill="hold">
                            <p:stCondLst>
                              <p:cond delay="35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25"/>
                                        </p:tgtEl>
                                        <p:attrNameLst>
                                          <p:attrName>ppt_y</p:attrName>
                                        </p:attrNameLst>
                                      </p:cBhvr>
                                      <p:tavLst>
                                        <p:tav tm="0">
                                          <p:val>
                                            <p:strVal val="#ppt_y"/>
                                          </p:val>
                                        </p:tav>
                                        <p:tav tm="100000">
                                          <p:val>
                                            <p:strVal val="#ppt_y"/>
                                          </p:val>
                                        </p:tav>
                                      </p:tavLst>
                                    </p:anim>
                                    <p:anim calcmode="lin" valueType="num">
                                      <p:cBhvr>
                                        <p:cTn id="53"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25"/>
                                        </p:tgtEl>
                                      </p:cBhvr>
                                    </p:animEffect>
                                  </p:childTnLst>
                                </p:cTn>
                              </p:par>
                            </p:childTnLst>
                          </p:cTn>
                        </p:par>
                        <p:par>
                          <p:cTn id="56" fill="hold">
                            <p:stCondLst>
                              <p:cond delay="4550"/>
                            </p:stCondLst>
                            <p:childTnLst>
                              <p:par>
                                <p:cTn id="57" presetID="10" presetClass="entr" presetSubtype="0" fill="hold" grpId="0" nodeType="afterEffect">
                                  <p:stCondLst>
                                    <p:cond delay="0"/>
                                  </p:stCondLst>
                                  <p:childTnLst>
                                    <p:set>
                                      <p:cBhvr>
                                        <p:cTn id="58" dur="1" fill="hold">
                                          <p:stCondLst>
                                            <p:cond delay="0"/>
                                          </p:stCondLst>
                                        </p:cTn>
                                        <p:tgtEl>
                                          <p:spTgt spid="79"/>
                                        </p:tgtEl>
                                        <p:attrNameLst>
                                          <p:attrName>style.visibility</p:attrName>
                                        </p:attrNameLst>
                                      </p:cBhvr>
                                      <p:to>
                                        <p:strVal val="visible"/>
                                      </p:to>
                                    </p:set>
                                    <p:animEffect transition="in" filter="fade">
                                      <p:cBhvr>
                                        <p:cTn id="59" dur="500"/>
                                        <p:tgtEl>
                                          <p:spTgt spid="79"/>
                                        </p:tgtEl>
                                      </p:cBhvr>
                                    </p:animEffect>
                                  </p:childTnLst>
                                </p:cTn>
                              </p:par>
                            </p:childTnLst>
                          </p:cTn>
                        </p:par>
                        <p:par>
                          <p:cTn id="60" fill="hold">
                            <p:stCondLst>
                              <p:cond delay="5050"/>
                            </p:stCondLst>
                            <p:childTnLst>
                              <p:par>
                                <p:cTn id="61" presetID="23" presetClass="entr" presetSubtype="528" fill="hold"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 calcmode="lin" valueType="num">
                                      <p:cBhvr>
                                        <p:cTn id="65" dur="500" fill="hold"/>
                                        <p:tgtEl>
                                          <p:spTgt spid="31"/>
                                        </p:tgtEl>
                                        <p:attrNameLst>
                                          <p:attrName>ppt_x</p:attrName>
                                        </p:attrNameLst>
                                      </p:cBhvr>
                                      <p:tavLst>
                                        <p:tav tm="0">
                                          <p:val>
                                            <p:fltVal val="0.5"/>
                                          </p:val>
                                        </p:tav>
                                        <p:tav tm="100000">
                                          <p:val>
                                            <p:strVal val="#ppt_x"/>
                                          </p:val>
                                        </p:tav>
                                      </p:tavLst>
                                    </p:anim>
                                    <p:anim calcmode="lin" valueType="num">
                                      <p:cBhvr>
                                        <p:cTn id="66" dur="500" fill="hold"/>
                                        <p:tgtEl>
                                          <p:spTgt spid="31"/>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300"/>
                                  </p:stCondLst>
                                  <p:childTnLst>
                                    <p:set>
                                      <p:cBhvr>
                                        <p:cTn id="68" dur="1" fill="hold">
                                          <p:stCondLst>
                                            <p:cond delay="0"/>
                                          </p:stCondLst>
                                        </p:cTn>
                                        <p:tgtEl>
                                          <p:spTgt spid="34"/>
                                        </p:tgtEl>
                                        <p:attrNameLst>
                                          <p:attrName>style.visibility</p:attrName>
                                        </p:attrNameLst>
                                      </p:cBhvr>
                                      <p:to>
                                        <p:strVal val="visible"/>
                                      </p:to>
                                    </p:set>
                                    <p:anim calcmode="lin" valueType="num">
                                      <p:cBhvr>
                                        <p:cTn id="69" dur="500" fill="hold"/>
                                        <p:tgtEl>
                                          <p:spTgt spid="34"/>
                                        </p:tgtEl>
                                        <p:attrNameLst>
                                          <p:attrName>ppt_w</p:attrName>
                                        </p:attrNameLst>
                                      </p:cBhvr>
                                      <p:tavLst>
                                        <p:tav tm="0">
                                          <p:val>
                                            <p:fltVal val="0"/>
                                          </p:val>
                                        </p:tav>
                                        <p:tav tm="100000">
                                          <p:val>
                                            <p:strVal val="#ppt_w"/>
                                          </p:val>
                                        </p:tav>
                                      </p:tavLst>
                                    </p:anim>
                                    <p:anim calcmode="lin" valueType="num">
                                      <p:cBhvr>
                                        <p:cTn id="70" dur="500" fill="hold"/>
                                        <p:tgtEl>
                                          <p:spTgt spid="34"/>
                                        </p:tgtEl>
                                        <p:attrNameLst>
                                          <p:attrName>ppt_h</p:attrName>
                                        </p:attrNameLst>
                                      </p:cBhvr>
                                      <p:tavLst>
                                        <p:tav tm="0">
                                          <p:val>
                                            <p:fltVal val="0"/>
                                          </p:val>
                                        </p:tav>
                                        <p:tav tm="100000">
                                          <p:val>
                                            <p:strVal val="#ppt_h"/>
                                          </p:val>
                                        </p:tav>
                                      </p:tavLst>
                                    </p:anim>
                                    <p:anim calcmode="lin" valueType="num">
                                      <p:cBhvr>
                                        <p:cTn id="71" dur="500" fill="hold"/>
                                        <p:tgtEl>
                                          <p:spTgt spid="34"/>
                                        </p:tgtEl>
                                        <p:attrNameLst>
                                          <p:attrName>ppt_x</p:attrName>
                                        </p:attrNameLst>
                                      </p:cBhvr>
                                      <p:tavLst>
                                        <p:tav tm="0">
                                          <p:val>
                                            <p:fltVal val="0.5"/>
                                          </p:val>
                                        </p:tav>
                                        <p:tav tm="100000">
                                          <p:val>
                                            <p:strVal val="#ppt_x"/>
                                          </p:val>
                                        </p:tav>
                                      </p:tavLst>
                                    </p:anim>
                                    <p:anim calcmode="lin" valueType="num">
                                      <p:cBhvr>
                                        <p:cTn id="72" dur="500" fill="hold"/>
                                        <p:tgtEl>
                                          <p:spTgt spid="3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700"/>
                                  </p:stCondLst>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ppt_w</p:attrName>
                                        </p:attrNameLst>
                                      </p:cBhvr>
                                      <p:tavLst>
                                        <p:tav tm="0">
                                          <p:val>
                                            <p:fltVal val="0"/>
                                          </p:val>
                                        </p:tav>
                                        <p:tav tm="100000">
                                          <p:val>
                                            <p:strVal val="#ppt_w"/>
                                          </p:val>
                                        </p:tav>
                                      </p:tavLst>
                                    </p:anim>
                                    <p:anim calcmode="lin" valueType="num">
                                      <p:cBhvr>
                                        <p:cTn id="76" dur="500" fill="hold"/>
                                        <p:tgtEl>
                                          <p:spTgt spid="41"/>
                                        </p:tgtEl>
                                        <p:attrNameLst>
                                          <p:attrName>ppt_h</p:attrName>
                                        </p:attrNameLst>
                                      </p:cBhvr>
                                      <p:tavLst>
                                        <p:tav tm="0">
                                          <p:val>
                                            <p:fltVal val="0"/>
                                          </p:val>
                                        </p:tav>
                                        <p:tav tm="100000">
                                          <p:val>
                                            <p:strVal val="#ppt_h"/>
                                          </p:val>
                                        </p:tav>
                                      </p:tavLst>
                                    </p:anim>
                                    <p:anim calcmode="lin" valueType="num">
                                      <p:cBhvr>
                                        <p:cTn id="77" dur="500" fill="hold"/>
                                        <p:tgtEl>
                                          <p:spTgt spid="41"/>
                                        </p:tgtEl>
                                        <p:attrNameLst>
                                          <p:attrName>ppt_x</p:attrName>
                                        </p:attrNameLst>
                                      </p:cBhvr>
                                      <p:tavLst>
                                        <p:tav tm="0">
                                          <p:val>
                                            <p:fltVal val="0.5"/>
                                          </p:val>
                                        </p:tav>
                                        <p:tav tm="100000">
                                          <p:val>
                                            <p:strVal val="#ppt_x"/>
                                          </p:val>
                                        </p:tav>
                                      </p:tavLst>
                                    </p:anim>
                                    <p:anim calcmode="lin" valueType="num">
                                      <p:cBhvr>
                                        <p:cTn id="78" dur="500" fill="hold"/>
                                        <p:tgtEl>
                                          <p:spTgt spid="41"/>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300"/>
                                  </p:stCondLst>
                                  <p:childTnLst>
                                    <p:set>
                                      <p:cBhvr>
                                        <p:cTn id="80" dur="1" fill="hold">
                                          <p:stCondLst>
                                            <p:cond delay="0"/>
                                          </p:stCondLst>
                                        </p:cTn>
                                        <p:tgtEl>
                                          <p:spTgt spid="49"/>
                                        </p:tgtEl>
                                        <p:attrNameLst>
                                          <p:attrName>style.visibility</p:attrName>
                                        </p:attrNameLst>
                                      </p:cBhvr>
                                      <p:to>
                                        <p:strVal val="visible"/>
                                      </p:to>
                                    </p:set>
                                    <p:anim calcmode="lin" valueType="num">
                                      <p:cBhvr>
                                        <p:cTn id="81" dur="500" fill="hold"/>
                                        <p:tgtEl>
                                          <p:spTgt spid="49"/>
                                        </p:tgtEl>
                                        <p:attrNameLst>
                                          <p:attrName>ppt_w</p:attrName>
                                        </p:attrNameLst>
                                      </p:cBhvr>
                                      <p:tavLst>
                                        <p:tav tm="0">
                                          <p:val>
                                            <p:fltVal val="0"/>
                                          </p:val>
                                        </p:tav>
                                        <p:tav tm="100000">
                                          <p:val>
                                            <p:strVal val="#ppt_w"/>
                                          </p:val>
                                        </p:tav>
                                      </p:tavLst>
                                    </p:anim>
                                    <p:anim calcmode="lin" valueType="num">
                                      <p:cBhvr>
                                        <p:cTn id="82" dur="500" fill="hold"/>
                                        <p:tgtEl>
                                          <p:spTgt spid="49"/>
                                        </p:tgtEl>
                                        <p:attrNameLst>
                                          <p:attrName>ppt_h</p:attrName>
                                        </p:attrNameLst>
                                      </p:cBhvr>
                                      <p:tavLst>
                                        <p:tav tm="0">
                                          <p:val>
                                            <p:fltVal val="0"/>
                                          </p:val>
                                        </p:tav>
                                        <p:tav tm="100000">
                                          <p:val>
                                            <p:strVal val="#ppt_h"/>
                                          </p:val>
                                        </p:tav>
                                      </p:tavLst>
                                    </p:anim>
                                    <p:anim calcmode="lin" valueType="num">
                                      <p:cBhvr>
                                        <p:cTn id="83" dur="500" fill="hold"/>
                                        <p:tgtEl>
                                          <p:spTgt spid="49"/>
                                        </p:tgtEl>
                                        <p:attrNameLst>
                                          <p:attrName>ppt_x</p:attrName>
                                        </p:attrNameLst>
                                      </p:cBhvr>
                                      <p:tavLst>
                                        <p:tav tm="0">
                                          <p:val>
                                            <p:fltVal val="0.5"/>
                                          </p:val>
                                        </p:tav>
                                        <p:tav tm="100000">
                                          <p:val>
                                            <p:strVal val="#ppt_x"/>
                                          </p:val>
                                        </p:tav>
                                      </p:tavLst>
                                    </p:anim>
                                    <p:anim calcmode="lin" valueType="num">
                                      <p:cBhvr>
                                        <p:cTn id="84" dur="500" fill="hold"/>
                                        <p:tgtEl>
                                          <p:spTgt spid="49"/>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100"/>
                                  </p:stCondLst>
                                  <p:childTnLst>
                                    <p:set>
                                      <p:cBhvr>
                                        <p:cTn id="86" dur="1" fill="hold">
                                          <p:stCondLst>
                                            <p:cond delay="0"/>
                                          </p:stCondLst>
                                        </p:cTn>
                                        <p:tgtEl>
                                          <p:spTgt spid="52"/>
                                        </p:tgtEl>
                                        <p:attrNameLst>
                                          <p:attrName>style.visibility</p:attrName>
                                        </p:attrNameLst>
                                      </p:cBhvr>
                                      <p:to>
                                        <p:strVal val="visible"/>
                                      </p:to>
                                    </p:set>
                                    <p:anim calcmode="lin" valueType="num">
                                      <p:cBhvr>
                                        <p:cTn id="87" dur="500" fill="hold"/>
                                        <p:tgtEl>
                                          <p:spTgt spid="52"/>
                                        </p:tgtEl>
                                        <p:attrNameLst>
                                          <p:attrName>ppt_w</p:attrName>
                                        </p:attrNameLst>
                                      </p:cBhvr>
                                      <p:tavLst>
                                        <p:tav tm="0">
                                          <p:val>
                                            <p:fltVal val="0"/>
                                          </p:val>
                                        </p:tav>
                                        <p:tav tm="100000">
                                          <p:val>
                                            <p:strVal val="#ppt_w"/>
                                          </p:val>
                                        </p:tav>
                                      </p:tavLst>
                                    </p:anim>
                                    <p:anim calcmode="lin" valueType="num">
                                      <p:cBhvr>
                                        <p:cTn id="88" dur="500" fill="hold"/>
                                        <p:tgtEl>
                                          <p:spTgt spid="52"/>
                                        </p:tgtEl>
                                        <p:attrNameLst>
                                          <p:attrName>ppt_h</p:attrName>
                                        </p:attrNameLst>
                                      </p:cBhvr>
                                      <p:tavLst>
                                        <p:tav tm="0">
                                          <p:val>
                                            <p:fltVal val="0"/>
                                          </p:val>
                                        </p:tav>
                                        <p:tav tm="100000">
                                          <p:val>
                                            <p:strVal val="#ppt_h"/>
                                          </p:val>
                                        </p:tav>
                                      </p:tavLst>
                                    </p:anim>
                                    <p:anim calcmode="lin" valueType="num">
                                      <p:cBhvr>
                                        <p:cTn id="89" dur="500" fill="hold"/>
                                        <p:tgtEl>
                                          <p:spTgt spid="52"/>
                                        </p:tgtEl>
                                        <p:attrNameLst>
                                          <p:attrName>ppt_x</p:attrName>
                                        </p:attrNameLst>
                                      </p:cBhvr>
                                      <p:tavLst>
                                        <p:tav tm="0">
                                          <p:val>
                                            <p:fltVal val="0.5"/>
                                          </p:val>
                                        </p:tav>
                                        <p:tav tm="100000">
                                          <p:val>
                                            <p:strVal val="#ppt_x"/>
                                          </p:val>
                                        </p:tav>
                                      </p:tavLst>
                                    </p:anim>
                                    <p:anim calcmode="lin" valueType="num">
                                      <p:cBhvr>
                                        <p:cTn id="90" dur="500" fill="hold"/>
                                        <p:tgtEl>
                                          <p:spTgt spid="52"/>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600"/>
                                  </p:stCondLst>
                                  <p:childTnLst>
                                    <p:set>
                                      <p:cBhvr>
                                        <p:cTn id="92" dur="1" fill="hold">
                                          <p:stCondLst>
                                            <p:cond delay="0"/>
                                          </p:stCondLst>
                                        </p:cTn>
                                        <p:tgtEl>
                                          <p:spTgt spid="55"/>
                                        </p:tgtEl>
                                        <p:attrNameLst>
                                          <p:attrName>style.visibility</p:attrName>
                                        </p:attrNameLst>
                                      </p:cBhvr>
                                      <p:to>
                                        <p:strVal val="visible"/>
                                      </p:to>
                                    </p:set>
                                    <p:anim calcmode="lin" valueType="num">
                                      <p:cBhvr>
                                        <p:cTn id="93" dur="500" fill="hold"/>
                                        <p:tgtEl>
                                          <p:spTgt spid="55"/>
                                        </p:tgtEl>
                                        <p:attrNameLst>
                                          <p:attrName>ppt_w</p:attrName>
                                        </p:attrNameLst>
                                      </p:cBhvr>
                                      <p:tavLst>
                                        <p:tav tm="0">
                                          <p:val>
                                            <p:fltVal val="0"/>
                                          </p:val>
                                        </p:tav>
                                        <p:tav tm="100000">
                                          <p:val>
                                            <p:strVal val="#ppt_w"/>
                                          </p:val>
                                        </p:tav>
                                      </p:tavLst>
                                    </p:anim>
                                    <p:anim calcmode="lin" valueType="num">
                                      <p:cBhvr>
                                        <p:cTn id="94" dur="500" fill="hold"/>
                                        <p:tgtEl>
                                          <p:spTgt spid="55"/>
                                        </p:tgtEl>
                                        <p:attrNameLst>
                                          <p:attrName>ppt_h</p:attrName>
                                        </p:attrNameLst>
                                      </p:cBhvr>
                                      <p:tavLst>
                                        <p:tav tm="0">
                                          <p:val>
                                            <p:fltVal val="0"/>
                                          </p:val>
                                        </p:tav>
                                        <p:tav tm="100000">
                                          <p:val>
                                            <p:strVal val="#ppt_h"/>
                                          </p:val>
                                        </p:tav>
                                      </p:tavLst>
                                    </p:anim>
                                    <p:anim calcmode="lin" valueType="num">
                                      <p:cBhvr>
                                        <p:cTn id="95" dur="500" fill="hold"/>
                                        <p:tgtEl>
                                          <p:spTgt spid="55"/>
                                        </p:tgtEl>
                                        <p:attrNameLst>
                                          <p:attrName>ppt_x</p:attrName>
                                        </p:attrNameLst>
                                      </p:cBhvr>
                                      <p:tavLst>
                                        <p:tav tm="0">
                                          <p:val>
                                            <p:fltVal val="0.5"/>
                                          </p:val>
                                        </p:tav>
                                        <p:tav tm="100000">
                                          <p:val>
                                            <p:strVal val="#ppt_x"/>
                                          </p:val>
                                        </p:tav>
                                      </p:tavLst>
                                    </p:anim>
                                    <p:anim calcmode="lin" valueType="num">
                                      <p:cBhvr>
                                        <p:cTn id="96" dur="500" fill="hold"/>
                                        <p:tgtEl>
                                          <p:spTgt spid="55"/>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300"/>
                                  </p:stCondLst>
                                  <p:childTnLst>
                                    <p:set>
                                      <p:cBhvr>
                                        <p:cTn id="98" dur="1" fill="hold">
                                          <p:stCondLst>
                                            <p:cond delay="0"/>
                                          </p:stCondLst>
                                        </p:cTn>
                                        <p:tgtEl>
                                          <p:spTgt spid="58"/>
                                        </p:tgtEl>
                                        <p:attrNameLst>
                                          <p:attrName>style.visibility</p:attrName>
                                        </p:attrNameLst>
                                      </p:cBhvr>
                                      <p:to>
                                        <p:strVal val="visible"/>
                                      </p:to>
                                    </p:set>
                                    <p:anim calcmode="lin" valueType="num">
                                      <p:cBhvr>
                                        <p:cTn id="99" dur="500" fill="hold"/>
                                        <p:tgtEl>
                                          <p:spTgt spid="58"/>
                                        </p:tgtEl>
                                        <p:attrNameLst>
                                          <p:attrName>ppt_w</p:attrName>
                                        </p:attrNameLst>
                                      </p:cBhvr>
                                      <p:tavLst>
                                        <p:tav tm="0">
                                          <p:val>
                                            <p:fltVal val="0"/>
                                          </p:val>
                                        </p:tav>
                                        <p:tav tm="100000">
                                          <p:val>
                                            <p:strVal val="#ppt_w"/>
                                          </p:val>
                                        </p:tav>
                                      </p:tavLst>
                                    </p:anim>
                                    <p:anim calcmode="lin" valueType="num">
                                      <p:cBhvr>
                                        <p:cTn id="100" dur="500" fill="hold"/>
                                        <p:tgtEl>
                                          <p:spTgt spid="58"/>
                                        </p:tgtEl>
                                        <p:attrNameLst>
                                          <p:attrName>ppt_h</p:attrName>
                                        </p:attrNameLst>
                                      </p:cBhvr>
                                      <p:tavLst>
                                        <p:tav tm="0">
                                          <p:val>
                                            <p:fltVal val="0"/>
                                          </p:val>
                                        </p:tav>
                                        <p:tav tm="100000">
                                          <p:val>
                                            <p:strVal val="#ppt_h"/>
                                          </p:val>
                                        </p:tav>
                                      </p:tavLst>
                                    </p:anim>
                                    <p:anim calcmode="lin" valueType="num">
                                      <p:cBhvr>
                                        <p:cTn id="101" dur="500" fill="hold"/>
                                        <p:tgtEl>
                                          <p:spTgt spid="58"/>
                                        </p:tgtEl>
                                        <p:attrNameLst>
                                          <p:attrName>ppt_x</p:attrName>
                                        </p:attrNameLst>
                                      </p:cBhvr>
                                      <p:tavLst>
                                        <p:tav tm="0">
                                          <p:val>
                                            <p:fltVal val="0.5"/>
                                          </p:val>
                                        </p:tav>
                                        <p:tav tm="100000">
                                          <p:val>
                                            <p:strVal val="#ppt_x"/>
                                          </p:val>
                                        </p:tav>
                                      </p:tavLst>
                                    </p:anim>
                                    <p:anim calcmode="lin" valueType="num">
                                      <p:cBhvr>
                                        <p:cTn id="102" dur="500" fill="hold"/>
                                        <p:tgtEl>
                                          <p:spTgt spid="58"/>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300"/>
                                  </p:stCondLst>
                                  <p:childTnLst>
                                    <p:set>
                                      <p:cBhvr>
                                        <p:cTn id="104" dur="1" fill="hold">
                                          <p:stCondLst>
                                            <p:cond delay="0"/>
                                          </p:stCondLst>
                                        </p:cTn>
                                        <p:tgtEl>
                                          <p:spTgt spid="61"/>
                                        </p:tgtEl>
                                        <p:attrNameLst>
                                          <p:attrName>style.visibility</p:attrName>
                                        </p:attrNameLst>
                                      </p:cBhvr>
                                      <p:to>
                                        <p:strVal val="visible"/>
                                      </p:to>
                                    </p:set>
                                    <p:anim calcmode="lin" valueType="num">
                                      <p:cBhvr>
                                        <p:cTn id="105" dur="500" fill="hold"/>
                                        <p:tgtEl>
                                          <p:spTgt spid="61"/>
                                        </p:tgtEl>
                                        <p:attrNameLst>
                                          <p:attrName>ppt_w</p:attrName>
                                        </p:attrNameLst>
                                      </p:cBhvr>
                                      <p:tavLst>
                                        <p:tav tm="0">
                                          <p:val>
                                            <p:fltVal val="0"/>
                                          </p:val>
                                        </p:tav>
                                        <p:tav tm="100000">
                                          <p:val>
                                            <p:strVal val="#ppt_w"/>
                                          </p:val>
                                        </p:tav>
                                      </p:tavLst>
                                    </p:anim>
                                    <p:anim calcmode="lin" valueType="num">
                                      <p:cBhvr>
                                        <p:cTn id="106" dur="500" fill="hold"/>
                                        <p:tgtEl>
                                          <p:spTgt spid="61"/>
                                        </p:tgtEl>
                                        <p:attrNameLst>
                                          <p:attrName>ppt_h</p:attrName>
                                        </p:attrNameLst>
                                      </p:cBhvr>
                                      <p:tavLst>
                                        <p:tav tm="0">
                                          <p:val>
                                            <p:fltVal val="0"/>
                                          </p:val>
                                        </p:tav>
                                        <p:tav tm="100000">
                                          <p:val>
                                            <p:strVal val="#ppt_h"/>
                                          </p:val>
                                        </p:tav>
                                      </p:tavLst>
                                    </p:anim>
                                    <p:anim calcmode="lin" valueType="num">
                                      <p:cBhvr>
                                        <p:cTn id="107" dur="500" fill="hold"/>
                                        <p:tgtEl>
                                          <p:spTgt spid="61"/>
                                        </p:tgtEl>
                                        <p:attrNameLst>
                                          <p:attrName>ppt_x</p:attrName>
                                        </p:attrNameLst>
                                      </p:cBhvr>
                                      <p:tavLst>
                                        <p:tav tm="0">
                                          <p:val>
                                            <p:fltVal val="0.5"/>
                                          </p:val>
                                        </p:tav>
                                        <p:tav tm="100000">
                                          <p:val>
                                            <p:strVal val="#ppt_x"/>
                                          </p:val>
                                        </p:tav>
                                      </p:tavLst>
                                    </p:anim>
                                    <p:anim calcmode="lin" valueType="num">
                                      <p:cBhvr>
                                        <p:cTn id="108" dur="500" fill="hold"/>
                                        <p:tgtEl>
                                          <p:spTgt spid="61"/>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600"/>
                                  </p:stCondLst>
                                  <p:childTnLst>
                                    <p:set>
                                      <p:cBhvr>
                                        <p:cTn id="110" dur="1" fill="hold">
                                          <p:stCondLst>
                                            <p:cond delay="0"/>
                                          </p:stCondLst>
                                        </p:cTn>
                                        <p:tgtEl>
                                          <p:spTgt spid="64"/>
                                        </p:tgtEl>
                                        <p:attrNameLst>
                                          <p:attrName>style.visibility</p:attrName>
                                        </p:attrNameLst>
                                      </p:cBhvr>
                                      <p:to>
                                        <p:strVal val="visible"/>
                                      </p:to>
                                    </p:set>
                                    <p:anim calcmode="lin" valueType="num">
                                      <p:cBhvr>
                                        <p:cTn id="111" dur="500" fill="hold"/>
                                        <p:tgtEl>
                                          <p:spTgt spid="64"/>
                                        </p:tgtEl>
                                        <p:attrNameLst>
                                          <p:attrName>ppt_w</p:attrName>
                                        </p:attrNameLst>
                                      </p:cBhvr>
                                      <p:tavLst>
                                        <p:tav tm="0">
                                          <p:val>
                                            <p:fltVal val="0"/>
                                          </p:val>
                                        </p:tav>
                                        <p:tav tm="100000">
                                          <p:val>
                                            <p:strVal val="#ppt_w"/>
                                          </p:val>
                                        </p:tav>
                                      </p:tavLst>
                                    </p:anim>
                                    <p:anim calcmode="lin" valueType="num">
                                      <p:cBhvr>
                                        <p:cTn id="112" dur="500" fill="hold"/>
                                        <p:tgtEl>
                                          <p:spTgt spid="64"/>
                                        </p:tgtEl>
                                        <p:attrNameLst>
                                          <p:attrName>ppt_h</p:attrName>
                                        </p:attrNameLst>
                                      </p:cBhvr>
                                      <p:tavLst>
                                        <p:tav tm="0">
                                          <p:val>
                                            <p:fltVal val="0"/>
                                          </p:val>
                                        </p:tav>
                                        <p:tav tm="100000">
                                          <p:val>
                                            <p:strVal val="#ppt_h"/>
                                          </p:val>
                                        </p:tav>
                                      </p:tavLst>
                                    </p:anim>
                                    <p:anim calcmode="lin" valueType="num">
                                      <p:cBhvr>
                                        <p:cTn id="113" dur="500" fill="hold"/>
                                        <p:tgtEl>
                                          <p:spTgt spid="64"/>
                                        </p:tgtEl>
                                        <p:attrNameLst>
                                          <p:attrName>ppt_x</p:attrName>
                                        </p:attrNameLst>
                                      </p:cBhvr>
                                      <p:tavLst>
                                        <p:tav tm="0">
                                          <p:val>
                                            <p:fltVal val="0.5"/>
                                          </p:val>
                                        </p:tav>
                                        <p:tav tm="100000">
                                          <p:val>
                                            <p:strVal val="#ppt_x"/>
                                          </p:val>
                                        </p:tav>
                                      </p:tavLst>
                                    </p:anim>
                                    <p:anim calcmode="lin" valueType="num">
                                      <p:cBhvr>
                                        <p:cTn id="114" dur="500" fill="hold"/>
                                        <p:tgtEl>
                                          <p:spTgt spid="64"/>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600"/>
                                  </p:stCondLst>
                                  <p:childTnLst>
                                    <p:set>
                                      <p:cBhvr>
                                        <p:cTn id="116" dur="1" fill="hold">
                                          <p:stCondLst>
                                            <p:cond delay="0"/>
                                          </p:stCondLst>
                                        </p:cTn>
                                        <p:tgtEl>
                                          <p:spTgt spid="67"/>
                                        </p:tgtEl>
                                        <p:attrNameLst>
                                          <p:attrName>style.visibility</p:attrName>
                                        </p:attrNameLst>
                                      </p:cBhvr>
                                      <p:to>
                                        <p:strVal val="visible"/>
                                      </p:to>
                                    </p:set>
                                    <p:anim calcmode="lin" valueType="num">
                                      <p:cBhvr>
                                        <p:cTn id="117" dur="500" fill="hold"/>
                                        <p:tgtEl>
                                          <p:spTgt spid="67"/>
                                        </p:tgtEl>
                                        <p:attrNameLst>
                                          <p:attrName>ppt_w</p:attrName>
                                        </p:attrNameLst>
                                      </p:cBhvr>
                                      <p:tavLst>
                                        <p:tav tm="0">
                                          <p:val>
                                            <p:fltVal val="0"/>
                                          </p:val>
                                        </p:tav>
                                        <p:tav tm="100000">
                                          <p:val>
                                            <p:strVal val="#ppt_w"/>
                                          </p:val>
                                        </p:tav>
                                      </p:tavLst>
                                    </p:anim>
                                    <p:anim calcmode="lin" valueType="num">
                                      <p:cBhvr>
                                        <p:cTn id="118" dur="500" fill="hold"/>
                                        <p:tgtEl>
                                          <p:spTgt spid="67"/>
                                        </p:tgtEl>
                                        <p:attrNameLst>
                                          <p:attrName>ppt_h</p:attrName>
                                        </p:attrNameLst>
                                      </p:cBhvr>
                                      <p:tavLst>
                                        <p:tav tm="0">
                                          <p:val>
                                            <p:fltVal val="0"/>
                                          </p:val>
                                        </p:tav>
                                        <p:tav tm="100000">
                                          <p:val>
                                            <p:strVal val="#ppt_h"/>
                                          </p:val>
                                        </p:tav>
                                      </p:tavLst>
                                    </p:anim>
                                    <p:anim calcmode="lin" valueType="num">
                                      <p:cBhvr>
                                        <p:cTn id="119" dur="500" fill="hold"/>
                                        <p:tgtEl>
                                          <p:spTgt spid="67"/>
                                        </p:tgtEl>
                                        <p:attrNameLst>
                                          <p:attrName>ppt_x</p:attrName>
                                        </p:attrNameLst>
                                      </p:cBhvr>
                                      <p:tavLst>
                                        <p:tav tm="0">
                                          <p:val>
                                            <p:fltVal val="0.5"/>
                                          </p:val>
                                        </p:tav>
                                        <p:tav tm="100000">
                                          <p:val>
                                            <p:strVal val="#ppt_x"/>
                                          </p:val>
                                        </p:tav>
                                      </p:tavLst>
                                    </p:anim>
                                    <p:anim calcmode="lin" valueType="num">
                                      <p:cBhvr>
                                        <p:cTn id="120" dur="500" fill="hold"/>
                                        <p:tgtEl>
                                          <p:spTgt spid="67"/>
                                        </p:tgtEl>
                                        <p:attrNameLst>
                                          <p:attrName>ppt_y</p:attrName>
                                        </p:attrNameLst>
                                      </p:cBhvr>
                                      <p:tavLst>
                                        <p:tav tm="0">
                                          <p:val>
                                            <p:fltVal val="0.5"/>
                                          </p:val>
                                        </p:tav>
                                        <p:tav tm="100000">
                                          <p:val>
                                            <p:strVal val="#ppt_y"/>
                                          </p:val>
                                        </p:tav>
                                      </p:tavLst>
                                    </p:anim>
                                  </p:childTnLst>
                                </p:cTn>
                              </p:par>
                              <p:par>
                                <p:cTn id="121" presetID="23" presetClass="entr" presetSubtype="528" fill="hold" nodeType="withEffect">
                                  <p:stCondLst>
                                    <p:cond delay="300"/>
                                  </p:stCondLst>
                                  <p:childTnLst>
                                    <p:set>
                                      <p:cBhvr>
                                        <p:cTn id="122" dur="1" fill="hold">
                                          <p:stCondLst>
                                            <p:cond delay="0"/>
                                          </p:stCondLst>
                                        </p:cTn>
                                        <p:tgtEl>
                                          <p:spTgt spid="70"/>
                                        </p:tgtEl>
                                        <p:attrNameLst>
                                          <p:attrName>style.visibility</p:attrName>
                                        </p:attrNameLst>
                                      </p:cBhvr>
                                      <p:to>
                                        <p:strVal val="visible"/>
                                      </p:to>
                                    </p:set>
                                    <p:anim calcmode="lin" valueType="num">
                                      <p:cBhvr>
                                        <p:cTn id="123" dur="500" fill="hold"/>
                                        <p:tgtEl>
                                          <p:spTgt spid="70"/>
                                        </p:tgtEl>
                                        <p:attrNameLst>
                                          <p:attrName>ppt_w</p:attrName>
                                        </p:attrNameLst>
                                      </p:cBhvr>
                                      <p:tavLst>
                                        <p:tav tm="0">
                                          <p:val>
                                            <p:fltVal val="0"/>
                                          </p:val>
                                        </p:tav>
                                        <p:tav tm="100000">
                                          <p:val>
                                            <p:strVal val="#ppt_w"/>
                                          </p:val>
                                        </p:tav>
                                      </p:tavLst>
                                    </p:anim>
                                    <p:anim calcmode="lin" valueType="num">
                                      <p:cBhvr>
                                        <p:cTn id="124" dur="500" fill="hold"/>
                                        <p:tgtEl>
                                          <p:spTgt spid="70"/>
                                        </p:tgtEl>
                                        <p:attrNameLst>
                                          <p:attrName>ppt_h</p:attrName>
                                        </p:attrNameLst>
                                      </p:cBhvr>
                                      <p:tavLst>
                                        <p:tav tm="0">
                                          <p:val>
                                            <p:fltVal val="0"/>
                                          </p:val>
                                        </p:tav>
                                        <p:tav tm="100000">
                                          <p:val>
                                            <p:strVal val="#ppt_h"/>
                                          </p:val>
                                        </p:tav>
                                      </p:tavLst>
                                    </p:anim>
                                    <p:anim calcmode="lin" valueType="num">
                                      <p:cBhvr>
                                        <p:cTn id="125" dur="500" fill="hold"/>
                                        <p:tgtEl>
                                          <p:spTgt spid="70"/>
                                        </p:tgtEl>
                                        <p:attrNameLst>
                                          <p:attrName>ppt_x</p:attrName>
                                        </p:attrNameLst>
                                      </p:cBhvr>
                                      <p:tavLst>
                                        <p:tav tm="0">
                                          <p:val>
                                            <p:fltVal val="0.5"/>
                                          </p:val>
                                        </p:tav>
                                        <p:tav tm="100000">
                                          <p:val>
                                            <p:strVal val="#ppt_x"/>
                                          </p:val>
                                        </p:tav>
                                      </p:tavLst>
                                    </p:anim>
                                    <p:anim calcmode="lin" valueType="num">
                                      <p:cBhvr>
                                        <p:cTn id="126" dur="500" fill="hold"/>
                                        <p:tgtEl>
                                          <p:spTgt spid="70"/>
                                        </p:tgtEl>
                                        <p:attrNameLst>
                                          <p:attrName>ppt_y</p:attrName>
                                        </p:attrNameLst>
                                      </p:cBhvr>
                                      <p:tavLst>
                                        <p:tav tm="0">
                                          <p:val>
                                            <p:fltVal val="0.5"/>
                                          </p:val>
                                        </p:tav>
                                        <p:tav tm="100000">
                                          <p:val>
                                            <p:strVal val="#ppt_y"/>
                                          </p:val>
                                        </p:tav>
                                      </p:tavLst>
                                    </p:anim>
                                  </p:childTnLst>
                                </p:cTn>
                              </p:par>
                              <p:par>
                                <p:cTn id="127" presetID="23" presetClass="entr" presetSubtype="528" fill="hold" nodeType="withEffect">
                                  <p:stCondLst>
                                    <p:cond delay="600"/>
                                  </p:stCondLst>
                                  <p:childTnLst>
                                    <p:set>
                                      <p:cBhvr>
                                        <p:cTn id="128" dur="1" fill="hold">
                                          <p:stCondLst>
                                            <p:cond delay="0"/>
                                          </p:stCondLst>
                                        </p:cTn>
                                        <p:tgtEl>
                                          <p:spTgt spid="73"/>
                                        </p:tgtEl>
                                        <p:attrNameLst>
                                          <p:attrName>style.visibility</p:attrName>
                                        </p:attrNameLst>
                                      </p:cBhvr>
                                      <p:to>
                                        <p:strVal val="visible"/>
                                      </p:to>
                                    </p:set>
                                    <p:anim calcmode="lin" valueType="num">
                                      <p:cBhvr>
                                        <p:cTn id="129" dur="500" fill="hold"/>
                                        <p:tgtEl>
                                          <p:spTgt spid="73"/>
                                        </p:tgtEl>
                                        <p:attrNameLst>
                                          <p:attrName>ppt_w</p:attrName>
                                        </p:attrNameLst>
                                      </p:cBhvr>
                                      <p:tavLst>
                                        <p:tav tm="0">
                                          <p:val>
                                            <p:fltVal val="0"/>
                                          </p:val>
                                        </p:tav>
                                        <p:tav tm="100000">
                                          <p:val>
                                            <p:strVal val="#ppt_w"/>
                                          </p:val>
                                        </p:tav>
                                      </p:tavLst>
                                    </p:anim>
                                    <p:anim calcmode="lin" valueType="num">
                                      <p:cBhvr>
                                        <p:cTn id="130" dur="500" fill="hold"/>
                                        <p:tgtEl>
                                          <p:spTgt spid="73"/>
                                        </p:tgtEl>
                                        <p:attrNameLst>
                                          <p:attrName>ppt_h</p:attrName>
                                        </p:attrNameLst>
                                      </p:cBhvr>
                                      <p:tavLst>
                                        <p:tav tm="0">
                                          <p:val>
                                            <p:fltVal val="0"/>
                                          </p:val>
                                        </p:tav>
                                        <p:tav tm="100000">
                                          <p:val>
                                            <p:strVal val="#ppt_h"/>
                                          </p:val>
                                        </p:tav>
                                      </p:tavLst>
                                    </p:anim>
                                    <p:anim calcmode="lin" valueType="num">
                                      <p:cBhvr>
                                        <p:cTn id="131" dur="500" fill="hold"/>
                                        <p:tgtEl>
                                          <p:spTgt spid="73"/>
                                        </p:tgtEl>
                                        <p:attrNameLst>
                                          <p:attrName>ppt_x</p:attrName>
                                        </p:attrNameLst>
                                      </p:cBhvr>
                                      <p:tavLst>
                                        <p:tav tm="0">
                                          <p:val>
                                            <p:fltVal val="0.5"/>
                                          </p:val>
                                        </p:tav>
                                        <p:tav tm="100000">
                                          <p:val>
                                            <p:strVal val="#ppt_x"/>
                                          </p:val>
                                        </p:tav>
                                      </p:tavLst>
                                    </p:anim>
                                    <p:anim calcmode="lin" valueType="num">
                                      <p:cBhvr>
                                        <p:cTn id="132" dur="500" fill="hold"/>
                                        <p:tgtEl>
                                          <p:spTgt spid="73"/>
                                        </p:tgtEl>
                                        <p:attrNameLst>
                                          <p:attrName>ppt_y</p:attrName>
                                        </p:attrNameLst>
                                      </p:cBhvr>
                                      <p:tavLst>
                                        <p:tav tm="0">
                                          <p:val>
                                            <p:fltVal val="0.5"/>
                                          </p:val>
                                        </p:tav>
                                        <p:tav tm="100000">
                                          <p:val>
                                            <p:strVal val="#ppt_y"/>
                                          </p:val>
                                        </p:tav>
                                      </p:tavLst>
                                    </p:anim>
                                  </p:childTnLst>
                                </p:cTn>
                              </p:par>
                              <p:par>
                                <p:cTn id="133" presetID="23" presetClass="entr" presetSubtype="528" fill="hold" nodeType="withEffect">
                                  <p:stCondLst>
                                    <p:cond delay="600"/>
                                  </p:stCondLst>
                                  <p:childTnLst>
                                    <p:set>
                                      <p:cBhvr>
                                        <p:cTn id="134" dur="1" fill="hold">
                                          <p:stCondLst>
                                            <p:cond delay="0"/>
                                          </p:stCondLst>
                                        </p:cTn>
                                        <p:tgtEl>
                                          <p:spTgt spid="76"/>
                                        </p:tgtEl>
                                        <p:attrNameLst>
                                          <p:attrName>style.visibility</p:attrName>
                                        </p:attrNameLst>
                                      </p:cBhvr>
                                      <p:to>
                                        <p:strVal val="visible"/>
                                      </p:to>
                                    </p:set>
                                    <p:anim calcmode="lin" valueType="num">
                                      <p:cBhvr>
                                        <p:cTn id="135" dur="500" fill="hold"/>
                                        <p:tgtEl>
                                          <p:spTgt spid="76"/>
                                        </p:tgtEl>
                                        <p:attrNameLst>
                                          <p:attrName>ppt_w</p:attrName>
                                        </p:attrNameLst>
                                      </p:cBhvr>
                                      <p:tavLst>
                                        <p:tav tm="0">
                                          <p:val>
                                            <p:fltVal val="0"/>
                                          </p:val>
                                        </p:tav>
                                        <p:tav tm="100000">
                                          <p:val>
                                            <p:strVal val="#ppt_w"/>
                                          </p:val>
                                        </p:tav>
                                      </p:tavLst>
                                    </p:anim>
                                    <p:anim calcmode="lin" valueType="num">
                                      <p:cBhvr>
                                        <p:cTn id="136" dur="500" fill="hold"/>
                                        <p:tgtEl>
                                          <p:spTgt spid="76"/>
                                        </p:tgtEl>
                                        <p:attrNameLst>
                                          <p:attrName>ppt_h</p:attrName>
                                        </p:attrNameLst>
                                      </p:cBhvr>
                                      <p:tavLst>
                                        <p:tav tm="0">
                                          <p:val>
                                            <p:fltVal val="0"/>
                                          </p:val>
                                        </p:tav>
                                        <p:tav tm="100000">
                                          <p:val>
                                            <p:strVal val="#ppt_h"/>
                                          </p:val>
                                        </p:tav>
                                      </p:tavLst>
                                    </p:anim>
                                    <p:anim calcmode="lin" valueType="num">
                                      <p:cBhvr>
                                        <p:cTn id="137" dur="500" fill="hold"/>
                                        <p:tgtEl>
                                          <p:spTgt spid="76"/>
                                        </p:tgtEl>
                                        <p:attrNameLst>
                                          <p:attrName>ppt_x</p:attrName>
                                        </p:attrNameLst>
                                      </p:cBhvr>
                                      <p:tavLst>
                                        <p:tav tm="0">
                                          <p:val>
                                            <p:fltVal val="0.5"/>
                                          </p:val>
                                        </p:tav>
                                        <p:tav tm="100000">
                                          <p:val>
                                            <p:strVal val="#ppt_x"/>
                                          </p:val>
                                        </p:tav>
                                      </p:tavLst>
                                    </p:anim>
                                    <p:anim calcmode="lin" valueType="num">
                                      <p:cBhvr>
                                        <p:cTn id="138" dur="500" fill="hold"/>
                                        <p:tgtEl>
                                          <p:spTgt spid="76"/>
                                        </p:tgtEl>
                                        <p:attrNameLst>
                                          <p:attrName>ppt_y</p:attrName>
                                        </p:attrNameLst>
                                      </p:cBhvr>
                                      <p:tavLst>
                                        <p:tav tm="0">
                                          <p:val>
                                            <p:fltVal val="0.5"/>
                                          </p:val>
                                        </p:tav>
                                        <p:tav tm="100000">
                                          <p:val>
                                            <p:strVal val="#ppt_y"/>
                                          </p:val>
                                        </p:tav>
                                      </p:tavLst>
                                    </p:anim>
                                  </p:childTnLst>
                                </p:cTn>
                              </p:par>
                              <p:par>
                                <p:cTn id="139" presetID="26" presetClass="emph" presetSubtype="0" repeatCount="3000" fill="hold" nodeType="withEffect">
                                  <p:stCondLst>
                                    <p:cond delay="600"/>
                                  </p:stCondLst>
                                  <p:childTnLst>
                                    <p:animEffect transition="out" filter="fade">
                                      <p:cBhvr>
                                        <p:cTn id="140" dur="500" tmFilter="0, 0; .2, .5; .8, .5; 1, 0"/>
                                        <p:tgtEl>
                                          <p:spTgt spid="31"/>
                                        </p:tgtEl>
                                      </p:cBhvr>
                                    </p:animEffect>
                                    <p:animScale>
                                      <p:cBhvr>
                                        <p:cTn id="141" dur="250" autoRev="1" fill="hold"/>
                                        <p:tgtEl>
                                          <p:spTgt spid="31"/>
                                        </p:tgtEl>
                                      </p:cBhvr>
                                      <p:by x="105000" y="105000"/>
                                    </p:animScale>
                                  </p:childTnLst>
                                </p:cTn>
                              </p:par>
                              <p:par>
                                <p:cTn id="142" presetID="26" presetClass="emph" presetSubtype="0" repeatCount="3000" fill="hold" nodeType="withEffect">
                                  <p:stCondLst>
                                    <p:cond delay="710"/>
                                  </p:stCondLst>
                                  <p:childTnLst>
                                    <p:animEffect transition="out" filter="fade">
                                      <p:cBhvr>
                                        <p:cTn id="143" dur="500" tmFilter="0, 0; .2, .5; .8, .5; 1, 0"/>
                                        <p:tgtEl>
                                          <p:spTgt spid="61"/>
                                        </p:tgtEl>
                                      </p:cBhvr>
                                    </p:animEffect>
                                    <p:animScale>
                                      <p:cBhvr>
                                        <p:cTn id="144" dur="250" autoRev="1" fill="hold"/>
                                        <p:tgtEl>
                                          <p:spTgt spid="61"/>
                                        </p:tgtEl>
                                      </p:cBhvr>
                                      <p:by x="105000" y="105000"/>
                                    </p:animScale>
                                  </p:childTnLst>
                                </p:cTn>
                              </p:par>
                              <p:par>
                                <p:cTn id="145" presetID="26" presetClass="emph" presetSubtype="0" repeatCount="3000" fill="hold" nodeType="withEffect">
                                  <p:stCondLst>
                                    <p:cond delay="410"/>
                                  </p:stCondLst>
                                  <p:childTnLst>
                                    <p:animEffect transition="out" filter="fade">
                                      <p:cBhvr>
                                        <p:cTn id="146" dur="500" tmFilter="0, 0; .2, .5; .8, .5; 1, 0"/>
                                        <p:tgtEl>
                                          <p:spTgt spid="67"/>
                                        </p:tgtEl>
                                      </p:cBhvr>
                                    </p:animEffect>
                                    <p:animScale>
                                      <p:cBhvr>
                                        <p:cTn id="147" dur="250" autoRev="1" fill="hold"/>
                                        <p:tgtEl>
                                          <p:spTgt spid="67"/>
                                        </p:tgtEl>
                                      </p:cBhvr>
                                      <p:by x="105000" y="105000"/>
                                    </p:animScale>
                                  </p:childTnLst>
                                </p:cTn>
                              </p:par>
                              <p:par>
                                <p:cTn id="148" presetID="26" presetClass="emph" presetSubtype="0" repeatCount="3000" fill="hold" nodeType="withEffect">
                                  <p:stCondLst>
                                    <p:cond delay="810"/>
                                  </p:stCondLst>
                                  <p:childTnLst>
                                    <p:animEffect transition="out" filter="fade">
                                      <p:cBhvr>
                                        <p:cTn id="149" dur="500" tmFilter="0, 0; .2, .5; .8, .5; 1, 0"/>
                                        <p:tgtEl>
                                          <p:spTgt spid="70"/>
                                        </p:tgtEl>
                                      </p:cBhvr>
                                    </p:animEffect>
                                    <p:animScale>
                                      <p:cBhvr>
                                        <p:cTn id="150" dur="250" autoRev="1" fill="hold"/>
                                        <p:tgtEl>
                                          <p:spTgt spid="7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25" grpId="0"/>
      <p:bldP spid="7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椭圆 40"/>
          <p:cNvSpPr/>
          <p:nvPr/>
        </p:nvSpPr>
        <p:spPr>
          <a:xfrm>
            <a:off x="1088272" y="1553283"/>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grpSp>
        <p:nvGrpSpPr>
          <p:cNvPr id="3" name="组合 2"/>
          <p:cNvGrpSpPr/>
          <p:nvPr/>
        </p:nvGrpSpPr>
        <p:grpSpPr>
          <a:xfrm>
            <a:off x="3606575" y="507683"/>
            <a:ext cx="653053" cy="598350"/>
            <a:chOff x="3529981" y="507683"/>
            <a:chExt cx="653053" cy="598350"/>
          </a:xfrm>
        </p:grpSpPr>
        <p:sp>
          <p:nvSpPr>
            <p:cNvPr id="4" name="椭圆 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5" name="TextBox 4"/>
            <p:cNvSpPr txBox="1"/>
            <p:nvPr/>
          </p:nvSpPr>
          <p:spPr>
            <a:xfrm>
              <a:off x="3555938"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01</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grpSp>
        <p:nvGrpSpPr>
          <p:cNvPr id="17" name="组合 16"/>
          <p:cNvGrpSpPr/>
          <p:nvPr/>
        </p:nvGrpSpPr>
        <p:grpSpPr>
          <a:xfrm>
            <a:off x="3529980" y="468110"/>
            <a:ext cx="751542" cy="4510290"/>
            <a:chOff x="3529979" y="468110"/>
            <a:chExt cx="1051547" cy="6310738"/>
          </a:xfrm>
        </p:grpSpPr>
        <p:sp>
          <p:nvSpPr>
            <p:cNvPr id="29" name="弧形 28"/>
            <p:cNvSpPr/>
            <p:nvPr/>
          </p:nvSpPr>
          <p:spPr>
            <a:xfrm>
              <a:off x="3529979" y="468110"/>
              <a:ext cx="1051546" cy="1051546"/>
            </a:xfrm>
            <a:prstGeom prst="arc">
              <a:avLst>
                <a:gd name="adj1" fmla="val 16200000"/>
                <a:gd name="adj2" fmla="val 5356559"/>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30" name="弧形 29"/>
            <p:cNvSpPr/>
            <p:nvPr/>
          </p:nvSpPr>
          <p:spPr>
            <a:xfrm flipH="1">
              <a:off x="3529980" y="1520022"/>
              <a:ext cx="1051546" cy="1051546"/>
            </a:xfrm>
            <a:prstGeom prst="arc">
              <a:avLst>
                <a:gd name="adj1" fmla="val 16169364"/>
                <a:gd name="adj2" fmla="val 5281886"/>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31" name="弧形 30"/>
            <p:cNvSpPr/>
            <p:nvPr/>
          </p:nvSpPr>
          <p:spPr>
            <a:xfrm>
              <a:off x="3529979" y="2571932"/>
              <a:ext cx="1051546" cy="1051546"/>
            </a:xfrm>
            <a:prstGeom prst="arc">
              <a:avLst>
                <a:gd name="adj1" fmla="val 16072548"/>
                <a:gd name="adj2" fmla="val 5356559"/>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32" name="弧形 31"/>
            <p:cNvSpPr/>
            <p:nvPr/>
          </p:nvSpPr>
          <p:spPr>
            <a:xfrm flipH="1">
              <a:off x="3529980" y="3623844"/>
              <a:ext cx="1051546" cy="1051546"/>
            </a:xfrm>
            <a:prstGeom prst="arc">
              <a:avLst>
                <a:gd name="adj1" fmla="val 16152732"/>
                <a:gd name="adj2" fmla="val 5201936"/>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45" name="弧形 44"/>
            <p:cNvSpPr/>
            <p:nvPr/>
          </p:nvSpPr>
          <p:spPr>
            <a:xfrm>
              <a:off x="3529979" y="4675390"/>
              <a:ext cx="1051546" cy="1051546"/>
            </a:xfrm>
            <a:prstGeom prst="arc">
              <a:avLst>
                <a:gd name="adj1" fmla="val 16072548"/>
                <a:gd name="adj2" fmla="val 5356559"/>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46" name="弧形 45"/>
            <p:cNvSpPr/>
            <p:nvPr/>
          </p:nvSpPr>
          <p:spPr>
            <a:xfrm flipH="1">
              <a:off x="3529980" y="5727302"/>
              <a:ext cx="1051546" cy="1051546"/>
            </a:xfrm>
            <a:prstGeom prst="arc">
              <a:avLst>
                <a:gd name="adj1" fmla="val 16152732"/>
                <a:gd name="adj2" fmla="val 5201936"/>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grpSp>
      <p:grpSp>
        <p:nvGrpSpPr>
          <p:cNvPr id="2" name="组合 1"/>
          <p:cNvGrpSpPr/>
          <p:nvPr/>
        </p:nvGrpSpPr>
        <p:grpSpPr>
          <a:xfrm>
            <a:off x="1343028" y="1853950"/>
            <a:ext cx="1210588" cy="1125603"/>
            <a:chOff x="1343028" y="1853950"/>
            <a:chExt cx="1210588" cy="1125603"/>
          </a:xfrm>
        </p:grpSpPr>
        <p:sp>
          <p:nvSpPr>
            <p:cNvPr id="35" name="TextBox 34"/>
            <p:cNvSpPr txBox="1"/>
            <p:nvPr/>
          </p:nvSpPr>
          <p:spPr>
            <a:xfrm>
              <a:off x="1343028" y="1853950"/>
              <a:ext cx="1210588" cy="906915"/>
            </a:xfrm>
            <a:prstGeom prst="rect">
              <a:avLst/>
            </a:prstGeom>
            <a:noFill/>
          </p:spPr>
          <p:txBody>
            <a:bodyPr wrap="none" rtlCol="0" anchor="ctr">
              <a:spAutoFit/>
            </a:bodyPr>
            <a:lstStyle/>
            <a:p>
              <a:pPr algn="ctr">
                <a:lnSpc>
                  <a:spcPct val="150000"/>
                </a:lnSpc>
              </a:pPr>
              <a:r>
                <a:rPr lang="zh-CN" altLang="en-US" sz="6000" b="1" baseline="12000"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目录</a:t>
              </a:r>
              <a:endParaRPr lang="zh-CN" altLang="en-US" sz="6000" b="1" baseline="12000"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sp>
          <p:nvSpPr>
            <p:cNvPr id="25" name="TextBox 24"/>
            <p:cNvSpPr txBox="1"/>
            <p:nvPr/>
          </p:nvSpPr>
          <p:spPr>
            <a:xfrm>
              <a:off x="1433596" y="2514426"/>
              <a:ext cx="1029448" cy="465127"/>
            </a:xfrm>
            <a:prstGeom prst="rect">
              <a:avLst/>
            </a:prstGeom>
            <a:noFill/>
          </p:spPr>
          <p:txBody>
            <a:bodyPr wrap="none" rtlCol="0" anchor="ctr">
              <a:spAutoFit/>
            </a:bodyPr>
            <a:lstStyle/>
            <a:p>
              <a:pPr algn="ctr">
                <a:lnSpc>
                  <a:spcPct val="150000"/>
                </a:lnSpc>
              </a:pPr>
              <a:r>
                <a:rPr lang="en-US" altLang="zh-CN" sz="2800" baseline="12000" dirty="0" smtClean="0">
                  <a:solidFill>
                    <a:schemeClr val="tx1">
                      <a:lumMod val="50000"/>
                      <a:lumOff val="50000"/>
                    </a:schemeClr>
                  </a:solidFill>
                  <a:effectLst>
                    <a:innerShdw blurRad="63500" dist="50800" dir="18900000">
                      <a:prstClr val="black">
                        <a:alpha val="30000"/>
                      </a:prstClr>
                    </a:innerShdw>
                  </a:effectLst>
                  <a:latin typeface="Impact" pitchFamily="34" charset="0"/>
                  <a:ea typeface="微软雅黑" pitchFamily="34" charset="-122"/>
                </a:rPr>
                <a:t>CONTENT</a:t>
              </a:r>
              <a:endParaRPr lang="zh-CN" altLang="en-US" sz="2800" baseline="12000" dirty="0">
                <a:solidFill>
                  <a:schemeClr val="tx1">
                    <a:lumMod val="50000"/>
                    <a:lumOff val="50000"/>
                  </a:schemeClr>
                </a:solidFill>
                <a:effectLst>
                  <a:innerShdw blurRad="63500" dist="50800" dir="18900000">
                    <a:prstClr val="black">
                      <a:alpha val="30000"/>
                    </a:prstClr>
                  </a:innerShdw>
                </a:effectLst>
                <a:latin typeface="Impact" pitchFamily="34" charset="0"/>
                <a:ea typeface="微软雅黑" pitchFamily="34" charset="-122"/>
              </a:endParaRPr>
            </a:p>
          </p:txBody>
        </p:sp>
      </p:grpSp>
      <p:sp>
        <p:nvSpPr>
          <p:cNvPr id="15" name="矩形 14"/>
          <p:cNvSpPr/>
          <p:nvPr/>
        </p:nvSpPr>
        <p:spPr>
          <a:xfrm>
            <a:off x="4563616" y="611376"/>
            <a:ext cx="800219" cy="461665"/>
          </a:xfrm>
          <a:prstGeom prst="rect">
            <a:avLst/>
          </a:prstGeom>
        </p:spPr>
        <p:txBody>
          <a:bodyPr wrap="none">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绪论</a:t>
            </a:r>
            <a:endParaRPr lang="zh-CN" altLang="en-US" sz="2400" b="1" dirty="0">
              <a:solidFill>
                <a:schemeClr val="tx1">
                  <a:lumMod val="50000"/>
                  <a:lumOff val="50000"/>
                </a:schemeClr>
              </a:solidFill>
              <a:latin typeface="微软雅黑" pitchFamily="34" charset="-122"/>
              <a:ea typeface="微软雅黑" pitchFamily="34" charset="-122"/>
            </a:endParaRPr>
          </a:p>
        </p:txBody>
      </p:sp>
      <p:sp>
        <p:nvSpPr>
          <p:cNvPr id="36" name="矩形 35"/>
          <p:cNvSpPr/>
          <p:nvPr/>
        </p:nvSpPr>
        <p:spPr>
          <a:xfrm>
            <a:off x="4514875" y="1347614"/>
            <a:ext cx="2339102" cy="461665"/>
          </a:xfrm>
          <a:prstGeom prst="rect">
            <a:avLst/>
          </a:prstGeom>
        </p:spPr>
        <p:txBody>
          <a:bodyPr wrap="none">
            <a:spAutoFit/>
          </a:bodyPr>
          <a:lstStyle/>
          <a:p>
            <a:r>
              <a:rPr lang="zh-CN" altLang="en-US" sz="2400" b="1" dirty="0">
                <a:solidFill>
                  <a:schemeClr val="tx1">
                    <a:lumMod val="50000"/>
                    <a:lumOff val="50000"/>
                  </a:schemeClr>
                </a:solidFill>
                <a:latin typeface="微软雅黑" pitchFamily="34" charset="-122"/>
                <a:ea typeface="微软雅黑" pitchFamily="34" charset="-122"/>
              </a:rPr>
              <a:t>研究方法与思路</a:t>
            </a:r>
          </a:p>
        </p:txBody>
      </p:sp>
      <p:sp>
        <p:nvSpPr>
          <p:cNvPr id="38" name="矩形 37"/>
          <p:cNvSpPr/>
          <p:nvPr/>
        </p:nvSpPr>
        <p:spPr>
          <a:xfrm>
            <a:off x="4485183" y="2902173"/>
            <a:ext cx="2339102" cy="461665"/>
          </a:xfrm>
          <a:prstGeom prst="rect">
            <a:avLst/>
          </a:prstGeom>
        </p:spPr>
        <p:txBody>
          <a:bodyPr wrap="none">
            <a:spAutoFit/>
          </a:bodyPr>
          <a:lstStyle/>
          <a:p>
            <a:r>
              <a:rPr lang="zh-CN" altLang="en-US" sz="2400" b="1" dirty="0">
                <a:solidFill>
                  <a:schemeClr val="tx1">
                    <a:lumMod val="50000"/>
                    <a:lumOff val="50000"/>
                  </a:schemeClr>
                </a:solidFill>
                <a:latin typeface="微软雅黑" pitchFamily="34" charset="-122"/>
                <a:ea typeface="微软雅黑" pitchFamily="34" charset="-122"/>
              </a:rPr>
              <a:t>研究成果与应用</a:t>
            </a:r>
          </a:p>
        </p:txBody>
      </p:sp>
      <p:sp>
        <p:nvSpPr>
          <p:cNvPr id="39" name="矩形 38"/>
          <p:cNvSpPr/>
          <p:nvPr/>
        </p:nvSpPr>
        <p:spPr>
          <a:xfrm>
            <a:off x="4485183" y="3643064"/>
            <a:ext cx="1415772" cy="461665"/>
          </a:xfrm>
          <a:prstGeom prst="rect">
            <a:avLst/>
          </a:prstGeom>
        </p:spPr>
        <p:txBody>
          <a:bodyPr wrap="none">
            <a:spAutoFit/>
          </a:bodyPr>
          <a:lstStyle/>
          <a:p>
            <a:r>
              <a:rPr lang="zh-CN" altLang="en-US" sz="2400" b="1" dirty="0">
                <a:solidFill>
                  <a:schemeClr val="tx1">
                    <a:lumMod val="50000"/>
                    <a:lumOff val="50000"/>
                  </a:schemeClr>
                </a:solidFill>
                <a:latin typeface="微软雅黑" pitchFamily="34" charset="-122"/>
                <a:ea typeface="微软雅黑" pitchFamily="34" charset="-122"/>
              </a:rPr>
              <a:t>相关建议</a:t>
            </a:r>
          </a:p>
        </p:txBody>
      </p:sp>
      <p:grpSp>
        <p:nvGrpSpPr>
          <p:cNvPr id="47" name="组合 46"/>
          <p:cNvGrpSpPr/>
          <p:nvPr/>
        </p:nvGrpSpPr>
        <p:grpSpPr>
          <a:xfrm>
            <a:off x="3640836" y="1296507"/>
            <a:ext cx="653053" cy="598350"/>
            <a:chOff x="3529981" y="507683"/>
            <a:chExt cx="653053" cy="598350"/>
          </a:xfrm>
        </p:grpSpPr>
        <p:sp>
          <p:nvSpPr>
            <p:cNvPr id="48" name="椭圆 47"/>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49" name="TextBox 48"/>
            <p:cNvSpPr txBox="1"/>
            <p:nvPr/>
          </p:nvSpPr>
          <p:spPr>
            <a:xfrm>
              <a:off x="3555938"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02</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grpSp>
        <p:nvGrpSpPr>
          <p:cNvPr id="50" name="组合 49"/>
          <p:cNvGrpSpPr/>
          <p:nvPr/>
        </p:nvGrpSpPr>
        <p:grpSpPr>
          <a:xfrm>
            <a:off x="3646514" y="2788594"/>
            <a:ext cx="653053" cy="598350"/>
            <a:chOff x="3529981" y="507683"/>
            <a:chExt cx="653053" cy="598350"/>
          </a:xfrm>
        </p:grpSpPr>
        <p:sp>
          <p:nvSpPr>
            <p:cNvPr id="51" name="椭圆 50"/>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52" name="TextBox 51"/>
            <p:cNvSpPr txBox="1"/>
            <p:nvPr/>
          </p:nvSpPr>
          <p:spPr>
            <a:xfrm>
              <a:off x="3555938"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04</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grpSp>
        <p:nvGrpSpPr>
          <p:cNvPr id="53" name="组合 52"/>
          <p:cNvGrpSpPr/>
          <p:nvPr/>
        </p:nvGrpSpPr>
        <p:grpSpPr>
          <a:xfrm>
            <a:off x="3640836" y="4303454"/>
            <a:ext cx="653053" cy="598350"/>
            <a:chOff x="3529981" y="507683"/>
            <a:chExt cx="653053" cy="598350"/>
          </a:xfrm>
        </p:grpSpPr>
        <p:sp>
          <p:nvSpPr>
            <p:cNvPr id="54" name="椭圆 5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55" name="TextBox 54"/>
            <p:cNvSpPr txBox="1"/>
            <p:nvPr/>
          </p:nvSpPr>
          <p:spPr>
            <a:xfrm>
              <a:off x="3555938"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06</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grpSp>
        <p:nvGrpSpPr>
          <p:cNvPr id="56" name="组合 55"/>
          <p:cNvGrpSpPr/>
          <p:nvPr/>
        </p:nvGrpSpPr>
        <p:grpSpPr>
          <a:xfrm>
            <a:off x="3638632" y="2048308"/>
            <a:ext cx="653054" cy="598350"/>
            <a:chOff x="3529981" y="507683"/>
            <a:chExt cx="653054" cy="598350"/>
          </a:xfrm>
        </p:grpSpPr>
        <p:sp>
          <p:nvSpPr>
            <p:cNvPr id="57" name="椭圆 56"/>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58" name="TextBox 57"/>
            <p:cNvSpPr txBox="1"/>
            <p:nvPr/>
          </p:nvSpPr>
          <p:spPr>
            <a:xfrm>
              <a:off x="3555939"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03</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grpSp>
        <p:nvGrpSpPr>
          <p:cNvPr id="59" name="组合 58"/>
          <p:cNvGrpSpPr/>
          <p:nvPr/>
        </p:nvGrpSpPr>
        <p:grpSpPr>
          <a:xfrm>
            <a:off x="3606575" y="3551652"/>
            <a:ext cx="653053" cy="598350"/>
            <a:chOff x="3529981" y="507683"/>
            <a:chExt cx="653053" cy="598350"/>
          </a:xfrm>
        </p:grpSpPr>
        <p:sp>
          <p:nvSpPr>
            <p:cNvPr id="60" name="椭圆 59"/>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61" name="TextBox 60"/>
            <p:cNvSpPr txBox="1"/>
            <p:nvPr/>
          </p:nvSpPr>
          <p:spPr>
            <a:xfrm>
              <a:off x="3555938"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05</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sp>
        <p:nvSpPr>
          <p:cNvPr id="63" name="矩形 62"/>
          <p:cNvSpPr/>
          <p:nvPr/>
        </p:nvSpPr>
        <p:spPr>
          <a:xfrm>
            <a:off x="4485183" y="2184993"/>
            <a:ext cx="2646878" cy="461665"/>
          </a:xfrm>
          <a:prstGeom prst="rect">
            <a:avLst/>
          </a:prstGeom>
        </p:spPr>
        <p:txBody>
          <a:bodyPr wrap="none">
            <a:spAutoFit/>
          </a:bodyPr>
          <a:lstStyle/>
          <a:p>
            <a:r>
              <a:rPr lang="zh-CN" altLang="en-US" sz="2400" b="1" dirty="0">
                <a:solidFill>
                  <a:schemeClr val="tx1">
                    <a:lumMod val="50000"/>
                    <a:lumOff val="50000"/>
                  </a:schemeClr>
                </a:solidFill>
                <a:latin typeface="微软雅黑" pitchFamily="34" charset="-122"/>
                <a:ea typeface="微软雅黑" pitchFamily="34" charset="-122"/>
              </a:rPr>
              <a:t>关键技术实践难点</a:t>
            </a:r>
          </a:p>
        </p:txBody>
      </p:sp>
      <p:sp>
        <p:nvSpPr>
          <p:cNvPr id="65" name="矩形 64"/>
          <p:cNvSpPr/>
          <p:nvPr/>
        </p:nvSpPr>
        <p:spPr>
          <a:xfrm>
            <a:off x="4485183" y="4420091"/>
            <a:ext cx="1415772" cy="461665"/>
          </a:xfrm>
          <a:prstGeom prst="rect">
            <a:avLst/>
          </a:prstGeom>
        </p:spPr>
        <p:txBody>
          <a:bodyPr wrap="none">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论文总结</a:t>
            </a:r>
            <a:endParaRPr lang="zh-CN" altLang="en-US" sz="2400" b="1"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583547640"/>
      </p:ext>
    </p:extLst>
  </p:cSld>
  <p:clrMapOvr>
    <a:masterClrMapping/>
  </p:clrMapOvr>
  <p:transition spd="slow"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1500"/>
                                </p:stCondLst>
                                <p:childTnLst>
                                  <p:par>
                                    <p:cTn id="21" presetID="2" presetClass="entr" presetSubtype="3" fill="hold" nodeType="afterEffect" p14:presetBounceEnd="60000">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14:bounceEnd="60000">
                                          <p:cBhvr additive="base">
                                            <p:cTn id="23" dur="300" fill="hold"/>
                                            <p:tgtEl>
                                              <p:spTgt spid="3"/>
                                            </p:tgtEl>
                                            <p:attrNameLst>
                                              <p:attrName>ppt_x</p:attrName>
                                            </p:attrNameLst>
                                          </p:cBhvr>
                                          <p:tavLst>
                                            <p:tav tm="0">
                                              <p:val>
                                                <p:strVal val="1+#ppt_w/2"/>
                                              </p:val>
                                            </p:tav>
                                            <p:tav tm="100000">
                                              <p:val>
                                                <p:strVal val="#ppt_x"/>
                                              </p:val>
                                            </p:tav>
                                          </p:tavLst>
                                        </p:anim>
                                        <p:anim calcmode="lin" valueType="num" p14:bounceEnd="60000">
                                          <p:cBhvr additive="base">
                                            <p:cTn id="24" dur="30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1800"/>
                                </p:stCondLst>
                                <p:childTnLst>
                                  <p:par>
                                    <p:cTn id="26" presetID="22" presetClass="entr" presetSubtype="8"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500"/>
                                            <p:tgtEl>
                                              <p:spTgt spid="15"/>
                                            </p:tgtEl>
                                          </p:cBhvr>
                                        </p:animEffect>
                                      </p:childTnLst>
                                    </p:cTn>
                                  </p:par>
                                </p:childTnLst>
                              </p:cTn>
                            </p:par>
                            <p:par>
                              <p:cTn id="29" fill="hold">
                                <p:stCondLst>
                                  <p:cond delay="2300"/>
                                </p:stCondLst>
                                <p:childTnLst>
                                  <p:par>
                                    <p:cTn id="30" presetID="2" presetClass="entr" presetSubtype="3" fill="hold" nodeType="afterEffect" p14:presetBounceEnd="60000">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14:bounceEnd="60000">
                                          <p:cBhvr additive="base">
                                            <p:cTn id="32" dur="300" fill="hold"/>
                                            <p:tgtEl>
                                              <p:spTgt spid="47"/>
                                            </p:tgtEl>
                                            <p:attrNameLst>
                                              <p:attrName>ppt_x</p:attrName>
                                            </p:attrNameLst>
                                          </p:cBhvr>
                                          <p:tavLst>
                                            <p:tav tm="0">
                                              <p:val>
                                                <p:strVal val="1+#ppt_w/2"/>
                                              </p:val>
                                            </p:tav>
                                            <p:tav tm="100000">
                                              <p:val>
                                                <p:strVal val="#ppt_x"/>
                                              </p:val>
                                            </p:tav>
                                          </p:tavLst>
                                        </p:anim>
                                        <p:anim calcmode="lin" valueType="num" p14:bounceEnd="60000">
                                          <p:cBhvr additive="base">
                                            <p:cTn id="33" dur="300" fill="hold"/>
                                            <p:tgtEl>
                                              <p:spTgt spid="47"/>
                                            </p:tgtEl>
                                            <p:attrNameLst>
                                              <p:attrName>ppt_y</p:attrName>
                                            </p:attrNameLst>
                                          </p:cBhvr>
                                          <p:tavLst>
                                            <p:tav tm="0">
                                              <p:val>
                                                <p:strVal val="0-#ppt_h/2"/>
                                              </p:val>
                                            </p:tav>
                                            <p:tav tm="100000">
                                              <p:val>
                                                <p:strVal val="#ppt_y"/>
                                              </p:val>
                                            </p:tav>
                                          </p:tavLst>
                                        </p:anim>
                                      </p:childTnLst>
                                    </p:cTn>
                                  </p:par>
                                </p:childTnLst>
                              </p:cTn>
                            </p:par>
                            <p:par>
                              <p:cTn id="34" fill="hold">
                                <p:stCondLst>
                                  <p:cond delay="2600"/>
                                </p:stCondLst>
                                <p:childTnLst>
                                  <p:par>
                                    <p:cTn id="35" presetID="22" presetClass="entr" presetSubtype="8"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left)">
                                          <p:cBhvr>
                                            <p:cTn id="37" dur="500"/>
                                            <p:tgtEl>
                                              <p:spTgt spid="36"/>
                                            </p:tgtEl>
                                          </p:cBhvr>
                                        </p:animEffect>
                                      </p:childTnLst>
                                    </p:cTn>
                                  </p:par>
                                </p:childTnLst>
                              </p:cTn>
                            </p:par>
                            <p:par>
                              <p:cTn id="38" fill="hold">
                                <p:stCondLst>
                                  <p:cond delay="3100"/>
                                </p:stCondLst>
                                <p:childTnLst>
                                  <p:par>
                                    <p:cTn id="39" presetID="2" presetClass="entr" presetSubtype="3" fill="hold" nodeType="afterEffect" p14:presetBounceEnd="60000">
                                      <p:stCondLst>
                                        <p:cond delay="0"/>
                                      </p:stCondLst>
                                      <p:childTnLst>
                                        <p:set>
                                          <p:cBhvr>
                                            <p:cTn id="40" dur="1" fill="hold">
                                              <p:stCondLst>
                                                <p:cond delay="0"/>
                                              </p:stCondLst>
                                            </p:cTn>
                                            <p:tgtEl>
                                              <p:spTgt spid="56"/>
                                            </p:tgtEl>
                                            <p:attrNameLst>
                                              <p:attrName>style.visibility</p:attrName>
                                            </p:attrNameLst>
                                          </p:cBhvr>
                                          <p:to>
                                            <p:strVal val="visible"/>
                                          </p:to>
                                        </p:set>
                                        <p:anim calcmode="lin" valueType="num" p14:bounceEnd="60000">
                                          <p:cBhvr additive="base">
                                            <p:cTn id="41" dur="300" fill="hold"/>
                                            <p:tgtEl>
                                              <p:spTgt spid="56"/>
                                            </p:tgtEl>
                                            <p:attrNameLst>
                                              <p:attrName>ppt_x</p:attrName>
                                            </p:attrNameLst>
                                          </p:cBhvr>
                                          <p:tavLst>
                                            <p:tav tm="0">
                                              <p:val>
                                                <p:strVal val="1+#ppt_w/2"/>
                                              </p:val>
                                            </p:tav>
                                            <p:tav tm="100000">
                                              <p:val>
                                                <p:strVal val="#ppt_x"/>
                                              </p:val>
                                            </p:tav>
                                          </p:tavLst>
                                        </p:anim>
                                        <p:anim calcmode="lin" valueType="num" p14:bounceEnd="60000">
                                          <p:cBhvr additive="base">
                                            <p:cTn id="42" dur="300" fill="hold"/>
                                            <p:tgtEl>
                                              <p:spTgt spid="56"/>
                                            </p:tgtEl>
                                            <p:attrNameLst>
                                              <p:attrName>ppt_y</p:attrName>
                                            </p:attrNameLst>
                                          </p:cBhvr>
                                          <p:tavLst>
                                            <p:tav tm="0">
                                              <p:val>
                                                <p:strVal val="0-#ppt_h/2"/>
                                              </p:val>
                                            </p:tav>
                                            <p:tav tm="100000">
                                              <p:val>
                                                <p:strVal val="#ppt_y"/>
                                              </p:val>
                                            </p:tav>
                                          </p:tavLst>
                                        </p:anim>
                                      </p:childTnLst>
                                    </p:cTn>
                                  </p:par>
                                </p:childTnLst>
                              </p:cTn>
                            </p:par>
                            <p:par>
                              <p:cTn id="43" fill="hold">
                                <p:stCondLst>
                                  <p:cond delay="3400"/>
                                </p:stCondLst>
                                <p:childTnLst>
                                  <p:par>
                                    <p:cTn id="44" presetID="22" presetClass="entr" presetSubtype="8" fill="hold" grpId="0" nodeType="afterEffect">
                                      <p:stCondLst>
                                        <p:cond delay="0"/>
                                      </p:stCondLst>
                                      <p:childTnLst>
                                        <p:set>
                                          <p:cBhvr>
                                            <p:cTn id="45" dur="1" fill="hold">
                                              <p:stCondLst>
                                                <p:cond delay="0"/>
                                              </p:stCondLst>
                                            </p:cTn>
                                            <p:tgtEl>
                                              <p:spTgt spid="63"/>
                                            </p:tgtEl>
                                            <p:attrNameLst>
                                              <p:attrName>style.visibility</p:attrName>
                                            </p:attrNameLst>
                                          </p:cBhvr>
                                          <p:to>
                                            <p:strVal val="visible"/>
                                          </p:to>
                                        </p:set>
                                        <p:animEffect transition="in" filter="wipe(left)">
                                          <p:cBhvr>
                                            <p:cTn id="46" dur="500"/>
                                            <p:tgtEl>
                                              <p:spTgt spid="63"/>
                                            </p:tgtEl>
                                          </p:cBhvr>
                                        </p:animEffect>
                                      </p:childTnLst>
                                    </p:cTn>
                                  </p:par>
                                </p:childTnLst>
                              </p:cTn>
                            </p:par>
                            <p:par>
                              <p:cTn id="47" fill="hold">
                                <p:stCondLst>
                                  <p:cond delay="3900"/>
                                </p:stCondLst>
                                <p:childTnLst>
                                  <p:par>
                                    <p:cTn id="48" presetID="2" presetClass="entr" presetSubtype="3" fill="hold" nodeType="afterEffect" p14:presetBounceEnd="60000">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14:bounceEnd="60000">
                                          <p:cBhvr additive="base">
                                            <p:cTn id="50" dur="300" fill="hold"/>
                                            <p:tgtEl>
                                              <p:spTgt spid="50"/>
                                            </p:tgtEl>
                                            <p:attrNameLst>
                                              <p:attrName>ppt_x</p:attrName>
                                            </p:attrNameLst>
                                          </p:cBhvr>
                                          <p:tavLst>
                                            <p:tav tm="0">
                                              <p:val>
                                                <p:strVal val="1+#ppt_w/2"/>
                                              </p:val>
                                            </p:tav>
                                            <p:tav tm="100000">
                                              <p:val>
                                                <p:strVal val="#ppt_x"/>
                                              </p:val>
                                            </p:tav>
                                          </p:tavLst>
                                        </p:anim>
                                        <p:anim calcmode="lin" valueType="num" p14:bounceEnd="60000">
                                          <p:cBhvr additive="base">
                                            <p:cTn id="51" dur="300" fill="hold"/>
                                            <p:tgtEl>
                                              <p:spTgt spid="50"/>
                                            </p:tgtEl>
                                            <p:attrNameLst>
                                              <p:attrName>ppt_y</p:attrName>
                                            </p:attrNameLst>
                                          </p:cBhvr>
                                          <p:tavLst>
                                            <p:tav tm="0">
                                              <p:val>
                                                <p:strVal val="0-#ppt_h/2"/>
                                              </p:val>
                                            </p:tav>
                                            <p:tav tm="100000">
                                              <p:val>
                                                <p:strVal val="#ppt_y"/>
                                              </p:val>
                                            </p:tav>
                                          </p:tavLst>
                                        </p:anim>
                                      </p:childTnLst>
                                    </p:cTn>
                                  </p:par>
                                </p:childTnLst>
                              </p:cTn>
                            </p:par>
                            <p:par>
                              <p:cTn id="52" fill="hold">
                                <p:stCondLst>
                                  <p:cond delay="4200"/>
                                </p:stCondLst>
                                <p:childTnLst>
                                  <p:par>
                                    <p:cTn id="53" presetID="22" presetClass="entr" presetSubtype="8"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wipe(left)">
                                          <p:cBhvr>
                                            <p:cTn id="55" dur="500"/>
                                            <p:tgtEl>
                                              <p:spTgt spid="38"/>
                                            </p:tgtEl>
                                          </p:cBhvr>
                                        </p:animEffect>
                                      </p:childTnLst>
                                    </p:cTn>
                                  </p:par>
                                </p:childTnLst>
                              </p:cTn>
                            </p:par>
                            <p:par>
                              <p:cTn id="56" fill="hold">
                                <p:stCondLst>
                                  <p:cond delay="4700"/>
                                </p:stCondLst>
                                <p:childTnLst>
                                  <p:par>
                                    <p:cTn id="57" presetID="2" presetClass="entr" presetSubtype="3" fill="hold" nodeType="afterEffect" p14:presetBounceEnd="60000">
                                      <p:stCondLst>
                                        <p:cond delay="0"/>
                                      </p:stCondLst>
                                      <p:childTnLst>
                                        <p:set>
                                          <p:cBhvr>
                                            <p:cTn id="58" dur="1" fill="hold">
                                              <p:stCondLst>
                                                <p:cond delay="0"/>
                                              </p:stCondLst>
                                            </p:cTn>
                                            <p:tgtEl>
                                              <p:spTgt spid="59"/>
                                            </p:tgtEl>
                                            <p:attrNameLst>
                                              <p:attrName>style.visibility</p:attrName>
                                            </p:attrNameLst>
                                          </p:cBhvr>
                                          <p:to>
                                            <p:strVal val="visible"/>
                                          </p:to>
                                        </p:set>
                                        <p:anim calcmode="lin" valueType="num" p14:bounceEnd="60000">
                                          <p:cBhvr additive="base">
                                            <p:cTn id="59" dur="300" fill="hold"/>
                                            <p:tgtEl>
                                              <p:spTgt spid="59"/>
                                            </p:tgtEl>
                                            <p:attrNameLst>
                                              <p:attrName>ppt_x</p:attrName>
                                            </p:attrNameLst>
                                          </p:cBhvr>
                                          <p:tavLst>
                                            <p:tav tm="0">
                                              <p:val>
                                                <p:strVal val="1+#ppt_w/2"/>
                                              </p:val>
                                            </p:tav>
                                            <p:tav tm="100000">
                                              <p:val>
                                                <p:strVal val="#ppt_x"/>
                                              </p:val>
                                            </p:tav>
                                          </p:tavLst>
                                        </p:anim>
                                        <p:anim calcmode="lin" valueType="num" p14:bounceEnd="60000">
                                          <p:cBhvr additive="base">
                                            <p:cTn id="60" dur="300" fill="hold"/>
                                            <p:tgtEl>
                                              <p:spTgt spid="59"/>
                                            </p:tgtEl>
                                            <p:attrNameLst>
                                              <p:attrName>ppt_y</p:attrName>
                                            </p:attrNameLst>
                                          </p:cBhvr>
                                          <p:tavLst>
                                            <p:tav tm="0">
                                              <p:val>
                                                <p:strVal val="0-#ppt_h/2"/>
                                              </p:val>
                                            </p:tav>
                                            <p:tav tm="100000">
                                              <p:val>
                                                <p:strVal val="#ppt_y"/>
                                              </p:val>
                                            </p:tav>
                                          </p:tavLst>
                                        </p:anim>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wipe(left)">
                                          <p:cBhvr>
                                            <p:cTn id="64" dur="500"/>
                                            <p:tgtEl>
                                              <p:spTgt spid="39"/>
                                            </p:tgtEl>
                                          </p:cBhvr>
                                        </p:animEffect>
                                      </p:childTnLst>
                                    </p:cTn>
                                  </p:par>
                                </p:childTnLst>
                              </p:cTn>
                            </p:par>
                            <p:par>
                              <p:cTn id="65" fill="hold">
                                <p:stCondLst>
                                  <p:cond delay="5500"/>
                                </p:stCondLst>
                                <p:childTnLst>
                                  <p:par>
                                    <p:cTn id="66" presetID="2" presetClass="entr" presetSubtype="3" fill="hold" nodeType="afterEffect" p14:presetBounceEnd="60000">
                                      <p:stCondLst>
                                        <p:cond delay="0"/>
                                      </p:stCondLst>
                                      <p:childTnLst>
                                        <p:set>
                                          <p:cBhvr>
                                            <p:cTn id="67" dur="1" fill="hold">
                                              <p:stCondLst>
                                                <p:cond delay="0"/>
                                              </p:stCondLst>
                                            </p:cTn>
                                            <p:tgtEl>
                                              <p:spTgt spid="53"/>
                                            </p:tgtEl>
                                            <p:attrNameLst>
                                              <p:attrName>style.visibility</p:attrName>
                                            </p:attrNameLst>
                                          </p:cBhvr>
                                          <p:to>
                                            <p:strVal val="visible"/>
                                          </p:to>
                                        </p:set>
                                        <p:anim calcmode="lin" valueType="num" p14:bounceEnd="60000">
                                          <p:cBhvr additive="base">
                                            <p:cTn id="68" dur="300" fill="hold"/>
                                            <p:tgtEl>
                                              <p:spTgt spid="53"/>
                                            </p:tgtEl>
                                            <p:attrNameLst>
                                              <p:attrName>ppt_x</p:attrName>
                                            </p:attrNameLst>
                                          </p:cBhvr>
                                          <p:tavLst>
                                            <p:tav tm="0">
                                              <p:val>
                                                <p:strVal val="1+#ppt_w/2"/>
                                              </p:val>
                                            </p:tav>
                                            <p:tav tm="100000">
                                              <p:val>
                                                <p:strVal val="#ppt_x"/>
                                              </p:val>
                                            </p:tav>
                                          </p:tavLst>
                                        </p:anim>
                                        <p:anim calcmode="lin" valueType="num" p14:bounceEnd="60000">
                                          <p:cBhvr additive="base">
                                            <p:cTn id="69" dur="300" fill="hold"/>
                                            <p:tgtEl>
                                              <p:spTgt spid="53"/>
                                            </p:tgtEl>
                                            <p:attrNameLst>
                                              <p:attrName>ppt_y</p:attrName>
                                            </p:attrNameLst>
                                          </p:cBhvr>
                                          <p:tavLst>
                                            <p:tav tm="0">
                                              <p:val>
                                                <p:strVal val="0-#ppt_h/2"/>
                                              </p:val>
                                            </p:tav>
                                            <p:tav tm="100000">
                                              <p:val>
                                                <p:strVal val="#ppt_y"/>
                                              </p:val>
                                            </p:tav>
                                          </p:tavLst>
                                        </p:anim>
                                      </p:childTnLst>
                                    </p:cTn>
                                  </p:par>
                                </p:childTnLst>
                              </p:cTn>
                            </p:par>
                            <p:par>
                              <p:cTn id="70" fill="hold">
                                <p:stCondLst>
                                  <p:cond delay="5800"/>
                                </p:stCondLst>
                                <p:childTnLst>
                                  <p:par>
                                    <p:cTn id="71" presetID="22" presetClass="entr" presetSubtype="8" fill="hold" grpId="0" nodeType="afterEffect">
                                      <p:stCondLst>
                                        <p:cond delay="0"/>
                                      </p:stCondLst>
                                      <p:childTnLst>
                                        <p:set>
                                          <p:cBhvr>
                                            <p:cTn id="72" dur="1" fill="hold">
                                              <p:stCondLst>
                                                <p:cond delay="0"/>
                                              </p:stCondLst>
                                            </p:cTn>
                                            <p:tgtEl>
                                              <p:spTgt spid="65"/>
                                            </p:tgtEl>
                                            <p:attrNameLst>
                                              <p:attrName>style.visibility</p:attrName>
                                            </p:attrNameLst>
                                          </p:cBhvr>
                                          <p:to>
                                            <p:strVal val="visible"/>
                                          </p:to>
                                        </p:set>
                                        <p:animEffect transition="in" filter="wipe(left)">
                                          <p:cBhvr>
                                            <p:cTn id="73"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5" grpId="0"/>
          <p:bldP spid="36" grpId="0"/>
          <p:bldP spid="38" grpId="0"/>
          <p:bldP spid="39" grpId="0"/>
          <p:bldP spid="63" grpId="0"/>
          <p:bldP spid="6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1500"/>
                                </p:stCondLst>
                                <p:childTnLst>
                                  <p:par>
                                    <p:cTn id="21" presetID="2" presetClass="entr" presetSubtype="3"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300" fill="hold"/>
                                            <p:tgtEl>
                                              <p:spTgt spid="3"/>
                                            </p:tgtEl>
                                            <p:attrNameLst>
                                              <p:attrName>ppt_x</p:attrName>
                                            </p:attrNameLst>
                                          </p:cBhvr>
                                          <p:tavLst>
                                            <p:tav tm="0">
                                              <p:val>
                                                <p:strVal val="1+#ppt_w/2"/>
                                              </p:val>
                                            </p:tav>
                                            <p:tav tm="100000">
                                              <p:val>
                                                <p:strVal val="#ppt_x"/>
                                              </p:val>
                                            </p:tav>
                                          </p:tavLst>
                                        </p:anim>
                                        <p:anim calcmode="lin" valueType="num">
                                          <p:cBhvr additive="base">
                                            <p:cTn id="24" dur="30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1800"/>
                                </p:stCondLst>
                                <p:childTnLst>
                                  <p:par>
                                    <p:cTn id="26" presetID="22" presetClass="entr" presetSubtype="8"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500"/>
                                            <p:tgtEl>
                                              <p:spTgt spid="15"/>
                                            </p:tgtEl>
                                          </p:cBhvr>
                                        </p:animEffect>
                                      </p:childTnLst>
                                    </p:cTn>
                                  </p:par>
                                </p:childTnLst>
                              </p:cTn>
                            </p:par>
                            <p:par>
                              <p:cTn id="29" fill="hold">
                                <p:stCondLst>
                                  <p:cond delay="2300"/>
                                </p:stCondLst>
                                <p:childTnLst>
                                  <p:par>
                                    <p:cTn id="30" presetID="2" presetClass="entr" presetSubtype="3"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300" fill="hold"/>
                                            <p:tgtEl>
                                              <p:spTgt spid="47"/>
                                            </p:tgtEl>
                                            <p:attrNameLst>
                                              <p:attrName>ppt_x</p:attrName>
                                            </p:attrNameLst>
                                          </p:cBhvr>
                                          <p:tavLst>
                                            <p:tav tm="0">
                                              <p:val>
                                                <p:strVal val="1+#ppt_w/2"/>
                                              </p:val>
                                            </p:tav>
                                            <p:tav tm="100000">
                                              <p:val>
                                                <p:strVal val="#ppt_x"/>
                                              </p:val>
                                            </p:tav>
                                          </p:tavLst>
                                        </p:anim>
                                        <p:anim calcmode="lin" valueType="num">
                                          <p:cBhvr additive="base">
                                            <p:cTn id="33" dur="300" fill="hold"/>
                                            <p:tgtEl>
                                              <p:spTgt spid="47"/>
                                            </p:tgtEl>
                                            <p:attrNameLst>
                                              <p:attrName>ppt_y</p:attrName>
                                            </p:attrNameLst>
                                          </p:cBhvr>
                                          <p:tavLst>
                                            <p:tav tm="0">
                                              <p:val>
                                                <p:strVal val="0-#ppt_h/2"/>
                                              </p:val>
                                            </p:tav>
                                            <p:tav tm="100000">
                                              <p:val>
                                                <p:strVal val="#ppt_y"/>
                                              </p:val>
                                            </p:tav>
                                          </p:tavLst>
                                        </p:anim>
                                      </p:childTnLst>
                                    </p:cTn>
                                  </p:par>
                                </p:childTnLst>
                              </p:cTn>
                            </p:par>
                            <p:par>
                              <p:cTn id="34" fill="hold">
                                <p:stCondLst>
                                  <p:cond delay="2600"/>
                                </p:stCondLst>
                                <p:childTnLst>
                                  <p:par>
                                    <p:cTn id="35" presetID="22" presetClass="entr" presetSubtype="8"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left)">
                                          <p:cBhvr>
                                            <p:cTn id="37" dur="500"/>
                                            <p:tgtEl>
                                              <p:spTgt spid="36"/>
                                            </p:tgtEl>
                                          </p:cBhvr>
                                        </p:animEffect>
                                      </p:childTnLst>
                                    </p:cTn>
                                  </p:par>
                                </p:childTnLst>
                              </p:cTn>
                            </p:par>
                            <p:par>
                              <p:cTn id="38" fill="hold">
                                <p:stCondLst>
                                  <p:cond delay="3100"/>
                                </p:stCondLst>
                                <p:childTnLst>
                                  <p:par>
                                    <p:cTn id="39" presetID="2" presetClass="entr" presetSubtype="3"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 calcmode="lin" valueType="num">
                                          <p:cBhvr additive="base">
                                            <p:cTn id="41" dur="300" fill="hold"/>
                                            <p:tgtEl>
                                              <p:spTgt spid="56"/>
                                            </p:tgtEl>
                                            <p:attrNameLst>
                                              <p:attrName>ppt_x</p:attrName>
                                            </p:attrNameLst>
                                          </p:cBhvr>
                                          <p:tavLst>
                                            <p:tav tm="0">
                                              <p:val>
                                                <p:strVal val="1+#ppt_w/2"/>
                                              </p:val>
                                            </p:tav>
                                            <p:tav tm="100000">
                                              <p:val>
                                                <p:strVal val="#ppt_x"/>
                                              </p:val>
                                            </p:tav>
                                          </p:tavLst>
                                        </p:anim>
                                        <p:anim calcmode="lin" valueType="num">
                                          <p:cBhvr additive="base">
                                            <p:cTn id="42" dur="300" fill="hold"/>
                                            <p:tgtEl>
                                              <p:spTgt spid="56"/>
                                            </p:tgtEl>
                                            <p:attrNameLst>
                                              <p:attrName>ppt_y</p:attrName>
                                            </p:attrNameLst>
                                          </p:cBhvr>
                                          <p:tavLst>
                                            <p:tav tm="0">
                                              <p:val>
                                                <p:strVal val="0-#ppt_h/2"/>
                                              </p:val>
                                            </p:tav>
                                            <p:tav tm="100000">
                                              <p:val>
                                                <p:strVal val="#ppt_y"/>
                                              </p:val>
                                            </p:tav>
                                          </p:tavLst>
                                        </p:anim>
                                      </p:childTnLst>
                                    </p:cTn>
                                  </p:par>
                                </p:childTnLst>
                              </p:cTn>
                            </p:par>
                            <p:par>
                              <p:cTn id="43" fill="hold">
                                <p:stCondLst>
                                  <p:cond delay="3400"/>
                                </p:stCondLst>
                                <p:childTnLst>
                                  <p:par>
                                    <p:cTn id="44" presetID="22" presetClass="entr" presetSubtype="8" fill="hold" grpId="0" nodeType="afterEffect">
                                      <p:stCondLst>
                                        <p:cond delay="0"/>
                                      </p:stCondLst>
                                      <p:childTnLst>
                                        <p:set>
                                          <p:cBhvr>
                                            <p:cTn id="45" dur="1" fill="hold">
                                              <p:stCondLst>
                                                <p:cond delay="0"/>
                                              </p:stCondLst>
                                            </p:cTn>
                                            <p:tgtEl>
                                              <p:spTgt spid="63"/>
                                            </p:tgtEl>
                                            <p:attrNameLst>
                                              <p:attrName>style.visibility</p:attrName>
                                            </p:attrNameLst>
                                          </p:cBhvr>
                                          <p:to>
                                            <p:strVal val="visible"/>
                                          </p:to>
                                        </p:set>
                                        <p:animEffect transition="in" filter="wipe(left)">
                                          <p:cBhvr>
                                            <p:cTn id="46" dur="500"/>
                                            <p:tgtEl>
                                              <p:spTgt spid="63"/>
                                            </p:tgtEl>
                                          </p:cBhvr>
                                        </p:animEffect>
                                      </p:childTnLst>
                                    </p:cTn>
                                  </p:par>
                                </p:childTnLst>
                              </p:cTn>
                            </p:par>
                            <p:par>
                              <p:cTn id="47" fill="hold">
                                <p:stCondLst>
                                  <p:cond delay="3900"/>
                                </p:stCondLst>
                                <p:childTnLst>
                                  <p:par>
                                    <p:cTn id="48" presetID="2" presetClass="entr" presetSubtype="3" fill="hold" nodeType="after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300" fill="hold"/>
                                            <p:tgtEl>
                                              <p:spTgt spid="50"/>
                                            </p:tgtEl>
                                            <p:attrNameLst>
                                              <p:attrName>ppt_x</p:attrName>
                                            </p:attrNameLst>
                                          </p:cBhvr>
                                          <p:tavLst>
                                            <p:tav tm="0">
                                              <p:val>
                                                <p:strVal val="1+#ppt_w/2"/>
                                              </p:val>
                                            </p:tav>
                                            <p:tav tm="100000">
                                              <p:val>
                                                <p:strVal val="#ppt_x"/>
                                              </p:val>
                                            </p:tav>
                                          </p:tavLst>
                                        </p:anim>
                                        <p:anim calcmode="lin" valueType="num">
                                          <p:cBhvr additive="base">
                                            <p:cTn id="51" dur="300" fill="hold"/>
                                            <p:tgtEl>
                                              <p:spTgt spid="50"/>
                                            </p:tgtEl>
                                            <p:attrNameLst>
                                              <p:attrName>ppt_y</p:attrName>
                                            </p:attrNameLst>
                                          </p:cBhvr>
                                          <p:tavLst>
                                            <p:tav tm="0">
                                              <p:val>
                                                <p:strVal val="0-#ppt_h/2"/>
                                              </p:val>
                                            </p:tav>
                                            <p:tav tm="100000">
                                              <p:val>
                                                <p:strVal val="#ppt_y"/>
                                              </p:val>
                                            </p:tav>
                                          </p:tavLst>
                                        </p:anim>
                                      </p:childTnLst>
                                    </p:cTn>
                                  </p:par>
                                </p:childTnLst>
                              </p:cTn>
                            </p:par>
                            <p:par>
                              <p:cTn id="52" fill="hold">
                                <p:stCondLst>
                                  <p:cond delay="4200"/>
                                </p:stCondLst>
                                <p:childTnLst>
                                  <p:par>
                                    <p:cTn id="53" presetID="22" presetClass="entr" presetSubtype="8"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wipe(left)">
                                          <p:cBhvr>
                                            <p:cTn id="55" dur="500"/>
                                            <p:tgtEl>
                                              <p:spTgt spid="38"/>
                                            </p:tgtEl>
                                          </p:cBhvr>
                                        </p:animEffect>
                                      </p:childTnLst>
                                    </p:cTn>
                                  </p:par>
                                </p:childTnLst>
                              </p:cTn>
                            </p:par>
                            <p:par>
                              <p:cTn id="56" fill="hold">
                                <p:stCondLst>
                                  <p:cond delay="4700"/>
                                </p:stCondLst>
                                <p:childTnLst>
                                  <p:par>
                                    <p:cTn id="57" presetID="2" presetClass="entr" presetSubtype="3"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 calcmode="lin" valueType="num">
                                          <p:cBhvr additive="base">
                                            <p:cTn id="59" dur="300" fill="hold"/>
                                            <p:tgtEl>
                                              <p:spTgt spid="59"/>
                                            </p:tgtEl>
                                            <p:attrNameLst>
                                              <p:attrName>ppt_x</p:attrName>
                                            </p:attrNameLst>
                                          </p:cBhvr>
                                          <p:tavLst>
                                            <p:tav tm="0">
                                              <p:val>
                                                <p:strVal val="1+#ppt_w/2"/>
                                              </p:val>
                                            </p:tav>
                                            <p:tav tm="100000">
                                              <p:val>
                                                <p:strVal val="#ppt_x"/>
                                              </p:val>
                                            </p:tav>
                                          </p:tavLst>
                                        </p:anim>
                                        <p:anim calcmode="lin" valueType="num">
                                          <p:cBhvr additive="base">
                                            <p:cTn id="60" dur="300" fill="hold"/>
                                            <p:tgtEl>
                                              <p:spTgt spid="59"/>
                                            </p:tgtEl>
                                            <p:attrNameLst>
                                              <p:attrName>ppt_y</p:attrName>
                                            </p:attrNameLst>
                                          </p:cBhvr>
                                          <p:tavLst>
                                            <p:tav tm="0">
                                              <p:val>
                                                <p:strVal val="0-#ppt_h/2"/>
                                              </p:val>
                                            </p:tav>
                                            <p:tav tm="100000">
                                              <p:val>
                                                <p:strVal val="#ppt_y"/>
                                              </p:val>
                                            </p:tav>
                                          </p:tavLst>
                                        </p:anim>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wipe(left)">
                                          <p:cBhvr>
                                            <p:cTn id="64" dur="500"/>
                                            <p:tgtEl>
                                              <p:spTgt spid="39"/>
                                            </p:tgtEl>
                                          </p:cBhvr>
                                        </p:animEffect>
                                      </p:childTnLst>
                                    </p:cTn>
                                  </p:par>
                                </p:childTnLst>
                              </p:cTn>
                            </p:par>
                            <p:par>
                              <p:cTn id="65" fill="hold">
                                <p:stCondLst>
                                  <p:cond delay="5500"/>
                                </p:stCondLst>
                                <p:childTnLst>
                                  <p:par>
                                    <p:cTn id="66" presetID="2" presetClass="entr" presetSubtype="3" fill="hold" nodeType="afterEffect">
                                      <p:stCondLst>
                                        <p:cond delay="0"/>
                                      </p:stCondLst>
                                      <p:childTnLst>
                                        <p:set>
                                          <p:cBhvr>
                                            <p:cTn id="67" dur="1" fill="hold">
                                              <p:stCondLst>
                                                <p:cond delay="0"/>
                                              </p:stCondLst>
                                            </p:cTn>
                                            <p:tgtEl>
                                              <p:spTgt spid="53"/>
                                            </p:tgtEl>
                                            <p:attrNameLst>
                                              <p:attrName>style.visibility</p:attrName>
                                            </p:attrNameLst>
                                          </p:cBhvr>
                                          <p:to>
                                            <p:strVal val="visible"/>
                                          </p:to>
                                        </p:set>
                                        <p:anim calcmode="lin" valueType="num">
                                          <p:cBhvr additive="base">
                                            <p:cTn id="68" dur="300" fill="hold"/>
                                            <p:tgtEl>
                                              <p:spTgt spid="53"/>
                                            </p:tgtEl>
                                            <p:attrNameLst>
                                              <p:attrName>ppt_x</p:attrName>
                                            </p:attrNameLst>
                                          </p:cBhvr>
                                          <p:tavLst>
                                            <p:tav tm="0">
                                              <p:val>
                                                <p:strVal val="1+#ppt_w/2"/>
                                              </p:val>
                                            </p:tav>
                                            <p:tav tm="100000">
                                              <p:val>
                                                <p:strVal val="#ppt_x"/>
                                              </p:val>
                                            </p:tav>
                                          </p:tavLst>
                                        </p:anim>
                                        <p:anim calcmode="lin" valueType="num">
                                          <p:cBhvr additive="base">
                                            <p:cTn id="69" dur="300" fill="hold"/>
                                            <p:tgtEl>
                                              <p:spTgt spid="53"/>
                                            </p:tgtEl>
                                            <p:attrNameLst>
                                              <p:attrName>ppt_y</p:attrName>
                                            </p:attrNameLst>
                                          </p:cBhvr>
                                          <p:tavLst>
                                            <p:tav tm="0">
                                              <p:val>
                                                <p:strVal val="0-#ppt_h/2"/>
                                              </p:val>
                                            </p:tav>
                                            <p:tav tm="100000">
                                              <p:val>
                                                <p:strVal val="#ppt_y"/>
                                              </p:val>
                                            </p:tav>
                                          </p:tavLst>
                                        </p:anim>
                                      </p:childTnLst>
                                    </p:cTn>
                                  </p:par>
                                </p:childTnLst>
                              </p:cTn>
                            </p:par>
                            <p:par>
                              <p:cTn id="70" fill="hold">
                                <p:stCondLst>
                                  <p:cond delay="5800"/>
                                </p:stCondLst>
                                <p:childTnLst>
                                  <p:par>
                                    <p:cTn id="71" presetID="22" presetClass="entr" presetSubtype="8" fill="hold" grpId="0" nodeType="afterEffect">
                                      <p:stCondLst>
                                        <p:cond delay="0"/>
                                      </p:stCondLst>
                                      <p:childTnLst>
                                        <p:set>
                                          <p:cBhvr>
                                            <p:cTn id="72" dur="1" fill="hold">
                                              <p:stCondLst>
                                                <p:cond delay="0"/>
                                              </p:stCondLst>
                                            </p:cTn>
                                            <p:tgtEl>
                                              <p:spTgt spid="65"/>
                                            </p:tgtEl>
                                            <p:attrNameLst>
                                              <p:attrName>style.visibility</p:attrName>
                                            </p:attrNameLst>
                                          </p:cBhvr>
                                          <p:to>
                                            <p:strVal val="visible"/>
                                          </p:to>
                                        </p:set>
                                        <p:animEffect transition="in" filter="wipe(left)">
                                          <p:cBhvr>
                                            <p:cTn id="73"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5" grpId="0"/>
          <p:bldP spid="36" grpId="0"/>
          <p:bldP spid="38" grpId="0"/>
          <p:bldP spid="39" grpId="0"/>
          <p:bldP spid="63" grpId="0"/>
          <p:bldP spid="65"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a:ln w="12700">
                  <a:noFill/>
                </a:ln>
                <a:solidFill>
                  <a:srgbClr val="0070C0"/>
                </a:solidFill>
                <a:latin typeface="Impact" panose="020B0806030902050204" pitchFamily="34" charset="0"/>
                <a:ea typeface="微软雅黑" pitchFamily="34" charset="-122"/>
              </a:rPr>
              <a:t>Part</a:t>
            </a:r>
            <a:r>
              <a:rPr lang="en-US" altLang="zh-CN" sz="4800" dirty="0">
                <a:ln w="12700">
                  <a:noFill/>
                </a:ln>
                <a:solidFill>
                  <a:srgbClr val="0070C0"/>
                </a:solidFill>
                <a:latin typeface="Helvetica Neue Condensed" pitchFamily="50" charset="0"/>
                <a:ea typeface="微软雅黑" pitchFamily="34" charset="-122"/>
              </a:rPr>
              <a:t> </a:t>
            </a:r>
            <a:r>
              <a:rPr lang="en-US" altLang="zh-CN" sz="4800" dirty="0">
                <a:ln w="12700">
                  <a:noFill/>
                </a:ln>
                <a:solidFill>
                  <a:srgbClr val="0070C0"/>
                </a:solidFill>
                <a:latin typeface="Impact" panose="020B0806030902050204" pitchFamily="34" charset="0"/>
                <a:ea typeface="微软雅黑" pitchFamily="34" charset="-122"/>
              </a:rPr>
              <a:t>1</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914731" y="1773787"/>
            <a:ext cx="1031051" cy="553998"/>
          </a:xfrm>
          <a:prstGeom prst="rect">
            <a:avLst/>
          </a:prstGeom>
          <a:noFill/>
        </p:spPr>
        <p:txBody>
          <a:bodyPr wrap="none" rtlCol="0">
            <a:spAutoFit/>
          </a:bodyPr>
          <a:lstStyle/>
          <a:p>
            <a:pPr marL="0" lvl="1"/>
            <a:r>
              <a:rPr lang="zh-CN" altLang="en-US" sz="3000" b="1" spc="300" dirty="0" smtClean="0">
                <a:solidFill>
                  <a:srgbClr val="0070C0"/>
                </a:solidFill>
                <a:latin typeface="微软雅黑" pitchFamily="34" charset="-122"/>
                <a:ea typeface="微软雅黑" pitchFamily="34" charset="-122"/>
              </a:rPr>
              <a:t>绪论</a:t>
            </a:r>
            <a:endParaRPr lang="zh-CN" altLang="en-US" sz="3000" b="1" spc="300" dirty="0">
              <a:solidFill>
                <a:srgbClr val="0070C0"/>
              </a:solidFill>
              <a:latin typeface="微软雅黑" pitchFamily="34" charset="-122"/>
              <a:ea typeface="微软雅黑" pitchFamily="34" charset="-122"/>
            </a:endParaRP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97859"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选题背景</a:t>
            </a:r>
          </a:p>
        </p:txBody>
      </p:sp>
      <p:sp>
        <p:nvSpPr>
          <p:cNvPr id="19" name="TextBox 39"/>
          <p:cNvSpPr>
            <a:spLocks noChangeArrowheads="1"/>
          </p:cNvSpPr>
          <p:nvPr/>
        </p:nvSpPr>
        <p:spPr bwMode="auto">
          <a:xfrm>
            <a:off x="4997859" y="3000721"/>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研究意义</a:t>
            </a:r>
          </a:p>
        </p:txBody>
      </p:sp>
      <p:sp>
        <p:nvSpPr>
          <p:cNvPr id="20" name="TextBox 40"/>
          <p:cNvSpPr>
            <a:spLocks noChangeArrowheads="1"/>
          </p:cNvSpPr>
          <p:nvPr/>
        </p:nvSpPr>
        <p:spPr bwMode="auto">
          <a:xfrm>
            <a:off x="4997859" y="3262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国内外相关研究综述</a:t>
            </a:r>
          </a:p>
        </p:txBody>
      </p:sp>
      <p:sp>
        <p:nvSpPr>
          <p:cNvPr id="21" name="TextBox 41"/>
          <p:cNvSpPr>
            <a:spLocks noChangeArrowheads="1"/>
          </p:cNvSpPr>
          <p:nvPr/>
        </p:nvSpPr>
        <p:spPr bwMode="auto">
          <a:xfrm>
            <a:off x="4997859" y="3524597"/>
            <a:ext cx="187325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理论基础与文献综述</a:t>
            </a:r>
          </a:p>
        </p:txBody>
      </p:sp>
      <p:sp>
        <p:nvSpPr>
          <p:cNvPr id="22" name="TextBox 42"/>
          <p:cNvSpPr>
            <a:spLocks noChangeArrowheads="1"/>
          </p:cNvSpPr>
          <p:nvPr/>
        </p:nvSpPr>
        <p:spPr bwMode="auto">
          <a:xfrm>
            <a:off x="4997859" y="3786533"/>
            <a:ext cx="18732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主要贡献与创新</a:t>
            </a:r>
          </a:p>
        </p:txBody>
      </p:sp>
      <p:sp>
        <p:nvSpPr>
          <p:cNvPr id="23" name="TextBox 39"/>
          <p:cNvSpPr>
            <a:spLocks noChangeArrowheads="1"/>
          </p:cNvSpPr>
          <p:nvPr/>
        </p:nvSpPr>
        <p:spPr bwMode="auto">
          <a:xfrm>
            <a:off x="4997859" y="2738783"/>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国内外相关研究</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320409497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4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60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80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fill="hold"/>
                                        <p:tgtEl>
                                          <p:spTgt spid="22"/>
                                        </p:tgtEl>
                                        <p:attrNameLst>
                                          <p:attrName>ppt_x</p:attrName>
                                        </p:attrNameLst>
                                      </p:cBhvr>
                                      <p:tavLst>
                                        <p:tav tm="0">
                                          <p:val>
                                            <p:strVal val="#ppt_x"/>
                                          </p:val>
                                        </p:tav>
                                        <p:tav tm="100000">
                                          <p:val>
                                            <p:strVal val="#ppt_x"/>
                                          </p:val>
                                        </p:tav>
                                      </p:tavLst>
                                    </p:anim>
                                    <p:anim calcmode="lin" valueType="num">
                                      <p:cBhvr additive="base">
                                        <p:cTn id="6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1"/>
          <p:cNvSpPr>
            <a:spLocks noChangeArrowheads="1"/>
          </p:cNvSpPr>
          <p:nvPr/>
        </p:nvSpPr>
        <p:spPr bwMode="auto">
          <a:xfrm>
            <a:off x="1439863" y="1664494"/>
            <a:ext cx="6264275" cy="1554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000" dirty="0">
                <a:solidFill>
                  <a:schemeClr val="tx1">
                    <a:lumMod val="50000"/>
                    <a:lumOff val="50000"/>
                  </a:schemeClr>
                </a:solidFill>
                <a:latin typeface="微软雅黑"/>
                <a:ea typeface="微软雅黑"/>
                <a:sym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en-US" altLang="zh-CN" sz="1000" dirty="0">
              <a:solidFill>
                <a:schemeClr val="tx1">
                  <a:lumMod val="50000"/>
                  <a:lumOff val="50000"/>
                </a:schemeClr>
              </a:solidFill>
              <a:latin typeface="微软雅黑"/>
              <a:ea typeface="微软雅黑"/>
              <a:sym typeface="微软雅黑" pitchFamily="34" charset="-122"/>
            </a:endParaRPr>
          </a:p>
          <a:p>
            <a:endParaRPr lang="zh-CN" altLang="en-US" sz="1000" dirty="0">
              <a:solidFill>
                <a:schemeClr val="tx1">
                  <a:lumMod val="50000"/>
                  <a:lumOff val="50000"/>
                </a:schemeClr>
              </a:solidFill>
              <a:latin typeface="微软雅黑"/>
              <a:ea typeface="微软雅黑"/>
              <a:sym typeface="微软雅黑" pitchFamily="34" charset="-122"/>
            </a:endParaRPr>
          </a:p>
          <a:p>
            <a:r>
              <a:rPr lang="zh-CN" altLang="en-US" sz="1000" dirty="0">
                <a:solidFill>
                  <a:schemeClr val="tx1">
                    <a:lumMod val="50000"/>
                    <a:lumOff val="50000"/>
                  </a:schemeClr>
                </a:solidFill>
                <a:latin typeface="微软雅黑"/>
                <a:ea typeface="微软雅黑"/>
                <a:sym typeface="微软雅黑" pitchFamily="34" charset="-122"/>
              </a:rPr>
              <a:t>写毕业论文主要目的是培养学生综合运用所学知识和技能，理论联系实际，独立分析，解决实际问题的能力，使学生得到从事本专业工作和进行相关的基本训练。毕业论文应反映出作者能够准确地掌握所学的专业基础知识，基本学会综合运用所学知识进行科学研究的方法，对所研究的题目有一定的心得体会，论文题目的范围不宜过宽，一般选择本学科某一重要问题的一个侧面。</a:t>
            </a:r>
            <a:endParaRPr lang="en-US" altLang="zh-CN" sz="1000" dirty="0">
              <a:solidFill>
                <a:schemeClr val="tx1">
                  <a:lumMod val="50000"/>
                  <a:lumOff val="50000"/>
                </a:schemeClr>
              </a:solidFill>
              <a:latin typeface="微软雅黑"/>
              <a:ea typeface="微软雅黑"/>
              <a:sym typeface="微软雅黑" pitchFamily="34" charset="-122"/>
            </a:endParaRPr>
          </a:p>
          <a:p>
            <a:endParaRPr lang="zh-CN" altLang="en-US" sz="1000" dirty="0">
              <a:latin typeface="微软雅黑"/>
              <a:ea typeface="微软雅黑"/>
              <a:sym typeface="微软雅黑" pitchFamily="34" charset="-122"/>
            </a:endParaRPr>
          </a:p>
          <a:p>
            <a:r>
              <a:rPr lang="zh-CN" altLang="en-US" sz="1100" b="1" dirty="0">
                <a:solidFill>
                  <a:srgbClr val="0070C0"/>
                </a:solidFill>
                <a:latin typeface="微软雅黑"/>
                <a:ea typeface="微软雅黑"/>
                <a:sym typeface="微软雅黑" pitchFamily="34" charset="-122"/>
              </a:rPr>
              <a:t>字号请根据你的内容多少，及演示需要调整大小。</a:t>
            </a:r>
            <a:endParaRPr lang="en-US" altLang="zh-CN" sz="1100" b="1" dirty="0">
              <a:solidFill>
                <a:srgbClr val="0070C0"/>
              </a:solidFill>
              <a:latin typeface="微软雅黑"/>
              <a:ea typeface="微软雅黑"/>
              <a:sym typeface="微软雅黑" pitchFamily="34" charset="-122"/>
            </a:endParaRPr>
          </a:p>
        </p:txBody>
      </p:sp>
      <p:sp>
        <p:nvSpPr>
          <p:cNvPr id="5" name="TextBox 43"/>
          <p:cNvSpPr>
            <a:spLocks noChangeArrowheads="1"/>
          </p:cNvSpPr>
          <p:nvPr/>
        </p:nvSpPr>
        <p:spPr bwMode="auto">
          <a:xfrm>
            <a:off x="3416300" y="994410"/>
            <a:ext cx="23114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2800" b="1" dirty="0">
                <a:solidFill>
                  <a:schemeClr val="tx1">
                    <a:lumMod val="65000"/>
                    <a:lumOff val="35000"/>
                  </a:schemeClr>
                </a:solidFill>
                <a:latin typeface="微软雅黑"/>
                <a:ea typeface="微软雅黑"/>
              </a:rPr>
              <a:t>行业大背景</a:t>
            </a:r>
          </a:p>
        </p:txBody>
      </p:sp>
      <p:grpSp>
        <p:nvGrpSpPr>
          <p:cNvPr id="6" name="组合 2"/>
          <p:cNvGrpSpPr>
            <a:grpSpLocks/>
          </p:cNvGrpSpPr>
          <p:nvPr/>
        </p:nvGrpSpPr>
        <p:grpSpPr bwMode="auto">
          <a:xfrm>
            <a:off x="2770188" y="1138714"/>
            <a:ext cx="3579812" cy="142875"/>
            <a:chOff x="0" y="0"/>
            <a:chExt cx="3580582" cy="158874"/>
          </a:xfrm>
        </p:grpSpPr>
        <p:grpSp>
          <p:nvGrpSpPr>
            <p:cNvPr id="7" name="组合 61"/>
            <p:cNvGrpSpPr>
              <a:grpSpLocks/>
            </p:cNvGrpSpPr>
            <p:nvPr/>
          </p:nvGrpSpPr>
          <p:grpSpPr bwMode="auto">
            <a:xfrm>
              <a:off x="0" y="0"/>
              <a:ext cx="792088" cy="158874"/>
              <a:chOff x="0" y="0"/>
              <a:chExt cx="792088" cy="158874"/>
            </a:xfrm>
          </p:grpSpPr>
          <p:sp>
            <p:nvSpPr>
              <p:cNvPr id="12" name="直接连接符 70"/>
              <p:cNvSpPr>
                <a:spLocks noChangeShapeType="1"/>
              </p:cNvSpPr>
              <p:nvPr/>
            </p:nvSpPr>
            <p:spPr bwMode="auto">
              <a:xfrm flipH="1">
                <a:off x="0" y="79437"/>
                <a:ext cx="792088"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 name="直接连接符 71"/>
              <p:cNvSpPr>
                <a:spLocks noChangeShapeType="1"/>
              </p:cNvSpPr>
              <p:nvPr/>
            </p:nvSpPr>
            <p:spPr bwMode="auto">
              <a:xfrm flipH="1">
                <a:off x="216024" y="0"/>
                <a:ext cx="576064"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 name="直接连接符 72"/>
              <p:cNvSpPr>
                <a:spLocks noChangeShapeType="1"/>
              </p:cNvSpPr>
              <p:nvPr/>
            </p:nvSpPr>
            <p:spPr bwMode="auto">
              <a:xfrm flipH="1">
                <a:off x="396044" y="158874"/>
                <a:ext cx="396044"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8" name="组合 62"/>
            <p:cNvGrpSpPr>
              <a:grpSpLocks/>
            </p:cNvGrpSpPr>
            <p:nvPr/>
          </p:nvGrpSpPr>
          <p:grpSpPr bwMode="auto">
            <a:xfrm rot="10800000">
              <a:off x="2788494" y="0"/>
              <a:ext cx="792088" cy="158874"/>
              <a:chOff x="0" y="0"/>
              <a:chExt cx="792088" cy="158874"/>
            </a:xfrm>
          </p:grpSpPr>
          <p:sp>
            <p:nvSpPr>
              <p:cNvPr id="9" name="直接连接符 67"/>
              <p:cNvSpPr>
                <a:spLocks noChangeShapeType="1"/>
              </p:cNvSpPr>
              <p:nvPr/>
            </p:nvSpPr>
            <p:spPr bwMode="auto">
              <a:xfrm flipH="1">
                <a:off x="0" y="79437"/>
                <a:ext cx="792088"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 name="直接连接符 68"/>
              <p:cNvSpPr>
                <a:spLocks noChangeShapeType="1"/>
              </p:cNvSpPr>
              <p:nvPr/>
            </p:nvSpPr>
            <p:spPr bwMode="auto">
              <a:xfrm flipH="1">
                <a:off x="216024" y="0"/>
                <a:ext cx="576064"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1" name="直接连接符 69"/>
              <p:cNvSpPr>
                <a:spLocks noChangeShapeType="1"/>
              </p:cNvSpPr>
              <p:nvPr/>
            </p:nvSpPr>
            <p:spPr bwMode="auto">
              <a:xfrm flipH="1">
                <a:off x="396044" y="158874"/>
                <a:ext cx="396044"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grpSp>
      <p:grpSp>
        <p:nvGrpSpPr>
          <p:cNvPr id="15" name="组合 14"/>
          <p:cNvGrpSpPr/>
          <p:nvPr/>
        </p:nvGrpSpPr>
        <p:grpSpPr>
          <a:xfrm>
            <a:off x="6059464" y="3524926"/>
            <a:ext cx="2185594" cy="1224902"/>
            <a:chOff x="6059464" y="3524926"/>
            <a:chExt cx="2185594" cy="1224902"/>
          </a:xfrm>
        </p:grpSpPr>
        <p:grpSp>
          <p:nvGrpSpPr>
            <p:cNvPr id="16" name="组合 15"/>
            <p:cNvGrpSpPr/>
            <p:nvPr/>
          </p:nvGrpSpPr>
          <p:grpSpPr>
            <a:xfrm>
              <a:off x="6059464" y="3524926"/>
              <a:ext cx="2185594" cy="1224902"/>
              <a:chOff x="4304043" y="1286668"/>
              <a:chExt cx="38379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21" name="圆角矩形 20"/>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grpSp>
        <p:grpSp>
          <p:nvGrpSpPr>
            <p:cNvPr id="17" name="组合 19"/>
            <p:cNvGrpSpPr>
              <a:grpSpLocks/>
            </p:cNvGrpSpPr>
            <p:nvPr/>
          </p:nvGrpSpPr>
          <p:grpSpPr bwMode="auto">
            <a:xfrm>
              <a:off x="6303964" y="3902869"/>
              <a:ext cx="1798637" cy="451947"/>
              <a:chOff x="0" y="0"/>
              <a:chExt cx="1799448" cy="502456"/>
            </a:xfrm>
          </p:grpSpPr>
          <p:sp>
            <p:nvSpPr>
              <p:cNvPr id="18" name="TextBox 87"/>
              <p:cNvSpPr>
                <a:spLocks noChangeArrowheads="1"/>
              </p:cNvSpPr>
              <p:nvPr/>
            </p:nvSpPr>
            <p:spPr bwMode="auto">
              <a:xfrm>
                <a:off x="163751" y="0"/>
                <a:ext cx="1471946" cy="205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rgbClr val="0070C0"/>
                    </a:solidFill>
                    <a:latin typeface="微软雅黑"/>
                    <a:ea typeface="微软雅黑"/>
                    <a:sym typeface="微软雅黑" pitchFamily="34" charset="-122"/>
                  </a:rPr>
                  <a:t>插入相关主题图片</a:t>
                </a:r>
                <a:endParaRPr lang="en-US" altLang="zh-CN" sz="1200" b="1" dirty="0">
                  <a:solidFill>
                    <a:srgbClr val="0070C0"/>
                  </a:solidFill>
                  <a:latin typeface="微软雅黑"/>
                  <a:ea typeface="微软雅黑"/>
                  <a:sym typeface="微软雅黑" pitchFamily="34" charset="-122"/>
                </a:endParaRPr>
              </a:p>
            </p:txBody>
          </p:sp>
          <p:sp>
            <p:nvSpPr>
              <p:cNvPr id="19" name="TextBox 88"/>
              <p:cNvSpPr>
                <a:spLocks noChangeArrowheads="1"/>
              </p:cNvSpPr>
              <p:nvPr/>
            </p:nvSpPr>
            <p:spPr bwMode="auto">
              <a:xfrm>
                <a:off x="0" y="228718"/>
                <a:ext cx="1799448" cy="2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b="1" dirty="0">
                    <a:solidFill>
                      <a:schemeClr val="tx1">
                        <a:lumMod val="65000"/>
                        <a:lumOff val="35000"/>
                      </a:schemeClr>
                    </a:solidFill>
                    <a:latin typeface="微软雅黑"/>
                    <a:ea typeface="微软雅黑"/>
                    <a:sym typeface="微软雅黑" pitchFamily="34" charset="-122"/>
                  </a:rPr>
                  <a:t>为统一图片大小，保持版面美观请使用 “形状填充</a:t>
                </a:r>
                <a:r>
                  <a:rPr lang="en-US" altLang="zh-CN" sz="800" b="1" dirty="0">
                    <a:solidFill>
                      <a:schemeClr val="tx1">
                        <a:lumMod val="65000"/>
                        <a:lumOff val="35000"/>
                      </a:schemeClr>
                    </a:solidFill>
                    <a:latin typeface="微软雅黑"/>
                    <a:ea typeface="微软雅黑"/>
                    <a:sym typeface="微软雅黑" pitchFamily="34" charset="-122"/>
                  </a:rPr>
                  <a:t>/</a:t>
                </a:r>
                <a:r>
                  <a:rPr lang="zh-CN" altLang="en-US" sz="800" b="1" dirty="0">
                    <a:solidFill>
                      <a:schemeClr val="tx1">
                        <a:lumMod val="65000"/>
                        <a:lumOff val="35000"/>
                      </a:schemeClr>
                    </a:solidFill>
                    <a:latin typeface="微软雅黑"/>
                    <a:ea typeface="微软雅黑"/>
                    <a:sym typeface="微软雅黑" pitchFamily="34" charset="-122"/>
                  </a:rPr>
                  <a:t>图片填充”命令</a:t>
                </a:r>
                <a:endParaRPr lang="en-US" altLang="zh-CN" sz="800" b="1" dirty="0">
                  <a:solidFill>
                    <a:schemeClr val="tx1">
                      <a:lumMod val="65000"/>
                      <a:lumOff val="35000"/>
                    </a:schemeClr>
                  </a:solidFill>
                  <a:latin typeface="微软雅黑"/>
                  <a:ea typeface="微软雅黑"/>
                  <a:sym typeface="微软雅黑" pitchFamily="34" charset="-122"/>
                </a:endParaRPr>
              </a:p>
            </p:txBody>
          </p:sp>
        </p:grpSp>
      </p:grpSp>
      <p:grpSp>
        <p:nvGrpSpPr>
          <p:cNvPr id="22" name="组合 21"/>
          <p:cNvGrpSpPr/>
          <p:nvPr/>
        </p:nvGrpSpPr>
        <p:grpSpPr>
          <a:xfrm>
            <a:off x="3660458" y="3524926"/>
            <a:ext cx="2185594" cy="1224902"/>
            <a:chOff x="6059464" y="3524926"/>
            <a:chExt cx="2185594" cy="1224902"/>
          </a:xfrm>
        </p:grpSpPr>
        <p:grpSp>
          <p:nvGrpSpPr>
            <p:cNvPr id="23" name="组合 22"/>
            <p:cNvGrpSpPr/>
            <p:nvPr/>
          </p:nvGrpSpPr>
          <p:grpSpPr>
            <a:xfrm>
              <a:off x="6059464" y="3524926"/>
              <a:ext cx="2185594" cy="1224902"/>
              <a:chOff x="4304043" y="1286668"/>
              <a:chExt cx="3837944" cy="2757793"/>
            </a:xfrm>
            <a:effectLst>
              <a:outerShdw blurRad="381000" dist="254000" dir="8100000" algn="tr" rotWithShape="0">
                <a:prstClr val="black">
                  <a:alpha val="40000"/>
                </a:prstClr>
              </a:outerShdw>
            </a:effectLst>
          </p:grpSpPr>
          <p:sp>
            <p:nvSpPr>
              <p:cNvPr id="27" name="圆角矩形 2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28" name="圆角矩形 27"/>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grpSp>
        <p:grpSp>
          <p:nvGrpSpPr>
            <p:cNvPr id="24" name="组合 19"/>
            <p:cNvGrpSpPr>
              <a:grpSpLocks/>
            </p:cNvGrpSpPr>
            <p:nvPr/>
          </p:nvGrpSpPr>
          <p:grpSpPr bwMode="auto">
            <a:xfrm>
              <a:off x="6303964" y="3902869"/>
              <a:ext cx="1798637" cy="451947"/>
              <a:chOff x="0" y="0"/>
              <a:chExt cx="1799448" cy="502456"/>
            </a:xfrm>
          </p:grpSpPr>
          <p:sp>
            <p:nvSpPr>
              <p:cNvPr id="25" name="TextBox 87"/>
              <p:cNvSpPr>
                <a:spLocks noChangeArrowheads="1"/>
              </p:cNvSpPr>
              <p:nvPr/>
            </p:nvSpPr>
            <p:spPr bwMode="auto">
              <a:xfrm>
                <a:off x="163751" y="0"/>
                <a:ext cx="1471946" cy="205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rgbClr val="0070C0"/>
                    </a:solidFill>
                    <a:latin typeface="微软雅黑"/>
                    <a:ea typeface="微软雅黑"/>
                    <a:sym typeface="微软雅黑" pitchFamily="34" charset="-122"/>
                  </a:rPr>
                  <a:t>插入相关主题图片</a:t>
                </a:r>
                <a:endParaRPr lang="en-US" altLang="zh-CN" sz="1200" b="1" dirty="0">
                  <a:solidFill>
                    <a:srgbClr val="0070C0"/>
                  </a:solidFill>
                  <a:latin typeface="微软雅黑"/>
                  <a:ea typeface="微软雅黑"/>
                  <a:sym typeface="微软雅黑" pitchFamily="34" charset="-122"/>
                </a:endParaRPr>
              </a:p>
            </p:txBody>
          </p:sp>
          <p:sp>
            <p:nvSpPr>
              <p:cNvPr id="26" name="TextBox 88"/>
              <p:cNvSpPr>
                <a:spLocks noChangeArrowheads="1"/>
              </p:cNvSpPr>
              <p:nvPr/>
            </p:nvSpPr>
            <p:spPr bwMode="auto">
              <a:xfrm>
                <a:off x="0" y="228718"/>
                <a:ext cx="1799448" cy="2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b="1" dirty="0">
                    <a:solidFill>
                      <a:schemeClr val="tx1">
                        <a:lumMod val="65000"/>
                        <a:lumOff val="35000"/>
                      </a:schemeClr>
                    </a:solidFill>
                    <a:latin typeface="微软雅黑"/>
                    <a:ea typeface="微软雅黑"/>
                    <a:sym typeface="微软雅黑" pitchFamily="34" charset="-122"/>
                  </a:rPr>
                  <a:t>为统一图片大小，保持版面美观请使用 “形状填充</a:t>
                </a:r>
                <a:r>
                  <a:rPr lang="en-US" altLang="zh-CN" sz="800" b="1" dirty="0">
                    <a:solidFill>
                      <a:schemeClr val="tx1">
                        <a:lumMod val="65000"/>
                        <a:lumOff val="35000"/>
                      </a:schemeClr>
                    </a:solidFill>
                    <a:latin typeface="微软雅黑"/>
                    <a:ea typeface="微软雅黑"/>
                    <a:sym typeface="微软雅黑" pitchFamily="34" charset="-122"/>
                  </a:rPr>
                  <a:t>/</a:t>
                </a:r>
                <a:r>
                  <a:rPr lang="zh-CN" altLang="en-US" sz="800" b="1" dirty="0">
                    <a:solidFill>
                      <a:schemeClr val="tx1">
                        <a:lumMod val="65000"/>
                        <a:lumOff val="35000"/>
                      </a:schemeClr>
                    </a:solidFill>
                    <a:latin typeface="微软雅黑"/>
                    <a:ea typeface="微软雅黑"/>
                    <a:sym typeface="微软雅黑" pitchFamily="34" charset="-122"/>
                  </a:rPr>
                  <a:t>图片填充”命令</a:t>
                </a:r>
                <a:endParaRPr lang="en-US" altLang="zh-CN" sz="800" b="1" dirty="0">
                  <a:solidFill>
                    <a:schemeClr val="tx1">
                      <a:lumMod val="65000"/>
                      <a:lumOff val="35000"/>
                    </a:schemeClr>
                  </a:solidFill>
                  <a:latin typeface="微软雅黑"/>
                  <a:ea typeface="微软雅黑"/>
                  <a:sym typeface="微软雅黑" pitchFamily="34" charset="-122"/>
                </a:endParaRPr>
              </a:p>
            </p:txBody>
          </p:sp>
        </p:grpSp>
      </p:grpSp>
      <p:grpSp>
        <p:nvGrpSpPr>
          <p:cNvPr id="29" name="组合 28"/>
          <p:cNvGrpSpPr/>
          <p:nvPr/>
        </p:nvGrpSpPr>
        <p:grpSpPr>
          <a:xfrm>
            <a:off x="1220937" y="3524926"/>
            <a:ext cx="2185594" cy="1224902"/>
            <a:chOff x="6059464" y="3524926"/>
            <a:chExt cx="2185594" cy="1224902"/>
          </a:xfrm>
        </p:grpSpPr>
        <p:grpSp>
          <p:nvGrpSpPr>
            <p:cNvPr id="30" name="组合 29"/>
            <p:cNvGrpSpPr/>
            <p:nvPr/>
          </p:nvGrpSpPr>
          <p:grpSpPr>
            <a:xfrm>
              <a:off x="6059464" y="3524926"/>
              <a:ext cx="2185594" cy="1224902"/>
              <a:chOff x="4304043" y="1286668"/>
              <a:chExt cx="3837944" cy="2757793"/>
            </a:xfrm>
            <a:effectLst>
              <a:outerShdw blurRad="381000" dist="254000" dir="8100000" algn="tr" rotWithShape="0">
                <a:prstClr val="black">
                  <a:alpha val="40000"/>
                </a:prstClr>
              </a:outerShdw>
            </a:effectLst>
          </p:grpSpPr>
          <p:sp>
            <p:nvSpPr>
              <p:cNvPr id="34" name="圆角矩形 3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35" name="圆角矩形 34"/>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grpSp>
        <p:grpSp>
          <p:nvGrpSpPr>
            <p:cNvPr id="31" name="组合 19"/>
            <p:cNvGrpSpPr>
              <a:grpSpLocks/>
            </p:cNvGrpSpPr>
            <p:nvPr/>
          </p:nvGrpSpPr>
          <p:grpSpPr bwMode="auto">
            <a:xfrm>
              <a:off x="6303964" y="3902869"/>
              <a:ext cx="1798637" cy="451947"/>
              <a:chOff x="0" y="0"/>
              <a:chExt cx="1799448" cy="502456"/>
            </a:xfrm>
          </p:grpSpPr>
          <p:sp>
            <p:nvSpPr>
              <p:cNvPr id="32" name="TextBox 87"/>
              <p:cNvSpPr>
                <a:spLocks noChangeArrowheads="1"/>
              </p:cNvSpPr>
              <p:nvPr/>
            </p:nvSpPr>
            <p:spPr bwMode="auto">
              <a:xfrm>
                <a:off x="163751" y="0"/>
                <a:ext cx="1471946" cy="205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rgbClr val="0070C0"/>
                    </a:solidFill>
                    <a:latin typeface="微软雅黑"/>
                    <a:ea typeface="微软雅黑"/>
                    <a:sym typeface="微软雅黑" pitchFamily="34" charset="-122"/>
                  </a:rPr>
                  <a:t>插入相关主题图片</a:t>
                </a:r>
                <a:endParaRPr lang="en-US" altLang="zh-CN" sz="1200" b="1" dirty="0">
                  <a:solidFill>
                    <a:srgbClr val="0070C0"/>
                  </a:solidFill>
                  <a:latin typeface="微软雅黑"/>
                  <a:ea typeface="微软雅黑"/>
                  <a:sym typeface="微软雅黑" pitchFamily="34" charset="-122"/>
                </a:endParaRPr>
              </a:p>
            </p:txBody>
          </p:sp>
          <p:sp>
            <p:nvSpPr>
              <p:cNvPr id="33" name="TextBox 88"/>
              <p:cNvSpPr>
                <a:spLocks noChangeArrowheads="1"/>
              </p:cNvSpPr>
              <p:nvPr/>
            </p:nvSpPr>
            <p:spPr bwMode="auto">
              <a:xfrm>
                <a:off x="0" y="228718"/>
                <a:ext cx="1799448" cy="2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b="1" dirty="0">
                    <a:solidFill>
                      <a:schemeClr val="tx1">
                        <a:lumMod val="65000"/>
                        <a:lumOff val="35000"/>
                      </a:schemeClr>
                    </a:solidFill>
                    <a:latin typeface="微软雅黑"/>
                    <a:ea typeface="微软雅黑"/>
                    <a:sym typeface="微软雅黑" pitchFamily="34" charset="-122"/>
                  </a:rPr>
                  <a:t>为统一图片大小，保持版面美观请使用 “形状填充</a:t>
                </a:r>
                <a:r>
                  <a:rPr lang="en-US" altLang="zh-CN" sz="800" b="1" dirty="0">
                    <a:solidFill>
                      <a:schemeClr val="tx1">
                        <a:lumMod val="65000"/>
                        <a:lumOff val="35000"/>
                      </a:schemeClr>
                    </a:solidFill>
                    <a:latin typeface="微软雅黑"/>
                    <a:ea typeface="微软雅黑"/>
                    <a:sym typeface="微软雅黑" pitchFamily="34" charset="-122"/>
                  </a:rPr>
                  <a:t>/</a:t>
                </a:r>
                <a:r>
                  <a:rPr lang="zh-CN" altLang="en-US" sz="800" b="1" dirty="0">
                    <a:solidFill>
                      <a:schemeClr val="tx1">
                        <a:lumMod val="65000"/>
                        <a:lumOff val="35000"/>
                      </a:schemeClr>
                    </a:solidFill>
                    <a:latin typeface="微软雅黑"/>
                    <a:ea typeface="微软雅黑"/>
                    <a:sym typeface="微软雅黑" pitchFamily="34" charset="-122"/>
                  </a:rPr>
                  <a:t>图片填充”命令</a:t>
                </a:r>
                <a:endParaRPr lang="en-US" altLang="zh-CN" sz="800" b="1" dirty="0">
                  <a:solidFill>
                    <a:schemeClr val="tx1">
                      <a:lumMod val="65000"/>
                      <a:lumOff val="35000"/>
                    </a:schemeClr>
                  </a:solidFill>
                  <a:latin typeface="微软雅黑"/>
                  <a:ea typeface="微软雅黑"/>
                  <a:sym typeface="微软雅黑" pitchFamily="34" charset="-122"/>
                </a:endParaRPr>
              </a:p>
            </p:txBody>
          </p:sp>
        </p:grpSp>
      </p:grpSp>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选题背景</a:t>
            </a:r>
            <a:endPar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val="299460606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1"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3" presetClass="entr" presetSubtype="3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strVal val="(6*min(max(#ppt_w*#ppt_h,.3),1)-7.4)/-.7*#ppt_w"/>
                                          </p:val>
                                        </p:tav>
                                        <p:tav tm="100000">
                                          <p:val>
                                            <p:strVal val="#ppt_w"/>
                                          </p:val>
                                        </p:tav>
                                      </p:tavLst>
                                    </p:anim>
                                    <p:anim calcmode="lin" valueType="num">
                                      <p:cBhvr>
                                        <p:cTn id="14" dur="500" fill="hold"/>
                                        <p:tgtEl>
                                          <p:spTgt spid="6"/>
                                        </p:tgtEl>
                                        <p:attrNameLst>
                                          <p:attrName>ppt_h</p:attrName>
                                        </p:attrNameLst>
                                      </p:cBhvr>
                                      <p:tavLst>
                                        <p:tav tm="0">
                                          <p:val>
                                            <p:strVal val="(6*min(max(#ppt_w*#ppt_h,.3),1)-7.4)/-.7*#ppt_h"/>
                                          </p:val>
                                        </p:tav>
                                        <p:tav tm="100000">
                                          <p:val>
                                            <p:strVal val="#ppt_h"/>
                                          </p:val>
                                        </p:tav>
                                      </p:tavLst>
                                    </p:anim>
                                    <p:anim calcmode="lin" valueType="num">
                                      <p:cBhvr>
                                        <p:cTn id="15" dur="500" fill="hold"/>
                                        <p:tgtEl>
                                          <p:spTgt spid="6"/>
                                        </p:tgtEl>
                                        <p:attrNameLst>
                                          <p:attrName>ppt_x</p:attrName>
                                        </p:attrNameLst>
                                      </p:cBhvr>
                                      <p:tavLst>
                                        <p:tav tm="0">
                                          <p:val>
                                            <p:fltVal val="0.5"/>
                                          </p:val>
                                        </p:tav>
                                        <p:tav tm="100000">
                                          <p:val>
                                            <p:strVal val="#ppt_x"/>
                                          </p:val>
                                        </p:tav>
                                      </p:tavLst>
                                    </p:anim>
                                    <p:anim calcmode="lin" valueType="num">
                                      <p:cBhvr>
                                        <p:cTn id="16" dur="500" fill="hold"/>
                                        <p:tgtEl>
                                          <p:spTgt spid="6"/>
                                        </p:tgtEl>
                                        <p:attrNameLst>
                                          <p:attrName>ppt_y</p:attrName>
                                        </p:attrNameLst>
                                      </p:cBhvr>
                                      <p:tavLst>
                                        <p:tav tm="0">
                                          <p:val>
                                            <p:strVal val="1+(6*min(max(#ppt_w*#ppt_h,.3),1)-7.4)/-.7*#ppt_h/2"/>
                                          </p:val>
                                        </p:tav>
                                        <p:tav tm="100000">
                                          <p:val>
                                            <p:strVal val="#ppt_y"/>
                                          </p:val>
                                        </p:tav>
                                      </p:tavLst>
                                    </p:anim>
                                  </p:childTnLst>
                                </p:cTn>
                              </p:par>
                              <p:par>
                                <p:cTn id="17" presetID="23" presetClass="entr" presetSubtype="3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strVal val="(6*min(max(#ppt_w*#ppt_h,.3),1)-7.4)/-.7*#ppt_w"/>
                                          </p:val>
                                        </p:tav>
                                        <p:tav tm="100000">
                                          <p:val>
                                            <p:strVal val="#ppt_w"/>
                                          </p:val>
                                        </p:tav>
                                      </p:tavLst>
                                    </p:anim>
                                    <p:anim calcmode="lin" valueType="num">
                                      <p:cBhvr>
                                        <p:cTn id="20" dur="500" fill="hold"/>
                                        <p:tgtEl>
                                          <p:spTgt spid="5"/>
                                        </p:tgtEl>
                                        <p:attrNameLst>
                                          <p:attrName>ppt_h</p:attrName>
                                        </p:attrNameLst>
                                      </p:cBhvr>
                                      <p:tavLst>
                                        <p:tav tm="0">
                                          <p:val>
                                            <p:strVal val="(6*min(max(#ppt_w*#ppt_h,.3),1)-7.4)/-.7*#ppt_h"/>
                                          </p:val>
                                        </p:tav>
                                        <p:tav tm="100000">
                                          <p:val>
                                            <p:strVal val="#ppt_h"/>
                                          </p:val>
                                        </p:tav>
                                      </p:tavLst>
                                    </p:anim>
                                    <p:anim calcmode="lin" valueType="num">
                                      <p:cBhvr>
                                        <p:cTn id="21" dur="500" fill="hold"/>
                                        <p:tgtEl>
                                          <p:spTgt spid="5"/>
                                        </p:tgtEl>
                                        <p:attrNameLst>
                                          <p:attrName>ppt_x</p:attrName>
                                        </p:attrNameLst>
                                      </p:cBhvr>
                                      <p:tavLst>
                                        <p:tav tm="0">
                                          <p:val>
                                            <p:fltVal val="0.5"/>
                                          </p:val>
                                        </p:tav>
                                        <p:tav tm="100000">
                                          <p:val>
                                            <p:strVal val="#ppt_x"/>
                                          </p:val>
                                        </p:tav>
                                      </p:tavLst>
                                    </p:anim>
                                    <p:anim calcmode="lin" valueType="num">
                                      <p:cBhvr>
                                        <p:cTn id="22"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p:cBhvr>
                                        <p:cTn id="26" dur="500"/>
                                        <p:tgtEl>
                                          <p:spTgt spid="4"/>
                                        </p:tgtEl>
                                      </p:cBhvr>
                                    </p:animEffect>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animEffect transition="in" filter="fade">
                                      <p:cBhvr>
                                        <p:cTn id="32" dur="500"/>
                                        <p:tgtEl>
                                          <p:spTgt spid="29"/>
                                        </p:tgtEl>
                                      </p:cBhvr>
                                    </p:animEffect>
                                  </p:childTnLst>
                                </p:cTn>
                              </p:par>
                            </p:childTnLst>
                          </p:cTn>
                        </p:par>
                        <p:par>
                          <p:cTn id="33" fill="hold">
                            <p:stCondLst>
                              <p:cond delay="2000"/>
                            </p:stCondLst>
                            <p:childTnLst>
                              <p:par>
                                <p:cTn id="34" presetID="53" presetClass="entr" presetSubtype="16"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par>
                          <p:cTn id="39" fill="hold">
                            <p:stCondLst>
                              <p:cond delay="2500"/>
                            </p:stCondLst>
                            <p:childTnLst>
                              <p:par>
                                <p:cTn id="40" presetID="53" presetClass="entr" presetSubtype="16"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utoUpdateAnimBg="0"/>
      <p:bldP spid="36"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任意多边形 62"/>
          <p:cNvSpPr>
            <a:spLocks/>
          </p:cNvSpPr>
          <p:nvPr/>
        </p:nvSpPr>
        <p:spPr bwMode="auto">
          <a:xfrm>
            <a:off x="1524424" y="3003798"/>
            <a:ext cx="5256584" cy="1299499"/>
          </a:xfrm>
          <a:custGeom>
            <a:avLst/>
            <a:gdLst>
              <a:gd name="connsiteX0" fmla="*/ 488326 w 4206923"/>
              <a:gd name="connsiteY0" fmla="*/ 0 h 1479432"/>
              <a:gd name="connsiteX1" fmla="*/ 1002185 w 4206923"/>
              <a:gd name="connsiteY1" fmla="*/ 0 h 1479432"/>
              <a:gd name="connsiteX2" fmla="*/ 1066030 w 4206923"/>
              <a:gd name="connsiteY2" fmla="*/ 0 h 1479432"/>
              <a:gd name="connsiteX3" fmla="*/ 1083181 w 4206923"/>
              <a:gd name="connsiteY3" fmla="*/ 0 h 1479432"/>
              <a:gd name="connsiteX4" fmla="*/ 1168160 w 4206923"/>
              <a:gd name="connsiteY4" fmla="*/ 0 h 1479432"/>
              <a:gd name="connsiteX5" fmla="*/ 1290429 w 4206923"/>
              <a:gd name="connsiteY5" fmla="*/ 0 h 1479432"/>
              <a:gd name="connsiteX6" fmla="*/ 1553727 w 4206923"/>
              <a:gd name="connsiteY6" fmla="*/ 0 h 1479432"/>
              <a:gd name="connsiteX7" fmla="*/ 1611796 w 4206923"/>
              <a:gd name="connsiteY7" fmla="*/ 0 h 1479432"/>
              <a:gd name="connsiteX8" fmla="*/ 1634674 w 4206923"/>
              <a:gd name="connsiteY8" fmla="*/ 0 h 1479432"/>
              <a:gd name="connsiteX9" fmla="*/ 1745864 w 4206923"/>
              <a:gd name="connsiteY9" fmla="*/ 0 h 1479432"/>
              <a:gd name="connsiteX10" fmla="*/ 1836195 w 4206923"/>
              <a:gd name="connsiteY10" fmla="*/ 0 h 1479432"/>
              <a:gd name="connsiteX11" fmla="*/ 1900647 w 4206923"/>
              <a:gd name="connsiteY11" fmla="*/ 0 h 1479432"/>
              <a:gd name="connsiteX12" fmla="*/ 1986524 w 4206923"/>
              <a:gd name="connsiteY12" fmla="*/ 0 h 1479432"/>
              <a:gd name="connsiteX13" fmla="*/ 2099493 w 4206923"/>
              <a:gd name="connsiteY13" fmla="*/ 0 h 1479432"/>
              <a:gd name="connsiteX14" fmla="*/ 2125046 w 4206923"/>
              <a:gd name="connsiteY14" fmla="*/ 0 h 1479432"/>
              <a:gd name="connsiteX15" fmla="*/ 2180440 w 4206923"/>
              <a:gd name="connsiteY15" fmla="*/ 0 h 1479432"/>
              <a:gd name="connsiteX16" fmla="*/ 2291630 w 4206923"/>
              <a:gd name="connsiteY16" fmla="*/ 0 h 1479432"/>
              <a:gd name="connsiteX17" fmla="*/ 2293677 w 4206923"/>
              <a:gd name="connsiteY17" fmla="*/ 0 h 1479432"/>
              <a:gd name="connsiteX18" fmla="*/ 2388345 w 4206923"/>
              <a:gd name="connsiteY18" fmla="*/ 0 h 1479432"/>
              <a:gd name="connsiteX19" fmla="*/ 2446414 w 4206923"/>
              <a:gd name="connsiteY19" fmla="*/ 0 h 1479432"/>
              <a:gd name="connsiteX20" fmla="*/ 2459486 w 4206923"/>
              <a:gd name="connsiteY20" fmla="*/ 0 h 1479432"/>
              <a:gd name="connsiteX21" fmla="*/ 2580482 w 4206923"/>
              <a:gd name="connsiteY21" fmla="*/ 0 h 1479432"/>
              <a:gd name="connsiteX22" fmla="*/ 2670812 w 4206923"/>
              <a:gd name="connsiteY22" fmla="*/ 0 h 1479432"/>
              <a:gd name="connsiteX23" fmla="*/ 2839443 w 4206923"/>
              <a:gd name="connsiteY23" fmla="*/ 0 h 1479432"/>
              <a:gd name="connsiteX24" fmla="*/ 2852814 w 4206923"/>
              <a:gd name="connsiteY24" fmla="*/ 0 h 1479432"/>
              <a:gd name="connsiteX25" fmla="*/ 2960273 w 4206923"/>
              <a:gd name="connsiteY25" fmla="*/ 0 h 1479432"/>
              <a:gd name="connsiteX26" fmla="*/ 3037852 w 4206923"/>
              <a:gd name="connsiteY26" fmla="*/ 0 h 1479432"/>
              <a:gd name="connsiteX27" fmla="*/ 3041269 w 4206923"/>
              <a:gd name="connsiteY27" fmla="*/ 0 h 1479432"/>
              <a:gd name="connsiteX28" fmla="*/ 3077212 w 4206923"/>
              <a:gd name="connsiteY28" fmla="*/ 0 h 1479432"/>
              <a:gd name="connsiteX29" fmla="*/ 3090397 w 4206923"/>
              <a:gd name="connsiteY29" fmla="*/ 0 h 1479432"/>
              <a:gd name="connsiteX30" fmla="*/ 3115626 w 4206923"/>
              <a:gd name="connsiteY30" fmla="*/ 0 h 1479432"/>
              <a:gd name="connsiteX31" fmla="*/ 3126248 w 4206923"/>
              <a:gd name="connsiteY31" fmla="*/ 0 h 1479432"/>
              <a:gd name="connsiteX32" fmla="*/ 3245843 w 4206923"/>
              <a:gd name="connsiteY32" fmla="*/ 0 h 1479432"/>
              <a:gd name="connsiteX33" fmla="*/ 3262250 w 4206923"/>
              <a:gd name="connsiteY33" fmla="*/ 0 h 1479432"/>
              <a:gd name="connsiteX34" fmla="*/ 3366673 w 4206923"/>
              <a:gd name="connsiteY34" fmla="*/ 0 h 1479432"/>
              <a:gd name="connsiteX35" fmla="*/ 3412579 w 4206923"/>
              <a:gd name="connsiteY35" fmla="*/ 0 h 1479432"/>
              <a:gd name="connsiteX36" fmla="*/ 3447669 w 4206923"/>
              <a:gd name="connsiteY36" fmla="*/ 0 h 1479432"/>
              <a:gd name="connsiteX37" fmla="*/ 3496797 w 4206923"/>
              <a:gd name="connsiteY37" fmla="*/ 0 h 1479432"/>
              <a:gd name="connsiteX38" fmla="*/ 3522026 w 4206923"/>
              <a:gd name="connsiteY38" fmla="*/ 0 h 1479432"/>
              <a:gd name="connsiteX39" fmla="*/ 3525549 w 4206923"/>
              <a:gd name="connsiteY39" fmla="*/ 0 h 1479432"/>
              <a:gd name="connsiteX40" fmla="*/ 3532648 w 4206923"/>
              <a:gd name="connsiteY40" fmla="*/ 0 h 1479432"/>
              <a:gd name="connsiteX41" fmla="*/ 3606496 w 4206923"/>
              <a:gd name="connsiteY41" fmla="*/ 0 h 1479432"/>
              <a:gd name="connsiteX42" fmla="*/ 3717686 w 4206923"/>
              <a:gd name="connsiteY42" fmla="*/ 0 h 1479432"/>
              <a:gd name="connsiteX43" fmla="*/ 3848796 w 4206923"/>
              <a:gd name="connsiteY43" fmla="*/ 75308 h 1479432"/>
              <a:gd name="connsiteX44" fmla="*/ 4188713 w 4206923"/>
              <a:gd name="connsiteY44" fmla="*/ 664408 h 1479432"/>
              <a:gd name="connsiteX45" fmla="*/ 4188713 w 4206923"/>
              <a:gd name="connsiteY45" fmla="*/ 815024 h 1479432"/>
              <a:gd name="connsiteX46" fmla="*/ 3848796 w 4206923"/>
              <a:gd name="connsiteY46" fmla="*/ 1404124 h 1479432"/>
              <a:gd name="connsiteX47" fmla="*/ 3717686 w 4206923"/>
              <a:gd name="connsiteY47" fmla="*/ 1479432 h 1479432"/>
              <a:gd name="connsiteX48" fmla="*/ 3532648 w 4206923"/>
              <a:gd name="connsiteY48" fmla="*/ 1479432 h 1479432"/>
              <a:gd name="connsiteX49" fmla="*/ 3126248 w 4206923"/>
              <a:gd name="connsiteY49" fmla="*/ 1479432 h 1479432"/>
              <a:gd name="connsiteX50" fmla="*/ 3037852 w 4206923"/>
              <a:gd name="connsiteY50" fmla="*/ 1479432 h 1479432"/>
              <a:gd name="connsiteX51" fmla="*/ 2852814 w 4206923"/>
              <a:gd name="connsiteY51" fmla="*/ 1479432 h 1479432"/>
              <a:gd name="connsiteX52" fmla="*/ 2580482 w 4206923"/>
              <a:gd name="connsiteY52" fmla="*/ 1479432 h 1479432"/>
              <a:gd name="connsiteX53" fmla="*/ 2446414 w 4206923"/>
              <a:gd name="connsiteY53" fmla="*/ 1479432 h 1479432"/>
              <a:gd name="connsiteX54" fmla="*/ 2291630 w 4206923"/>
              <a:gd name="connsiteY54" fmla="*/ 1479432 h 1479432"/>
              <a:gd name="connsiteX55" fmla="*/ 1900647 w 4206923"/>
              <a:gd name="connsiteY55" fmla="*/ 1479432 h 1479432"/>
              <a:gd name="connsiteX56" fmla="*/ 1745864 w 4206923"/>
              <a:gd name="connsiteY56" fmla="*/ 1479432 h 1479432"/>
              <a:gd name="connsiteX57" fmla="*/ 1611796 w 4206923"/>
              <a:gd name="connsiteY57" fmla="*/ 1479432 h 1479432"/>
              <a:gd name="connsiteX58" fmla="*/ 1168160 w 4206923"/>
              <a:gd name="connsiteY58" fmla="*/ 1479432 h 1479432"/>
              <a:gd name="connsiteX59" fmla="*/ 1066030 w 4206923"/>
              <a:gd name="connsiteY59" fmla="*/ 1479432 h 1479432"/>
              <a:gd name="connsiteX60" fmla="*/ 488326 w 4206923"/>
              <a:gd name="connsiteY60" fmla="*/ 1479432 h 1479432"/>
              <a:gd name="connsiteX61" fmla="*/ 357216 w 4206923"/>
              <a:gd name="connsiteY61" fmla="*/ 1404124 h 1479432"/>
              <a:gd name="connsiteX62" fmla="*/ 17299 w 4206923"/>
              <a:gd name="connsiteY62" fmla="*/ 815024 h 1479432"/>
              <a:gd name="connsiteX63" fmla="*/ 17299 w 4206923"/>
              <a:gd name="connsiteY63" fmla="*/ 664408 h 1479432"/>
              <a:gd name="connsiteX64" fmla="*/ 357216 w 4206923"/>
              <a:gd name="connsiteY64" fmla="*/ 75308 h 1479432"/>
              <a:gd name="connsiteX65" fmla="*/ 488326 w 4206923"/>
              <a:gd name="connsiteY65" fmla="*/ 0 h 147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06923" h="1479432">
                <a:moveTo>
                  <a:pt x="488326" y="0"/>
                </a:moveTo>
                <a:cubicBezTo>
                  <a:pt x="743264" y="0"/>
                  <a:pt x="902600" y="0"/>
                  <a:pt x="1002185" y="0"/>
                </a:cubicBezTo>
                <a:lnTo>
                  <a:pt x="1066030" y="0"/>
                </a:lnTo>
                <a:lnTo>
                  <a:pt x="1083181" y="0"/>
                </a:lnTo>
                <a:cubicBezTo>
                  <a:pt x="1168160" y="0"/>
                  <a:pt x="1168160" y="0"/>
                  <a:pt x="1168160" y="0"/>
                </a:cubicBezTo>
                <a:lnTo>
                  <a:pt x="1290429" y="0"/>
                </a:lnTo>
                <a:cubicBezTo>
                  <a:pt x="1404288" y="0"/>
                  <a:pt x="1489682" y="0"/>
                  <a:pt x="1553727" y="0"/>
                </a:cubicBezTo>
                <a:lnTo>
                  <a:pt x="1611796" y="0"/>
                </a:lnTo>
                <a:lnTo>
                  <a:pt x="1634674" y="0"/>
                </a:lnTo>
                <a:cubicBezTo>
                  <a:pt x="1745864" y="0"/>
                  <a:pt x="1745864" y="0"/>
                  <a:pt x="1745864" y="0"/>
                </a:cubicBezTo>
                <a:lnTo>
                  <a:pt x="1836195" y="0"/>
                </a:lnTo>
                <a:lnTo>
                  <a:pt x="1900647" y="0"/>
                </a:lnTo>
                <a:lnTo>
                  <a:pt x="1986524" y="0"/>
                </a:lnTo>
                <a:cubicBezTo>
                  <a:pt x="2030111" y="0"/>
                  <a:pt x="2067471" y="0"/>
                  <a:pt x="2099493" y="0"/>
                </a:cubicBezTo>
                <a:lnTo>
                  <a:pt x="2125046" y="0"/>
                </a:lnTo>
                <a:lnTo>
                  <a:pt x="2180440" y="0"/>
                </a:lnTo>
                <a:cubicBezTo>
                  <a:pt x="2291630" y="0"/>
                  <a:pt x="2291630" y="0"/>
                  <a:pt x="2291630" y="0"/>
                </a:cubicBezTo>
                <a:lnTo>
                  <a:pt x="2293677" y="0"/>
                </a:lnTo>
                <a:cubicBezTo>
                  <a:pt x="2329528" y="0"/>
                  <a:pt x="2360897" y="0"/>
                  <a:pt x="2388345" y="0"/>
                </a:cubicBezTo>
                <a:lnTo>
                  <a:pt x="2446414" y="0"/>
                </a:lnTo>
                <a:lnTo>
                  <a:pt x="2459486" y="0"/>
                </a:lnTo>
                <a:cubicBezTo>
                  <a:pt x="2580482" y="0"/>
                  <a:pt x="2580482" y="0"/>
                  <a:pt x="2580482" y="0"/>
                </a:cubicBezTo>
                <a:lnTo>
                  <a:pt x="2670812" y="0"/>
                </a:lnTo>
                <a:cubicBezTo>
                  <a:pt x="2735874" y="0"/>
                  <a:pt x="2791642" y="0"/>
                  <a:pt x="2839443" y="0"/>
                </a:cubicBezTo>
                <a:lnTo>
                  <a:pt x="2852814" y="0"/>
                </a:lnTo>
                <a:lnTo>
                  <a:pt x="2960273" y="0"/>
                </a:lnTo>
                <a:lnTo>
                  <a:pt x="3037852" y="0"/>
                </a:lnTo>
                <a:lnTo>
                  <a:pt x="3041269" y="0"/>
                </a:lnTo>
                <a:lnTo>
                  <a:pt x="3077212" y="0"/>
                </a:lnTo>
                <a:lnTo>
                  <a:pt x="3090397" y="0"/>
                </a:lnTo>
                <a:lnTo>
                  <a:pt x="3115626" y="0"/>
                </a:lnTo>
                <a:lnTo>
                  <a:pt x="3126248" y="0"/>
                </a:lnTo>
                <a:lnTo>
                  <a:pt x="3245843" y="0"/>
                </a:lnTo>
                <a:lnTo>
                  <a:pt x="3262250" y="0"/>
                </a:lnTo>
                <a:lnTo>
                  <a:pt x="3366673" y="0"/>
                </a:lnTo>
                <a:lnTo>
                  <a:pt x="3412579" y="0"/>
                </a:lnTo>
                <a:lnTo>
                  <a:pt x="3447669" y="0"/>
                </a:lnTo>
                <a:lnTo>
                  <a:pt x="3496797" y="0"/>
                </a:lnTo>
                <a:lnTo>
                  <a:pt x="3522026" y="0"/>
                </a:lnTo>
                <a:lnTo>
                  <a:pt x="3525549" y="0"/>
                </a:lnTo>
                <a:lnTo>
                  <a:pt x="3532648" y="0"/>
                </a:lnTo>
                <a:lnTo>
                  <a:pt x="3606496" y="0"/>
                </a:lnTo>
                <a:cubicBezTo>
                  <a:pt x="3717686" y="0"/>
                  <a:pt x="3717686" y="0"/>
                  <a:pt x="3717686" y="0"/>
                </a:cubicBezTo>
                <a:cubicBezTo>
                  <a:pt x="3766245" y="0"/>
                  <a:pt x="3824516" y="34010"/>
                  <a:pt x="3848796" y="75308"/>
                </a:cubicBezTo>
                <a:cubicBezTo>
                  <a:pt x="4188713" y="664408"/>
                  <a:pt x="4188713" y="664408"/>
                  <a:pt x="4188713" y="664408"/>
                </a:cubicBezTo>
                <a:cubicBezTo>
                  <a:pt x="4212993" y="705706"/>
                  <a:pt x="4212993" y="773726"/>
                  <a:pt x="4188713" y="815024"/>
                </a:cubicBezTo>
                <a:cubicBezTo>
                  <a:pt x="3848796" y="1404124"/>
                  <a:pt x="3848796" y="1404124"/>
                  <a:pt x="3848796" y="1404124"/>
                </a:cubicBezTo>
                <a:cubicBezTo>
                  <a:pt x="3824516" y="1445422"/>
                  <a:pt x="3766245" y="1479432"/>
                  <a:pt x="3717686" y="1479432"/>
                </a:cubicBezTo>
                <a:lnTo>
                  <a:pt x="3532648" y="1479432"/>
                </a:lnTo>
                <a:lnTo>
                  <a:pt x="3126248" y="1479432"/>
                </a:lnTo>
                <a:lnTo>
                  <a:pt x="3037852" y="1479432"/>
                </a:lnTo>
                <a:lnTo>
                  <a:pt x="2852814" y="1479432"/>
                </a:lnTo>
                <a:lnTo>
                  <a:pt x="2580482" y="1479432"/>
                </a:lnTo>
                <a:lnTo>
                  <a:pt x="2446414" y="1479432"/>
                </a:lnTo>
                <a:lnTo>
                  <a:pt x="2291630" y="1479432"/>
                </a:lnTo>
                <a:lnTo>
                  <a:pt x="1900647" y="1479432"/>
                </a:lnTo>
                <a:lnTo>
                  <a:pt x="1745864" y="1479432"/>
                </a:lnTo>
                <a:lnTo>
                  <a:pt x="1611796" y="1479432"/>
                </a:lnTo>
                <a:lnTo>
                  <a:pt x="1168160" y="1479432"/>
                </a:lnTo>
                <a:lnTo>
                  <a:pt x="1066030" y="1479432"/>
                </a:lnTo>
                <a:lnTo>
                  <a:pt x="488326" y="1479432"/>
                </a:lnTo>
                <a:cubicBezTo>
                  <a:pt x="440981" y="1479432"/>
                  <a:pt x="381495" y="1445422"/>
                  <a:pt x="357216" y="1404124"/>
                </a:cubicBezTo>
                <a:cubicBezTo>
                  <a:pt x="17299" y="815024"/>
                  <a:pt x="17299" y="815024"/>
                  <a:pt x="17299" y="815024"/>
                </a:cubicBezTo>
                <a:cubicBezTo>
                  <a:pt x="-5767" y="773726"/>
                  <a:pt x="-5767" y="705706"/>
                  <a:pt x="17299" y="664408"/>
                </a:cubicBezTo>
                <a:cubicBezTo>
                  <a:pt x="357216" y="75308"/>
                  <a:pt x="357216" y="75308"/>
                  <a:pt x="357216" y="75308"/>
                </a:cubicBezTo>
                <a:cubicBezTo>
                  <a:pt x="381495" y="34010"/>
                  <a:pt x="440981" y="0"/>
                  <a:pt x="488326" y="0"/>
                </a:cubicBezTo>
                <a:close/>
              </a:path>
            </a:pathLst>
          </a:cu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85000"/>
                  </a:schemeClr>
                </a:gs>
              </a:gsLst>
              <a:lin ang="2700000" scaled="1"/>
              <a:tileRect/>
            </a:grad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noAutofit/>
          </a:bodyPr>
          <a:lstStyle/>
          <a:p>
            <a:endParaRPr lang="zh-CN" altLang="en-US">
              <a:ea typeface="微软雅黑"/>
            </a:endParaRPr>
          </a:p>
        </p:txBody>
      </p:sp>
      <p:sp>
        <p:nvSpPr>
          <p:cNvPr id="62" name="任意多边形 61"/>
          <p:cNvSpPr>
            <a:spLocks/>
          </p:cNvSpPr>
          <p:nvPr/>
        </p:nvSpPr>
        <p:spPr bwMode="auto">
          <a:xfrm>
            <a:off x="2370608" y="1275606"/>
            <a:ext cx="5256584" cy="1299499"/>
          </a:xfrm>
          <a:custGeom>
            <a:avLst/>
            <a:gdLst>
              <a:gd name="connsiteX0" fmla="*/ 488326 w 4206923"/>
              <a:gd name="connsiteY0" fmla="*/ 0 h 1479432"/>
              <a:gd name="connsiteX1" fmla="*/ 1002185 w 4206923"/>
              <a:gd name="connsiteY1" fmla="*/ 0 h 1479432"/>
              <a:gd name="connsiteX2" fmla="*/ 1066030 w 4206923"/>
              <a:gd name="connsiteY2" fmla="*/ 0 h 1479432"/>
              <a:gd name="connsiteX3" fmla="*/ 1083181 w 4206923"/>
              <a:gd name="connsiteY3" fmla="*/ 0 h 1479432"/>
              <a:gd name="connsiteX4" fmla="*/ 1168160 w 4206923"/>
              <a:gd name="connsiteY4" fmla="*/ 0 h 1479432"/>
              <a:gd name="connsiteX5" fmla="*/ 1290429 w 4206923"/>
              <a:gd name="connsiteY5" fmla="*/ 0 h 1479432"/>
              <a:gd name="connsiteX6" fmla="*/ 1553727 w 4206923"/>
              <a:gd name="connsiteY6" fmla="*/ 0 h 1479432"/>
              <a:gd name="connsiteX7" fmla="*/ 1611796 w 4206923"/>
              <a:gd name="connsiteY7" fmla="*/ 0 h 1479432"/>
              <a:gd name="connsiteX8" fmla="*/ 1634674 w 4206923"/>
              <a:gd name="connsiteY8" fmla="*/ 0 h 1479432"/>
              <a:gd name="connsiteX9" fmla="*/ 1745864 w 4206923"/>
              <a:gd name="connsiteY9" fmla="*/ 0 h 1479432"/>
              <a:gd name="connsiteX10" fmla="*/ 1836195 w 4206923"/>
              <a:gd name="connsiteY10" fmla="*/ 0 h 1479432"/>
              <a:gd name="connsiteX11" fmla="*/ 1900647 w 4206923"/>
              <a:gd name="connsiteY11" fmla="*/ 0 h 1479432"/>
              <a:gd name="connsiteX12" fmla="*/ 1986524 w 4206923"/>
              <a:gd name="connsiteY12" fmla="*/ 0 h 1479432"/>
              <a:gd name="connsiteX13" fmla="*/ 2099493 w 4206923"/>
              <a:gd name="connsiteY13" fmla="*/ 0 h 1479432"/>
              <a:gd name="connsiteX14" fmla="*/ 2125046 w 4206923"/>
              <a:gd name="connsiteY14" fmla="*/ 0 h 1479432"/>
              <a:gd name="connsiteX15" fmla="*/ 2180440 w 4206923"/>
              <a:gd name="connsiteY15" fmla="*/ 0 h 1479432"/>
              <a:gd name="connsiteX16" fmla="*/ 2291630 w 4206923"/>
              <a:gd name="connsiteY16" fmla="*/ 0 h 1479432"/>
              <a:gd name="connsiteX17" fmla="*/ 2293677 w 4206923"/>
              <a:gd name="connsiteY17" fmla="*/ 0 h 1479432"/>
              <a:gd name="connsiteX18" fmla="*/ 2388345 w 4206923"/>
              <a:gd name="connsiteY18" fmla="*/ 0 h 1479432"/>
              <a:gd name="connsiteX19" fmla="*/ 2446414 w 4206923"/>
              <a:gd name="connsiteY19" fmla="*/ 0 h 1479432"/>
              <a:gd name="connsiteX20" fmla="*/ 2459486 w 4206923"/>
              <a:gd name="connsiteY20" fmla="*/ 0 h 1479432"/>
              <a:gd name="connsiteX21" fmla="*/ 2580482 w 4206923"/>
              <a:gd name="connsiteY21" fmla="*/ 0 h 1479432"/>
              <a:gd name="connsiteX22" fmla="*/ 2670812 w 4206923"/>
              <a:gd name="connsiteY22" fmla="*/ 0 h 1479432"/>
              <a:gd name="connsiteX23" fmla="*/ 2839443 w 4206923"/>
              <a:gd name="connsiteY23" fmla="*/ 0 h 1479432"/>
              <a:gd name="connsiteX24" fmla="*/ 2852814 w 4206923"/>
              <a:gd name="connsiteY24" fmla="*/ 0 h 1479432"/>
              <a:gd name="connsiteX25" fmla="*/ 2960273 w 4206923"/>
              <a:gd name="connsiteY25" fmla="*/ 0 h 1479432"/>
              <a:gd name="connsiteX26" fmla="*/ 3037852 w 4206923"/>
              <a:gd name="connsiteY26" fmla="*/ 0 h 1479432"/>
              <a:gd name="connsiteX27" fmla="*/ 3041269 w 4206923"/>
              <a:gd name="connsiteY27" fmla="*/ 0 h 1479432"/>
              <a:gd name="connsiteX28" fmla="*/ 3077212 w 4206923"/>
              <a:gd name="connsiteY28" fmla="*/ 0 h 1479432"/>
              <a:gd name="connsiteX29" fmla="*/ 3090397 w 4206923"/>
              <a:gd name="connsiteY29" fmla="*/ 0 h 1479432"/>
              <a:gd name="connsiteX30" fmla="*/ 3115626 w 4206923"/>
              <a:gd name="connsiteY30" fmla="*/ 0 h 1479432"/>
              <a:gd name="connsiteX31" fmla="*/ 3126248 w 4206923"/>
              <a:gd name="connsiteY31" fmla="*/ 0 h 1479432"/>
              <a:gd name="connsiteX32" fmla="*/ 3245843 w 4206923"/>
              <a:gd name="connsiteY32" fmla="*/ 0 h 1479432"/>
              <a:gd name="connsiteX33" fmla="*/ 3262250 w 4206923"/>
              <a:gd name="connsiteY33" fmla="*/ 0 h 1479432"/>
              <a:gd name="connsiteX34" fmla="*/ 3366673 w 4206923"/>
              <a:gd name="connsiteY34" fmla="*/ 0 h 1479432"/>
              <a:gd name="connsiteX35" fmla="*/ 3412579 w 4206923"/>
              <a:gd name="connsiteY35" fmla="*/ 0 h 1479432"/>
              <a:gd name="connsiteX36" fmla="*/ 3447669 w 4206923"/>
              <a:gd name="connsiteY36" fmla="*/ 0 h 1479432"/>
              <a:gd name="connsiteX37" fmla="*/ 3496797 w 4206923"/>
              <a:gd name="connsiteY37" fmla="*/ 0 h 1479432"/>
              <a:gd name="connsiteX38" fmla="*/ 3522026 w 4206923"/>
              <a:gd name="connsiteY38" fmla="*/ 0 h 1479432"/>
              <a:gd name="connsiteX39" fmla="*/ 3525549 w 4206923"/>
              <a:gd name="connsiteY39" fmla="*/ 0 h 1479432"/>
              <a:gd name="connsiteX40" fmla="*/ 3532648 w 4206923"/>
              <a:gd name="connsiteY40" fmla="*/ 0 h 1479432"/>
              <a:gd name="connsiteX41" fmla="*/ 3606496 w 4206923"/>
              <a:gd name="connsiteY41" fmla="*/ 0 h 1479432"/>
              <a:gd name="connsiteX42" fmla="*/ 3717686 w 4206923"/>
              <a:gd name="connsiteY42" fmla="*/ 0 h 1479432"/>
              <a:gd name="connsiteX43" fmla="*/ 3848796 w 4206923"/>
              <a:gd name="connsiteY43" fmla="*/ 75308 h 1479432"/>
              <a:gd name="connsiteX44" fmla="*/ 4188713 w 4206923"/>
              <a:gd name="connsiteY44" fmla="*/ 664408 h 1479432"/>
              <a:gd name="connsiteX45" fmla="*/ 4188713 w 4206923"/>
              <a:gd name="connsiteY45" fmla="*/ 815024 h 1479432"/>
              <a:gd name="connsiteX46" fmla="*/ 3848796 w 4206923"/>
              <a:gd name="connsiteY46" fmla="*/ 1404124 h 1479432"/>
              <a:gd name="connsiteX47" fmla="*/ 3717686 w 4206923"/>
              <a:gd name="connsiteY47" fmla="*/ 1479432 h 1479432"/>
              <a:gd name="connsiteX48" fmla="*/ 3532648 w 4206923"/>
              <a:gd name="connsiteY48" fmla="*/ 1479432 h 1479432"/>
              <a:gd name="connsiteX49" fmla="*/ 3126248 w 4206923"/>
              <a:gd name="connsiteY49" fmla="*/ 1479432 h 1479432"/>
              <a:gd name="connsiteX50" fmla="*/ 3037852 w 4206923"/>
              <a:gd name="connsiteY50" fmla="*/ 1479432 h 1479432"/>
              <a:gd name="connsiteX51" fmla="*/ 2852814 w 4206923"/>
              <a:gd name="connsiteY51" fmla="*/ 1479432 h 1479432"/>
              <a:gd name="connsiteX52" fmla="*/ 2580482 w 4206923"/>
              <a:gd name="connsiteY52" fmla="*/ 1479432 h 1479432"/>
              <a:gd name="connsiteX53" fmla="*/ 2446414 w 4206923"/>
              <a:gd name="connsiteY53" fmla="*/ 1479432 h 1479432"/>
              <a:gd name="connsiteX54" fmla="*/ 2291630 w 4206923"/>
              <a:gd name="connsiteY54" fmla="*/ 1479432 h 1479432"/>
              <a:gd name="connsiteX55" fmla="*/ 1900647 w 4206923"/>
              <a:gd name="connsiteY55" fmla="*/ 1479432 h 1479432"/>
              <a:gd name="connsiteX56" fmla="*/ 1745864 w 4206923"/>
              <a:gd name="connsiteY56" fmla="*/ 1479432 h 1479432"/>
              <a:gd name="connsiteX57" fmla="*/ 1611796 w 4206923"/>
              <a:gd name="connsiteY57" fmla="*/ 1479432 h 1479432"/>
              <a:gd name="connsiteX58" fmla="*/ 1168160 w 4206923"/>
              <a:gd name="connsiteY58" fmla="*/ 1479432 h 1479432"/>
              <a:gd name="connsiteX59" fmla="*/ 1066030 w 4206923"/>
              <a:gd name="connsiteY59" fmla="*/ 1479432 h 1479432"/>
              <a:gd name="connsiteX60" fmla="*/ 488326 w 4206923"/>
              <a:gd name="connsiteY60" fmla="*/ 1479432 h 1479432"/>
              <a:gd name="connsiteX61" fmla="*/ 357216 w 4206923"/>
              <a:gd name="connsiteY61" fmla="*/ 1404124 h 1479432"/>
              <a:gd name="connsiteX62" fmla="*/ 17299 w 4206923"/>
              <a:gd name="connsiteY62" fmla="*/ 815024 h 1479432"/>
              <a:gd name="connsiteX63" fmla="*/ 17299 w 4206923"/>
              <a:gd name="connsiteY63" fmla="*/ 664408 h 1479432"/>
              <a:gd name="connsiteX64" fmla="*/ 357216 w 4206923"/>
              <a:gd name="connsiteY64" fmla="*/ 75308 h 1479432"/>
              <a:gd name="connsiteX65" fmla="*/ 488326 w 4206923"/>
              <a:gd name="connsiteY65" fmla="*/ 0 h 147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06923" h="1479432">
                <a:moveTo>
                  <a:pt x="488326" y="0"/>
                </a:moveTo>
                <a:cubicBezTo>
                  <a:pt x="743264" y="0"/>
                  <a:pt x="902600" y="0"/>
                  <a:pt x="1002185" y="0"/>
                </a:cubicBezTo>
                <a:lnTo>
                  <a:pt x="1066030" y="0"/>
                </a:lnTo>
                <a:lnTo>
                  <a:pt x="1083181" y="0"/>
                </a:lnTo>
                <a:cubicBezTo>
                  <a:pt x="1168160" y="0"/>
                  <a:pt x="1168160" y="0"/>
                  <a:pt x="1168160" y="0"/>
                </a:cubicBezTo>
                <a:lnTo>
                  <a:pt x="1290429" y="0"/>
                </a:lnTo>
                <a:cubicBezTo>
                  <a:pt x="1404288" y="0"/>
                  <a:pt x="1489682" y="0"/>
                  <a:pt x="1553727" y="0"/>
                </a:cubicBezTo>
                <a:lnTo>
                  <a:pt x="1611796" y="0"/>
                </a:lnTo>
                <a:lnTo>
                  <a:pt x="1634674" y="0"/>
                </a:lnTo>
                <a:cubicBezTo>
                  <a:pt x="1745864" y="0"/>
                  <a:pt x="1745864" y="0"/>
                  <a:pt x="1745864" y="0"/>
                </a:cubicBezTo>
                <a:lnTo>
                  <a:pt x="1836195" y="0"/>
                </a:lnTo>
                <a:lnTo>
                  <a:pt x="1900647" y="0"/>
                </a:lnTo>
                <a:lnTo>
                  <a:pt x="1986524" y="0"/>
                </a:lnTo>
                <a:cubicBezTo>
                  <a:pt x="2030111" y="0"/>
                  <a:pt x="2067471" y="0"/>
                  <a:pt x="2099493" y="0"/>
                </a:cubicBezTo>
                <a:lnTo>
                  <a:pt x="2125046" y="0"/>
                </a:lnTo>
                <a:lnTo>
                  <a:pt x="2180440" y="0"/>
                </a:lnTo>
                <a:cubicBezTo>
                  <a:pt x="2291630" y="0"/>
                  <a:pt x="2291630" y="0"/>
                  <a:pt x="2291630" y="0"/>
                </a:cubicBezTo>
                <a:lnTo>
                  <a:pt x="2293677" y="0"/>
                </a:lnTo>
                <a:cubicBezTo>
                  <a:pt x="2329528" y="0"/>
                  <a:pt x="2360897" y="0"/>
                  <a:pt x="2388345" y="0"/>
                </a:cubicBezTo>
                <a:lnTo>
                  <a:pt x="2446414" y="0"/>
                </a:lnTo>
                <a:lnTo>
                  <a:pt x="2459486" y="0"/>
                </a:lnTo>
                <a:cubicBezTo>
                  <a:pt x="2580482" y="0"/>
                  <a:pt x="2580482" y="0"/>
                  <a:pt x="2580482" y="0"/>
                </a:cubicBezTo>
                <a:lnTo>
                  <a:pt x="2670812" y="0"/>
                </a:lnTo>
                <a:cubicBezTo>
                  <a:pt x="2735874" y="0"/>
                  <a:pt x="2791642" y="0"/>
                  <a:pt x="2839443" y="0"/>
                </a:cubicBezTo>
                <a:lnTo>
                  <a:pt x="2852814" y="0"/>
                </a:lnTo>
                <a:lnTo>
                  <a:pt x="2960273" y="0"/>
                </a:lnTo>
                <a:lnTo>
                  <a:pt x="3037852" y="0"/>
                </a:lnTo>
                <a:lnTo>
                  <a:pt x="3041269" y="0"/>
                </a:lnTo>
                <a:lnTo>
                  <a:pt x="3077212" y="0"/>
                </a:lnTo>
                <a:lnTo>
                  <a:pt x="3090397" y="0"/>
                </a:lnTo>
                <a:lnTo>
                  <a:pt x="3115626" y="0"/>
                </a:lnTo>
                <a:lnTo>
                  <a:pt x="3126248" y="0"/>
                </a:lnTo>
                <a:lnTo>
                  <a:pt x="3245843" y="0"/>
                </a:lnTo>
                <a:lnTo>
                  <a:pt x="3262250" y="0"/>
                </a:lnTo>
                <a:lnTo>
                  <a:pt x="3366673" y="0"/>
                </a:lnTo>
                <a:lnTo>
                  <a:pt x="3412579" y="0"/>
                </a:lnTo>
                <a:lnTo>
                  <a:pt x="3447669" y="0"/>
                </a:lnTo>
                <a:lnTo>
                  <a:pt x="3496797" y="0"/>
                </a:lnTo>
                <a:lnTo>
                  <a:pt x="3522026" y="0"/>
                </a:lnTo>
                <a:lnTo>
                  <a:pt x="3525549" y="0"/>
                </a:lnTo>
                <a:lnTo>
                  <a:pt x="3532648" y="0"/>
                </a:lnTo>
                <a:lnTo>
                  <a:pt x="3606496" y="0"/>
                </a:lnTo>
                <a:cubicBezTo>
                  <a:pt x="3717686" y="0"/>
                  <a:pt x="3717686" y="0"/>
                  <a:pt x="3717686" y="0"/>
                </a:cubicBezTo>
                <a:cubicBezTo>
                  <a:pt x="3766245" y="0"/>
                  <a:pt x="3824516" y="34010"/>
                  <a:pt x="3848796" y="75308"/>
                </a:cubicBezTo>
                <a:cubicBezTo>
                  <a:pt x="4188713" y="664408"/>
                  <a:pt x="4188713" y="664408"/>
                  <a:pt x="4188713" y="664408"/>
                </a:cubicBezTo>
                <a:cubicBezTo>
                  <a:pt x="4212993" y="705706"/>
                  <a:pt x="4212993" y="773726"/>
                  <a:pt x="4188713" y="815024"/>
                </a:cubicBezTo>
                <a:cubicBezTo>
                  <a:pt x="3848796" y="1404124"/>
                  <a:pt x="3848796" y="1404124"/>
                  <a:pt x="3848796" y="1404124"/>
                </a:cubicBezTo>
                <a:cubicBezTo>
                  <a:pt x="3824516" y="1445422"/>
                  <a:pt x="3766245" y="1479432"/>
                  <a:pt x="3717686" y="1479432"/>
                </a:cubicBezTo>
                <a:lnTo>
                  <a:pt x="3532648" y="1479432"/>
                </a:lnTo>
                <a:lnTo>
                  <a:pt x="3126248" y="1479432"/>
                </a:lnTo>
                <a:lnTo>
                  <a:pt x="3037852" y="1479432"/>
                </a:lnTo>
                <a:lnTo>
                  <a:pt x="2852814" y="1479432"/>
                </a:lnTo>
                <a:lnTo>
                  <a:pt x="2580482" y="1479432"/>
                </a:lnTo>
                <a:lnTo>
                  <a:pt x="2446414" y="1479432"/>
                </a:lnTo>
                <a:lnTo>
                  <a:pt x="2291630" y="1479432"/>
                </a:lnTo>
                <a:lnTo>
                  <a:pt x="1900647" y="1479432"/>
                </a:lnTo>
                <a:lnTo>
                  <a:pt x="1745864" y="1479432"/>
                </a:lnTo>
                <a:lnTo>
                  <a:pt x="1611796" y="1479432"/>
                </a:lnTo>
                <a:lnTo>
                  <a:pt x="1168160" y="1479432"/>
                </a:lnTo>
                <a:lnTo>
                  <a:pt x="1066030" y="1479432"/>
                </a:lnTo>
                <a:lnTo>
                  <a:pt x="488326" y="1479432"/>
                </a:lnTo>
                <a:cubicBezTo>
                  <a:pt x="440981" y="1479432"/>
                  <a:pt x="381495" y="1445422"/>
                  <a:pt x="357216" y="1404124"/>
                </a:cubicBezTo>
                <a:cubicBezTo>
                  <a:pt x="17299" y="815024"/>
                  <a:pt x="17299" y="815024"/>
                  <a:pt x="17299" y="815024"/>
                </a:cubicBezTo>
                <a:cubicBezTo>
                  <a:pt x="-5767" y="773726"/>
                  <a:pt x="-5767" y="705706"/>
                  <a:pt x="17299" y="664408"/>
                </a:cubicBezTo>
                <a:cubicBezTo>
                  <a:pt x="357216" y="75308"/>
                  <a:pt x="357216" y="75308"/>
                  <a:pt x="357216" y="75308"/>
                </a:cubicBezTo>
                <a:cubicBezTo>
                  <a:pt x="381495" y="34010"/>
                  <a:pt x="440981" y="0"/>
                  <a:pt x="488326" y="0"/>
                </a:cubicBezTo>
                <a:close/>
              </a:path>
            </a:pathLst>
          </a:cu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85000"/>
                  </a:schemeClr>
                </a:gs>
              </a:gsLst>
              <a:lin ang="2700000" scaled="1"/>
              <a:tileRect/>
            </a:grad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noAutofit/>
          </a:bodyPr>
          <a:lstStyle/>
          <a:p>
            <a:endParaRPr lang="zh-CN" altLang="en-US">
              <a:ea typeface="微软雅黑"/>
            </a:endParaRPr>
          </a:p>
        </p:txBody>
      </p:sp>
      <p:grpSp>
        <p:nvGrpSpPr>
          <p:cNvPr id="84" name="组合 83"/>
          <p:cNvGrpSpPr/>
          <p:nvPr/>
        </p:nvGrpSpPr>
        <p:grpSpPr>
          <a:xfrm>
            <a:off x="6923880" y="3098749"/>
            <a:ext cx="1251927" cy="1109597"/>
            <a:chOff x="3395030" y="3384330"/>
            <a:chExt cx="1251927" cy="1109597"/>
          </a:xfrm>
        </p:grpSpPr>
        <p:sp>
          <p:nvSpPr>
            <p:cNvPr id="61" name="Freeform 5"/>
            <p:cNvSpPr>
              <a:spLocks/>
            </p:cNvSpPr>
            <p:nvPr/>
          </p:nvSpPr>
          <p:spPr bwMode="auto">
            <a:xfrm>
              <a:off x="3395031" y="3384353"/>
              <a:ext cx="1251926" cy="110957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70C0"/>
            </a:solidFill>
            <a:ln w="12700">
              <a:no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bodyPr>
            <a:lstStyle/>
            <a:p>
              <a:endParaRPr lang="zh-CN" altLang="en-US">
                <a:ea typeface="微软雅黑"/>
              </a:endParaRPr>
            </a:p>
          </p:txBody>
        </p:sp>
        <p:sp>
          <p:nvSpPr>
            <p:cNvPr id="75" name="Freeform 5"/>
            <p:cNvSpPr>
              <a:spLocks/>
            </p:cNvSpPr>
            <p:nvPr/>
          </p:nvSpPr>
          <p:spPr bwMode="auto">
            <a:xfrm>
              <a:off x="3395030" y="3384330"/>
              <a:ext cx="975233" cy="110959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 name="connsiteX0" fmla="*/ 2926 w 9929"/>
                <a:gd name="connsiteY0" fmla="*/ 10000 h 10036"/>
                <a:gd name="connsiteX1" fmla="*/ 2141 w 9929"/>
                <a:gd name="connsiteY1" fmla="*/ 9491 h 10036"/>
                <a:gd name="connsiteX2" fmla="*/ 104 w 9929"/>
                <a:gd name="connsiteY2" fmla="*/ 5509 h 10036"/>
                <a:gd name="connsiteX3" fmla="*/ 104 w 9929"/>
                <a:gd name="connsiteY3" fmla="*/ 4491 h 10036"/>
                <a:gd name="connsiteX4" fmla="*/ 2141 w 9929"/>
                <a:gd name="connsiteY4" fmla="*/ 509 h 10036"/>
                <a:gd name="connsiteX5" fmla="*/ 2926 w 9929"/>
                <a:gd name="connsiteY5" fmla="*/ 0 h 10036"/>
                <a:gd name="connsiteX6" fmla="*/ 6999 w 9929"/>
                <a:gd name="connsiteY6" fmla="*/ 0 h 10036"/>
                <a:gd name="connsiteX7" fmla="*/ 7784 w 9929"/>
                <a:gd name="connsiteY7" fmla="*/ 509 h 10036"/>
                <a:gd name="connsiteX8" fmla="*/ 9821 w 9929"/>
                <a:gd name="connsiteY8" fmla="*/ 4491 h 10036"/>
                <a:gd name="connsiteX9" fmla="*/ 9821 w 9929"/>
                <a:gd name="connsiteY9" fmla="*/ 5509 h 10036"/>
                <a:gd name="connsiteX10" fmla="*/ 7784 w 9929"/>
                <a:gd name="connsiteY10" fmla="*/ 9491 h 10036"/>
                <a:gd name="connsiteX11" fmla="*/ 2926 w 9929"/>
                <a:gd name="connsiteY11" fmla="*/ 10000 h 10036"/>
                <a:gd name="connsiteX0" fmla="*/ 2947 w 10000"/>
                <a:gd name="connsiteY0" fmla="*/ 9964 h 9964"/>
                <a:gd name="connsiteX1" fmla="*/ 2156 w 10000"/>
                <a:gd name="connsiteY1" fmla="*/ 9457 h 9964"/>
                <a:gd name="connsiteX2" fmla="*/ 105 w 10000"/>
                <a:gd name="connsiteY2" fmla="*/ 5489 h 9964"/>
                <a:gd name="connsiteX3" fmla="*/ 105 w 10000"/>
                <a:gd name="connsiteY3" fmla="*/ 4475 h 9964"/>
                <a:gd name="connsiteX4" fmla="*/ 2156 w 10000"/>
                <a:gd name="connsiteY4" fmla="*/ 507 h 9964"/>
                <a:gd name="connsiteX5" fmla="*/ 2947 w 10000"/>
                <a:gd name="connsiteY5" fmla="*/ 0 h 9964"/>
                <a:gd name="connsiteX6" fmla="*/ 7049 w 10000"/>
                <a:gd name="connsiteY6" fmla="*/ 0 h 9964"/>
                <a:gd name="connsiteX7" fmla="*/ 7840 w 10000"/>
                <a:gd name="connsiteY7" fmla="*/ 507 h 9964"/>
                <a:gd name="connsiteX8" fmla="*/ 9891 w 10000"/>
                <a:gd name="connsiteY8" fmla="*/ 4475 h 9964"/>
                <a:gd name="connsiteX9" fmla="*/ 9891 w 10000"/>
                <a:gd name="connsiteY9" fmla="*/ 5489 h 9964"/>
                <a:gd name="connsiteX10" fmla="*/ 2947 w 10000"/>
                <a:gd name="connsiteY10" fmla="*/ 9964 h 9964"/>
                <a:gd name="connsiteX0" fmla="*/ 2947 w 10070"/>
                <a:gd name="connsiteY0" fmla="*/ 10000 h 10000"/>
                <a:gd name="connsiteX1" fmla="*/ 2156 w 10070"/>
                <a:gd name="connsiteY1" fmla="*/ 9491 h 10000"/>
                <a:gd name="connsiteX2" fmla="*/ 105 w 10070"/>
                <a:gd name="connsiteY2" fmla="*/ 5509 h 10000"/>
                <a:gd name="connsiteX3" fmla="*/ 105 w 10070"/>
                <a:gd name="connsiteY3" fmla="*/ 4491 h 10000"/>
                <a:gd name="connsiteX4" fmla="*/ 2156 w 10070"/>
                <a:gd name="connsiteY4" fmla="*/ 509 h 10000"/>
                <a:gd name="connsiteX5" fmla="*/ 2947 w 10070"/>
                <a:gd name="connsiteY5" fmla="*/ 0 h 10000"/>
                <a:gd name="connsiteX6" fmla="*/ 7049 w 10070"/>
                <a:gd name="connsiteY6" fmla="*/ 0 h 10000"/>
                <a:gd name="connsiteX7" fmla="*/ 7840 w 10070"/>
                <a:gd name="connsiteY7" fmla="*/ 509 h 10000"/>
                <a:gd name="connsiteX8" fmla="*/ 9891 w 10070"/>
                <a:gd name="connsiteY8" fmla="*/ 4491 h 10000"/>
                <a:gd name="connsiteX9" fmla="*/ 2947 w 10070"/>
                <a:gd name="connsiteY9" fmla="*/ 10000 h 10000"/>
                <a:gd name="connsiteX0" fmla="*/ 2947 w 8049"/>
                <a:gd name="connsiteY0" fmla="*/ 10391 h 10391"/>
                <a:gd name="connsiteX1" fmla="*/ 2156 w 8049"/>
                <a:gd name="connsiteY1" fmla="*/ 9882 h 10391"/>
                <a:gd name="connsiteX2" fmla="*/ 105 w 8049"/>
                <a:gd name="connsiteY2" fmla="*/ 5900 h 10391"/>
                <a:gd name="connsiteX3" fmla="*/ 105 w 8049"/>
                <a:gd name="connsiteY3" fmla="*/ 4882 h 10391"/>
                <a:gd name="connsiteX4" fmla="*/ 2156 w 8049"/>
                <a:gd name="connsiteY4" fmla="*/ 900 h 10391"/>
                <a:gd name="connsiteX5" fmla="*/ 2947 w 8049"/>
                <a:gd name="connsiteY5" fmla="*/ 391 h 10391"/>
                <a:gd name="connsiteX6" fmla="*/ 7049 w 8049"/>
                <a:gd name="connsiteY6" fmla="*/ 391 h 10391"/>
                <a:gd name="connsiteX7" fmla="*/ 7840 w 8049"/>
                <a:gd name="connsiteY7" fmla="*/ 900 h 10391"/>
                <a:gd name="connsiteX8" fmla="*/ 2947 w 8049"/>
                <a:gd name="connsiteY8" fmla="*/ 10391 h 10391"/>
                <a:gd name="connsiteX0" fmla="*/ 3660 w 9981"/>
                <a:gd name="connsiteY0" fmla="*/ 9640 h 9640"/>
                <a:gd name="connsiteX1" fmla="*/ 2678 w 9981"/>
                <a:gd name="connsiteY1" fmla="*/ 9150 h 9640"/>
                <a:gd name="connsiteX2" fmla="*/ 129 w 9981"/>
                <a:gd name="connsiteY2" fmla="*/ 5318 h 9640"/>
                <a:gd name="connsiteX3" fmla="*/ 129 w 9981"/>
                <a:gd name="connsiteY3" fmla="*/ 4338 h 9640"/>
                <a:gd name="connsiteX4" fmla="*/ 2678 w 9981"/>
                <a:gd name="connsiteY4" fmla="*/ 506 h 9640"/>
                <a:gd name="connsiteX5" fmla="*/ 3660 w 9981"/>
                <a:gd name="connsiteY5" fmla="*/ 16 h 9640"/>
                <a:gd name="connsiteX6" fmla="*/ 8757 w 9981"/>
                <a:gd name="connsiteY6" fmla="*/ 16 h 9640"/>
                <a:gd name="connsiteX7" fmla="*/ 9739 w 9981"/>
                <a:gd name="connsiteY7" fmla="*/ 506 h 9640"/>
                <a:gd name="connsiteX8" fmla="*/ 3660 w 9981"/>
                <a:gd name="connsiteY8" fmla="*/ 9640 h 9640"/>
                <a:gd name="connsiteX0" fmla="*/ 3667 w 9758"/>
                <a:gd name="connsiteY0" fmla="*/ 10713 h 10713"/>
                <a:gd name="connsiteX1" fmla="*/ 2683 w 9758"/>
                <a:gd name="connsiteY1" fmla="*/ 10205 h 10713"/>
                <a:gd name="connsiteX2" fmla="*/ 129 w 9758"/>
                <a:gd name="connsiteY2" fmla="*/ 6230 h 10713"/>
                <a:gd name="connsiteX3" fmla="*/ 129 w 9758"/>
                <a:gd name="connsiteY3" fmla="*/ 5213 h 10713"/>
                <a:gd name="connsiteX4" fmla="*/ 2683 w 9758"/>
                <a:gd name="connsiteY4" fmla="*/ 1238 h 10713"/>
                <a:gd name="connsiteX5" fmla="*/ 3667 w 9758"/>
                <a:gd name="connsiteY5" fmla="*/ 730 h 10713"/>
                <a:gd name="connsiteX6" fmla="*/ 8774 w 9758"/>
                <a:gd name="connsiteY6" fmla="*/ 730 h 10713"/>
                <a:gd name="connsiteX7" fmla="*/ 9758 w 9758"/>
                <a:gd name="connsiteY7" fmla="*/ 1238 h 10713"/>
                <a:gd name="connsiteX8" fmla="*/ 3667 w 9758"/>
                <a:gd name="connsiteY8" fmla="*/ 10713 h 10713"/>
                <a:gd name="connsiteX0" fmla="*/ 3758 w 10000"/>
                <a:gd name="connsiteY0" fmla="*/ 9319 h 9319"/>
                <a:gd name="connsiteX1" fmla="*/ 2750 w 10000"/>
                <a:gd name="connsiteY1" fmla="*/ 8845 h 9319"/>
                <a:gd name="connsiteX2" fmla="*/ 132 w 10000"/>
                <a:gd name="connsiteY2" fmla="*/ 5134 h 9319"/>
                <a:gd name="connsiteX3" fmla="*/ 132 w 10000"/>
                <a:gd name="connsiteY3" fmla="*/ 4185 h 9319"/>
                <a:gd name="connsiteX4" fmla="*/ 2750 w 10000"/>
                <a:gd name="connsiteY4" fmla="*/ 475 h 9319"/>
                <a:gd name="connsiteX5" fmla="*/ 3758 w 10000"/>
                <a:gd name="connsiteY5" fmla="*/ 0 h 9319"/>
                <a:gd name="connsiteX6" fmla="*/ 8992 w 10000"/>
                <a:gd name="connsiteY6" fmla="*/ 0 h 9319"/>
                <a:gd name="connsiteX7" fmla="*/ 10000 w 10000"/>
                <a:gd name="connsiteY7" fmla="*/ 475 h 9319"/>
                <a:gd name="connsiteX8" fmla="*/ 3758 w 10000"/>
                <a:gd name="connsiteY8" fmla="*/ 9319 h 9319"/>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3758 w 10000"/>
                <a:gd name="connsiteY8"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657 w 10000"/>
                <a:gd name="connsiteY8" fmla="*/ 5358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27"/>
                <a:gd name="connsiteY0" fmla="*/ 10000 h 10000"/>
                <a:gd name="connsiteX1" fmla="*/ 2750 w 10027"/>
                <a:gd name="connsiteY1" fmla="*/ 9491 h 10000"/>
                <a:gd name="connsiteX2" fmla="*/ 132 w 10027"/>
                <a:gd name="connsiteY2" fmla="*/ 5509 h 10000"/>
                <a:gd name="connsiteX3" fmla="*/ 132 w 10027"/>
                <a:gd name="connsiteY3" fmla="*/ 4491 h 10000"/>
                <a:gd name="connsiteX4" fmla="*/ 2750 w 10027"/>
                <a:gd name="connsiteY4" fmla="*/ 510 h 10000"/>
                <a:gd name="connsiteX5" fmla="*/ 3758 w 10027"/>
                <a:gd name="connsiteY5" fmla="*/ 0 h 10000"/>
                <a:gd name="connsiteX6" fmla="*/ 8992 w 10027"/>
                <a:gd name="connsiteY6" fmla="*/ 0 h 10000"/>
                <a:gd name="connsiteX7" fmla="*/ 10000 w 10027"/>
                <a:gd name="connsiteY7" fmla="*/ 510 h 10000"/>
                <a:gd name="connsiteX8" fmla="*/ 6803 w 10027"/>
                <a:gd name="connsiteY8" fmla="*/ 4894 h 10000"/>
                <a:gd name="connsiteX9" fmla="*/ 3758 w 10027"/>
                <a:gd name="connsiteY9" fmla="*/ 10000 h 10000"/>
                <a:gd name="connsiteX0" fmla="*/ 3758 w 10033"/>
                <a:gd name="connsiteY0" fmla="*/ 10000 h 10000"/>
                <a:gd name="connsiteX1" fmla="*/ 2750 w 10033"/>
                <a:gd name="connsiteY1" fmla="*/ 9491 h 10000"/>
                <a:gd name="connsiteX2" fmla="*/ 132 w 10033"/>
                <a:gd name="connsiteY2" fmla="*/ 5509 h 10000"/>
                <a:gd name="connsiteX3" fmla="*/ 132 w 10033"/>
                <a:gd name="connsiteY3" fmla="*/ 4491 h 10000"/>
                <a:gd name="connsiteX4" fmla="*/ 2750 w 10033"/>
                <a:gd name="connsiteY4" fmla="*/ 510 h 10000"/>
                <a:gd name="connsiteX5" fmla="*/ 3758 w 10033"/>
                <a:gd name="connsiteY5" fmla="*/ 0 h 10000"/>
                <a:gd name="connsiteX6" fmla="*/ 8992 w 10033"/>
                <a:gd name="connsiteY6" fmla="*/ 0 h 10000"/>
                <a:gd name="connsiteX7" fmla="*/ 10000 w 10033"/>
                <a:gd name="connsiteY7" fmla="*/ 510 h 10000"/>
                <a:gd name="connsiteX8" fmla="*/ 6864 w 10033"/>
                <a:gd name="connsiteY8" fmla="*/ 5055 h 10000"/>
                <a:gd name="connsiteX9" fmla="*/ 3758 w 10033"/>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08" h="10000">
                  <a:moveTo>
                    <a:pt x="3758" y="10000"/>
                  </a:moveTo>
                  <a:cubicBezTo>
                    <a:pt x="3393" y="10000"/>
                    <a:pt x="2935" y="9770"/>
                    <a:pt x="2750" y="9491"/>
                  </a:cubicBezTo>
                  <a:lnTo>
                    <a:pt x="132" y="5509"/>
                  </a:lnTo>
                  <a:cubicBezTo>
                    <a:pt x="-44" y="5230"/>
                    <a:pt x="-44" y="4770"/>
                    <a:pt x="132" y="4491"/>
                  </a:cubicBezTo>
                  <a:lnTo>
                    <a:pt x="2750" y="510"/>
                  </a:lnTo>
                  <a:cubicBezTo>
                    <a:pt x="2935" y="231"/>
                    <a:pt x="3393" y="0"/>
                    <a:pt x="3758" y="0"/>
                  </a:cubicBezTo>
                  <a:lnTo>
                    <a:pt x="8992" y="0"/>
                  </a:lnTo>
                  <a:cubicBezTo>
                    <a:pt x="9365" y="0"/>
                    <a:pt x="9853" y="233"/>
                    <a:pt x="10000" y="510"/>
                  </a:cubicBezTo>
                  <a:cubicBezTo>
                    <a:pt x="10057" y="2976"/>
                    <a:pt x="9918" y="4465"/>
                    <a:pt x="6864" y="5055"/>
                  </a:cubicBezTo>
                  <a:cubicBezTo>
                    <a:pt x="3496" y="5539"/>
                    <a:pt x="4596" y="9371"/>
                    <a:pt x="3758" y="10000"/>
                  </a:cubicBezTo>
                  <a:close/>
                </a:path>
              </a:pathLst>
            </a:custGeom>
            <a:gradFill flip="none" rotWithShape="1">
              <a:gsLst>
                <a:gs pos="50000">
                  <a:srgbClr val="FFFFFF">
                    <a:alpha val="20000"/>
                  </a:srgbClr>
                </a:gs>
                <a:gs pos="0">
                  <a:schemeClr val="bg1">
                    <a:alpha val="0"/>
                  </a:schemeClr>
                </a:gs>
                <a:gs pos="74000">
                  <a:schemeClr val="bg1">
                    <a:lumMod val="88000"/>
                    <a:lumOff val="12000"/>
                    <a:alpha val="80000"/>
                  </a:schemeClr>
                </a:gs>
              </a:gsLst>
              <a:lin ang="2700000" scaled="1"/>
              <a:tileRect/>
            </a:gradFill>
            <a:ln w="12700">
              <a:noFill/>
            </a:ln>
            <a:effectLst/>
          </p:spPr>
          <p:txBody>
            <a:bodyPr vert="horz" wrap="square" lIns="68580" tIns="34290" rIns="68580" bIns="34290" numCol="1" anchor="t" anchorCtr="0" compatLnSpc="1">
              <a:prstTxWarp prst="textNoShape">
                <a:avLst/>
              </a:prstTxWarp>
            </a:bodyPr>
            <a:lstStyle/>
            <a:p>
              <a:endParaRPr lang="zh-CN" altLang="en-US" dirty="0">
                <a:ea typeface="微软雅黑"/>
              </a:endParaRPr>
            </a:p>
          </p:txBody>
        </p:sp>
        <p:sp>
          <p:nvSpPr>
            <p:cNvPr id="72" name="文本框 67"/>
            <p:cNvSpPr txBox="1"/>
            <p:nvPr/>
          </p:nvSpPr>
          <p:spPr>
            <a:xfrm>
              <a:off x="3468721" y="3612412"/>
              <a:ext cx="1104544" cy="684803"/>
            </a:xfrm>
            <a:prstGeom prst="rect">
              <a:avLst/>
            </a:prstGeom>
            <a:noFill/>
          </p:spPr>
          <p:txBody>
            <a:bodyPr wrap="square" lIns="68580" tIns="34290" rIns="68580" bIns="34290" rtlCol="0">
              <a:spAutoFit/>
            </a:bodyPr>
            <a:lstStyle/>
            <a:p>
              <a:pPr algn="ctr"/>
              <a:r>
                <a:rPr lang="zh-CN" altLang="en-US" sz="2000" dirty="0" smtClean="0">
                  <a:solidFill>
                    <a:schemeClr val="bg1"/>
                  </a:solidFill>
                  <a:latin typeface="微软雅黑"/>
                  <a:ea typeface="微软雅黑"/>
                </a:rPr>
                <a:t>地区</a:t>
              </a:r>
              <a:endParaRPr lang="en-US" altLang="zh-CN" sz="2000" dirty="0" smtClean="0">
                <a:solidFill>
                  <a:schemeClr val="bg1"/>
                </a:solidFill>
                <a:latin typeface="微软雅黑"/>
                <a:ea typeface="微软雅黑"/>
              </a:endParaRPr>
            </a:p>
            <a:p>
              <a:pPr algn="ctr"/>
              <a:r>
                <a:rPr lang="zh-CN" altLang="en-US" sz="2000" dirty="0" smtClean="0">
                  <a:solidFill>
                    <a:schemeClr val="bg1"/>
                  </a:solidFill>
                  <a:latin typeface="微软雅黑"/>
                  <a:ea typeface="微软雅黑"/>
                </a:rPr>
                <a:t>现状</a:t>
              </a:r>
              <a:endParaRPr lang="zh-CN" altLang="en-US" sz="2000" dirty="0">
                <a:solidFill>
                  <a:schemeClr val="bg1"/>
                </a:solidFill>
                <a:latin typeface="微软雅黑"/>
                <a:ea typeface="微软雅黑"/>
              </a:endParaRPr>
            </a:p>
          </p:txBody>
        </p:sp>
      </p:grpSp>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选题背景</a:t>
            </a:r>
          </a:p>
        </p:txBody>
      </p:sp>
      <p:grpSp>
        <p:nvGrpSpPr>
          <p:cNvPr id="83" name="组合 82"/>
          <p:cNvGrpSpPr/>
          <p:nvPr/>
        </p:nvGrpSpPr>
        <p:grpSpPr>
          <a:xfrm>
            <a:off x="971600" y="1370557"/>
            <a:ext cx="1251927" cy="1109597"/>
            <a:chOff x="4497043" y="2426089"/>
            <a:chExt cx="1251927" cy="1109597"/>
          </a:xfrm>
        </p:grpSpPr>
        <p:sp>
          <p:nvSpPr>
            <p:cNvPr id="60" name="Freeform 5"/>
            <p:cNvSpPr>
              <a:spLocks/>
            </p:cNvSpPr>
            <p:nvPr/>
          </p:nvSpPr>
          <p:spPr bwMode="auto">
            <a:xfrm>
              <a:off x="4497044" y="2426111"/>
              <a:ext cx="1251926" cy="110957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70C0"/>
            </a:solidFill>
            <a:ln w="12700">
              <a:no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bodyPr>
            <a:lstStyle/>
            <a:p>
              <a:endParaRPr lang="zh-CN" altLang="en-US">
                <a:ea typeface="微软雅黑"/>
              </a:endParaRPr>
            </a:p>
          </p:txBody>
        </p:sp>
        <p:sp>
          <p:nvSpPr>
            <p:cNvPr id="74" name="Freeform 5"/>
            <p:cNvSpPr>
              <a:spLocks/>
            </p:cNvSpPr>
            <p:nvPr/>
          </p:nvSpPr>
          <p:spPr bwMode="auto">
            <a:xfrm>
              <a:off x="4497043" y="2426089"/>
              <a:ext cx="975233" cy="110959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 name="connsiteX0" fmla="*/ 2926 w 9929"/>
                <a:gd name="connsiteY0" fmla="*/ 10000 h 10036"/>
                <a:gd name="connsiteX1" fmla="*/ 2141 w 9929"/>
                <a:gd name="connsiteY1" fmla="*/ 9491 h 10036"/>
                <a:gd name="connsiteX2" fmla="*/ 104 w 9929"/>
                <a:gd name="connsiteY2" fmla="*/ 5509 h 10036"/>
                <a:gd name="connsiteX3" fmla="*/ 104 w 9929"/>
                <a:gd name="connsiteY3" fmla="*/ 4491 h 10036"/>
                <a:gd name="connsiteX4" fmla="*/ 2141 w 9929"/>
                <a:gd name="connsiteY4" fmla="*/ 509 h 10036"/>
                <a:gd name="connsiteX5" fmla="*/ 2926 w 9929"/>
                <a:gd name="connsiteY5" fmla="*/ 0 h 10036"/>
                <a:gd name="connsiteX6" fmla="*/ 6999 w 9929"/>
                <a:gd name="connsiteY6" fmla="*/ 0 h 10036"/>
                <a:gd name="connsiteX7" fmla="*/ 7784 w 9929"/>
                <a:gd name="connsiteY7" fmla="*/ 509 h 10036"/>
                <a:gd name="connsiteX8" fmla="*/ 9821 w 9929"/>
                <a:gd name="connsiteY8" fmla="*/ 4491 h 10036"/>
                <a:gd name="connsiteX9" fmla="*/ 9821 w 9929"/>
                <a:gd name="connsiteY9" fmla="*/ 5509 h 10036"/>
                <a:gd name="connsiteX10" fmla="*/ 7784 w 9929"/>
                <a:gd name="connsiteY10" fmla="*/ 9491 h 10036"/>
                <a:gd name="connsiteX11" fmla="*/ 2926 w 9929"/>
                <a:gd name="connsiteY11" fmla="*/ 10000 h 10036"/>
                <a:gd name="connsiteX0" fmla="*/ 2947 w 10000"/>
                <a:gd name="connsiteY0" fmla="*/ 9964 h 9964"/>
                <a:gd name="connsiteX1" fmla="*/ 2156 w 10000"/>
                <a:gd name="connsiteY1" fmla="*/ 9457 h 9964"/>
                <a:gd name="connsiteX2" fmla="*/ 105 w 10000"/>
                <a:gd name="connsiteY2" fmla="*/ 5489 h 9964"/>
                <a:gd name="connsiteX3" fmla="*/ 105 w 10000"/>
                <a:gd name="connsiteY3" fmla="*/ 4475 h 9964"/>
                <a:gd name="connsiteX4" fmla="*/ 2156 w 10000"/>
                <a:gd name="connsiteY4" fmla="*/ 507 h 9964"/>
                <a:gd name="connsiteX5" fmla="*/ 2947 w 10000"/>
                <a:gd name="connsiteY5" fmla="*/ 0 h 9964"/>
                <a:gd name="connsiteX6" fmla="*/ 7049 w 10000"/>
                <a:gd name="connsiteY6" fmla="*/ 0 h 9964"/>
                <a:gd name="connsiteX7" fmla="*/ 7840 w 10000"/>
                <a:gd name="connsiteY7" fmla="*/ 507 h 9964"/>
                <a:gd name="connsiteX8" fmla="*/ 9891 w 10000"/>
                <a:gd name="connsiteY8" fmla="*/ 4475 h 9964"/>
                <a:gd name="connsiteX9" fmla="*/ 9891 w 10000"/>
                <a:gd name="connsiteY9" fmla="*/ 5489 h 9964"/>
                <a:gd name="connsiteX10" fmla="*/ 2947 w 10000"/>
                <a:gd name="connsiteY10" fmla="*/ 9964 h 9964"/>
                <a:gd name="connsiteX0" fmla="*/ 2947 w 10070"/>
                <a:gd name="connsiteY0" fmla="*/ 10000 h 10000"/>
                <a:gd name="connsiteX1" fmla="*/ 2156 w 10070"/>
                <a:gd name="connsiteY1" fmla="*/ 9491 h 10000"/>
                <a:gd name="connsiteX2" fmla="*/ 105 w 10070"/>
                <a:gd name="connsiteY2" fmla="*/ 5509 h 10000"/>
                <a:gd name="connsiteX3" fmla="*/ 105 w 10070"/>
                <a:gd name="connsiteY3" fmla="*/ 4491 h 10000"/>
                <a:gd name="connsiteX4" fmla="*/ 2156 w 10070"/>
                <a:gd name="connsiteY4" fmla="*/ 509 h 10000"/>
                <a:gd name="connsiteX5" fmla="*/ 2947 w 10070"/>
                <a:gd name="connsiteY5" fmla="*/ 0 h 10000"/>
                <a:gd name="connsiteX6" fmla="*/ 7049 w 10070"/>
                <a:gd name="connsiteY6" fmla="*/ 0 h 10000"/>
                <a:gd name="connsiteX7" fmla="*/ 7840 w 10070"/>
                <a:gd name="connsiteY7" fmla="*/ 509 h 10000"/>
                <a:gd name="connsiteX8" fmla="*/ 9891 w 10070"/>
                <a:gd name="connsiteY8" fmla="*/ 4491 h 10000"/>
                <a:gd name="connsiteX9" fmla="*/ 2947 w 10070"/>
                <a:gd name="connsiteY9" fmla="*/ 10000 h 10000"/>
                <a:gd name="connsiteX0" fmla="*/ 2947 w 8049"/>
                <a:gd name="connsiteY0" fmla="*/ 10391 h 10391"/>
                <a:gd name="connsiteX1" fmla="*/ 2156 w 8049"/>
                <a:gd name="connsiteY1" fmla="*/ 9882 h 10391"/>
                <a:gd name="connsiteX2" fmla="*/ 105 w 8049"/>
                <a:gd name="connsiteY2" fmla="*/ 5900 h 10391"/>
                <a:gd name="connsiteX3" fmla="*/ 105 w 8049"/>
                <a:gd name="connsiteY3" fmla="*/ 4882 h 10391"/>
                <a:gd name="connsiteX4" fmla="*/ 2156 w 8049"/>
                <a:gd name="connsiteY4" fmla="*/ 900 h 10391"/>
                <a:gd name="connsiteX5" fmla="*/ 2947 w 8049"/>
                <a:gd name="connsiteY5" fmla="*/ 391 h 10391"/>
                <a:gd name="connsiteX6" fmla="*/ 7049 w 8049"/>
                <a:gd name="connsiteY6" fmla="*/ 391 h 10391"/>
                <a:gd name="connsiteX7" fmla="*/ 7840 w 8049"/>
                <a:gd name="connsiteY7" fmla="*/ 900 h 10391"/>
                <a:gd name="connsiteX8" fmla="*/ 2947 w 8049"/>
                <a:gd name="connsiteY8" fmla="*/ 10391 h 10391"/>
                <a:gd name="connsiteX0" fmla="*/ 3660 w 9981"/>
                <a:gd name="connsiteY0" fmla="*/ 9640 h 9640"/>
                <a:gd name="connsiteX1" fmla="*/ 2678 w 9981"/>
                <a:gd name="connsiteY1" fmla="*/ 9150 h 9640"/>
                <a:gd name="connsiteX2" fmla="*/ 129 w 9981"/>
                <a:gd name="connsiteY2" fmla="*/ 5318 h 9640"/>
                <a:gd name="connsiteX3" fmla="*/ 129 w 9981"/>
                <a:gd name="connsiteY3" fmla="*/ 4338 h 9640"/>
                <a:gd name="connsiteX4" fmla="*/ 2678 w 9981"/>
                <a:gd name="connsiteY4" fmla="*/ 506 h 9640"/>
                <a:gd name="connsiteX5" fmla="*/ 3660 w 9981"/>
                <a:gd name="connsiteY5" fmla="*/ 16 h 9640"/>
                <a:gd name="connsiteX6" fmla="*/ 8757 w 9981"/>
                <a:gd name="connsiteY6" fmla="*/ 16 h 9640"/>
                <a:gd name="connsiteX7" fmla="*/ 9739 w 9981"/>
                <a:gd name="connsiteY7" fmla="*/ 506 h 9640"/>
                <a:gd name="connsiteX8" fmla="*/ 3660 w 9981"/>
                <a:gd name="connsiteY8" fmla="*/ 9640 h 9640"/>
                <a:gd name="connsiteX0" fmla="*/ 3667 w 9758"/>
                <a:gd name="connsiteY0" fmla="*/ 10713 h 10713"/>
                <a:gd name="connsiteX1" fmla="*/ 2683 w 9758"/>
                <a:gd name="connsiteY1" fmla="*/ 10205 h 10713"/>
                <a:gd name="connsiteX2" fmla="*/ 129 w 9758"/>
                <a:gd name="connsiteY2" fmla="*/ 6230 h 10713"/>
                <a:gd name="connsiteX3" fmla="*/ 129 w 9758"/>
                <a:gd name="connsiteY3" fmla="*/ 5213 h 10713"/>
                <a:gd name="connsiteX4" fmla="*/ 2683 w 9758"/>
                <a:gd name="connsiteY4" fmla="*/ 1238 h 10713"/>
                <a:gd name="connsiteX5" fmla="*/ 3667 w 9758"/>
                <a:gd name="connsiteY5" fmla="*/ 730 h 10713"/>
                <a:gd name="connsiteX6" fmla="*/ 8774 w 9758"/>
                <a:gd name="connsiteY6" fmla="*/ 730 h 10713"/>
                <a:gd name="connsiteX7" fmla="*/ 9758 w 9758"/>
                <a:gd name="connsiteY7" fmla="*/ 1238 h 10713"/>
                <a:gd name="connsiteX8" fmla="*/ 3667 w 9758"/>
                <a:gd name="connsiteY8" fmla="*/ 10713 h 10713"/>
                <a:gd name="connsiteX0" fmla="*/ 3758 w 10000"/>
                <a:gd name="connsiteY0" fmla="*/ 9319 h 9319"/>
                <a:gd name="connsiteX1" fmla="*/ 2750 w 10000"/>
                <a:gd name="connsiteY1" fmla="*/ 8845 h 9319"/>
                <a:gd name="connsiteX2" fmla="*/ 132 w 10000"/>
                <a:gd name="connsiteY2" fmla="*/ 5134 h 9319"/>
                <a:gd name="connsiteX3" fmla="*/ 132 w 10000"/>
                <a:gd name="connsiteY3" fmla="*/ 4185 h 9319"/>
                <a:gd name="connsiteX4" fmla="*/ 2750 w 10000"/>
                <a:gd name="connsiteY4" fmla="*/ 475 h 9319"/>
                <a:gd name="connsiteX5" fmla="*/ 3758 w 10000"/>
                <a:gd name="connsiteY5" fmla="*/ 0 h 9319"/>
                <a:gd name="connsiteX6" fmla="*/ 8992 w 10000"/>
                <a:gd name="connsiteY6" fmla="*/ 0 h 9319"/>
                <a:gd name="connsiteX7" fmla="*/ 10000 w 10000"/>
                <a:gd name="connsiteY7" fmla="*/ 475 h 9319"/>
                <a:gd name="connsiteX8" fmla="*/ 3758 w 10000"/>
                <a:gd name="connsiteY8" fmla="*/ 9319 h 9319"/>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3758 w 10000"/>
                <a:gd name="connsiteY8"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657 w 10000"/>
                <a:gd name="connsiteY8" fmla="*/ 5358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27"/>
                <a:gd name="connsiteY0" fmla="*/ 10000 h 10000"/>
                <a:gd name="connsiteX1" fmla="*/ 2750 w 10027"/>
                <a:gd name="connsiteY1" fmla="*/ 9491 h 10000"/>
                <a:gd name="connsiteX2" fmla="*/ 132 w 10027"/>
                <a:gd name="connsiteY2" fmla="*/ 5509 h 10000"/>
                <a:gd name="connsiteX3" fmla="*/ 132 w 10027"/>
                <a:gd name="connsiteY3" fmla="*/ 4491 h 10000"/>
                <a:gd name="connsiteX4" fmla="*/ 2750 w 10027"/>
                <a:gd name="connsiteY4" fmla="*/ 510 h 10000"/>
                <a:gd name="connsiteX5" fmla="*/ 3758 w 10027"/>
                <a:gd name="connsiteY5" fmla="*/ 0 h 10000"/>
                <a:gd name="connsiteX6" fmla="*/ 8992 w 10027"/>
                <a:gd name="connsiteY6" fmla="*/ 0 h 10000"/>
                <a:gd name="connsiteX7" fmla="*/ 10000 w 10027"/>
                <a:gd name="connsiteY7" fmla="*/ 510 h 10000"/>
                <a:gd name="connsiteX8" fmla="*/ 6803 w 10027"/>
                <a:gd name="connsiteY8" fmla="*/ 4894 h 10000"/>
                <a:gd name="connsiteX9" fmla="*/ 3758 w 10027"/>
                <a:gd name="connsiteY9" fmla="*/ 10000 h 10000"/>
                <a:gd name="connsiteX0" fmla="*/ 3758 w 10033"/>
                <a:gd name="connsiteY0" fmla="*/ 10000 h 10000"/>
                <a:gd name="connsiteX1" fmla="*/ 2750 w 10033"/>
                <a:gd name="connsiteY1" fmla="*/ 9491 h 10000"/>
                <a:gd name="connsiteX2" fmla="*/ 132 w 10033"/>
                <a:gd name="connsiteY2" fmla="*/ 5509 h 10000"/>
                <a:gd name="connsiteX3" fmla="*/ 132 w 10033"/>
                <a:gd name="connsiteY3" fmla="*/ 4491 h 10000"/>
                <a:gd name="connsiteX4" fmla="*/ 2750 w 10033"/>
                <a:gd name="connsiteY4" fmla="*/ 510 h 10000"/>
                <a:gd name="connsiteX5" fmla="*/ 3758 w 10033"/>
                <a:gd name="connsiteY5" fmla="*/ 0 h 10000"/>
                <a:gd name="connsiteX6" fmla="*/ 8992 w 10033"/>
                <a:gd name="connsiteY6" fmla="*/ 0 h 10000"/>
                <a:gd name="connsiteX7" fmla="*/ 10000 w 10033"/>
                <a:gd name="connsiteY7" fmla="*/ 510 h 10000"/>
                <a:gd name="connsiteX8" fmla="*/ 6864 w 10033"/>
                <a:gd name="connsiteY8" fmla="*/ 5055 h 10000"/>
                <a:gd name="connsiteX9" fmla="*/ 3758 w 10033"/>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08" h="10000">
                  <a:moveTo>
                    <a:pt x="3758" y="10000"/>
                  </a:moveTo>
                  <a:cubicBezTo>
                    <a:pt x="3393" y="10000"/>
                    <a:pt x="2935" y="9770"/>
                    <a:pt x="2750" y="9491"/>
                  </a:cubicBezTo>
                  <a:lnTo>
                    <a:pt x="132" y="5509"/>
                  </a:lnTo>
                  <a:cubicBezTo>
                    <a:pt x="-44" y="5230"/>
                    <a:pt x="-44" y="4770"/>
                    <a:pt x="132" y="4491"/>
                  </a:cubicBezTo>
                  <a:lnTo>
                    <a:pt x="2750" y="510"/>
                  </a:lnTo>
                  <a:cubicBezTo>
                    <a:pt x="2935" y="231"/>
                    <a:pt x="3393" y="0"/>
                    <a:pt x="3758" y="0"/>
                  </a:cubicBezTo>
                  <a:lnTo>
                    <a:pt x="8992" y="0"/>
                  </a:lnTo>
                  <a:cubicBezTo>
                    <a:pt x="9365" y="0"/>
                    <a:pt x="9853" y="233"/>
                    <a:pt x="10000" y="510"/>
                  </a:cubicBezTo>
                  <a:cubicBezTo>
                    <a:pt x="10057" y="2976"/>
                    <a:pt x="9918" y="4465"/>
                    <a:pt x="6864" y="5055"/>
                  </a:cubicBezTo>
                  <a:cubicBezTo>
                    <a:pt x="3496" y="5539"/>
                    <a:pt x="4596" y="9371"/>
                    <a:pt x="3758" y="10000"/>
                  </a:cubicBezTo>
                  <a:close/>
                </a:path>
              </a:pathLst>
            </a:custGeom>
            <a:gradFill flip="none" rotWithShape="1">
              <a:gsLst>
                <a:gs pos="50000">
                  <a:srgbClr val="FFFFFF">
                    <a:alpha val="23000"/>
                  </a:srgbClr>
                </a:gs>
                <a:gs pos="0">
                  <a:schemeClr val="bg1">
                    <a:alpha val="0"/>
                  </a:schemeClr>
                </a:gs>
                <a:gs pos="74000">
                  <a:schemeClr val="bg1">
                    <a:lumMod val="88000"/>
                    <a:lumOff val="12000"/>
                    <a:alpha val="80000"/>
                  </a:schemeClr>
                </a:gs>
              </a:gsLst>
              <a:lin ang="2700000" scaled="1"/>
              <a:tileRect/>
            </a:gradFill>
            <a:ln w="12700">
              <a:noFill/>
            </a:ln>
            <a:effectLst/>
          </p:spPr>
          <p:txBody>
            <a:bodyPr vert="horz" wrap="square" lIns="68580" tIns="34290" rIns="68580" bIns="34290" numCol="1" anchor="t" anchorCtr="0" compatLnSpc="1">
              <a:prstTxWarp prst="textNoShape">
                <a:avLst/>
              </a:prstTxWarp>
            </a:bodyPr>
            <a:lstStyle/>
            <a:p>
              <a:endParaRPr lang="zh-CN" altLang="en-US" dirty="0">
                <a:ea typeface="微软雅黑"/>
              </a:endParaRPr>
            </a:p>
          </p:txBody>
        </p:sp>
        <p:sp>
          <p:nvSpPr>
            <p:cNvPr id="73" name="文本框 68"/>
            <p:cNvSpPr txBox="1"/>
            <p:nvPr/>
          </p:nvSpPr>
          <p:spPr>
            <a:xfrm>
              <a:off x="4567566" y="2647635"/>
              <a:ext cx="1104544" cy="684803"/>
            </a:xfrm>
            <a:prstGeom prst="rect">
              <a:avLst/>
            </a:prstGeom>
            <a:noFill/>
          </p:spPr>
          <p:txBody>
            <a:bodyPr wrap="square" lIns="68580" tIns="34290" rIns="68580" bIns="34290" rtlCol="0">
              <a:spAutoFit/>
            </a:bodyPr>
            <a:lstStyle/>
            <a:p>
              <a:pPr algn="ctr"/>
              <a:r>
                <a:rPr lang="zh-CN" altLang="en-US" sz="2000" dirty="0" smtClean="0">
                  <a:solidFill>
                    <a:schemeClr val="bg1"/>
                  </a:solidFill>
                  <a:latin typeface="微软雅黑"/>
                  <a:ea typeface="微软雅黑"/>
                </a:rPr>
                <a:t>全国</a:t>
              </a:r>
              <a:endParaRPr lang="en-US" altLang="zh-CN" sz="2000" dirty="0" smtClean="0">
                <a:solidFill>
                  <a:schemeClr val="bg1"/>
                </a:solidFill>
                <a:latin typeface="微软雅黑"/>
                <a:ea typeface="微软雅黑"/>
              </a:endParaRPr>
            </a:p>
            <a:p>
              <a:pPr algn="ctr"/>
              <a:r>
                <a:rPr lang="zh-CN" altLang="en-US" sz="2000" dirty="0" smtClean="0">
                  <a:solidFill>
                    <a:schemeClr val="bg1"/>
                  </a:solidFill>
                  <a:latin typeface="微软雅黑"/>
                  <a:ea typeface="微软雅黑"/>
                </a:rPr>
                <a:t>现状</a:t>
              </a:r>
              <a:endParaRPr lang="zh-CN" altLang="en-US" sz="2000" dirty="0">
                <a:solidFill>
                  <a:schemeClr val="bg1"/>
                </a:solidFill>
                <a:latin typeface="微软雅黑"/>
                <a:ea typeface="微软雅黑"/>
              </a:endParaRPr>
            </a:p>
          </p:txBody>
        </p:sp>
      </p:grpSp>
      <p:sp>
        <p:nvSpPr>
          <p:cNvPr id="85" name="TextBox 23"/>
          <p:cNvSpPr>
            <a:spLocks noChangeArrowheads="1"/>
          </p:cNvSpPr>
          <p:nvPr/>
        </p:nvSpPr>
        <p:spPr bwMode="auto">
          <a:xfrm>
            <a:off x="2918308" y="1463690"/>
            <a:ext cx="41611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r>
              <a:rPr lang="zh-CN" altLang="en-US" sz="1000" dirty="0">
                <a:solidFill>
                  <a:schemeClr val="tx1">
                    <a:lumMod val="50000"/>
                    <a:lumOff val="50000"/>
                  </a:schemeClr>
                </a:solidFill>
                <a:latin typeface="微软雅黑"/>
                <a:ea typeface="微软雅黑"/>
                <a:sym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en-US" altLang="zh-CN" sz="1000" dirty="0">
              <a:solidFill>
                <a:schemeClr val="tx1">
                  <a:lumMod val="50000"/>
                  <a:lumOff val="50000"/>
                </a:schemeClr>
              </a:solidFill>
              <a:latin typeface="微软雅黑"/>
              <a:ea typeface="微软雅黑"/>
              <a:sym typeface="微软雅黑" pitchFamily="34" charset="-122"/>
            </a:endParaRPr>
          </a:p>
          <a:p>
            <a:pPr algn="just"/>
            <a:endParaRPr lang="zh-CN" altLang="en-US" sz="1000" dirty="0">
              <a:latin typeface="微软雅黑"/>
              <a:ea typeface="微软雅黑"/>
              <a:sym typeface="微软雅黑" pitchFamily="34" charset="-122"/>
            </a:endParaRPr>
          </a:p>
          <a:p>
            <a:pPr algn="just"/>
            <a:r>
              <a:rPr lang="zh-CN" altLang="en-US" sz="1000" b="1" dirty="0">
                <a:solidFill>
                  <a:schemeClr val="tx1">
                    <a:lumMod val="65000"/>
                    <a:lumOff val="35000"/>
                  </a:schemeClr>
                </a:solidFill>
                <a:latin typeface="微软雅黑"/>
                <a:ea typeface="微软雅黑"/>
                <a:sym typeface="微软雅黑" pitchFamily="34" charset="-122"/>
              </a:rPr>
              <a:t>字号请根据你的内容多少，及演示需要调整大小。</a:t>
            </a:r>
            <a:endParaRPr lang="en-US" altLang="zh-CN" sz="1000" b="1" dirty="0">
              <a:solidFill>
                <a:schemeClr val="tx1">
                  <a:lumMod val="65000"/>
                  <a:lumOff val="35000"/>
                </a:schemeClr>
              </a:solidFill>
              <a:latin typeface="微软雅黑"/>
              <a:ea typeface="微软雅黑"/>
              <a:sym typeface="微软雅黑" pitchFamily="34" charset="-122"/>
            </a:endParaRPr>
          </a:p>
        </p:txBody>
      </p:sp>
      <p:sp>
        <p:nvSpPr>
          <p:cNvPr id="86" name="TextBox 25"/>
          <p:cNvSpPr>
            <a:spLocks noChangeArrowheads="1"/>
          </p:cNvSpPr>
          <p:nvPr/>
        </p:nvSpPr>
        <p:spPr bwMode="auto">
          <a:xfrm>
            <a:off x="2074815" y="3268827"/>
            <a:ext cx="415580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r>
              <a:rPr lang="zh-CN" altLang="en-US" sz="1000" dirty="0">
                <a:solidFill>
                  <a:schemeClr val="tx1">
                    <a:lumMod val="50000"/>
                    <a:lumOff val="50000"/>
                  </a:schemeClr>
                </a:solidFill>
                <a:latin typeface="微软雅黑"/>
                <a:ea typeface="微软雅黑"/>
                <a:sym typeface="微软雅黑" pitchFamily="34" charset="-122"/>
              </a:rPr>
              <a:t>毕业论文在进行编写的过程中，需要经过开题报告、论文编写、论文上交评定、论文答辩以及论文评分五个过程，其中开题报告是论文进行的最重要的一个过程，也是论文能否进行的一个重要指标。</a:t>
            </a:r>
            <a:endParaRPr lang="en-US" altLang="zh-CN" sz="1000" dirty="0">
              <a:solidFill>
                <a:schemeClr val="tx1">
                  <a:lumMod val="50000"/>
                  <a:lumOff val="50000"/>
                </a:schemeClr>
              </a:solidFill>
              <a:latin typeface="微软雅黑"/>
              <a:ea typeface="微软雅黑"/>
              <a:sym typeface="微软雅黑" pitchFamily="34" charset="-122"/>
            </a:endParaRPr>
          </a:p>
          <a:p>
            <a:pPr algn="just"/>
            <a:endParaRPr lang="zh-CN" altLang="en-US" sz="1000" dirty="0">
              <a:solidFill>
                <a:schemeClr val="bg1"/>
              </a:solidFill>
              <a:latin typeface="微软雅黑"/>
              <a:ea typeface="微软雅黑"/>
              <a:sym typeface="微软雅黑" pitchFamily="34" charset="-122"/>
            </a:endParaRPr>
          </a:p>
          <a:p>
            <a:pPr algn="just"/>
            <a:r>
              <a:rPr lang="zh-CN" altLang="en-US" sz="1000" b="1" dirty="0">
                <a:solidFill>
                  <a:schemeClr val="tx1">
                    <a:lumMod val="65000"/>
                    <a:lumOff val="35000"/>
                  </a:schemeClr>
                </a:solidFill>
                <a:latin typeface="微软雅黑"/>
                <a:ea typeface="微软雅黑"/>
                <a:sym typeface="微软雅黑" pitchFamily="34" charset="-122"/>
              </a:rPr>
              <a:t>字号请根据你的内容多少，及演示需要调整大小。</a:t>
            </a:r>
            <a:endParaRPr lang="en-US" altLang="zh-CN" sz="1000" b="1" dirty="0">
              <a:solidFill>
                <a:schemeClr val="tx1">
                  <a:lumMod val="65000"/>
                  <a:lumOff val="35000"/>
                </a:schemeClr>
              </a:solidFill>
              <a:latin typeface="微软雅黑"/>
              <a:ea typeface="微软雅黑"/>
              <a:sym typeface="微软雅黑" pitchFamily="34" charset="-122"/>
            </a:endParaRPr>
          </a:p>
        </p:txBody>
      </p:sp>
    </p:spTree>
    <p:extLst>
      <p:ext uri="{BB962C8B-B14F-4D97-AF65-F5344CB8AC3E}">
        <p14:creationId xmlns:p14="http://schemas.microsoft.com/office/powerpoint/2010/main" val="24997224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2" presetClass="entr" presetSubtype="2" fill="hold" nodeType="afterEffect">
                                  <p:stCondLst>
                                    <p:cond delay="0"/>
                                  </p:stCondLst>
                                  <p:childTnLst>
                                    <p:set>
                                      <p:cBhvr>
                                        <p:cTn id="12" dur="1" fill="hold">
                                          <p:stCondLst>
                                            <p:cond delay="0"/>
                                          </p:stCondLst>
                                        </p:cTn>
                                        <p:tgtEl>
                                          <p:spTgt spid="83"/>
                                        </p:tgtEl>
                                        <p:attrNameLst>
                                          <p:attrName>style.visibility</p:attrName>
                                        </p:attrNameLst>
                                      </p:cBhvr>
                                      <p:to>
                                        <p:strVal val="visible"/>
                                      </p:to>
                                    </p:set>
                                    <p:anim calcmode="lin" valueType="num">
                                      <p:cBhvr additive="base">
                                        <p:cTn id="13" dur="350"/>
                                        <p:tgtEl>
                                          <p:spTgt spid="83"/>
                                        </p:tgtEl>
                                        <p:attrNameLst>
                                          <p:attrName>ppt_x</p:attrName>
                                        </p:attrNameLst>
                                      </p:cBhvr>
                                      <p:tavLst>
                                        <p:tav tm="0">
                                          <p:val>
                                            <p:strVal val="#ppt_x+#ppt_w*1.125000"/>
                                          </p:val>
                                        </p:tav>
                                        <p:tav tm="100000">
                                          <p:val>
                                            <p:strVal val="#ppt_x"/>
                                          </p:val>
                                        </p:tav>
                                      </p:tavLst>
                                    </p:anim>
                                    <p:animEffect transition="in" filter="wipe(left)">
                                      <p:cBhvr>
                                        <p:cTn id="14" dur="350"/>
                                        <p:tgtEl>
                                          <p:spTgt spid="83"/>
                                        </p:tgtEl>
                                      </p:cBhvr>
                                    </p:animEffect>
                                  </p:childTnLst>
                                </p:cTn>
                              </p:par>
                            </p:childTnLst>
                          </p:cTn>
                        </p:par>
                        <p:par>
                          <p:cTn id="15" fill="hold">
                            <p:stCondLst>
                              <p:cond delay="850"/>
                            </p:stCondLst>
                            <p:childTnLst>
                              <p:par>
                                <p:cTn id="16" presetID="12" presetClass="entr" presetSubtype="8"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 calcmode="lin" valueType="num">
                                      <p:cBhvr additive="base">
                                        <p:cTn id="18" dur="350"/>
                                        <p:tgtEl>
                                          <p:spTgt spid="62"/>
                                        </p:tgtEl>
                                        <p:attrNameLst>
                                          <p:attrName>ppt_x</p:attrName>
                                        </p:attrNameLst>
                                      </p:cBhvr>
                                      <p:tavLst>
                                        <p:tav tm="0">
                                          <p:val>
                                            <p:strVal val="#ppt_x-#ppt_w*1.125000"/>
                                          </p:val>
                                        </p:tav>
                                        <p:tav tm="100000">
                                          <p:val>
                                            <p:strVal val="#ppt_x"/>
                                          </p:val>
                                        </p:tav>
                                      </p:tavLst>
                                    </p:anim>
                                    <p:animEffect transition="in" filter="wipe(right)">
                                      <p:cBhvr>
                                        <p:cTn id="19" dur="350"/>
                                        <p:tgtEl>
                                          <p:spTgt spid="62"/>
                                        </p:tgtEl>
                                      </p:cBhvr>
                                    </p:animEffect>
                                  </p:childTnLst>
                                </p:cTn>
                              </p:par>
                            </p:childTnLst>
                          </p:cTn>
                        </p:par>
                        <p:par>
                          <p:cTn id="20" fill="hold">
                            <p:stCondLst>
                              <p:cond delay="1200"/>
                            </p:stCondLst>
                            <p:childTnLst>
                              <p:par>
                                <p:cTn id="21" presetID="12" presetClass="entr" presetSubtype="1" fill="hold" grpId="0" nodeType="afterEffect">
                                  <p:stCondLst>
                                    <p:cond delay="0"/>
                                  </p:stCondLst>
                                  <p:childTnLst>
                                    <p:set>
                                      <p:cBhvr>
                                        <p:cTn id="22" dur="1" fill="hold">
                                          <p:stCondLst>
                                            <p:cond delay="0"/>
                                          </p:stCondLst>
                                        </p:cTn>
                                        <p:tgtEl>
                                          <p:spTgt spid="85"/>
                                        </p:tgtEl>
                                        <p:attrNameLst>
                                          <p:attrName>style.visibility</p:attrName>
                                        </p:attrNameLst>
                                      </p:cBhvr>
                                      <p:to>
                                        <p:strVal val="visible"/>
                                      </p:to>
                                    </p:set>
                                    <p:anim calcmode="lin" valueType="num">
                                      <p:cBhvr additive="base">
                                        <p:cTn id="23" dur="350"/>
                                        <p:tgtEl>
                                          <p:spTgt spid="85"/>
                                        </p:tgtEl>
                                        <p:attrNameLst>
                                          <p:attrName>ppt_y</p:attrName>
                                        </p:attrNameLst>
                                      </p:cBhvr>
                                      <p:tavLst>
                                        <p:tav tm="0">
                                          <p:val>
                                            <p:strVal val="#ppt_y-#ppt_h*1.125000"/>
                                          </p:val>
                                        </p:tav>
                                        <p:tav tm="100000">
                                          <p:val>
                                            <p:strVal val="#ppt_y"/>
                                          </p:val>
                                        </p:tav>
                                      </p:tavLst>
                                    </p:anim>
                                    <p:animEffect transition="in" filter="wipe(down)">
                                      <p:cBhvr>
                                        <p:cTn id="24" dur="350"/>
                                        <p:tgtEl>
                                          <p:spTgt spid="85"/>
                                        </p:tgtEl>
                                      </p:cBhvr>
                                    </p:animEffect>
                                  </p:childTnLst>
                                </p:cTn>
                              </p:par>
                            </p:childTnLst>
                          </p:cTn>
                        </p:par>
                        <p:par>
                          <p:cTn id="25" fill="hold">
                            <p:stCondLst>
                              <p:cond delay="1550"/>
                            </p:stCondLst>
                            <p:childTnLst>
                              <p:par>
                                <p:cTn id="26" presetID="12" presetClass="entr" presetSubtype="8" fill="hold" nodeType="afterEffect">
                                  <p:stCondLst>
                                    <p:cond delay="0"/>
                                  </p:stCondLst>
                                  <p:childTnLst>
                                    <p:set>
                                      <p:cBhvr>
                                        <p:cTn id="27" dur="1" fill="hold">
                                          <p:stCondLst>
                                            <p:cond delay="0"/>
                                          </p:stCondLst>
                                        </p:cTn>
                                        <p:tgtEl>
                                          <p:spTgt spid="84"/>
                                        </p:tgtEl>
                                        <p:attrNameLst>
                                          <p:attrName>style.visibility</p:attrName>
                                        </p:attrNameLst>
                                      </p:cBhvr>
                                      <p:to>
                                        <p:strVal val="visible"/>
                                      </p:to>
                                    </p:set>
                                    <p:anim calcmode="lin" valueType="num">
                                      <p:cBhvr additive="base">
                                        <p:cTn id="28" dur="350"/>
                                        <p:tgtEl>
                                          <p:spTgt spid="84"/>
                                        </p:tgtEl>
                                        <p:attrNameLst>
                                          <p:attrName>ppt_x</p:attrName>
                                        </p:attrNameLst>
                                      </p:cBhvr>
                                      <p:tavLst>
                                        <p:tav tm="0">
                                          <p:val>
                                            <p:strVal val="#ppt_x-#ppt_w*1.125000"/>
                                          </p:val>
                                        </p:tav>
                                        <p:tav tm="100000">
                                          <p:val>
                                            <p:strVal val="#ppt_x"/>
                                          </p:val>
                                        </p:tav>
                                      </p:tavLst>
                                    </p:anim>
                                    <p:animEffect transition="in" filter="wipe(right)">
                                      <p:cBhvr>
                                        <p:cTn id="29" dur="350"/>
                                        <p:tgtEl>
                                          <p:spTgt spid="84"/>
                                        </p:tgtEl>
                                      </p:cBhvr>
                                    </p:animEffect>
                                  </p:childTnLst>
                                </p:cTn>
                              </p:par>
                            </p:childTnLst>
                          </p:cTn>
                        </p:par>
                        <p:par>
                          <p:cTn id="30" fill="hold">
                            <p:stCondLst>
                              <p:cond delay="1900"/>
                            </p:stCondLst>
                            <p:childTnLst>
                              <p:par>
                                <p:cTn id="31" presetID="12" presetClass="entr" presetSubtype="2" fill="hold" grpId="0" nodeType="afterEffect">
                                  <p:stCondLst>
                                    <p:cond delay="0"/>
                                  </p:stCondLst>
                                  <p:childTnLst>
                                    <p:set>
                                      <p:cBhvr>
                                        <p:cTn id="32" dur="1" fill="hold">
                                          <p:stCondLst>
                                            <p:cond delay="0"/>
                                          </p:stCondLst>
                                        </p:cTn>
                                        <p:tgtEl>
                                          <p:spTgt spid="63"/>
                                        </p:tgtEl>
                                        <p:attrNameLst>
                                          <p:attrName>style.visibility</p:attrName>
                                        </p:attrNameLst>
                                      </p:cBhvr>
                                      <p:to>
                                        <p:strVal val="visible"/>
                                      </p:to>
                                    </p:set>
                                    <p:anim calcmode="lin" valueType="num">
                                      <p:cBhvr additive="base">
                                        <p:cTn id="33" dur="350"/>
                                        <p:tgtEl>
                                          <p:spTgt spid="63"/>
                                        </p:tgtEl>
                                        <p:attrNameLst>
                                          <p:attrName>ppt_x</p:attrName>
                                        </p:attrNameLst>
                                      </p:cBhvr>
                                      <p:tavLst>
                                        <p:tav tm="0">
                                          <p:val>
                                            <p:strVal val="#ppt_x+#ppt_w*1.125000"/>
                                          </p:val>
                                        </p:tav>
                                        <p:tav tm="100000">
                                          <p:val>
                                            <p:strVal val="#ppt_x"/>
                                          </p:val>
                                        </p:tav>
                                      </p:tavLst>
                                    </p:anim>
                                    <p:animEffect transition="in" filter="wipe(left)">
                                      <p:cBhvr>
                                        <p:cTn id="34" dur="350"/>
                                        <p:tgtEl>
                                          <p:spTgt spid="63"/>
                                        </p:tgtEl>
                                      </p:cBhvr>
                                    </p:animEffect>
                                  </p:childTnLst>
                                </p:cTn>
                              </p:par>
                            </p:childTnLst>
                          </p:cTn>
                        </p:par>
                        <p:par>
                          <p:cTn id="35" fill="hold">
                            <p:stCondLst>
                              <p:cond delay="2250"/>
                            </p:stCondLst>
                            <p:childTnLst>
                              <p:par>
                                <p:cTn id="36" presetID="12" presetClass="entr" presetSubtype="1" fill="hold" grpId="0" nodeType="afterEffect">
                                  <p:stCondLst>
                                    <p:cond delay="0"/>
                                  </p:stCondLst>
                                  <p:childTnLst>
                                    <p:set>
                                      <p:cBhvr>
                                        <p:cTn id="37" dur="1" fill="hold">
                                          <p:stCondLst>
                                            <p:cond delay="0"/>
                                          </p:stCondLst>
                                        </p:cTn>
                                        <p:tgtEl>
                                          <p:spTgt spid="86"/>
                                        </p:tgtEl>
                                        <p:attrNameLst>
                                          <p:attrName>style.visibility</p:attrName>
                                        </p:attrNameLst>
                                      </p:cBhvr>
                                      <p:to>
                                        <p:strVal val="visible"/>
                                      </p:to>
                                    </p:set>
                                    <p:anim calcmode="lin" valueType="num">
                                      <p:cBhvr additive="base">
                                        <p:cTn id="38" dur="350"/>
                                        <p:tgtEl>
                                          <p:spTgt spid="86"/>
                                        </p:tgtEl>
                                        <p:attrNameLst>
                                          <p:attrName>ppt_y</p:attrName>
                                        </p:attrNameLst>
                                      </p:cBhvr>
                                      <p:tavLst>
                                        <p:tav tm="0">
                                          <p:val>
                                            <p:strVal val="#ppt_y-#ppt_h*1.125000"/>
                                          </p:val>
                                        </p:tav>
                                        <p:tav tm="100000">
                                          <p:val>
                                            <p:strVal val="#ppt_y"/>
                                          </p:val>
                                        </p:tav>
                                      </p:tavLst>
                                    </p:anim>
                                    <p:animEffect transition="in" filter="wipe(down)">
                                      <p:cBhvr>
                                        <p:cTn id="39" dur="35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2" grpId="0" animBg="1"/>
      <p:bldP spid="36" grpId="0"/>
      <p:bldP spid="85" grpId="0"/>
      <p:bldP spid="8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267797" y="227424"/>
            <a:ext cx="2608406"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国内外相关研究</a:t>
            </a:r>
          </a:p>
        </p:txBody>
      </p:sp>
      <p:pic>
        <p:nvPicPr>
          <p:cNvPr id="15" name="Picture 2" descr="F:\0PPT素材\9918632_2.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82684" y="3529047"/>
            <a:ext cx="1898901" cy="1080000"/>
          </a:xfrm>
          <a:prstGeom prst="rect">
            <a:avLst/>
          </a:prstGeom>
          <a:noFill/>
          <a:effectLst>
            <a:outerShdw blurRad="114300" dist="889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6" name="Picture 3" descr="F:\0PPT素材\ce4FaCfURkdJk.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5388" y="2269047"/>
            <a:ext cx="1906197" cy="1080000"/>
          </a:xfrm>
          <a:prstGeom prst="rect">
            <a:avLst/>
          </a:prstGeom>
          <a:noFill/>
          <a:effectLst>
            <a:outerShdw blurRad="114300" dist="889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7" name="Picture 4" descr="F:\0PPT素材\5104bce8a2.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1585" y="1009047"/>
            <a:ext cx="1920000" cy="1080000"/>
          </a:xfrm>
          <a:prstGeom prst="rect">
            <a:avLst/>
          </a:prstGeom>
          <a:noFill/>
          <a:effectLst>
            <a:outerShdw blurRad="114300" dist="889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8" name="Picture 4" descr="F:\0PPT素材\5104bce8a2.jp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902198" y="900875"/>
            <a:ext cx="2446928" cy="1376397"/>
          </a:xfrm>
          <a:prstGeom prst="rect">
            <a:avLst/>
          </a:prstGeom>
          <a:noFill/>
          <a:effectLst>
            <a:outerShdw blurRad="114300" dist="889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2681585" y="1009047"/>
            <a:ext cx="1683202" cy="338554"/>
          </a:xfrm>
          <a:prstGeom prst="rect">
            <a:avLst/>
          </a:prstGeom>
          <a:noFill/>
        </p:spPr>
        <p:txBody>
          <a:bodyPr wrap="square" rtlCol="0">
            <a:spAutoFit/>
          </a:bodyPr>
          <a:lstStyle/>
          <a:p>
            <a:r>
              <a:rPr lang="zh-CN" altLang="en-US" sz="1600" b="1" dirty="0" smtClean="0">
                <a:solidFill>
                  <a:srgbClr val="0070C0"/>
                </a:solidFill>
                <a:latin typeface="微软雅黑"/>
                <a:ea typeface="微软雅黑"/>
              </a:rPr>
              <a:t>国内研究一：</a:t>
            </a:r>
            <a:endParaRPr lang="zh-CN" altLang="en-US" sz="1600" b="1" dirty="0">
              <a:solidFill>
                <a:srgbClr val="0070C0"/>
              </a:solidFill>
              <a:latin typeface="微软雅黑"/>
              <a:ea typeface="微软雅黑"/>
            </a:endParaRPr>
          </a:p>
        </p:txBody>
      </p:sp>
      <p:sp>
        <p:nvSpPr>
          <p:cNvPr id="20" name="TextBox 19"/>
          <p:cNvSpPr txBox="1"/>
          <p:nvPr/>
        </p:nvSpPr>
        <p:spPr>
          <a:xfrm>
            <a:off x="2783637" y="1242826"/>
            <a:ext cx="2649463" cy="692497"/>
          </a:xfrm>
          <a:prstGeom prst="rect">
            <a:avLst/>
          </a:prstGeom>
          <a:noFill/>
        </p:spPr>
        <p:txBody>
          <a:bodyPr wrap="square" rtlCol="0">
            <a:spAutoFit/>
          </a:bodyPr>
          <a:lstStyle/>
          <a:p>
            <a:pPr>
              <a:lnSpc>
                <a:spcPct val="130000"/>
              </a:lnSpc>
            </a:pPr>
            <a:r>
              <a:rPr lang="zh-CN" altLang="en-US" sz="800" dirty="0">
                <a:solidFill>
                  <a:schemeClr val="tx1">
                    <a:lumMod val="50000"/>
                    <a:lumOff val="50000"/>
                  </a:schemeClr>
                </a:solidFill>
                <a:latin typeface="微软雅黑"/>
                <a:ea typeface="微软雅黑"/>
              </a:rPr>
              <a:t> </a:t>
            </a:r>
            <a:r>
              <a:rPr lang="zh-CN" altLang="en-US" sz="1000" dirty="0">
                <a:solidFill>
                  <a:schemeClr val="tx1">
                    <a:lumMod val="50000"/>
                    <a:lumOff val="50000"/>
                  </a:schemeClr>
                </a:solidFill>
                <a:latin typeface="微软雅黑"/>
                <a:ea typeface="微软雅黑"/>
              </a:rPr>
              <a:t>您的内容打在这里，或者通过复制您的文本后，在此框中选择粘贴，并选择只保留文字。您的内容打在这里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a:ea typeface="微软雅黑"/>
              </a:rPr>
              <a:t>，并</a:t>
            </a:r>
            <a:r>
              <a:rPr lang="zh-CN" altLang="en-US" sz="1000" dirty="0">
                <a:solidFill>
                  <a:schemeClr val="tx1">
                    <a:lumMod val="50000"/>
                    <a:lumOff val="50000"/>
                  </a:schemeClr>
                </a:solidFill>
                <a:latin typeface="微软雅黑"/>
                <a:ea typeface="微软雅黑"/>
              </a:rPr>
              <a:t>选择只保留文字。</a:t>
            </a:r>
            <a:endParaRPr lang="en-US" altLang="zh-CN" sz="1000" dirty="0">
              <a:solidFill>
                <a:schemeClr val="tx1">
                  <a:lumMod val="50000"/>
                  <a:lumOff val="50000"/>
                </a:schemeClr>
              </a:solidFill>
              <a:latin typeface="微软雅黑"/>
              <a:ea typeface="微软雅黑"/>
            </a:endParaRPr>
          </a:p>
        </p:txBody>
      </p:sp>
      <p:sp>
        <p:nvSpPr>
          <p:cNvPr id="21" name="TextBox 20"/>
          <p:cNvSpPr txBox="1"/>
          <p:nvPr/>
        </p:nvSpPr>
        <p:spPr>
          <a:xfrm>
            <a:off x="2681585" y="2269047"/>
            <a:ext cx="1683202" cy="338554"/>
          </a:xfrm>
          <a:prstGeom prst="rect">
            <a:avLst/>
          </a:prstGeom>
          <a:noFill/>
        </p:spPr>
        <p:txBody>
          <a:bodyPr wrap="square" rtlCol="0">
            <a:spAutoFit/>
          </a:bodyPr>
          <a:lstStyle/>
          <a:p>
            <a:r>
              <a:rPr lang="zh-CN" altLang="en-US" sz="1600" b="1" dirty="0" smtClean="0">
                <a:solidFill>
                  <a:srgbClr val="0070C0"/>
                </a:solidFill>
                <a:latin typeface="微软雅黑"/>
                <a:ea typeface="微软雅黑"/>
              </a:rPr>
              <a:t>国内研究二：</a:t>
            </a:r>
            <a:endParaRPr lang="zh-CN" altLang="en-US" sz="1600" b="1" dirty="0">
              <a:solidFill>
                <a:srgbClr val="0070C0"/>
              </a:solidFill>
              <a:latin typeface="微软雅黑"/>
              <a:ea typeface="微软雅黑"/>
            </a:endParaRPr>
          </a:p>
        </p:txBody>
      </p:sp>
      <p:sp>
        <p:nvSpPr>
          <p:cNvPr id="22" name="TextBox 21"/>
          <p:cNvSpPr txBox="1"/>
          <p:nvPr/>
        </p:nvSpPr>
        <p:spPr>
          <a:xfrm>
            <a:off x="2783637" y="2502826"/>
            <a:ext cx="2649463" cy="692497"/>
          </a:xfrm>
          <a:prstGeom prst="rect">
            <a:avLst/>
          </a:prstGeom>
          <a:noFill/>
        </p:spPr>
        <p:txBody>
          <a:bodyPr wrap="square" rtlCol="0">
            <a:spAutoFit/>
          </a:bodyPr>
          <a:lstStyle/>
          <a:p>
            <a:pPr>
              <a:lnSpc>
                <a:spcPct val="130000"/>
              </a:lnSpc>
            </a:pPr>
            <a:r>
              <a:rPr lang="zh-CN" altLang="en-US" sz="800" dirty="0">
                <a:solidFill>
                  <a:schemeClr val="tx1">
                    <a:lumMod val="50000"/>
                    <a:lumOff val="50000"/>
                  </a:schemeClr>
                </a:solidFill>
                <a:latin typeface="微软雅黑"/>
                <a:ea typeface="微软雅黑"/>
              </a:rPr>
              <a:t> </a:t>
            </a:r>
            <a:r>
              <a:rPr lang="zh-CN" altLang="en-US" sz="1000" dirty="0">
                <a:solidFill>
                  <a:schemeClr val="tx1">
                    <a:lumMod val="50000"/>
                    <a:lumOff val="50000"/>
                  </a:schemeClr>
                </a:solidFill>
                <a:latin typeface="微软雅黑"/>
                <a:ea typeface="微软雅黑"/>
              </a:rPr>
              <a:t>您的内容打在这里，或者通过复制您的文本后，在此框中选择粘贴，并选择只保留文字。您的内容打在这里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a:ea typeface="微软雅黑"/>
              </a:rPr>
              <a:t>，并</a:t>
            </a:r>
            <a:r>
              <a:rPr lang="zh-CN" altLang="en-US" sz="1000" dirty="0">
                <a:solidFill>
                  <a:schemeClr val="tx1">
                    <a:lumMod val="50000"/>
                    <a:lumOff val="50000"/>
                  </a:schemeClr>
                </a:solidFill>
                <a:latin typeface="微软雅黑"/>
                <a:ea typeface="微软雅黑"/>
              </a:rPr>
              <a:t>选择只保留文字。</a:t>
            </a:r>
            <a:endParaRPr lang="en-US" altLang="zh-CN" sz="1000" dirty="0">
              <a:solidFill>
                <a:schemeClr val="tx1">
                  <a:lumMod val="50000"/>
                  <a:lumOff val="50000"/>
                </a:schemeClr>
              </a:solidFill>
              <a:latin typeface="微软雅黑"/>
              <a:ea typeface="微软雅黑"/>
            </a:endParaRPr>
          </a:p>
        </p:txBody>
      </p:sp>
      <p:sp>
        <p:nvSpPr>
          <p:cNvPr id="23" name="TextBox 22"/>
          <p:cNvSpPr txBox="1"/>
          <p:nvPr/>
        </p:nvSpPr>
        <p:spPr>
          <a:xfrm>
            <a:off x="2681585" y="3550194"/>
            <a:ext cx="1683202" cy="338554"/>
          </a:xfrm>
          <a:prstGeom prst="rect">
            <a:avLst/>
          </a:prstGeom>
          <a:noFill/>
        </p:spPr>
        <p:txBody>
          <a:bodyPr wrap="square" rtlCol="0">
            <a:spAutoFit/>
          </a:bodyPr>
          <a:lstStyle/>
          <a:p>
            <a:r>
              <a:rPr lang="zh-CN" altLang="en-US" sz="1600" b="1" dirty="0" smtClean="0">
                <a:solidFill>
                  <a:srgbClr val="0070C0"/>
                </a:solidFill>
                <a:latin typeface="微软雅黑"/>
                <a:ea typeface="微软雅黑"/>
              </a:rPr>
              <a:t>国内研究三：</a:t>
            </a:r>
            <a:endParaRPr lang="zh-CN" altLang="en-US" sz="1600" b="1" dirty="0">
              <a:solidFill>
                <a:srgbClr val="0070C0"/>
              </a:solidFill>
              <a:latin typeface="微软雅黑"/>
              <a:ea typeface="微软雅黑"/>
            </a:endParaRPr>
          </a:p>
        </p:txBody>
      </p:sp>
      <p:sp>
        <p:nvSpPr>
          <p:cNvPr id="24" name="TextBox 23"/>
          <p:cNvSpPr txBox="1"/>
          <p:nvPr/>
        </p:nvSpPr>
        <p:spPr>
          <a:xfrm>
            <a:off x="2783637" y="3783973"/>
            <a:ext cx="2649463" cy="692497"/>
          </a:xfrm>
          <a:prstGeom prst="rect">
            <a:avLst/>
          </a:prstGeom>
          <a:noFill/>
        </p:spPr>
        <p:txBody>
          <a:bodyPr wrap="square" rtlCol="0">
            <a:spAutoFit/>
          </a:bodyPr>
          <a:lstStyle/>
          <a:p>
            <a:pPr>
              <a:lnSpc>
                <a:spcPct val="130000"/>
              </a:lnSpc>
            </a:pPr>
            <a:r>
              <a:rPr lang="zh-CN" altLang="en-US" sz="800" dirty="0">
                <a:solidFill>
                  <a:schemeClr val="tx1">
                    <a:lumMod val="50000"/>
                    <a:lumOff val="50000"/>
                  </a:schemeClr>
                </a:solidFill>
                <a:latin typeface="微软雅黑"/>
                <a:ea typeface="微软雅黑"/>
              </a:rPr>
              <a:t> </a:t>
            </a:r>
            <a:r>
              <a:rPr lang="zh-CN" altLang="en-US" sz="1000" dirty="0">
                <a:solidFill>
                  <a:schemeClr val="tx1">
                    <a:lumMod val="50000"/>
                    <a:lumOff val="50000"/>
                  </a:schemeClr>
                </a:solidFill>
                <a:latin typeface="微软雅黑"/>
                <a:ea typeface="微软雅黑"/>
              </a:rPr>
              <a:t>您的内容打在这里，或者通过复制您的文本后，在此框中选择粘贴，并选择只保留文字。您的内容打在这里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a:ea typeface="微软雅黑"/>
              </a:rPr>
              <a:t>，并</a:t>
            </a:r>
            <a:r>
              <a:rPr lang="zh-CN" altLang="en-US" sz="1000" dirty="0">
                <a:solidFill>
                  <a:schemeClr val="tx1">
                    <a:lumMod val="50000"/>
                    <a:lumOff val="50000"/>
                  </a:schemeClr>
                </a:solidFill>
                <a:latin typeface="微软雅黑"/>
                <a:ea typeface="微软雅黑"/>
              </a:rPr>
              <a:t>选择只保留文字。</a:t>
            </a:r>
            <a:endParaRPr lang="en-US" altLang="zh-CN" sz="1000" dirty="0">
              <a:solidFill>
                <a:schemeClr val="tx1">
                  <a:lumMod val="50000"/>
                  <a:lumOff val="50000"/>
                </a:schemeClr>
              </a:solidFill>
              <a:latin typeface="微软雅黑"/>
              <a:ea typeface="微软雅黑"/>
            </a:endParaRPr>
          </a:p>
        </p:txBody>
      </p:sp>
      <p:sp>
        <p:nvSpPr>
          <p:cNvPr id="25" name="TextBox 24"/>
          <p:cNvSpPr txBox="1"/>
          <p:nvPr/>
        </p:nvSpPr>
        <p:spPr>
          <a:xfrm>
            <a:off x="5893870" y="2488314"/>
            <a:ext cx="1683202" cy="338554"/>
          </a:xfrm>
          <a:prstGeom prst="rect">
            <a:avLst/>
          </a:prstGeom>
          <a:noFill/>
        </p:spPr>
        <p:txBody>
          <a:bodyPr wrap="square" rtlCol="0">
            <a:spAutoFit/>
          </a:bodyPr>
          <a:lstStyle/>
          <a:p>
            <a:r>
              <a:rPr lang="zh-CN" altLang="en-US" sz="1600" b="1" dirty="0" smtClean="0">
                <a:solidFill>
                  <a:srgbClr val="0070C0"/>
                </a:solidFill>
                <a:latin typeface="微软雅黑"/>
                <a:ea typeface="微软雅黑"/>
              </a:rPr>
              <a:t>国外研究一：</a:t>
            </a:r>
            <a:endParaRPr lang="zh-CN" altLang="en-US" sz="1600" b="1" dirty="0">
              <a:solidFill>
                <a:srgbClr val="0070C0"/>
              </a:solidFill>
              <a:latin typeface="微软雅黑"/>
              <a:ea typeface="微软雅黑"/>
            </a:endParaRPr>
          </a:p>
        </p:txBody>
      </p:sp>
      <p:sp>
        <p:nvSpPr>
          <p:cNvPr id="26" name="TextBox 25"/>
          <p:cNvSpPr txBox="1"/>
          <p:nvPr/>
        </p:nvSpPr>
        <p:spPr>
          <a:xfrm>
            <a:off x="5980135" y="2724471"/>
            <a:ext cx="2473752" cy="1092607"/>
          </a:xfrm>
          <a:prstGeom prst="rect">
            <a:avLst/>
          </a:prstGeom>
          <a:noFill/>
        </p:spPr>
        <p:txBody>
          <a:bodyPr wrap="square" rtlCol="0">
            <a:spAutoFit/>
          </a:bodyPr>
          <a:lstStyle/>
          <a:p>
            <a:pPr>
              <a:lnSpc>
                <a:spcPct val="130000"/>
              </a:lnSpc>
            </a:pPr>
            <a:r>
              <a:rPr lang="zh-CN" altLang="en-US" sz="800" dirty="0">
                <a:solidFill>
                  <a:schemeClr val="tx1">
                    <a:lumMod val="50000"/>
                    <a:lumOff val="50000"/>
                  </a:schemeClr>
                </a:solidFill>
                <a:latin typeface="微软雅黑"/>
                <a:ea typeface="微软雅黑"/>
              </a:rPr>
              <a:t> </a:t>
            </a:r>
            <a:r>
              <a:rPr lang="zh-CN" altLang="en-US" sz="1000" dirty="0">
                <a:solidFill>
                  <a:schemeClr val="tx1">
                    <a:lumMod val="50000"/>
                    <a:lumOff val="50000"/>
                  </a:schemeClr>
                </a:solidFill>
                <a:latin typeface="微软雅黑"/>
                <a:ea typeface="微软雅黑"/>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schemeClr val="tx1">
                  <a:lumMod val="50000"/>
                  <a:lumOff val="50000"/>
                </a:schemeClr>
              </a:solidFill>
              <a:latin typeface="微软雅黑"/>
              <a:ea typeface="微软雅黑"/>
            </a:endParaRPr>
          </a:p>
        </p:txBody>
      </p:sp>
    </p:spTree>
    <p:extLst>
      <p:ext uri="{BB962C8B-B14F-4D97-AF65-F5344CB8AC3E}">
        <p14:creationId xmlns:p14="http://schemas.microsoft.com/office/powerpoint/2010/main" val="376394288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4" presetClass="entr" presetSubtype="1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randombar(horizontal)">
                                      <p:cBhvr>
                                        <p:cTn id="13" dur="800"/>
                                        <p:tgtEl>
                                          <p:spTgt spid="17"/>
                                        </p:tgtEl>
                                      </p:cBhvr>
                                    </p:animEffect>
                                  </p:childTnLst>
                                </p:cTn>
                              </p:par>
                              <p:par>
                                <p:cTn id="14" presetID="14" presetClass="entr" presetSubtype="1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randombar(horizontal)">
                                      <p:cBhvr>
                                        <p:cTn id="16" dur="800"/>
                                        <p:tgtEl>
                                          <p:spTgt spid="16"/>
                                        </p:tgtEl>
                                      </p:cBhvr>
                                    </p:animEffect>
                                  </p:childTnLst>
                                </p:cTn>
                              </p:par>
                              <p:par>
                                <p:cTn id="17" presetID="14" presetClass="entr" presetSubtype="1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randombar(horizontal)">
                                      <p:cBhvr>
                                        <p:cTn id="19" dur="800"/>
                                        <p:tgtEl>
                                          <p:spTgt spid="15"/>
                                        </p:tgtEl>
                                      </p:cBhvr>
                                    </p:animEffect>
                                  </p:childTnLst>
                                </p:cTn>
                              </p:par>
                              <p:par>
                                <p:cTn id="20" presetID="14" presetClass="entr" presetSubtype="1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randombar(horizontal)">
                                      <p:cBhvr>
                                        <p:cTn id="22" dur="800"/>
                                        <p:tgtEl>
                                          <p:spTgt spid="18"/>
                                        </p:tgtEl>
                                      </p:cBhvr>
                                    </p:animEffect>
                                  </p:childTnLst>
                                </p:cTn>
                              </p:par>
                            </p:childTnLst>
                          </p:cTn>
                        </p:par>
                        <p:par>
                          <p:cTn id="23" fill="hold">
                            <p:stCondLst>
                              <p:cond delay="1300"/>
                            </p:stCondLst>
                            <p:childTnLst>
                              <p:par>
                                <p:cTn id="24" presetID="22" presetClass="entr" presetSubtype="1"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up)">
                                      <p:cBhvr>
                                        <p:cTn id="26" dur="500"/>
                                        <p:tgtEl>
                                          <p:spTgt spid="19"/>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up)">
                                      <p:cBhvr>
                                        <p:cTn id="29" dur="500"/>
                                        <p:tgtEl>
                                          <p:spTgt spid="20"/>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up)">
                                      <p:cBhvr>
                                        <p:cTn id="32" dur="500"/>
                                        <p:tgtEl>
                                          <p:spTgt spid="21"/>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up)">
                                      <p:cBhvr>
                                        <p:cTn id="35" dur="500"/>
                                        <p:tgtEl>
                                          <p:spTgt spid="22"/>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up)">
                                      <p:cBhvr>
                                        <p:cTn id="38" dur="500"/>
                                        <p:tgtEl>
                                          <p:spTgt spid="23"/>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up)">
                                      <p:cBhvr>
                                        <p:cTn id="41" dur="500"/>
                                        <p:tgtEl>
                                          <p:spTgt spid="24"/>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up)">
                                      <p:cBhvr>
                                        <p:cTn id="44" dur="500"/>
                                        <p:tgtEl>
                                          <p:spTgt spid="25"/>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up)">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9" grpId="0"/>
      <p:bldP spid="20" grpId="0"/>
      <p:bldP spid="21" grpId="0"/>
      <p:bldP spid="22" grpId="0"/>
      <p:bldP spid="23" grpId="0"/>
      <p:bldP spid="24" grpId="0"/>
      <p:bldP spid="25" grpId="0"/>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研究意义</a:t>
            </a:r>
          </a:p>
        </p:txBody>
      </p:sp>
      <p:grpSp>
        <p:nvGrpSpPr>
          <p:cNvPr id="27" name="组合 26"/>
          <p:cNvGrpSpPr/>
          <p:nvPr/>
        </p:nvGrpSpPr>
        <p:grpSpPr>
          <a:xfrm>
            <a:off x="1189037" y="2276246"/>
            <a:ext cx="1335946" cy="1335946"/>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a typeface="微软雅黑"/>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rgbClr val="0070C0"/>
                  </a:solidFill>
                  <a:latin typeface="微软雅黑"/>
                  <a:ea typeface="微软雅黑"/>
                </a:rPr>
                <a:t>研究</a:t>
              </a:r>
              <a:endParaRPr lang="en-US" altLang="zh-CN" sz="2400" dirty="0" smtClean="0">
                <a:solidFill>
                  <a:srgbClr val="0070C0"/>
                </a:solidFill>
                <a:latin typeface="微软雅黑"/>
                <a:ea typeface="微软雅黑"/>
              </a:endParaRPr>
            </a:p>
            <a:p>
              <a:pPr algn="ctr"/>
              <a:r>
                <a:rPr lang="zh-CN" altLang="en-US" sz="2400" dirty="0" smtClean="0">
                  <a:solidFill>
                    <a:srgbClr val="0070C0"/>
                  </a:solidFill>
                  <a:latin typeface="微软雅黑"/>
                  <a:ea typeface="微软雅黑"/>
                </a:rPr>
                <a:t>意义</a:t>
              </a:r>
            </a:p>
          </p:txBody>
        </p:sp>
      </p:grpSp>
      <p:sp>
        <p:nvSpPr>
          <p:cNvPr id="34" name="左大括号 33"/>
          <p:cNvSpPr/>
          <p:nvPr/>
        </p:nvSpPr>
        <p:spPr>
          <a:xfrm>
            <a:off x="2639744" y="1462863"/>
            <a:ext cx="370707" cy="2934157"/>
          </a:xfrm>
          <a:prstGeom prst="leftBrace">
            <a:avLst/>
          </a:prstGeom>
          <a:ln w="38100">
            <a:solidFill>
              <a:srgbClr val="0070C0"/>
            </a:solidFill>
          </a:ln>
          <a:effectLst>
            <a:outerShdw blurRad="139700" dist="63500" dir="8100000" sx="98000" sy="98000" algn="tr" rotWithShape="0">
              <a:prstClr val="black">
                <a:alpha val="5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ea typeface="微软雅黑"/>
            </a:endParaRPr>
          </a:p>
        </p:txBody>
      </p:sp>
      <p:grpSp>
        <p:nvGrpSpPr>
          <p:cNvPr id="2" name="组合 1"/>
          <p:cNvGrpSpPr/>
          <p:nvPr/>
        </p:nvGrpSpPr>
        <p:grpSpPr>
          <a:xfrm>
            <a:off x="3045685" y="1163553"/>
            <a:ext cx="1028700" cy="727041"/>
            <a:chOff x="2717878" y="1163553"/>
            <a:chExt cx="1028700" cy="727041"/>
          </a:xfrm>
        </p:grpSpPr>
        <p:sp>
          <p:nvSpPr>
            <p:cNvPr id="30" name="椭圆 29"/>
            <p:cNvSpPr/>
            <p:nvPr/>
          </p:nvSpPr>
          <p:spPr>
            <a:xfrm>
              <a:off x="2868708" y="1163553"/>
              <a:ext cx="727041" cy="727041"/>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37" name="TextBox 36"/>
            <p:cNvSpPr txBox="1"/>
            <p:nvPr/>
          </p:nvSpPr>
          <p:spPr>
            <a:xfrm>
              <a:off x="2717878" y="1296241"/>
              <a:ext cx="1028700" cy="461665"/>
            </a:xfrm>
            <a:prstGeom prst="rect">
              <a:avLst/>
            </a:prstGeom>
            <a:noFill/>
          </p:spPr>
          <p:txBody>
            <a:bodyPr wrap="square" rtlCol="0">
              <a:spAutoFit/>
            </a:bodyPr>
            <a:lstStyle/>
            <a:p>
              <a:pPr algn="ctr"/>
              <a:r>
                <a:rPr lang="en-US" altLang="zh-CN" sz="2400" dirty="0" smtClean="0">
                  <a:solidFill>
                    <a:schemeClr val="bg1"/>
                  </a:solidFill>
                  <a:latin typeface="微软雅黑"/>
                  <a:ea typeface="微软雅黑"/>
                </a:rPr>
                <a:t>01</a:t>
              </a:r>
              <a:endParaRPr lang="zh-CN" altLang="en-US" sz="2400" dirty="0">
                <a:solidFill>
                  <a:schemeClr val="bg1"/>
                </a:solidFill>
                <a:latin typeface="微软雅黑"/>
                <a:ea typeface="微软雅黑"/>
              </a:endParaRPr>
            </a:p>
          </p:txBody>
        </p:sp>
      </p:grpSp>
      <p:grpSp>
        <p:nvGrpSpPr>
          <p:cNvPr id="3" name="组合 2"/>
          <p:cNvGrpSpPr/>
          <p:nvPr/>
        </p:nvGrpSpPr>
        <p:grpSpPr>
          <a:xfrm>
            <a:off x="3047303" y="2549391"/>
            <a:ext cx="1028700" cy="811400"/>
            <a:chOff x="2719496" y="2497084"/>
            <a:chExt cx="1028700" cy="811400"/>
          </a:xfrm>
        </p:grpSpPr>
        <p:grpSp>
          <p:nvGrpSpPr>
            <p:cNvPr id="31" name="组合 30"/>
            <p:cNvGrpSpPr/>
            <p:nvPr/>
          </p:nvGrpSpPr>
          <p:grpSpPr>
            <a:xfrm>
              <a:off x="2828146" y="2497084"/>
              <a:ext cx="811400" cy="811400"/>
              <a:chOff x="304800" y="673100"/>
              <a:chExt cx="4000500" cy="4000500"/>
            </a:xfrm>
            <a:effectLst>
              <a:outerShdw blurRad="317500" dist="1905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a typeface="微软雅黑"/>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grpSp>
        <p:sp>
          <p:nvSpPr>
            <p:cNvPr id="38" name="TextBox 37"/>
            <p:cNvSpPr txBox="1"/>
            <p:nvPr/>
          </p:nvSpPr>
          <p:spPr>
            <a:xfrm>
              <a:off x="2719496" y="2671952"/>
              <a:ext cx="1028700" cy="461665"/>
            </a:xfrm>
            <a:prstGeom prst="rect">
              <a:avLst/>
            </a:prstGeom>
            <a:noFill/>
          </p:spPr>
          <p:txBody>
            <a:bodyPr wrap="square" rtlCol="0">
              <a:spAutoFit/>
            </a:bodyPr>
            <a:lstStyle/>
            <a:p>
              <a:pPr algn="ctr"/>
              <a:r>
                <a:rPr lang="en-US" altLang="zh-CN" sz="2400" dirty="0" smtClean="0">
                  <a:solidFill>
                    <a:srgbClr val="0070C0"/>
                  </a:solidFill>
                  <a:latin typeface="微软雅黑"/>
                  <a:ea typeface="微软雅黑"/>
                </a:rPr>
                <a:t>02</a:t>
              </a:r>
              <a:endParaRPr lang="zh-CN" altLang="en-US" sz="2400" dirty="0">
                <a:solidFill>
                  <a:srgbClr val="0070C0"/>
                </a:solidFill>
                <a:latin typeface="微软雅黑"/>
                <a:ea typeface="微软雅黑"/>
              </a:endParaRPr>
            </a:p>
          </p:txBody>
        </p:sp>
      </p:grpSp>
      <p:grpSp>
        <p:nvGrpSpPr>
          <p:cNvPr id="4" name="组合 3"/>
          <p:cNvGrpSpPr/>
          <p:nvPr/>
        </p:nvGrpSpPr>
        <p:grpSpPr>
          <a:xfrm>
            <a:off x="3100373" y="4019588"/>
            <a:ext cx="1028700" cy="727041"/>
            <a:chOff x="2772566" y="4019588"/>
            <a:chExt cx="1028700" cy="727041"/>
          </a:xfrm>
        </p:grpSpPr>
        <p:sp>
          <p:nvSpPr>
            <p:cNvPr id="35" name="椭圆 34"/>
            <p:cNvSpPr/>
            <p:nvPr/>
          </p:nvSpPr>
          <p:spPr>
            <a:xfrm>
              <a:off x="2923396" y="4019588"/>
              <a:ext cx="727041" cy="727041"/>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39" name="TextBox 38"/>
            <p:cNvSpPr txBox="1"/>
            <p:nvPr/>
          </p:nvSpPr>
          <p:spPr>
            <a:xfrm>
              <a:off x="2772566" y="4152276"/>
              <a:ext cx="1028700" cy="461665"/>
            </a:xfrm>
            <a:prstGeom prst="rect">
              <a:avLst/>
            </a:prstGeom>
            <a:noFill/>
          </p:spPr>
          <p:txBody>
            <a:bodyPr wrap="square" rtlCol="0">
              <a:spAutoFit/>
            </a:bodyPr>
            <a:lstStyle/>
            <a:p>
              <a:pPr algn="ctr"/>
              <a:r>
                <a:rPr lang="en-US" altLang="zh-CN" sz="2400" dirty="0" smtClean="0">
                  <a:solidFill>
                    <a:schemeClr val="bg1"/>
                  </a:solidFill>
                  <a:latin typeface="微软雅黑"/>
                  <a:ea typeface="微软雅黑"/>
                </a:rPr>
                <a:t>03</a:t>
              </a:r>
              <a:endParaRPr lang="zh-CN" altLang="en-US" sz="2400" dirty="0">
                <a:solidFill>
                  <a:schemeClr val="bg1"/>
                </a:solidFill>
                <a:latin typeface="微软雅黑"/>
                <a:ea typeface="微软雅黑"/>
              </a:endParaRPr>
            </a:p>
          </p:txBody>
        </p:sp>
      </p:grpSp>
      <p:sp>
        <p:nvSpPr>
          <p:cNvPr id="40" name="TextBox 39"/>
          <p:cNvSpPr txBox="1"/>
          <p:nvPr/>
        </p:nvSpPr>
        <p:spPr>
          <a:xfrm>
            <a:off x="4258345" y="1254559"/>
            <a:ext cx="4046219" cy="877163"/>
          </a:xfrm>
          <a:prstGeom prst="rect">
            <a:avLst/>
          </a:prstGeom>
          <a:noFill/>
        </p:spPr>
        <p:txBody>
          <a:bodyPr wrap="square" rtlCol="0">
            <a:spAutoFit/>
          </a:bodyPr>
          <a:lstStyle/>
          <a:p>
            <a:r>
              <a:rPr lang="zh-CN" altLang="en-US" sz="1100" dirty="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50000"/>
                  <a:lumOff val="50000"/>
                </a:schemeClr>
              </a:solidFill>
              <a:ea typeface="微软雅黑"/>
            </a:endParaRPr>
          </a:p>
        </p:txBody>
      </p:sp>
      <p:sp>
        <p:nvSpPr>
          <p:cNvPr id="41" name="TextBox 40"/>
          <p:cNvSpPr txBox="1"/>
          <p:nvPr/>
        </p:nvSpPr>
        <p:spPr>
          <a:xfrm>
            <a:off x="4258345" y="2464202"/>
            <a:ext cx="4046219" cy="877163"/>
          </a:xfrm>
          <a:prstGeom prst="rect">
            <a:avLst/>
          </a:prstGeom>
          <a:noFill/>
        </p:spPr>
        <p:txBody>
          <a:bodyPr wrap="square" rtlCol="0">
            <a:spAutoFit/>
          </a:bodyPr>
          <a:lstStyle/>
          <a:p>
            <a:r>
              <a:rPr lang="zh-CN" altLang="en-US" sz="1100" dirty="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50000"/>
                  <a:lumOff val="50000"/>
                </a:schemeClr>
              </a:solidFill>
              <a:ea typeface="微软雅黑"/>
            </a:endParaRPr>
          </a:p>
        </p:txBody>
      </p:sp>
      <p:sp>
        <p:nvSpPr>
          <p:cNvPr id="42" name="TextBox 41"/>
          <p:cNvSpPr txBox="1"/>
          <p:nvPr/>
        </p:nvSpPr>
        <p:spPr>
          <a:xfrm>
            <a:off x="4248533" y="3920338"/>
            <a:ext cx="4046219" cy="877163"/>
          </a:xfrm>
          <a:prstGeom prst="rect">
            <a:avLst/>
          </a:prstGeom>
          <a:noFill/>
        </p:spPr>
        <p:txBody>
          <a:bodyPr wrap="square" rtlCol="0">
            <a:spAutoFit/>
          </a:bodyPr>
          <a:lstStyle/>
          <a:p>
            <a:r>
              <a:rPr lang="zh-CN" altLang="en-US" sz="1100" dirty="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50000"/>
                  <a:lumOff val="50000"/>
                </a:schemeClr>
              </a:solidFill>
              <a:ea typeface="微软雅黑"/>
            </a:endParaRPr>
          </a:p>
        </p:txBody>
      </p:sp>
    </p:spTree>
    <p:extLst>
      <p:ext uri="{BB962C8B-B14F-4D97-AF65-F5344CB8AC3E}">
        <p14:creationId xmlns:p14="http://schemas.microsoft.com/office/powerpoint/2010/main" val="130836913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nodeType="withEffect">
                                  <p:stCondLst>
                                    <p:cond delay="4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22" presetClass="entr" presetSubtype="8" fill="hold" grpId="0" nodeType="withEffect">
                                  <p:stCondLst>
                                    <p:cond delay="800"/>
                                  </p:stCondLst>
                                  <p:childTnLst>
                                    <p:set>
                                      <p:cBhvr>
                                        <p:cTn id="16" dur="1" fill="hold">
                                          <p:stCondLst>
                                            <p:cond delay="0"/>
                                          </p:stCondLst>
                                        </p:cTn>
                                        <p:tgtEl>
                                          <p:spTgt spid="34"/>
                                        </p:tgtEl>
                                        <p:attrNameLst>
                                          <p:attrName>style.visibility</p:attrName>
                                        </p:attrNameLst>
                                      </p:cBhvr>
                                      <p:to>
                                        <p:strVal val="visible"/>
                                      </p:to>
                                    </p:set>
                                    <p:animEffect transition="in" filter="wipe(left)">
                                      <p:cBhvr>
                                        <p:cTn id="17" dur="500"/>
                                        <p:tgtEl>
                                          <p:spTgt spid="34"/>
                                        </p:tgtEl>
                                      </p:cBhvr>
                                    </p:animEffect>
                                  </p:childTnLst>
                                </p:cTn>
                              </p:par>
                            </p:childTnLst>
                          </p:cTn>
                        </p:par>
                        <p:par>
                          <p:cTn id="18" fill="hold">
                            <p:stCondLst>
                              <p:cond delay="1300"/>
                            </p:stCondLst>
                            <p:childTnLst>
                              <p:par>
                                <p:cTn id="19" presetID="53" presetClass="entr" presetSubtype="16"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par>
                                <p:cTn id="24" presetID="53" presetClass="entr" presetSubtype="16"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par>
                                <p:cTn id="29" presetID="5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1800"/>
                            </p:stCondLst>
                            <p:childTnLst>
                              <p:par>
                                <p:cTn id="35" presetID="16" presetClass="entr" presetSubtype="21" fill="hold" grpId="0"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barn(inVertical)">
                                      <p:cBhvr>
                                        <p:cTn id="37" dur="500"/>
                                        <p:tgtEl>
                                          <p:spTgt spid="40"/>
                                        </p:tgtEl>
                                      </p:cBhvr>
                                    </p:animEffect>
                                  </p:childTnLst>
                                </p:cTn>
                              </p:par>
                              <p:par>
                                <p:cTn id="38" presetID="16" presetClass="entr" presetSubtype="21" fill="hold" grpId="0" nodeType="withEffect">
                                  <p:stCondLst>
                                    <p:cond delay="300"/>
                                  </p:stCondLst>
                                  <p:childTnLst>
                                    <p:set>
                                      <p:cBhvr>
                                        <p:cTn id="39" dur="1" fill="hold">
                                          <p:stCondLst>
                                            <p:cond delay="0"/>
                                          </p:stCondLst>
                                        </p:cTn>
                                        <p:tgtEl>
                                          <p:spTgt spid="41"/>
                                        </p:tgtEl>
                                        <p:attrNameLst>
                                          <p:attrName>style.visibility</p:attrName>
                                        </p:attrNameLst>
                                      </p:cBhvr>
                                      <p:to>
                                        <p:strVal val="visible"/>
                                      </p:to>
                                    </p:set>
                                    <p:animEffect transition="in" filter="barn(inVertical)">
                                      <p:cBhvr>
                                        <p:cTn id="40" dur="700"/>
                                        <p:tgtEl>
                                          <p:spTgt spid="41"/>
                                        </p:tgtEl>
                                      </p:cBhvr>
                                    </p:animEffect>
                                  </p:childTnLst>
                                </p:cTn>
                              </p:par>
                              <p:par>
                                <p:cTn id="41" presetID="16" presetClass="entr" presetSubtype="21" fill="hold" grpId="0" nodeType="withEffect">
                                  <p:stCondLst>
                                    <p:cond delay="700"/>
                                  </p:stCondLst>
                                  <p:childTnLst>
                                    <p:set>
                                      <p:cBhvr>
                                        <p:cTn id="42" dur="1" fill="hold">
                                          <p:stCondLst>
                                            <p:cond delay="0"/>
                                          </p:stCondLst>
                                        </p:cTn>
                                        <p:tgtEl>
                                          <p:spTgt spid="42"/>
                                        </p:tgtEl>
                                        <p:attrNameLst>
                                          <p:attrName>style.visibility</p:attrName>
                                        </p:attrNameLst>
                                      </p:cBhvr>
                                      <p:to>
                                        <p:strVal val="visible"/>
                                      </p:to>
                                    </p:set>
                                    <p:animEffect transition="in" filter="barn(inVertical)">
                                      <p:cBhvr>
                                        <p:cTn id="4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4" grpId="0" animBg="1"/>
      <p:bldP spid="40" grpId="0"/>
      <p:bldP spid="41" grpId="0"/>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267797" y="227424"/>
            <a:ext cx="2608406"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主要贡献与创新</a:t>
            </a:r>
          </a:p>
        </p:txBody>
      </p:sp>
      <p:sp>
        <p:nvSpPr>
          <p:cNvPr id="28" name="Freeform 6"/>
          <p:cNvSpPr>
            <a:spLocks/>
          </p:cNvSpPr>
          <p:nvPr/>
        </p:nvSpPr>
        <p:spPr bwMode="auto">
          <a:xfrm>
            <a:off x="6295988" y="1383618"/>
            <a:ext cx="769500" cy="769300"/>
          </a:xfrm>
          <a:custGeom>
            <a:avLst/>
            <a:gdLst>
              <a:gd name="T0" fmla="*/ 242 w 242"/>
              <a:gd name="T1" fmla="*/ 94 h 242"/>
              <a:gd name="T2" fmla="*/ 137 w 242"/>
              <a:gd name="T3" fmla="*/ 137 h 242"/>
              <a:gd name="T4" fmla="*/ 94 w 242"/>
              <a:gd name="T5" fmla="*/ 242 h 242"/>
              <a:gd name="T6" fmla="*/ 0 w 242"/>
              <a:gd name="T7" fmla="*/ 242 h 242"/>
              <a:gd name="T8" fmla="*/ 71 w 242"/>
              <a:gd name="T9" fmla="*/ 71 h 242"/>
              <a:gd name="T10" fmla="*/ 242 w 242"/>
              <a:gd name="T11" fmla="*/ 0 h 242"/>
              <a:gd name="T12" fmla="*/ 242 w 242"/>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242" y="94"/>
                </a:moveTo>
                <a:cubicBezTo>
                  <a:pt x="201" y="94"/>
                  <a:pt x="164" y="111"/>
                  <a:pt x="137" y="137"/>
                </a:cubicBezTo>
                <a:cubicBezTo>
                  <a:pt x="110" y="164"/>
                  <a:pt x="94" y="201"/>
                  <a:pt x="94" y="242"/>
                </a:cubicBezTo>
                <a:cubicBezTo>
                  <a:pt x="0" y="242"/>
                  <a:pt x="0" y="242"/>
                  <a:pt x="0" y="242"/>
                </a:cubicBezTo>
                <a:cubicBezTo>
                  <a:pt x="0" y="175"/>
                  <a:pt x="27" y="115"/>
                  <a:pt x="71" y="71"/>
                </a:cubicBezTo>
                <a:cubicBezTo>
                  <a:pt x="115" y="28"/>
                  <a:pt x="175" y="0"/>
                  <a:pt x="242" y="0"/>
                </a:cubicBezTo>
                <a:lnTo>
                  <a:pt x="242" y="94"/>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29" name="Freeform 7"/>
          <p:cNvSpPr>
            <a:spLocks/>
          </p:cNvSpPr>
          <p:nvPr/>
        </p:nvSpPr>
        <p:spPr bwMode="auto">
          <a:xfrm>
            <a:off x="5824316" y="2152920"/>
            <a:ext cx="770848" cy="770647"/>
          </a:xfrm>
          <a:custGeom>
            <a:avLst/>
            <a:gdLst>
              <a:gd name="T0" fmla="*/ 0 w 242"/>
              <a:gd name="T1" fmla="*/ 148 h 242"/>
              <a:gd name="T2" fmla="*/ 105 w 242"/>
              <a:gd name="T3" fmla="*/ 105 h 242"/>
              <a:gd name="T4" fmla="*/ 148 w 242"/>
              <a:gd name="T5" fmla="*/ 0 h 242"/>
              <a:gd name="T6" fmla="*/ 242 w 242"/>
              <a:gd name="T7" fmla="*/ 0 h 242"/>
              <a:gd name="T8" fmla="*/ 171 w 242"/>
              <a:gd name="T9" fmla="*/ 171 h 242"/>
              <a:gd name="T10" fmla="*/ 0 w 242"/>
              <a:gd name="T11" fmla="*/ 242 h 242"/>
              <a:gd name="T12" fmla="*/ 0 w 242"/>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148"/>
                </a:moveTo>
                <a:cubicBezTo>
                  <a:pt x="41" y="148"/>
                  <a:pt x="78" y="132"/>
                  <a:pt x="105" y="105"/>
                </a:cubicBezTo>
                <a:cubicBezTo>
                  <a:pt x="132" y="78"/>
                  <a:pt x="148" y="41"/>
                  <a:pt x="148" y="0"/>
                </a:cubicBezTo>
                <a:cubicBezTo>
                  <a:pt x="242" y="0"/>
                  <a:pt x="242" y="0"/>
                  <a:pt x="242" y="0"/>
                </a:cubicBezTo>
                <a:cubicBezTo>
                  <a:pt x="242" y="67"/>
                  <a:pt x="215" y="127"/>
                  <a:pt x="171" y="171"/>
                </a:cubicBezTo>
                <a:cubicBezTo>
                  <a:pt x="127" y="215"/>
                  <a:pt x="67" y="242"/>
                  <a:pt x="0" y="242"/>
                </a:cubicBezTo>
                <a:lnTo>
                  <a:pt x="0" y="148"/>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0" name="Freeform 8"/>
          <p:cNvSpPr>
            <a:spLocks/>
          </p:cNvSpPr>
          <p:nvPr/>
        </p:nvSpPr>
        <p:spPr bwMode="auto">
          <a:xfrm>
            <a:off x="5057509" y="2152920"/>
            <a:ext cx="766805" cy="770647"/>
          </a:xfrm>
          <a:custGeom>
            <a:avLst/>
            <a:gdLst>
              <a:gd name="T0" fmla="*/ 241 w 241"/>
              <a:gd name="T1" fmla="*/ 242 h 242"/>
              <a:gd name="T2" fmla="*/ 70 w 241"/>
              <a:gd name="T3" fmla="*/ 171 h 242"/>
              <a:gd name="T4" fmla="*/ 0 w 241"/>
              <a:gd name="T5" fmla="*/ 0 h 242"/>
              <a:gd name="T6" fmla="*/ 93 w 241"/>
              <a:gd name="T7" fmla="*/ 0 h 242"/>
              <a:gd name="T8" fmla="*/ 136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4" y="242"/>
                  <a:pt x="114" y="215"/>
                  <a:pt x="70" y="171"/>
                </a:cubicBezTo>
                <a:cubicBezTo>
                  <a:pt x="27" y="127"/>
                  <a:pt x="0" y="67"/>
                  <a:pt x="0" y="0"/>
                </a:cubicBezTo>
                <a:cubicBezTo>
                  <a:pt x="93" y="0"/>
                  <a:pt x="93" y="0"/>
                  <a:pt x="93" y="0"/>
                </a:cubicBezTo>
                <a:cubicBezTo>
                  <a:pt x="93" y="41"/>
                  <a:pt x="110" y="78"/>
                  <a:pt x="136" y="105"/>
                </a:cubicBezTo>
                <a:cubicBezTo>
                  <a:pt x="163" y="132"/>
                  <a:pt x="200" y="148"/>
                  <a:pt x="241" y="148"/>
                </a:cubicBezTo>
                <a:lnTo>
                  <a:pt x="241" y="242"/>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1" name="Freeform 9"/>
          <p:cNvSpPr>
            <a:spLocks/>
          </p:cNvSpPr>
          <p:nvPr/>
        </p:nvSpPr>
        <p:spPr bwMode="auto">
          <a:xfrm>
            <a:off x="4583142" y="1383618"/>
            <a:ext cx="769500" cy="769300"/>
          </a:xfrm>
          <a:custGeom>
            <a:avLst/>
            <a:gdLst>
              <a:gd name="T0" fmla="*/ 0 w 242"/>
              <a:gd name="T1" fmla="*/ 0 h 242"/>
              <a:gd name="T2" fmla="*/ 171 w 242"/>
              <a:gd name="T3" fmla="*/ 71 h 242"/>
              <a:gd name="T4" fmla="*/ 242 w 242"/>
              <a:gd name="T5" fmla="*/ 242 h 242"/>
              <a:gd name="T6" fmla="*/ 149 w 242"/>
              <a:gd name="T7" fmla="*/ 242 h 242"/>
              <a:gd name="T8" fmla="*/ 105 w 242"/>
              <a:gd name="T9" fmla="*/ 137 h 242"/>
              <a:gd name="T10" fmla="*/ 0 w 242"/>
              <a:gd name="T11" fmla="*/ 94 h 242"/>
              <a:gd name="T12" fmla="*/ 0 w 242"/>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0"/>
                </a:moveTo>
                <a:cubicBezTo>
                  <a:pt x="67" y="0"/>
                  <a:pt x="127" y="28"/>
                  <a:pt x="171" y="71"/>
                </a:cubicBezTo>
                <a:cubicBezTo>
                  <a:pt x="215" y="115"/>
                  <a:pt x="242" y="175"/>
                  <a:pt x="242" y="242"/>
                </a:cubicBezTo>
                <a:cubicBezTo>
                  <a:pt x="149" y="242"/>
                  <a:pt x="149" y="242"/>
                  <a:pt x="149" y="242"/>
                </a:cubicBezTo>
                <a:cubicBezTo>
                  <a:pt x="149" y="201"/>
                  <a:pt x="132" y="164"/>
                  <a:pt x="105" y="137"/>
                </a:cubicBezTo>
                <a:cubicBezTo>
                  <a:pt x="78" y="111"/>
                  <a:pt x="41" y="94"/>
                  <a:pt x="0" y="94"/>
                </a:cubicBezTo>
                <a:lnTo>
                  <a:pt x="0" y="0"/>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2" name="Freeform 10"/>
          <p:cNvSpPr>
            <a:spLocks/>
          </p:cNvSpPr>
          <p:nvPr/>
        </p:nvSpPr>
        <p:spPr bwMode="auto">
          <a:xfrm>
            <a:off x="3816338" y="1383618"/>
            <a:ext cx="766805" cy="769300"/>
          </a:xfrm>
          <a:custGeom>
            <a:avLst/>
            <a:gdLst>
              <a:gd name="T0" fmla="*/ 241 w 241"/>
              <a:gd name="T1" fmla="*/ 94 h 242"/>
              <a:gd name="T2" fmla="*/ 137 w 241"/>
              <a:gd name="T3" fmla="*/ 137 h 242"/>
              <a:gd name="T4" fmla="*/ 93 w 241"/>
              <a:gd name="T5" fmla="*/ 242 h 242"/>
              <a:gd name="T6" fmla="*/ 0 w 241"/>
              <a:gd name="T7" fmla="*/ 242 h 242"/>
              <a:gd name="T8" fmla="*/ 71 w 241"/>
              <a:gd name="T9" fmla="*/ 71 h 242"/>
              <a:gd name="T10" fmla="*/ 241 w 241"/>
              <a:gd name="T11" fmla="*/ 0 h 242"/>
              <a:gd name="T12" fmla="*/ 241 w 241"/>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94"/>
                </a:moveTo>
                <a:cubicBezTo>
                  <a:pt x="200" y="94"/>
                  <a:pt x="163" y="111"/>
                  <a:pt x="137" y="137"/>
                </a:cubicBezTo>
                <a:cubicBezTo>
                  <a:pt x="110" y="164"/>
                  <a:pt x="93" y="201"/>
                  <a:pt x="93" y="242"/>
                </a:cubicBezTo>
                <a:cubicBezTo>
                  <a:pt x="0" y="242"/>
                  <a:pt x="0" y="242"/>
                  <a:pt x="0" y="242"/>
                </a:cubicBezTo>
                <a:cubicBezTo>
                  <a:pt x="0" y="175"/>
                  <a:pt x="27" y="115"/>
                  <a:pt x="71" y="71"/>
                </a:cubicBezTo>
                <a:cubicBezTo>
                  <a:pt x="114" y="28"/>
                  <a:pt x="175" y="0"/>
                  <a:pt x="241" y="0"/>
                </a:cubicBezTo>
                <a:lnTo>
                  <a:pt x="241" y="94"/>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3" name="Freeform 11"/>
          <p:cNvSpPr>
            <a:spLocks/>
          </p:cNvSpPr>
          <p:nvPr/>
        </p:nvSpPr>
        <p:spPr bwMode="auto">
          <a:xfrm>
            <a:off x="3816338" y="2152920"/>
            <a:ext cx="766805" cy="770647"/>
          </a:xfrm>
          <a:custGeom>
            <a:avLst/>
            <a:gdLst>
              <a:gd name="T0" fmla="*/ 241 w 241"/>
              <a:gd name="T1" fmla="*/ 242 h 242"/>
              <a:gd name="T2" fmla="*/ 71 w 241"/>
              <a:gd name="T3" fmla="*/ 171 h 242"/>
              <a:gd name="T4" fmla="*/ 0 w 241"/>
              <a:gd name="T5" fmla="*/ 0 h 242"/>
              <a:gd name="T6" fmla="*/ 93 w 241"/>
              <a:gd name="T7" fmla="*/ 0 h 242"/>
              <a:gd name="T8" fmla="*/ 137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5" y="242"/>
                  <a:pt x="114" y="215"/>
                  <a:pt x="71" y="171"/>
                </a:cubicBezTo>
                <a:cubicBezTo>
                  <a:pt x="27" y="127"/>
                  <a:pt x="0" y="67"/>
                  <a:pt x="0" y="0"/>
                </a:cubicBezTo>
                <a:cubicBezTo>
                  <a:pt x="93" y="0"/>
                  <a:pt x="93" y="0"/>
                  <a:pt x="93" y="0"/>
                </a:cubicBezTo>
                <a:cubicBezTo>
                  <a:pt x="93" y="41"/>
                  <a:pt x="110" y="78"/>
                  <a:pt x="137" y="105"/>
                </a:cubicBezTo>
                <a:cubicBezTo>
                  <a:pt x="163" y="132"/>
                  <a:pt x="200" y="148"/>
                  <a:pt x="241" y="148"/>
                </a:cubicBezTo>
                <a:lnTo>
                  <a:pt x="241" y="242"/>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4" name="Freeform 12"/>
          <p:cNvSpPr>
            <a:spLocks/>
          </p:cNvSpPr>
          <p:nvPr/>
        </p:nvSpPr>
        <p:spPr bwMode="auto">
          <a:xfrm>
            <a:off x="4583142" y="2624468"/>
            <a:ext cx="769500" cy="769300"/>
          </a:xfrm>
          <a:custGeom>
            <a:avLst/>
            <a:gdLst>
              <a:gd name="T0" fmla="*/ 0 w 242"/>
              <a:gd name="T1" fmla="*/ 0 h 242"/>
              <a:gd name="T2" fmla="*/ 171 w 242"/>
              <a:gd name="T3" fmla="*/ 71 h 242"/>
              <a:gd name="T4" fmla="*/ 242 w 242"/>
              <a:gd name="T5" fmla="*/ 242 h 242"/>
              <a:gd name="T6" fmla="*/ 149 w 242"/>
              <a:gd name="T7" fmla="*/ 242 h 242"/>
              <a:gd name="T8" fmla="*/ 105 w 242"/>
              <a:gd name="T9" fmla="*/ 137 h 242"/>
              <a:gd name="T10" fmla="*/ 0 w 242"/>
              <a:gd name="T11" fmla="*/ 94 h 242"/>
              <a:gd name="T12" fmla="*/ 0 w 242"/>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0"/>
                </a:moveTo>
                <a:cubicBezTo>
                  <a:pt x="67" y="0"/>
                  <a:pt x="127" y="27"/>
                  <a:pt x="171" y="71"/>
                </a:cubicBezTo>
                <a:cubicBezTo>
                  <a:pt x="215" y="115"/>
                  <a:pt x="242" y="175"/>
                  <a:pt x="242" y="242"/>
                </a:cubicBezTo>
                <a:cubicBezTo>
                  <a:pt x="149" y="242"/>
                  <a:pt x="149" y="242"/>
                  <a:pt x="149" y="242"/>
                </a:cubicBezTo>
                <a:cubicBezTo>
                  <a:pt x="149" y="201"/>
                  <a:pt x="132" y="164"/>
                  <a:pt x="105" y="137"/>
                </a:cubicBezTo>
                <a:cubicBezTo>
                  <a:pt x="78" y="110"/>
                  <a:pt x="41" y="94"/>
                  <a:pt x="0" y="94"/>
                </a:cubicBezTo>
                <a:lnTo>
                  <a:pt x="0" y="0"/>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5" name="Freeform 13"/>
          <p:cNvSpPr>
            <a:spLocks/>
          </p:cNvSpPr>
          <p:nvPr/>
        </p:nvSpPr>
        <p:spPr bwMode="auto">
          <a:xfrm>
            <a:off x="4583142" y="3393769"/>
            <a:ext cx="769500" cy="770647"/>
          </a:xfrm>
          <a:custGeom>
            <a:avLst/>
            <a:gdLst>
              <a:gd name="T0" fmla="*/ 0 w 242"/>
              <a:gd name="T1" fmla="*/ 148 h 242"/>
              <a:gd name="T2" fmla="*/ 105 w 242"/>
              <a:gd name="T3" fmla="*/ 105 h 242"/>
              <a:gd name="T4" fmla="*/ 149 w 242"/>
              <a:gd name="T5" fmla="*/ 0 h 242"/>
              <a:gd name="T6" fmla="*/ 242 w 242"/>
              <a:gd name="T7" fmla="*/ 0 h 242"/>
              <a:gd name="T8" fmla="*/ 171 w 242"/>
              <a:gd name="T9" fmla="*/ 171 h 242"/>
              <a:gd name="T10" fmla="*/ 0 w 242"/>
              <a:gd name="T11" fmla="*/ 242 h 242"/>
              <a:gd name="T12" fmla="*/ 0 w 242"/>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148"/>
                </a:moveTo>
                <a:cubicBezTo>
                  <a:pt x="41" y="148"/>
                  <a:pt x="78" y="131"/>
                  <a:pt x="105" y="105"/>
                </a:cubicBezTo>
                <a:cubicBezTo>
                  <a:pt x="132" y="78"/>
                  <a:pt x="149" y="41"/>
                  <a:pt x="149" y="0"/>
                </a:cubicBezTo>
                <a:cubicBezTo>
                  <a:pt x="242" y="0"/>
                  <a:pt x="242" y="0"/>
                  <a:pt x="242" y="0"/>
                </a:cubicBezTo>
                <a:cubicBezTo>
                  <a:pt x="242" y="67"/>
                  <a:pt x="215" y="127"/>
                  <a:pt x="171" y="171"/>
                </a:cubicBezTo>
                <a:cubicBezTo>
                  <a:pt x="127" y="215"/>
                  <a:pt x="67" y="242"/>
                  <a:pt x="0" y="242"/>
                </a:cubicBezTo>
                <a:lnTo>
                  <a:pt x="0" y="148"/>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7" name="Freeform 14"/>
          <p:cNvSpPr>
            <a:spLocks/>
          </p:cNvSpPr>
          <p:nvPr/>
        </p:nvSpPr>
        <p:spPr bwMode="auto">
          <a:xfrm>
            <a:off x="3816338" y="3393769"/>
            <a:ext cx="766805" cy="770647"/>
          </a:xfrm>
          <a:custGeom>
            <a:avLst/>
            <a:gdLst>
              <a:gd name="T0" fmla="*/ 241 w 241"/>
              <a:gd name="T1" fmla="*/ 242 h 242"/>
              <a:gd name="T2" fmla="*/ 71 w 241"/>
              <a:gd name="T3" fmla="*/ 171 h 242"/>
              <a:gd name="T4" fmla="*/ 0 w 241"/>
              <a:gd name="T5" fmla="*/ 0 h 242"/>
              <a:gd name="T6" fmla="*/ 93 w 241"/>
              <a:gd name="T7" fmla="*/ 0 h 242"/>
              <a:gd name="T8" fmla="*/ 137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5" y="242"/>
                  <a:pt x="114" y="215"/>
                  <a:pt x="71" y="171"/>
                </a:cubicBezTo>
                <a:cubicBezTo>
                  <a:pt x="27" y="127"/>
                  <a:pt x="0" y="67"/>
                  <a:pt x="0" y="0"/>
                </a:cubicBezTo>
                <a:cubicBezTo>
                  <a:pt x="93" y="0"/>
                  <a:pt x="93" y="0"/>
                  <a:pt x="93" y="0"/>
                </a:cubicBezTo>
                <a:cubicBezTo>
                  <a:pt x="93" y="41"/>
                  <a:pt x="110" y="78"/>
                  <a:pt x="137" y="105"/>
                </a:cubicBezTo>
                <a:cubicBezTo>
                  <a:pt x="163" y="131"/>
                  <a:pt x="200" y="148"/>
                  <a:pt x="241" y="148"/>
                </a:cubicBezTo>
                <a:lnTo>
                  <a:pt x="241" y="242"/>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8" name="Freeform 15"/>
          <p:cNvSpPr>
            <a:spLocks/>
          </p:cNvSpPr>
          <p:nvPr/>
        </p:nvSpPr>
        <p:spPr bwMode="auto">
          <a:xfrm>
            <a:off x="3344665" y="2624468"/>
            <a:ext cx="766805" cy="769300"/>
          </a:xfrm>
          <a:custGeom>
            <a:avLst/>
            <a:gdLst>
              <a:gd name="T0" fmla="*/ 0 w 241"/>
              <a:gd name="T1" fmla="*/ 0 h 242"/>
              <a:gd name="T2" fmla="*/ 170 w 241"/>
              <a:gd name="T3" fmla="*/ 71 h 242"/>
              <a:gd name="T4" fmla="*/ 241 w 241"/>
              <a:gd name="T5" fmla="*/ 242 h 242"/>
              <a:gd name="T6" fmla="*/ 148 w 241"/>
              <a:gd name="T7" fmla="*/ 242 h 242"/>
              <a:gd name="T8" fmla="*/ 104 w 241"/>
              <a:gd name="T9" fmla="*/ 137 h 242"/>
              <a:gd name="T10" fmla="*/ 0 w 241"/>
              <a:gd name="T11" fmla="*/ 94 h 242"/>
              <a:gd name="T12" fmla="*/ 0 w 241"/>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0" y="0"/>
                </a:moveTo>
                <a:cubicBezTo>
                  <a:pt x="66" y="0"/>
                  <a:pt x="127" y="27"/>
                  <a:pt x="170" y="71"/>
                </a:cubicBezTo>
                <a:cubicBezTo>
                  <a:pt x="214" y="115"/>
                  <a:pt x="241" y="175"/>
                  <a:pt x="241" y="242"/>
                </a:cubicBezTo>
                <a:cubicBezTo>
                  <a:pt x="148" y="242"/>
                  <a:pt x="148" y="242"/>
                  <a:pt x="148" y="242"/>
                </a:cubicBezTo>
                <a:cubicBezTo>
                  <a:pt x="148" y="201"/>
                  <a:pt x="131" y="164"/>
                  <a:pt x="104" y="137"/>
                </a:cubicBezTo>
                <a:cubicBezTo>
                  <a:pt x="78" y="110"/>
                  <a:pt x="40" y="94"/>
                  <a:pt x="0" y="94"/>
                </a:cubicBezTo>
                <a:lnTo>
                  <a:pt x="0" y="0"/>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9" name="Freeform 16"/>
          <p:cNvSpPr>
            <a:spLocks/>
          </p:cNvSpPr>
          <p:nvPr/>
        </p:nvSpPr>
        <p:spPr bwMode="auto">
          <a:xfrm>
            <a:off x="2573820" y="2624468"/>
            <a:ext cx="770848" cy="769300"/>
          </a:xfrm>
          <a:custGeom>
            <a:avLst/>
            <a:gdLst>
              <a:gd name="T0" fmla="*/ 242 w 242"/>
              <a:gd name="T1" fmla="*/ 94 h 242"/>
              <a:gd name="T2" fmla="*/ 137 w 242"/>
              <a:gd name="T3" fmla="*/ 137 h 242"/>
              <a:gd name="T4" fmla="*/ 93 w 242"/>
              <a:gd name="T5" fmla="*/ 242 h 242"/>
              <a:gd name="T6" fmla="*/ 0 w 242"/>
              <a:gd name="T7" fmla="*/ 242 h 242"/>
              <a:gd name="T8" fmla="*/ 71 w 242"/>
              <a:gd name="T9" fmla="*/ 71 h 242"/>
              <a:gd name="T10" fmla="*/ 242 w 242"/>
              <a:gd name="T11" fmla="*/ 0 h 242"/>
              <a:gd name="T12" fmla="*/ 242 w 242"/>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242" y="94"/>
                </a:moveTo>
                <a:cubicBezTo>
                  <a:pt x="201" y="94"/>
                  <a:pt x="164" y="110"/>
                  <a:pt x="137" y="137"/>
                </a:cubicBezTo>
                <a:cubicBezTo>
                  <a:pt x="110" y="164"/>
                  <a:pt x="93" y="201"/>
                  <a:pt x="93" y="242"/>
                </a:cubicBezTo>
                <a:cubicBezTo>
                  <a:pt x="0" y="242"/>
                  <a:pt x="0" y="242"/>
                  <a:pt x="0" y="242"/>
                </a:cubicBezTo>
                <a:cubicBezTo>
                  <a:pt x="0" y="175"/>
                  <a:pt x="27" y="115"/>
                  <a:pt x="71" y="71"/>
                </a:cubicBezTo>
                <a:cubicBezTo>
                  <a:pt x="114" y="27"/>
                  <a:pt x="175" y="0"/>
                  <a:pt x="242" y="0"/>
                </a:cubicBezTo>
                <a:lnTo>
                  <a:pt x="242" y="94"/>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40" name="Freeform 17"/>
          <p:cNvSpPr>
            <a:spLocks/>
          </p:cNvSpPr>
          <p:nvPr/>
        </p:nvSpPr>
        <p:spPr bwMode="auto">
          <a:xfrm>
            <a:off x="2103492" y="3393769"/>
            <a:ext cx="766805" cy="770647"/>
          </a:xfrm>
          <a:custGeom>
            <a:avLst/>
            <a:gdLst>
              <a:gd name="T0" fmla="*/ 0 w 241"/>
              <a:gd name="T1" fmla="*/ 148 h 242"/>
              <a:gd name="T2" fmla="*/ 105 w 241"/>
              <a:gd name="T3" fmla="*/ 105 h 242"/>
              <a:gd name="T4" fmla="*/ 148 w 241"/>
              <a:gd name="T5" fmla="*/ 0 h 242"/>
              <a:gd name="T6" fmla="*/ 241 w 241"/>
              <a:gd name="T7" fmla="*/ 0 h 242"/>
              <a:gd name="T8" fmla="*/ 171 w 241"/>
              <a:gd name="T9" fmla="*/ 171 h 242"/>
              <a:gd name="T10" fmla="*/ 0 w 241"/>
              <a:gd name="T11" fmla="*/ 242 h 242"/>
              <a:gd name="T12" fmla="*/ 0 w 241"/>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0" y="148"/>
                </a:moveTo>
                <a:cubicBezTo>
                  <a:pt x="41" y="148"/>
                  <a:pt x="78" y="131"/>
                  <a:pt x="105" y="105"/>
                </a:cubicBezTo>
                <a:cubicBezTo>
                  <a:pt x="131" y="78"/>
                  <a:pt x="148" y="41"/>
                  <a:pt x="148" y="0"/>
                </a:cubicBezTo>
                <a:cubicBezTo>
                  <a:pt x="241" y="0"/>
                  <a:pt x="241" y="0"/>
                  <a:pt x="241" y="0"/>
                </a:cubicBezTo>
                <a:cubicBezTo>
                  <a:pt x="241" y="67"/>
                  <a:pt x="214" y="127"/>
                  <a:pt x="171" y="171"/>
                </a:cubicBezTo>
                <a:cubicBezTo>
                  <a:pt x="127" y="215"/>
                  <a:pt x="67" y="242"/>
                  <a:pt x="0" y="242"/>
                </a:cubicBezTo>
                <a:lnTo>
                  <a:pt x="0" y="148"/>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41" name="矩形 40"/>
          <p:cNvSpPr/>
          <p:nvPr/>
        </p:nvSpPr>
        <p:spPr>
          <a:xfrm>
            <a:off x="7065488" y="1383619"/>
            <a:ext cx="2078512" cy="299895"/>
          </a:xfrm>
          <a:prstGeom prst="rect">
            <a:avLst/>
          </a:pr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solidFill>
                <a:schemeClr val="tx1"/>
              </a:solidFill>
            </a:endParaRPr>
          </a:p>
        </p:txBody>
      </p:sp>
      <p:sp>
        <p:nvSpPr>
          <p:cNvPr id="42" name="矩形 41"/>
          <p:cNvSpPr/>
          <p:nvPr/>
        </p:nvSpPr>
        <p:spPr>
          <a:xfrm>
            <a:off x="0" y="3864519"/>
            <a:ext cx="2112402" cy="299895"/>
          </a:xfrm>
          <a:prstGeom prst="rect">
            <a:avLst/>
          </a:pr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62" name="TextBox 61"/>
          <p:cNvSpPr txBox="1"/>
          <p:nvPr/>
        </p:nvSpPr>
        <p:spPr>
          <a:xfrm>
            <a:off x="6750820" y="1829596"/>
            <a:ext cx="1588257" cy="287647"/>
          </a:xfrm>
          <a:prstGeom prst="rect">
            <a:avLst/>
          </a:prstGeom>
          <a:noFill/>
        </p:spPr>
        <p:txBody>
          <a:bodyPr wrap="square" lIns="62995" tIns="31498" rIns="62995" bIns="31498" rtlCol="0">
            <a:spAutoFit/>
          </a:bodyPr>
          <a:lstStyle/>
          <a:p>
            <a:pPr>
              <a:lnSpc>
                <a:spcPct val="150000"/>
              </a:lnSpc>
            </a:pPr>
            <a:r>
              <a:rPr lang="en-US" altLang="zh-CN" sz="1100" b="1" dirty="0" smtClean="0">
                <a:solidFill>
                  <a:srgbClr val="0070C0"/>
                </a:solidFill>
                <a:latin typeface="微软雅黑" pitchFamily="34" charset="-122"/>
                <a:ea typeface="微软雅黑" pitchFamily="34" charset="-122"/>
                <a:cs typeface="华文黑体" pitchFamily="2" charset="-122"/>
              </a:rPr>
              <a:t>1</a:t>
            </a:r>
            <a:r>
              <a:rPr lang="zh-CN" altLang="en-US" sz="1100" b="1" dirty="0" smtClean="0">
                <a:solidFill>
                  <a:srgbClr val="0070C0"/>
                </a:solidFill>
                <a:latin typeface="微软雅黑" pitchFamily="34" charset="-122"/>
                <a:ea typeface="微软雅黑" pitchFamily="34" charset="-122"/>
                <a:cs typeface="华文黑体" pitchFamily="2" charset="-122"/>
              </a:rPr>
              <a:t>、概述性文字观点</a:t>
            </a:r>
          </a:p>
        </p:txBody>
      </p:sp>
      <p:sp>
        <p:nvSpPr>
          <p:cNvPr id="63" name="TextBox 62"/>
          <p:cNvSpPr txBox="1"/>
          <p:nvPr/>
        </p:nvSpPr>
        <p:spPr>
          <a:xfrm>
            <a:off x="6750823" y="2114673"/>
            <a:ext cx="1980181" cy="559884"/>
          </a:xfrm>
          <a:prstGeom prst="rect">
            <a:avLst/>
          </a:prstGeom>
          <a:noFill/>
        </p:spPr>
        <p:txBody>
          <a:bodyPr wrap="square" lIns="62995" tIns="31498" rIns="62995" bIns="31498" rtlCol="0">
            <a:spAutoFit/>
          </a:bodyPr>
          <a:lstStyle/>
          <a:p>
            <a:pP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64" name="TextBox 63"/>
          <p:cNvSpPr txBox="1"/>
          <p:nvPr/>
        </p:nvSpPr>
        <p:spPr>
          <a:xfrm>
            <a:off x="1871348" y="1503075"/>
            <a:ext cx="1764128" cy="287647"/>
          </a:xfrm>
          <a:prstGeom prst="rect">
            <a:avLst/>
          </a:prstGeom>
          <a:noFill/>
        </p:spPr>
        <p:txBody>
          <a:bodyPr wrap="square" lIns="62995" tIns="31498" rIns="62995" bIns="31498" rtlCol="0">
            <a:spAutoFit/>
          </a:bodyPr>
          <a:lstStyle/>
          <a:p>
            <a:pPr algn="r">
              <a:lnSpc>
                <a:spcPct val="150000"/>
              </a:lnSpc>
            </a:pPr>
            <a:r>
              <a:rPr lang="en-US" altLang="zh-CN" sz="1100" b="1" dirty="0" smtClean="0">
                <a:solidFill>
                  <a:srgbClr val="0070C0"/>
                </a:solidFill>
                <a:latin typeface="微软雅黑" pitchFamily="34" charset="-122"/>
                <a:ea typeface="微软雅黑" pitchFamily="34" charset="-122"/>
                <a:cs typeface="华文黑体" pitchFamily="2" charset="-122"/>
              </a:rPr>
              <a:t>2 </a:t>
            </a:r>
            <a:r>
              <a:rPr lang="zh-CN" altLang="en-US" sz="1100" b="1" dirty="0" smtClean="0">
                <a:solidFill>
                  <a:srgbClr val="0070C0"/>
                </a:solidFill>
                <a:latin typeface="微软雅黑" pitchFamily="34" charset="-122"/>
                <a:ea typeface="微软雅黑" pitchFamily="34" charset="-122"/>
                <a:cs typeface="华文黑体" pitchFamily="2" charset="-122"/>
              </a:rPr>
              <a:t>、概述性文字观点</a:t>
            </a:r>
            <a:endParaRPr lang="zh-CN" altLang="en-US" sz="1100" b="1" dirty="0">
              <a:solidFill>
                <a:srgbClr val="0070C0"/>
              </a:solidFill>
              <a:latin typeface="微软雅黑" pitchFamily="34" charset="-122"/>
              <a:ea typeface="微软雅黑" pitchFamily="34" charset="-122"/>
              <a:cs typeface="华文黑体" pitchFamily="2" charset="-122"/>
            </a:endParaRPr>
          </a:p>
        </p:txBody>
      </p:sp>
      <p:sp>
        <p:nvSpPr>
          <p:cNvPr id="65" name="TextBox 64"/>
          <p:cNvSpPr txBox="1"/>
          <p:nvPr/>
        </p:nvSpPr>
        <p:spPr>
          <a:xfrm>
            <a:off x="1655296" y="1788152"/>
            <a:ext cx="1980181" cy="559884"/>
          </a:xfrm>
          <a:prstGeom prst="rect">
            <a:avLst/>
          </a:prstGeom>
          <a:noFill/>
        </p:spPr>
        <p:txBody>
          <a:bodyPr wrap="square" lIns="62995" tIns="31498" rIns="62995" bIns="31498" rtlCol="0">
            <a:spAutoFit/>
          </a:bodyPr>
          <a:lstStyle/>
          <a:p>
            <a:pPr algn="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66" name="TextBox 65"/>
          <p:cNvSpPr txBox="1"/>
          <p:nvPr/>
        </p:nvSpPr>
        <p:spPr>
          <a:xfrm>
            <a:off x="5562533" y="3076907"/>
            <a:ext cx="1588257" cy="287647"/>
          </a:xfrm>
          <a:prstGeom prst="rect">
            <a:avLst/>
          </a:prstGeom>
          <a:noFill/>
        </p:spPr>
        <p:txBody>
          <a:bodyPr wrap="square" lIns="62995" tIns="31498" rIns="62995" bIns="31498" rtlCol="0">
            <a:spAutoFit/>
          </a:bodyPr>
          <a:lstStyle/>
          <a:p>
            <a:pPr>
              <a:lnSpc>
                <a:spcPct val="150000"/>
              </a:lnSpc>
            </a:pPr>
            <a:r>
              <a:rPr lang="en-US" altLang="zh-CN" sz="1100" b="1" dirty="0" smtClean="0">
                <a:solidFill>
                  <a:srgbClr val="0070C0"/>
                </a:solidFill>
                <a:latin typeface="微软雅黑" pitchFamily="34" charset="-122"/>
                <a:ea typeface="微软雅黑" pitchFamily="34" charset="-122"/>
                <a:cs typeface="华文黑体" pitchFamily="2" charset="-122"/>
              </a:rPr>
              <a:t>3 </a:t>
            </a:r>
            <a:r>
              <a:rPr lang="zh-CN" altLang="en-US" sz="1100" b="1" dirty="0" smtClean="0">
                <a:solidFill>
                  <a:srgbClr val="0070C0"/>
                </a:solidFill>
                <a:latin typeface="微软雅黑" pitchFamily="34" charset="-122"/>
                <a:ea typeface="微软雅黑" pitchFamily="34" charset="-122"/>
                <a:cs typeface="华文黑体" pitchFamily="2" charset="-122"/>
              </a:rPr>
              <a:t>、概述性文字观点</a:t>
            </a:r>
            <a:endParaRPr lang="zh-CN" altLang="en-US" sz="1100" b="1" dirty="0">
              <a:solidFill>
                <a:srgbClr val="0070C0"/>
              </a:solidFill>
              <a:latin typeface="微软雅黑" pitchFamily="34" charset="-122"/>
              <a:ea typeface="微软雅黑" pitchFamily="34" charset="-122"/>
              <a:cs typeface="华文黑体" pitchFamily="2" charset="-122"/>
            </a:endParaRPr>
          </a:p>
        </p:txBody>
      </p:sp>
      <p:sp>
        <p:nvSpPr>
          <p:cNvPr id="67" name="TextBox 66"/>
          <p:cNvSpPr txBox="1"/>
          <p:nvPr/>
        </p:nvSpPr>
        <p:spPr>
          <a:xfrm>
            <a:off x="5562536" y="3361984"/>
            <a:ext cx="1980181" cy="528162"/>
          </a:xfrm>
          <a:prstGeom prst="rect">
            <a:avLst/>
          </a:prstGeom>
          <a:noFill/>
        </p:spPr>
        <p:txBody>
          <a:bodyPr wrap="square" lIns="62995" tIns="31498" rIns="62995" bIns="31498" rtlCol="0">
            <a:spAutoFit/>
          </a:bodyPr>
          <a:lstStyle/>
          <a:p>
            <a:pP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a:t>
            </a:r>
            <a:r>
              <a:rPr lang="zh-CN" altLang="en-US" sz="800">
                <a:solidFill>
                  <a:schemeClr val="tx1">
                    <a:lumMod val="50000"/>
                    <a:lumOff val="50000"/>
                  </a:schemeClr>
                </a:solidFill>
                <a:latin typeface="微软雅黑" pitchFamily="34" charset="-122"/>
                <a:ea typeface="微软雅黑" pitchFamily="34" charset="-122"/>
              </a:rPr>
              <a:t>在这里。</a:t>
            </a:r>
          </a:p>
        </p:txBody>
      </p:sp>
      <p:sp>
        <p:nvSpPr>
          <p:cNvPr id="68" name="TextBox 67"/>
          <p:cNvSpPr txBox="1"/>
          <p:nvPr/>
        </p:nvSpPr>
        <p:spPr>
          <a:xfrm>
            <a:off x="804919" y="2777525"/>
            <a:ext cx="1588257" cy="317527"/>
          </a:xfrm>
          <a:prstGeom prst="rect">
            <a:avLst/>
          </a:prstGeom>
          <a:noFill/>
        </p:spPr>
        <p:txBody>
          <a:bodyPr wrap="square" lIns="62995" tIns="31498" rIns="62995" bIns="31498" rtlCol="0">
            <a:spAutoFit/>
          </a:bodyPr>
          <a:lstStyle/>
          <a:p>
            <a:pPr algn="r">
              <a:lnSpc>
                <a:spcPct val="150000"/>
              </a:lnSpc>
            </a:pPr>
            <a:r>
              <a:rPr lang="en-US" altLang="zh-CN" sz="1100" b="1" dirty="0">
                <a:solidFill>
                  <a:srgbClr val="0070C0"/>
                </a:solidFill>
                <a:latin typeface="微软雅黑" pitchFamily="34" charset="-122"/>
                <a:ea typeface="微软雅黑" pitchFamily="34" charset="-122"/>
                <a:cs typeface="华文黑体" pitchFamily="2" charset="-122"/>
              </a:rPr>
              <a:t>4</a:t>
            </a:r>
            <a:r>
              <a:rPr lang="zh-CN" altLang="en-US" sz="1100" b="1" dirty="0" smtClean="0">
                <a:solidFill>
                  <a:srgbClr val="0070C0"/>
                </a:solidFill>
                <a:latin typeface="微软雅黑" pitchFamily="34" charset="-122"/>
                <a:ea typeface="微软雅黑" pitchFamily="34" charset="-122"/>
                <a:cs typeface="华文黑体" pitchFamily="2" charset="-122"/>
              </a:rPr>
              <a:t>、概述性文字观点</a:t>
            </a:r>
            <a:endParaRPr lang="zh-CN" altLang="en-US" sz="1100" b="1" dirty="0">
              <a:solidFill>
                <a:srgbClr val="0070C0"/>
              </a:solidFill>
              <a:latin typeface="微软雅黑" pitchFamily="34" charset="-122"/>
              <a:ea typeface="微软雅黑" pitchFamily="34" charset="-122"/>
              <a:cs typeface="华文黑体" pitchFamily="2" charset="-122"/>
            </a:endParaRPr>
          </a:p>
        </p:txBody>
      </p:sp>
      <p:sp>
        <p:nvSpPr>
          <p:cNvPr id="69" name="TextBox 68"/>
          <p:cNvSpPr txBox="1"/>
          <p:nvPr/>
        </p:nvSpPr>
        <p:spPr>
          <a:xfrm>
            <a:off x="412996" y="3062601"/>
            <a:ext cx="1980181" cy="559884"/>
          </a:xfrm>
          <a:prstGeom prst="rect">
            <a:avLst/>
          </a:prstGeom>
          <a:noFill/>
        </p:spPr>
        <p:txBody>
          <a:bodyPr wrap="square" lIns="62995" tIns="31498" rIns="62995" bIns="31498" rtlCol="0">
            <a:spAutoFit/>
          </a:bodyPr>
          <a:lstStyle/>
          <a:p>
            <a:pPr algn="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70" name="椭圆 69"/>
          <p:cNvSpPr/>
          <p:nvPr/>
        </p:nvSpPr>
        <p:spPr>
          <a:xfrm>
            <a:off x="5413286" y="1745986"/>
            <a:ext cx="824753" cy="82464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71" name="椭圆 70"/>
          <p:cNvSpPr/>
          <p:nvPr/>
        </p:nvSpPr>
        <p:spPr>
          <a:xfrm>
            <a:off x="4172114" y="1745986"/>
            <a:ext cx="824753" cy="82464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72" name="椭圆 71"/>
          <p:cNvSpPr/>
          <p:nvPr/>
        </p:nvSpPr>
        <p:spPr>
          <a:xfrm>
            <a:off x="4172114" y="2980047"/>
            <a:ext cx="824753" cy="82464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73" name="椭圆 72"/>
          <p:cNvSpPr/>
          <p:nvPr/>
        </p:nvSpPr>
        <p:spPr>
          <a:xfrm>
            <a:off x="2930940" y="2980047"/>
            <a:ext cx="824753" cy="82464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74" name="Freeform 6"/>
          <p:cNvSpPr>
            <a:spLocks noEditPoints="1"/>
          </p:cNvSpPr>
          <p:nvPr/>
        </p:nvSpPr>
        <p:spPr bwMode="auto">
          <a:xfrm>
            <a:off x="4412360" y="1986200"/>
            <a:ext cx="344260" cy="344216"/>
          </a:xfrm>
          <a:custGeom>
            <a:avLst/>
            <a:gdLst>
              <a:gd name="T0" fmla="*/ 251 w 251"/>
              <a:gd name="T1" fmla="*/ 100 h 251"/>
              <a:gd name="T2" fmla="*/ 218 w 251"/>
              <a:gd name="T3" fmla="*/ 111 h 251"/>
              <a:gd name="T4" fmla="*/ 140 w 251"/>
              <a:gd name="T5" fmla="*/ 33 h 251"/>
              <a:gd name="T6" fmla="*/ 151 w 251"/>
              <a:gd name="T7" fmla="*/ 0 h 251"/>
              <a:gd name="T8" fmla="*/ 251 w 251"/>
              <a:gd name="T9" fmla="*/ 100 h 251"/>
              <a:gd name="T10" fmla="*/ 122 w 251"/>
              <a:gd name="T11" fmla="*/ 51 h 251"/>
              <a:gd name="T12" fmla="*/ 200 w 251"/>
              <a:gd name="T13" fmla="*/ 129 h 251"/>
              <a:gd name="T14" fmla="*/ 200 w 251"/>
              <a:gd name="T15" fmla="*/ 129 h 251"/>
              <a:gd name="T16" fmla="*/ 166 w 251"/>
              <a:gd name="T17" fmla="*/ 207 h 251"/>
              <a:gd name="T18" fmla="*/ 33 w 251"/>
              <a:gd name="T19" fmla="*/ 251 h 251"/>
              <a:gd name="T20" fmla="*/ 0 w 251"/>
              <a:gd name="T21" fmla="*/ 218 h 251"/>
              <a:gd name="T22" fmla="*/ 44 w 251"/>
              <a:gd name="T23" fmla="*/ 84 h 251"/>
              <a:gd name="T24" fmla="*/ 122 w 251"/>
              <a:gd name="T25" fmla="*/ 51 h 251"/>
              <a:gd name="T26" fmla="*/ 181 w 251"/>
              <a:gd name="T27" fmla="*/ 133 h 251"/>
              <a:gd name="T28" fmla="*/ 118 w 251"/>
              <a:gd name="T29" fmla="*/ 70 h 251"/>
              <a:gd name="T30" fmla="*/ 57 w 251"/>
              <a:gd name="T31" fmla="*/ 96 h 251"/>
              <a:gd name="T32" fmla="*/ 18 w 251"/>
              <a:gd name="T33" fmla="*/ 214 h 251"/>
              <a:gd name="T34" fmla="*/ 22 w 251"/>
              <a:gd name="T35" fmla="*/ 218 h 251"/>
              <a:gd name="T36" fmla="*/ 91 w 251"/>
              <a:gd name="T37" fmla="*/ 149 h 251"/>
              <a:gd name="T38" fmla="*/ 95 w 251"/>
              <a:gd name="T39" fmla="*/ 122 h 251"/>
              <a:gd name="T40" fmla="*/ 129 w 251"/>
              <a:gd name="T41" fmla="*/ 122 h 251"/>
              <a:gd name="T42" fmla="*/ 129 w 251"/>
              <a:gd name="T43" fmla="*/ 156 h 251"/>
              <a:gd name="T44" fmla="*/ 102 w 251"/>
              <a:gd name="T45" fmla="*/ 160 h 251"/>
              <a:gd name="T46" fmla="*/ 33 w 251"/>
              <a:gd name="T47" fmla="*/ 229 h 251"/>
              <a:gd name="T48" fmla="*/ 37 w 251"/>
              <a:gd name="T49" fmla="*/ 233 h 251"/>
              <a:gd name="T50" fmla="*/ 155 w 251"/>
              <a:gd name="T51" fmla="*/ 194 h 251"/>
              <a:gd name="T52" fmla="*/ 181 w 251"/>
              <a:gd name="T53" fmla="*/ 133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51" h="251">
                <a:moveTo>
                  <a:pt x="251" y="100"/>
                </a:moveTo>
                <a:cubicBezTo>
                  <a:pt x="218" y="111"/>
                  <a:pt x="218" y="111"/>
                  <a:pt x="218" y="111"/>
                </a:cubicBezTo>
                <a:cubicBezTo>
                  <a:pt x="140" y="33"/>
                  <a:pt x="140" y="33"/>
                  <a:pt x="140" y="33"/>
                </a:cubicBezTo>
                <a:cubicBezTo>
                  <a:pt x="151" y="0"/>
                  <a:pt x="151" y="0"/>
                  <a:pt x="151" y="0"/>
                </a:cubicBezTo>
                <a:lnTo>
                  <a:pt x="251" y="100"/>
                </a:lnTo>
                <a:close/>
                <a:moveTo>
                  <a:pt x="122" y="51"/>
                </a:moveTo>
                <a:cubicBezTo>
                  <a:pt x="200" y="129"/>
                  <a:pt x="200" y="129"/>
                  <a:pt x="200" y="129"/>
                </a:cubicBezTo>
                <a:cubicBezTo>
                  <a:pt x="200" y="129"/>
                  <a:pt x="200" y="129"/>
                  <a:pt x="200" y="129"/>
                </a:cubicBezTo>
                <a:cubicBezTo>
                  <a:pt x="166" y="207"/>
                  <a:pt x="166" y="207"/>
                  <a:pt x="166" y="207"/>
                </a:cubicBezTo>
                <a:cubicBezTo>
                  <a:pt x="33" y="251"/>
                  <a:pt x="33" y="251"/>
                  <a:pt x="33" y="251"/>
                </a:cubicBezTo>
                <a:cubicBezTo>
                  <a:pt x="0" y="218"/>
                  <a:pt x="0" y="218"/>
                  <a:pt x="0" y="218"/>
                </a:cubicBezTo>
                <a:cubicBezTo>
                  <a:pt x="44" y="84"/>
                  <a:pt x="44" y="84"/>
                  <a:pt x="44" y="84"/>
                </a:cubicBezTo>
                <a:lnTo>
                  <a:pt x="122" y="51"/>
                </a:lnTo>
                <a:close/>
                <a:moveTo>
                  <a:pt x="181" y="133"/>
                </a:moveTo>
                <a:cubicBezTo>
                  <a:pt x="118" y="70"/>
                  <a:pt x="118" y="70"/>
                  <a:pt x="118" y="70"/>
                </a:cubicBezTo>
                <a:cubicBezTo>
                  <a:pt x="57" y="96"/>
                  <a:pt x="57" y="96"/>
                  <a:pt x="57" y="96"/>
                </a:cubicBezTo>
                <a:cubicBezTo>
                  <a:pt x="18" y="214"/>
                  <a:pt x="18" y="214"/>
                  <a:pt x="18" y="214"/>
                </a:cubicBezTo>
                <a:cubicBezTo>
                  <a:pt x="22" y="218"/>
                  <a:pt x="22" y="218"/>
                  <a:pt x="22" y="218"/>
                </a:cubicBezTo>
                <a:cubicBezTo>
                  <a:pt x="91" y="149"/>
                  <a:pt x="91" y="149"/>
                  <a:pt x="91" y="149"/>
                </a:cubicBezTo>
                <a:cubicBezTo>
                  <a:pt x="87" y="140"/>
                  <a:pt x="88" y="130"/>
                  <a:pt x="95" y="122"/>
                </a:cubicBezTo>
                <a:cubicBezTo>
                  <a:pt x="104" y="113"/>
                  <a:pt x="119" y="113"/>
                  <a:pt x="129" y="122"/>
                </a:cubicBezTo>
                <a:cubicBezTo>
                  <a:pt x="138" y="132"/>
                  <a:pt x="138" y="146"/>
                  <a:pt x="129" y="156"/>
                </a:cubicBezTo>
                <a:cubicBezTo>
                  <a:pt x="121" y="163"/>
                  <a:pt x="111" y="164"/>
                  <a:pt x="102" y="160"/>
                </a:cubicBezTo>
                <a:cubicBezTo>
                  <a:pt x="33" y="229"/>
                  <a:pt x="33" y="229"/>
                  <a:pt x="33" y="229"/>
                </a:cubicBezTo>
                <a:cubicBezTo>
                  <a:pt x="37" y="233"/>
                  <a:pt x="37" y="233"/>
                  <a:pt x="37" y="233"/>
                </a:cubicBezTo>
                <a:cubicBezTo>
                  <a:pt x="155" y="194"/>
                  <a:pt x="155" y="194"/>
                  <a:pt x="155" y="194"/>
                </a:cubicBezTo>
                <a:lnTo>
                  <a:pt x="181" y="133"/>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75" name="Freeform 7"/>
          <p:cNvSpPr>
            <a:spLocks noEditPoints="1"/>
          </p:cNvSpPr>
          <p:nvPr/>
        </p:nvSpPr>
        <p:spPr bwMode="auto">
          <a:xfrm>
            <a:off x="4451214" y="3214390"/>
            <a:ext cx="266555" cy="355961"/>
          </a:xfrm>
          <a:custGeom>
            <a:avLst/>
            <a:gdLst>
              <a:gd name="T0" fmla="*/ 173 w 188"/>
              <a:gd name="T1" fmla="*/ 16 h 251"/>
              <a:gd name="T2" fmla="*/ 188 w 188"/>
              <a:gd name="T3" fmla="*/ 16 h 251"/>
              <a:gd name="T4" fmla="*/ 188 w 188"/>
              <a:gd name="T5" fmla="*/ 0 h 251"/>
              <a:gd name="T6" fmla="*/ 0 w 188"/>
              <a:gd name="T7" fmla="*/ 0 h 251"/>
              <a:gd name="T8" fmla="*/ 0 w 188"/>
              <a:gd name="T9" fmla="*/ 16 h 251"/>
              <a:gd name="T10" fmla="*/ 15 w 188"/>
              <a:gd name="T11" fmla="*/ 16 h 251"/>
              <a:gd name="T12" fmla="*/ 15 w 188"/>
              <a:gd name="T13" fmla="*/ 31 h 251"/>
              <a:gd name="T14" fmla="*/ 23 w 188"/>
              <a:gd name="T15" fmla="*/ 31 h 251"/>
              <a:gd name="T16" fmla="*/ 48 w 188"/>
              <a:gd name="T17" fmla="*/ 118 h 251"/>
              <a:gd name="T18" fmla="*/ 61 w 188"/>
              <a:gd name="T19" fmla="*/ 126 h 251"/>
              <a:gd name="T20" fmla="*/ 48 w 188"/>
              <a:gd name="T21" fmla="*/ 134 h 251"/>
              <a:gd name="T22" fmla="*/ 23 w 188"/>
              <a:gd name="T23" fmla="*/ 220 h 251"/>
              <a:gd name="T24" fmla="*/ 15 w 188"/>
              <a:gd name="T25" fmla="*/ 220 h 251"/>
              <a:gd name="T26" fmla="*/ 15 w 188"/>
              <a:gd name="T27" fmla="*/ 236 h 251"/>
              <a:gd name="T28" fmla="*/ 0 w 188"/>
              <a:gd name="T29" fmla="*/ 236 h 251"/>
              <a:gd name="T30" fmla="*/ 0 w 188"/>
              <a:gd name="T31" fmla="*/ 251 h 251"/>
              <a:gd name="T32" fmla="*/ 188 w 188"/>
              <a:gd name="T33" fmla="*/ 251 h 251"/>
              <a:gd name="T34" fmla="*/ 188 w 188"/>
              <a:gd name="T35" fmla="*/ 236 h 251"/>
              <a:gd name="T36" fmla="*/ 173 w 188"/>
              <a:gd name="T37" fmla="*/ 236 h 251"/>
              <a:gd name="T38" fmla="*/ 173 w 188"/>
              <a:gd name="T39" fmla="*/ 220 h 251"/>
              <a:gd name="T40" fmla="*/ 165 w 188"/>
              <a:gd name="T41" fmla="*/ 220 h 251"/>
              <a:gd name="T42" fmla="*/ 140 w 188"/>
              <a:gd name="T43" fmla="*/ 134 h 251"/>
              <a:gd name="T44" fmla="*/ 127 w 188"/>
              <a:gd name="T45" fmla="*/ 126 h 251"/>
              <a:gd name="T46" fmla="*/ 140 w 188"/>
              <a:gd name="T47" fmla="*/ 118 h 251"/>
              <a:gd name="T48" fmla="*/ 165 w 188"/>
              <a:gd name="T49" fmla="*/ 31 h 251"/>
              <a:gd name="T50" fmla="*/ 173 w 188"/>
              <a:gd name="T51" fmla="*/ 31 h 251"/>
              <a:gd name="T52" fmla="*/ 173 w 188"/>
              <a:gd name="T53" fmla="*/ 16 h 251"/>
              <a:gd name="T54" fmla="*/ 131 w 188"/>
              <a:gd name="T55" fmla="*/ 105 h 251"/>
              <a:gd name="T56" fmla="*/ 110 w 188"/>
              <a:gd name="T57" fmla="*/ 116 h 251"/>
              <a:gd name="T58" fmla="*/ 110 w 188"/>
              <a:gd name="T59" fmla="*/ 136 h 251"/>
              <a:gd name="T60" fmla="*/ 131 w 188"/>
              <a:gd name="T61" fmla="*/ 146 h 251"/>
              <a:gd name="T62" fmla="*/ 150 w 188"/>
              <a:gd name="T63" fmla="*/ 217 h 251"/>
              <a:gd name="T64" fmla="*/ 148 w 188"/>
              <a:gd name="T65" fmla="*/ 220 h 251"/>
              <a:gd name="T66" fmla="*/ 132 w 188"/>
              <a:gd name="T67" fmla="*/ 220 h 251"/>
              <a:gd name="T68" fmla="*/ 120 w 188"/>
              <a:gd name="T69" fmla="*/ 183 h 251"/>
              <a:gd name="T70" fmla="*/ 102 w 188"/>
              <a:gd name="T71" fmla="*/ 174 h 251"/>
              <a:gd name="T72" fmla="*/ 102 w 188"/>
              <a:gd name="T73" fmla="*/ 109 h 251"/>
              <a:gd name="T74" fmla="*/ 128 w 188"/>
              <a:gd name="T75" fmla="*/ 98 h 251"/>
              <a:gd name="T76" fmla="*/ 143 w 188"/>
              <a:gd name="T77" fmla="*/ 79 h 251"/>
              <a:gd name="T78" fmla="*/ 46 w 188"/>
              <a:gd name="T79" fmla="*/ 79 h 251"/>
              <a:gd name="T80" fmla="*/ 60 w 188"/>
              <a:gd name="T81" fmla="*/ 98 h 251"/>
              <a:gd name="T82" fmla="*/ 86 w 188"/>
              <a:gd name="T83" fmla="*/ 109 h 251"/>
              <a:gd name="T84" fmla="*/ 86 w 188"/>
              <a:gd name="T85" fmla="*/ 174 h 251"/>
              <a:gd name="T86" fmla="*/ 68 w 188"/>
              <a:gd name="T87" fmla="*/ 183 h 251"/>
              <a:gd name="T88" fmla="*/ 56 w 188"/>
              <a:gd name="T89" fmla="*/ 220 h 251"/>
              <a:gd name="T90" fmla="*/ 40 w 188"/>
              <a:gd name="T91" fmla="*/ 220 h 251"/>
              <a:gd name="T92" fmla="*/ 38 w 188"/>
              <a:gd name="T93" fmla="*/ 217 h 251"/>
              <a:gd name="T94" fmla="*/ 57 w 188"/>
              <a:gd name="T95" fmla="*/ 146 h 251"/>
              <a:gd name="T96" fmla="*/ 78 w 188"/>
              <a:gd name="T97" fmla="*/ 136 h 251"/>
              <a:gd name="T98" fmla="*/ 78 w 188"/>
              <a:gd name="T99" fmla="*/ 116 h 251"/>
              <a:gd name="T100" fmla="*/ 57 w 188"/>
              <a:gd name="T101" fmla="*/ 105 h 251"/>
              <a:gd name="T102" fmla="*/ 38 w 188"/>
              <a:gd name="T103" fmla="*/ 34 h 251"/>
              <a:gd name="T104" fmla="*/ 40 w 188"/>
              <a:gd name="T105" fmla="*/ 31 h 251"/>
              <a:gd name="T106" fmla="*/ 148 w 188"/>
              <a:gd name="T107" fmla="*/ 31 h 251"/>
              <a:gd name="T108" fmla="*/ 150 w 188"/>
              <a:gd name="T109" fmla="*/ 34 h 251"/>
              <a:gd name="T110" fmla="*/ 131 w 188"/>
              <a:gd name="T111" fmla="*/ 10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8" h="251">
                <a:moveTo>
                  <a:pt x="173" y="16"/>
                </a:moveTo>
                <a:cubicBezTo>
                  <a:pt x="188" y="16"/>
                  <a:pt x="188" y="16"/>
                  <a:pt x="188" y="16"/>
                </a:cubicBezTo>
                <a:cubicBezTo>
                  <a:pt x="188" y="0"/>
                  <a:pt x="188" y="0"/>
                  <a:pt x="188" y="0"/>
                </a:cubicBezTo>
                <a:cubicBezTo>
                  <a:pt x="0" y="0"/>
                  <a:pt x="0" y="0"/>
                  <a:pt x="0" y="0"/>
                </a:cubicBezTo>
                <a:cubicBezTo>
                  <a:pt x="0" y="16"/>
                  <a:pt x="0" y="16"/>
                  <a:pt x="0" y="16"/>
                </a:cubicBezTo>
                <a:cubicBezTo>
                  <a:pt x="15" y="16"/>
                  <a:pt x="15" y="16"/>
                  <a:pt x="15" y="16"/>
                </a:cubicBezTo>
                <a:cubicBezTo>
                  <a:pt x="15" y="31"/>
                  <a:pt x="15" y="31"/>
                  <a:pt x="15" y="31"/>
                </a:cubicBezTo>
                <a:cubicBezTo>
                  <a:pt x="23" y="31"/>
                  <a:pt x="23" y="31"/>
                  <a:pt x="23" y="31"/>
                </a:cubicBezTo>
                <a:cubicBezTo>
                  <a:pt x="12" y="62"/>
                  <a:pt x="21" y="98"/>
                  <a:pt x="48" y="118"/>
                </a:cubicBezTo>
                <a:cubicBezTo>
                  <a:pt x="52" y="121"/>
                  <a:pt x="56" y="123"/>
                  <a:pt x="61" y="126"/>
                </a:cubicBezTo>
                <a:cubicBezTo>
                  <a:pt x="56" y="128"/>
                  <a:pt x="52" y="130"/>
                  <a:pt x="48" y="134"/>
                </a:cubicBezTo>
                <a:cubicBezTo>
                  <a:pt x="21" y="154"/>
                  <a:pt x="12" y="189"/>
                  <a:pt x="23" y="220"/>
                </a:cubicBezTo>
                <a:cubicBezTo>
                  <a:pt x="15" y="220"/>
                  <a:pt x="15" y="220"/>
                  <a:pt x="15" y="220"/>
                </a:cubicBezTo>
                <a:cubicBezTo>
                  <a:pt x="15" y="236"/>
                  <a:pt x="15" y="236"/>
                  <a:pt x="15" y="236"/>
                </a:cubicBezTo>
                <a:cubicBezTo>
                  <a:pt x="0" y="236"/>
                  <a:pt x="0" y="236"/>
                  <a:pt x="0" y="236"/>
                </a:cubicBezTo>
                <a:cubicBezTo>
                  <a:pt x="0" y="251"/>
                  <a:pt x="0" y="251"/>
                  <a:pt x="0" y="251"/>
                </a:cubicBezTo>
                <a:cubicBezTo>
                  <a:pt x="188" y="251"/>
                  <a:pt x="188" y="251"/>
                  <a:pt x="188" y="251"/>
                </a:cubicBezTo>
                <a:cubicBezTo>
                  <a:pt x="188" y="236"/>
                  <a:pt x="188" y="236"/>
                  <a:pt x="188" y="236"/>
                </a:cubicBezTo>
                <a:cubicBezTo>
                  <a:pt x="173" y="236"/>
                  <a:pt x="173" y="236"/>
                  <a:pt x="173" y="236"/>
                </a:cubicBezTo>
                <a:cubicBezTo>
                  <a:pt x="173" y="220"/>
                  <a:pt x="173" y="220"/>
                  <a:pt x="173" y="220"/>
                </a:cubicBezTo>
                <a:cubicBezTo>
                  <a:pt x="165" y="220"/>
                  <a:pt x="165" y="220"/>
                  <a:pt x="165" y="220"/>
                </a:cubicBezTo>
                <a:cubicBezTo>
                  <a:pt x="177" y="189"/>
                  <a:pt x="167" y="154"/>
                  <a:pt x="140" y="134"/>
                </a:cubicBezTo>
                <a:cubicBezTo>
                  <a:pt x="136" y="130"/>
                  <a:pt x="132" y="128"/>
                  <a:pt x="127" y="126"/>
                </a:cubicBezTo>
                <a:cubicBezTo>
                  <a:pt x="132" y="123"/>
                  <a:pt x="136" y="121"/>
                  <a:pt x="140" y="118"/>
                </a:cubicBezTo>
                <a:cubicBezTo>
                  <a:pt x="167" y="98"/>
                  <a:pt x="177" y="62"/>
                  <a:pt x="165" y="31"/>
                </a:cubicBezTo>
                <a:cubicBezTo>
                  <a:pt x="173" y="31"/>
                  <a:pt x="173" y="31"/>
                  <a:pt x="173" y="31"/>
                </a:cubicBezTo>
                <a:lnTo>
                  <a:pt x="173" y="16"/>
                </a:lnTo>
                <a:close/>
                <a:moveTo>
                  <a:pt x="131" y="105"/>
                </a:moveTo>
                <a:cubicBezTo>
                  <a:pt x="124" y="110"/>
                  <a:pt x="117" y="114"/>
                  <a:pt x="110" y="116"/>
                </a:cubicBezTo>
                <a:cubicBezTo>
                  <a:pt x="110" y="136"/>
                  <a:pt x="110" y="136"/>
                  <a:pt x="110" y="136"/>
                </a:cubicBezTo>
                <a:cubicBezTo>
                  <a:pt x="117" y="138"/>
                  <a:pt x="124" y="141"/>
                  <a:pt x="131" y="146"/>
                </a:cubicBezTo>
                <a:cubicBezTo>
                  <a:pt x="152" y="163"/>
                  <a:pt x="160" y="192"/>
                  <a:pt x="150" y="217"/>
                </a:cubicBezTo>
                <a:cubicBezTo>
                  <a:pt x="148" y="220"/>
                  <a:pt x="148" y="220"/>
                  <a:pt x="148" y="220"/>
                </a:cubicBezTo>
                <a:cubicBezTo>
                  <a:pt x="132" y="220"/>
                  <a:pt x="132" y="220"/>
                  <a:pt x="132" y="220"/>
                </a:cubicBezTo>
                <a:cubicBezTo>
                  <a:pt x="135" y="207"/>
                  <a:pt x="131" y="193"/>
                  <a:pt x="120" y="183"/>
                </a:cubicBezTo>
                <a:cubicBezTo>
                  <a:pt x="115" y="178"/>
                  <a:pt x="109" y="175"/>
                  <a:pt x="102" y="174"/>
                </a:cubicBezTo>
                <a:cubicBezTo>
                  <a:pt x="102" y="109"/>
                  <a:pt x="102" y="109"/>
                  <a:pt x="102" y="109"/>
                </a:cubicBezTo>
                <a:cubicBezTo>
                  <a:pt x="111" y="108"/>
                  <a:pt x="120" y="104"/>
                  <a:pt x="128" y="98"/>
                </a:cubicBezTo>
                <a:cubicBezTo>
                  <a:pt x="134" y="93"/>
                  <a:pt x="139" y="86"/>
                  <a:pt x="143" y="79"/>
                </a:cubicBezTo>
                <a:cubicBezTo>
                  <a:pt x="46" y="79"/>
                  <a:pt x="46" y="79"/>
                  <a:pt x="46" y="79"/>
                </a:cubicBezTo>
                <a:cubicBezTo>
                  <a:pt x="49" y="86"/>
                  <a:pt x="54" y="93"/>
                  <a:pt x="60" y="98"/>
                </a:cubicBezTo>
                <a:cubicBezTo>
                  <a:pt x="68" y="104"/>
                  <a:pt x="77" y="108"/>
                  <a:pt x="86" y="109"/>
                </a:cubicBezTo>
                <a:cubicBezTo>
                  <a:pt x="86" y="174"/>
                  <a:pt x="86" y="174"/>
                  <a:pt x="86" y="174"/>
                </a:cubicBezTo>
                <a:cubicBezTo>
                  <a:pt x="79" y="175"/>
                  <a:pt x="73" y="178"/>
                  <a:pt x="68" y="183"/>
                </a:cubicBezTo>
                <a:cubicBezTo>
                  <a:pt x="57" y="193"/>
                  <a:pt x="53" y="207"/>
                  <a:pt x="56" y="220"/>
                </a:cubicBezTo>
                <a:cubicBezTo>
                  <a:pt x="40" y="220"/>
                  <a:pt x="40" y="220"/>
                  <a:pt x="40" y="220"/>
                </a:cubicBezTo>
                <a:cubicBezTo>
                  <a:pt x="38" y="217"/>
                  <a:pt x="38" y="217"/>
                  <a:pt x="38" y="217"/>
                </a:cubicBezTo>
                <a:cubicBezTo>
                  <a:pt x="28" y="192"/>
                  <a:pt x="36" y="163"/>
                  <a:pt x="57" y="146"/>
                </a:cubicBezTo>
                <a:cubicBezTo>
                  <a:pt x="64" y="141"/>
                  <a:pt x="71" y="138"/>
                  <a:pt x="78" y="136"/>
                </a:cubicBezTo>
                <a:cubicBezTo>
                  <a:pt x="78" y="116"/>
                  <a:pt x="78" y="116"/>
                  <a:pt x="78" y="116"/>
                </a:cubicBezTo>
                <a:cubicBezTo>
                  <a:pt x="71" y="114"/>
                  <a:pt x="64" y="110"/>
                  <a:pt x="57" y="105"/>
                </a:cubicBezTo>
                <a:cubicBezTo>
                  <a:pt x="36" y="89"/>
                  <a:pt x="28" y="60"/>
                  <a:pt x="38" y="34"/>
                </a:cubicBezTo>
                <a:cubicBezTo>
                  <a:pt x="40" y="31"/>
                  <a:pt x="40" y="31"/>
                  <a:pt x="40" y="31"/>
                </a:cubicBezTo>
                <a:cubicBezTo>
                  <a:pt x="148" y="31"/>
                  <a:pt x="148" y="31"/>
                  <a:pt x="148" y="31"/>
                </a:cubicBezTo>
                <a:cubicBezTo>
                  <a:pt x="150" y="34"/>
                  <a:pt x="150" y="34"/>
                  <a:pt x="150" y="34"/>
                </a:cubicBezTo>
                <a:cubicBezTo>
                  <a:pt x="160" y="60"/>
                  <a:pt x="152" y="89"/>
                  <a:pt x="131" y="105"/>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76" name="Freeform 8"/>
          <p:cNvSpPr>
            <a:spLocks noEditPoints="1"/>
          </p:cNvSpPr>
          <p:nvPr/>
        </p:nvSpPr>
        <p:spPr bwMode="auto">
          <a:xfrm>
            <a:off x="3216257" y="3190396"/>
            <a:ext cx="254118" cy="403948"/>
          </a:xfrm>
          <a:custGeom>
            <a:avLst/>
            <a:gdLst>
              <a:gd name="T0" fmla="*/ 110 w 158"/>
              <a:gd name="T1" fmla="*/ 204 h 251"/>
              <a:gd name="T2" fmla="*/ 103 w 158"/>
              <a:gd name="T3" fmla="*/ 212 h 251"/>
              <a:gd name="T4" fmla="*/ 55 w 158"/>
              <a:gd name="T5" fmla="*/ 212 h 251"/>
              <a:gd name="T6" fmla="*/ 48 w 158"/>
              <a:gd name="T7" fmla="*/ 204 h 251"/>
              <a:gd name="T8" fmla="*/ 55 w 158"/>
              <a:gd name="T9" fmla="*/ 196 h 251"/>
              <a:gd name="T10" fmla="*/ 103 w 158"/>
              <a:gd name="T11" fmla="*/ 196 h 251"/>
              <a:gd name="T12" fmla="*/ 110 w 158"/>
              <a:gd name="T13" fmla="*/ 204 h 251"/>
              <a:gd name="T14" fmla="*/ 103 w 158"/>
              <a:gd name="T15" fmla="*/ 220 h 251"/>
              <a:gd name="T16" fmla="*/ 55 w 158"/>
              <a:gd name="T17" fmla="*/ 220 h 251"/>
              <a:gd name="T18" fmla="*/ 48 w 158"/>
              <a:gd name="T19" fmla="*/ 228 h 251"/>
              <a:gd name="T20" fmla="*/ 55 w 158"/>
              <a:gd name="T21" fmla="*/ 236 h 251"/>
              <a:gd name="T22" fmla="*/ 71 w 158"/>
              <a:gd name="T23" fmla="*/ 251 h 251"/>
              <a:gd name="T24" fmla="*/ 87 w 158"/>
              <a:gd name="T25" fmla="*/ 251 h 251"/>
              <a:gd name="T26" fmla="*/ 103 w 158"/>
              <a:gd name="T27" fmla="*/ 236 h 251"/>
              <a:gd name="T28" fmla="*/ 110 w 158"/>
              <a:gd name="T29" fmla="*/ 228 h 251"/>
              <a:gd name="T30" fmla="*/ 103 w 158"/>
              <a:gd name="T31" fmla="*/ 220 h 251"/>
              <a:gd name="T32" fmla="*/ 158 w 158"/>
              <a:gd name="T33" fmla="*/ 78 h 251"/>
              <a:gd name="T34" fmla="*/ 118 w 158"/>
              <a:gd name="T35" fmla="*/ 146 h 251"/>
              <a:gd name="T36" fmla="*/ 118 w 158"/>
              <a:gd name="T37" fmla="*/ 173 h 251"/>
              <a:gd name="T38" fmla="*/ 103 w 158"/>
              <a:gd name="T39" fmla="*/ 188 h 251"/>
              <a:gd name="T40" fmla="*/ 55 w 158"/>
              <a:gd name="T41" fmla="*/ 188 h 251"/>
              <a:gd name="T42" fmla="*/ 40 w 158"/>
              <a:gd name="T43" fmla="*/ 173 h 251"/>
              <a:gd name="T44" fmla="*/ 40 w 158"/>
              <a:gd name="T45" fmla="*/ 146 h 251"/>
              <a:gd name="T46" fmla="*/ 0 w 158"/>
              <a:gd name="T47" fmla="*/ 78 h 251"/>
              <a:gd name="T48" fmla="*/ 79 w 158"/>
              <a:gd name="T49" fmla="*/ 0 h 251"/>
              <a:gd name="T50" fmla="*/ 158 w 158"/>
              <a:gd name="T51" fmla="*/ 78 h 251"/>
              <a:gd name="T52" fmla="*/ 142 w 158"/>
              <a:gd name="T53" fmla="*/ 78 h 251"/>
              <a:gd name="T54" fmla="*/ 79 w 158"/>
              <a:gd name="T55" fmla="*/ 16 h 251"/>
              <a:gd name="T56" fmla="*/ 16 w 158"/>
              <a:gd name="T57" fmla="*/ 78 h 251"/>
              <a:gd name="T58" fmla="*/ 48 w 158"/>
              <a:gd name="T59" fmla="*/ 132 h 251"/>
              <a:gd name="T60" fmla="*/ 55 w 158"/>
              <a:gd name="T61" fmla="*/ 137 h 251"/>
              <a:gd name="T62" fmla="*/ 55 w 158"/>
              <a:gd name="T63" fmla="*/ 173 h 251"/>
              <a:gd name="T64" fmla="*/ 103 w 158"/>
              <a:gd name="T65" fmla="*/ 173 h 251"/>
              <a:gd name="T66" fmla="*/ 103 w 158"/>
              <a:gd name="T67" fmla="*/ 137 h 251"/>
              <a:gd name="T68" fmla="*/ 110 w 158"/>
              <a:gd name="T69" fmla="*/ 132 h 251"/>
              <a:gd name="T70" fmla="*/ 142 w 158"/>
              <a:gd name="T71" fmla="*/ 78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8" h="251">
                <a:moveTo>
                  <a:pt x="110" y="204"/>
                </a:moveTo>
                <a:cubicBezTo>
                  <a:pt x="110" y="208"/>
                  <a:pt x="107" y="212"/>
                  <a:pt x="103" y="212"/>
                </a:cubicBezTo>
                <a:cubicBezTo>
                  <a:pt x="55" y="212"/>
                  <a:pt x="55" y="212"/>
                  <a:pt x="55" y="212"/>
                </a:cubicBezTo>
                <a:cubicBezTo>
                  <a:pt x="51" y="212"/>
                  <a:pt x="48" y="208"/>
                  <a:pt x="48" y="204"/>
                </a:cubicBezTo>
                <a:cubicBezTo>
                  <a:pt x="48" y="200"/>
                  <a:pt x="51" y="196"/>
                  <a:pt x="55" y="196"/>
                </a:cubicBezTo>
                <a:cubicBezTo>
                  <a:pt x="103" y="196"/>
                  <a:pt x="103" y="196"/>
                  <a:pt x="103" y="196"/>
                </a:cubicBezTo>
                <a:cubicBezTo>
                  <a:pt x="107" y="196"/>
                  <a:pt x="110" y="200"/>
                  <a:pt x="110" y="204"/>
                </a:cubicBezTo>
                <a:close/>
                <a:moveTo>
                  <a:pt x="103" y="220"/>
                </a:moveTo>
                <a:cubicBezTo>
                  <a:pt x="55" y="220"/>
                  <a:pt x="55" y="220"/>
                  <a:pt x="55" y="220"/>
                </a:cubicBezTo>
                <a:cubicBezTo>
                  <a:pt x="51" y="220"/>
                  <a:pt x="48" y="223"/>
                  <a:pt x="48" y="228"/>
                </a:cubicBezTo>
                <a:cubicBezTo>
                  <a:pt x="48" y="232"/>
                  <a:pt x="51" y="236"/>
                  <a:pt x="55" y="236"/>
                </a:cubicBezTo>
                <a:cubicBezTo>
                  <a:pt x="55" y="244"/>
                  <a:pt x="62" y="251"/>
                  <a:pt x="71" y="251"/>
                </a:cubicBezTo>
                <a:cubicBezTo>
                  <a:pt x="87" y="251"/>
                  <a:pt x="87" y="251"/>
                  <a:pt x="87" y="251"/>
                </a:cubicBezTo>
                <a:cubicBezTo>
                  <a:pt x="96" y="251"/>
                  <a:pt x="103" y="244"/>
                  <a:pt x="103" y="236"/>
                </a:cubicBezTo>
                <a:cubicBezTo>
                  <a:pt x="107" y="236"/>
                  <a:pt x="110" y="232"/>
                  <a:pt x="110" y="228"/>
                </a:cubicBezTo>
                <a:cubicBezTo>
                  <a:pt x="110" y="223"/>
                  <a:pt x="107" y="220"/>
                  <a:pt x="103" y="220"/>
                </a:cubicBezTo>
                <a:close/>
                <a:moveTo>
                  <a:pt x="158" y="78"/>
                </a:moveTo>
                <a:cubicBezTo>
                  <a:pt x="158" y="107"/>
                  <a:pt x="142" y="132"/>
                  <a:pt x="118" y="146"/>
                </a:cubicBezTo>
                <a:cubicBezTo>
                  <a:pt x="118" y="173"/>
                  <a:pt x="118" y="173"/>
                  <a:pt x="118" y="173"/>
                </a:cubicBezTo>
                <a:cubicBezTo>
                  <a:pt x="118" y="181"/>
                  <a:pt x="111" y="188"/>
                  <a:pt x="103" y="188"/>
                </a:cubicBezTo>
                <a:cubicBezTo>
                  <a:pt x="55" y="188"/>
                  <a:pt x="55" y="188"/>
                  <a:pt x="55" y="188"/>
                </a:cubicBezTo>
                <a:cubicBezTo>
                  <a:pt x="47" y="188"/>
                  <a:pt x="40" y="181"/>
                  <a:pt x="40" y="173"/>
                </a:cubicBezTo>
                <a:cubicBezTo>
                  <a:pt x="40" y="146"/>
                  <a:pt x="40" y="146"/>
                  <a:pt x="40" y="146"/>
                </a:cubicBezTo>
                <a:cubicBezTo>
                  <a:pt x="16" y="132"/>
                  <a:pt x="0" y="107"/>
                  <a:pt x="0" y="78"/>
                </a:cubicBezTo>
                <a:cubicBezTo>
                  <a:pt x="0" y="35"/>
                  <a:pt x="36" y="0"/>
                  <a:pt x="79" y="0"/>
                </a:cubicBezTo>
                <a:cubicBezTo>
                  <a:pt x="122" y="0"/>
                  <a:pt x="158" y="35"/>
                  <a:pt x="158" y="78"/>
                </a:cubicBezTo>
                <a:close/>
                <a:moveTo>
                  <a:pt x="142" y="78"/>
                </a:moveTo>
                <a:cubicBezTo>
                  <a:pt x="142" y="44"/>
                  <a:pt x="114" y="16"/>
                  <a:pt x="79" y="16"/>
                </a:cubicBezTo>
                <a:cubicBezTo>
                  <a:pt x="44" y="16"/>
                  <a:pt x="16" y="44"/>
                  <a:pt x="16" y="78"/>
                </a:cubicBezTo>
                <a:cubicBezTo>
                  <a:pt x="16" y="101"/>
                  <a:pt x="28" y="121"/>
                  <a:pt x="48" y="132"/>
                </a:cubicBezTo>
                <a:cubicBezTo>
                  <a:pt x="55" y="137"/>
                  <a:pt x="55" y="137"/>
                  <a:pt x="55" y="137"/>
                </a:cubicBezTo>
                <a:cubicBezTo>
                  <a:pt x="55" y="173"/>
                  <a:pt x="55" y="173"/>
                  <a:pt x="55" y="173"/>
                </a:cubicBezTo>
                <a:cubicBezTo>
                  <a:pt x="103" y="173"/>
                  <a:pt x="103" y="173"/>
                  <a:pt x="103" y="173"/>
                </a:cubicBezTo>
                <a:cubicBezTo>
                  <a:pt x="103" y="137"/>
                  <a:pt x="103" y="137"/>
                  <a:pt x="103" y="137"/>
                </a:cubicBezTo>
                <a:cubicBezTo>
                  <a:pt x="110" y="132"/>
                  <a:pt x="110" y="132"/>
                  <a:pt x="110" y="132"/>
                </a:cubicBezTo>
                <a:cubicBezTo>
                  <a:pt x="130" y="121"/>
                  <a:pt x="142" y="101"/>
                  <a:pt x="142" y="78"/>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77" name="Freeform 9"/>
          <p:cNvSpPr>
            <a:spLocks noEditPoints="1"/>
          </p:cNvSpPr>
          <p:nvPr/>
        </p:nvSpPr>
        <p:spPr bwMode="auto">
          <a:xfrm>
            <a:off x="5659771" y="1992437"/>
            <a:ext cx="331783" cy="331742"/>
          </a:xfrm>
          <a:custGeom>
            <a:avLst/>
            <a:gdLst>
              <a:gd name="T0" fmla="*/ 201 w 206"/>
              <a:gd name="T1" fmla="*/ 35 h 206"/>
              <a:gd name="T2" fmla="*/ 179 w 206"/>
              <a:gd name="T3" fmla="*/ 57 h 206"/>
              <a:gd name="T4" fmla="*/ 157 w 206"/>
              <a:gd name="T5" fmla="*/ 57 h 206"/>
              <a:gd name="T6" fmla="*/ 148 w 206"/>
              <a:gd name="T7" fmla="*/ 49 h 206"/>
              <a:gd name="T8" fmla="*/ 148 w 206"/>
              <a:gd name="T9" fmla="*/ 27 h 206"/>
              <a:gd name="T10" fmla="*/ 171 w 206"/>
              <a:gd name="T11" fmla="*/ 4 h 206"/>
              <a:gd name="T12" fmla="*/ 128 w 206"/>
              <a:gd name="T13" fmla="*/ 16 h 206"/>
              <a:gd name="T14" fmla="*/ 117 w 206"/>
              <a:gd name="T15" fmla="*/ 58 h 206"/>
              <a:gd name="T16" fmla="*/ 58 w 206"/>
              <a:gd name="T17" fmla="*/ 118 h 206"/>
              <a:gd name="T18" fmla="*/ 15 w 206"/>
              <a:gd name="T19" fmla="*/ 129 h 206"/>
              <a:gd name="T20" fmla="*/ 4 w 206"/>
              <a:gd name="T21" fmla="*/ 171 h 206"/>
              <a:gd name="T22" fmla="*/ 27 w 206"/>
              <a:gd name="T23" fmla="*/ 149 h 206"/>
              <a:gd name="T24" fmla="*/ 49 w 206"/>
              <a:gd name="T25" fmla="*/ 149 h 206"/>
              <a:gd name="T26" fmla="*/ 57 w 206"/>
              <a:gd name="T27" fmla="*/ 157 h 206"/>
              <a:gd name="T28" fmla="*/ 57 w 206"/>
              <a:gd name="T29" fmla="*/ 179 h 206"/>
              <a:gd name="T30" fmla="*/ 34 w 206"/>
              <a:gd name="T31" fmla="*/ 202 h 206"/>
              <a:gd name="T32" fmla="*/ 77 w 206"/>
              <a:gd name="T33" fmla="*/ 191 h 206"/>
              <a:gd name="T34" fmla="*/ 88 w 206"/>
              <a:gd name="T35" fmla="*/ 148 h 206"/>
              <a:gd name="T36" fmla="*/ 148 w 206"/>
              <a:gd name="T37" fmla="*/ 89 h 206"/>
              <a:gd name="T38" fmla="*/ 190 w 206"/>
              <a:gd name="T39" fmla="*/ 77 h 206"/>
              <a:gd name="T40" fmla="*/ 201 w 206"/>
              <a:gd name="T41" fmla="*/ 35 h 206"/>
              <a:gd name="T42" fmla="*/ 127 w 206"/>
              <a:gd name="T43" fmla="*/ 89 h 206"/>
              <a:gd name="T44" fmla="*/ 89 w 206"/>
              <a:gd name="T45" fmla="*/ 127 h 206"/>
              <a:gd name="T46" fmla="*/ 79 w 206"/>
              <a:gd name="T47" fmla="*/ 127 h 206"/>
              <a:gd name="T48" fmla="*/ 79 w 206"/>
              <a:gd name="T49" fmla="*/ 117 h 206"/>
              <a:gd name="T50" fmla="*/ 117 w 206"/>
              <a:gd name="T51" fmla="*/ 78 h 206"/>
              <a:gd name="T52" fmla="*/ 127 w 206"/>
              <a:gd name="T53" fmla="*/ 78 h 206"/>
              <a:gd name="T54" fmla="*/ 127 w 206"/>
              <a:gd name="T55" fmla="*/ 89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6" h="206">
                <a:moveTo>
                  <a:pt x="201" y="35"/>
                </a:moveTo>
                <a:cubicBezTo>
                  <a:pt x="179" y="57"/>
                  <a:pt x="179" y="57"/>
                  <a:pt x="179" y="57"/>
                </a:cubicBezTo>
                <a:cubicBezTo>
                  <a:pt x="173" y="63"/>
                  <a:pt x="163" y="63"/>
                  <a:pt x="157" y="57"/>
                </a:cubicBezTo>
                <a:cubicBezTo>
                  <a:pt x="148" y="49"/>
                  <a:pt x="148" y="49"/>
                  <a:pt x="148" y="49"/>
                </a:cubicBezTo>
                <a:cubicBezTo>
                  <a:pt x="142" y="43"/>
                  <a:pt x="142" y="33"/>
                  <a:pt x="148" y="27"/>
                </a:cubicBezTo>
                <a:cubicBezTo>
                  <a:pt x="171" y="4"/>
                  <a:pt x="171" y="4"/>
                  <a:pt x="171" y="4"/>
                </a:cubicBezTo>
                <a:cubicBezTo>
                  <a:pt x="156" y="0"/>
                  <a:pt x="140" y="4"/>
                  <a:pt x="128" y="16"/>
                </a:cubicBezTo>
                <a:cubicBezTo>
                  <a:pt x="117" y="27"/>
                  <a:pt x="113" y="44"/>
                  <a:pt x="117" y="58"/>
                </a:cubicBezTo>
                <a:cubicBezTo>
                  <a:pt x="58" y="118"/>
                  <a:pt x="58" y="118"/>
                  <a:pt x="58" y="118"/>
                </a:cubicBezTo>
                <a:cubicBezTo>
                  <a:pt x="43" y="114"/>
                  <a:pt x="27" y="117"/>
                  <a:pt x="15" y="129"/>
                </a:cubicBezTo>
                <a:cubicBezTo>
                  <a:pt x="4" y="140"/>
                  <a:pt x="0" y="157"/>
                  <a:pt x="4" y="171"/>
                </a:cubicBezTo>
                <a:cubicBezTo>
                  <a:pt x="27" y="149"/>
                  <a:pt x="27" y="149"/>
                  <a:pt x="27" y="149"/>
                </a:cubicBezTo>
                <a:cubicBezTo>
                  <a:pt x="33" y="143"/>
                  <a:pt x="43" y="143"/>
                  <a:pt x="49" y="149"/>
                </a:cubicBezTo>
                <a:cubicBezTo>
                  <a:pt x="57" y="157"/>
                  <a:pt x="57" y="157"/>
                  <a:pt x="57" y="157"/>
                </a:cubicBezTo>
                <a:cubicBezTo>
                  <a:pt x="63" y="163"/>
                  <a:pt x="63" y="173"/>
                  <a:pt x="57" y="179"/>
                </a:cubicBezTo>
                <a:cubicBezTo>
                  <a:pt x="34" y="202"/>
                  <a:pt x="34" y="202"/>
                  <a:pt x="34" y="202"/>
                </a:cubicBezTo>
                <a:cubicBezTo>
                  <a:pt x="49" y="206"/>
                  <a:pt x="65" y="202"/>
                  <a:pt x="77" y="191"/>
                </a:cubicBezTo>
                <a:cubicBezTo>
                  <a:pt x="89" y="179"/>
                  <a:pt x="92" y="163"/>
                  <a:pt x="88" y="148"/>
                </a:cubicBezTo>
                <a:cubicBezTo>
                  <a:pt x="148" y="89"/>
                  <a:pt x="148" y="89"/>
                  <a:pt x="148" y="89"/>
                </a:cubicBezTo>
                <a:cubicBezTo>
                  <a:pt x="162" y="93"/>
                  <a:pt x="179" y="89"/>
                  <a:pt x="190" y="77"/>
                </a:cubicBezTo>
                <a:cubicBezTo>
                  <a:pt x="202" y="66"/>
                  <a:pt x="206" y="49"/>
                  <a:pt x="201" y="35"/>
                </a:cubicBezTo>
                <a:close/>
                <a:moveTo>
                  <a:pt x="127" y="89"/>
                </a:moveTo>
                <a:cubicBezTo>
                  <a:pt x="89" y="127"/>
                  <a:pt x="89" y="127"/>
                  <a:pt x="89" y="127"/>
                </a:cubicBezTo>
                <a:cubicBezTo>
                  <a:pt x="86" y="130"/>
                  <a:pt x="82" y="130"/>
                  <a:pt x="79" y="127"/>
                </a:cubicBezTo>
                <a:cubicBezTo>
                  <a:pt x="76" y="124"/>
                  <a:pt x="76" y="120"/>
                  <a:pt x="79" y="117"/>
                </a:cubicBezTo>
                <a:cubicBezTo>
                  <a:pt x="117" y="78"/>
                  <a:pt x="117" y="78"/>
                  <a:pt x="117" y="78"/>
                </a:cubicBezTo>
                <a:cubicBezTo>
                  <a:pt x="120" y="76"/>
                  <a:pt x="124" y="76"/>
                  <a:pt x="127" y="78"/>
                </a:cubicBezTo>
                <a:cubicBezTo>
                  <a:pt x="130" y="81"/>
                  <a:pt x="130" y="86"/>
                  <a:pt x="127" y="89"/>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23858946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wipe(right)">
                                      <p:cBhvr>
                                        <p:cTn id="13" dur="200"/>
                                        <p:tgtEl>
                                          <p:spTgt spid="41"/>
                                        </p:tgtEl>
                                      </p:cBhvr>
                                    </p:animEffect>
                                  </p:childTnLst>
                                </p:cTn>
                              </p:par>
                            </p:childTnLst>
                          </p:cTn>
                        </p:par>
                        <p:par>
                          <p:cTn id="14" fill="hold">
                            <p:stCondLst>
                              <p:cond delay="700"/>
                            </p:stCondLst>
                            <p:childTnLst>
                              <p:par>
                                <p:cTn id="15" presetID="22" presetClass="entr" presetSubtype="2"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right)">
                                      <p:cBhvr>
                                        <p:cTn id="17" dur="200"/>
                                        <p:tgtEl>
                                          <p:spTgt spid="28"/>
                                        </p:tgtEl>
                                      </p:cBhvr>
                                    </p:animEffect>
                                  </p:childTnLst>
                                </p:cTn>
                              </p:par>
                            </p:childTnLst>
                          </p:cTn>
                        </p:par>
                        <p:par>
                          <p:cTn id="18" fill="hold">
                            <p:stCondLst>
                              <p:cond delay="900"/>
                            </p:stCondLst>
                            <p:childTnLst>
                              <p:par>
                                <p:cTn id="19" presetID="22" presetClass="entr" presetSubtype="1"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up)">
                                      <p:cBhvr>
                                        <p:cTn id="21" dur="200"/>
                                        <p:tgtEl>
                                          <p:spTgt spid="29"/>
                                        </p:tgtEl>
                                      </p:cBhvr>
                                    </p:animEffect>
                                  </p:childTnLst>
                                </p:cTn>
                              </p:par>
                            </p:childTnLst>
                          </p:cTn>
                        </p:par>
                        <p:par>
                          <p:cTn id="22" fill="hold">
                            <p:stCondLst>
                              <p:cond delay="1100"/>
                            </p:stCondLst>
                            <p:childTnLst>
                              <p:par>
                                <p:cTn id="23" presetID="22" presetClass="entr" presetSubtype="2"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right)">
                                      <p:cBhvr>
                                        <p:cTn id="25" dur="200"/>
                                        <p:tgtEl>
                                          <p:spTgt spid="30"/>
                                        </p:tgtEl>
                                      </p:cBhvr>
                                    </p:animEffect>
                                  </p:childTnLst>
                                </p:cTn>
                              </p:par>
                            </p:childTnLst>
                          </p:cTn>
                        </p:par>
                        <p:par>
                          <p:cTn id="26" fill="hold">
                            <p:stCondLst>
                              <p:cond delay="1300"/>
                            </p:stCondLst>
                            <p:childTnLst>
                              <p:par>
                                <p:cTn id="27" presetID="22" presetClass="entr" presetSubtype="4"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down)">
                                      <p:cBhvr>
                                        <p:cTn id="29" dur="200"/>
                                        <p:tgtEl>
                                          <p:spTgt spid="31"/>
                                        </p:tgtEl>
                                      </p:cBhvr>
                                    </p:animEffect>
                                  </p:childTnLst>
                                </p:cTn>
                              </p:par>
                            </p:childTnLst>
                          </p:cTn>
                        </p:par>
                        <p:par>
                          <p:cTn id="30" fill="hold">
                            <p:stCondLst>
                              <p:cond delay="1500"/>
                            </p:stCondLst>
                            <p:childTnLst>
                              <p:par>
                                <p:cTn id="31" presetID="22" presetClass="entr" presetSubtype="2"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right)">
                                      <p:cBhvr>
                                        <p:cTn id="33" dur="200"/>
                                        <p:tgtEl>
                                          <p:spTgt spid="32"/>
                                        </p:tgtEl>
                                      </p:cBhvr>
                                    </p:animEffect>
                                  </p:childTnLst>
                                </p:cTn>
                              </p:par>
                            </p:childTnLst>
                          </p:cTn>
                        </p:par>
                        <p:par>
                          <p:cTn id="34" fill="hold">
                            <p:stCondLst>
                              <p:cond delay="1700"/>
                            </p:stCondLst>
                            <p:childTnLst>
                              <p:par>
                                <p:cTn id="35" presetID="22" presetClass="entr" presetSubtype="1"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up)">
                                      <p:cBhvr>
                                        <p:cTn id="37" dur="200"/>
                                        <p:tgtEl>
                                          <p:spTgt spid="33"/>
                                        </p:tgtEl>
                                      </p:cBhvr>
                                    </p:animEffect>
                                  </p:childTnLst>
                                </p:cTn>
                              </p:par>
                            </p:childTnLst>
                          </p:cTn>
                        </p:par>
                        <p:par>
                          <p:cTn id="38" fill="hold">
                            <p:stCondLst>
                              <p:cond delay="1900"/>
                            </p:stCondLst>
                            <p:childTnLst>
                              <p:par>
                                <p:cTn id="39" presetID="22" presetClass="entr" presetSubtype="8"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wipe(left)">
                                      <p:cBhvr>
                                        <p:cTn id="41" dur="200"/>
                                        <p:tgtEl>
                                          <p:spTgt spid="34"/>
                                        </p:tgtEl>
                                      </p:cBhvr>
                                    </p:animEffect>
                                  </p:childTnLst>
                                </p:cTn>
                              </p:par>
                            </p:childTnLst>
                          </p:cTn>
                        </p:par>
                        <p:par>
                          <p:cTn id="42" fill="hold">
                            <p:stCondLst>
                              <p:cond delay="2100"/>
                            </p:stCondLst>
                            <p:childTnLst>
                              <p:par>
                                <p:cTn id="43" presetID="22" presetClass="entr" presetSubtype="1"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ipe(up)">
                                      <p:cBhvr>
                                        <p:cTn id="45" dur="200"/>
                                        <p:tgtEl>
                                          <p:spTgt spid="35"/>
                                        </p:tgtEl>
                                      </p:cBhvr>
                                    </p:animEffect>
                                  </p:childTnLst>
                                </p:cTn>
                              </p:par>
                            </p:childTnLst>
                          </p:cTn>
                        </p:par>
                        <p:par>
                          <p:cTn id="46" fill="hold">
                            <p:stCondLst>
                              <p:cond delay="2300"/>
                            </p:stCondLst>
                            <p:childTnLst>
                              <p:par>
                                <p:cTn id="47" presetID="22" presetClass="entr" presetSubtype="2"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right)">
                                      <p:cBhvr>
                                        <p:cTn id="49" dur="200"/>
                                        <p:tgtEl>
                                          <p:spTgt spid="37"/>
                                        </p:tgtEl>
                                      </p:cBhvr>
                                    </p:animEffect>
                                  </p:childTnLst>
                                </p:cTn>
                              </p:par>
                            </p:childTnLst>
                          </p:cTn>
                        </p:par>
                        <p:par>
                          <p:cTn id="50" fill="hold">
                            <p:stCondLst>
                              <p:cond delay="2500"/>
                            </p:stCondLst>
                            <p:childTnLst>
                              <p:par>
                                <p:cTn id="51" presetID="22" presetClass="entr" presetSubtype="4"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down)">
                                      <p:cBhvr>
                                        <p:cTn id="53" dur="200"/>
                                        <p:tgtEl>
                                          <p:spTgt spid="38"/>
                                        </p:tgtEl>
                                      </p:cBhvr>
                                    </p:animEffect>
                                  </p:childTnLst>
                                </p:cTn>
                              </p:par>
                            </p:childTnLst>
                          </p:cTn>
                        </p:par>
                        <p:par>
                          <p:cTn id="54" fill="hold">
                            <p:stCondLst>
                              <p:cond delay="2700"/>
                            </p:stCondLst>
                            <p:childTnLst>
                              <p:par>
                                <p:cTn id="55" presetID="22" presetClass="entr" presetSubtype="2"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wipe(right)">
                                      <p:cBhvr>
                                        <p:cTn id="57" dur="200"/>
                                        <p:tgtEl>
                                          <p:spTgt spid="39"/>
                                        </p:tgtEl>
                                      </p:cBhvr>
                                    </p:animEffect>
                                  </p:childTnLst>
                                </p:cTn>
                              </p:par>
                            </p:childTnLst>
                          </p:cTn>
                        </p:par>
                        <p:par>
                          <p:cTn id="58" fill="hold">
                            <p:stCondLst>
                              <p:cond delay="2900"/>
                            </p:stCondLst>
                            <p:childTnLst>
                              <p:par>
                                <p:cTn id="59" presetID="22" presetClass="entr" presetSubtype="1" fill="hold" grpId="0" nodeType="after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wipe(up)">
                                      <p:cBhvr>
                                        <p:cTn id="61" dur="200"/>
                                        <p:tgtEl>
                                          <p:spTgt spid="40"/>
                                        </p:tgtEl>
                                      </p:cBhvr>
                                    </p:animEffect>
                                  </p:childTnLst>
                                </p:cTn>
                              </p:par>
                            </p:childTnLst>
                          </p:cTn>
                        </p:par>
                        <p:par>
                          <p:cTn id="62" fill="hold">
                            <p:stCondLst>
                              <p:cond delay="3100"/>
                            </p:stCondLst>
                            <p:childTnLst>
                              <p:par>
                                <p:cTn id="63" presetID="22" presetClass="entr" presetSubtype="2"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wipe(right)">
                                      <p:cBhvr>
                                        <p:cTn id="65" dur="200"/>
                                        <p:tgtEl>
                                          <p:spTgt spid="42"/>
                                        </p:tgtEl>
                                      </p:cBhvr>
                                    </p:animEffect>
                                  </p:childTnLst>
                                </p:cTn>
                              </p:par>
                            </p:childTnLst>
                          </p:cTn>
                        </p:par>
                        <p:par>
                          <p:cTn id="66" fill="hold">
                            <p:stCondLst>
                              <p:cond delay="3300"/>
                            </p:stCondLst>
                            <p:childTnLst>
                              <p:par>
                                <p:cTn id="67" presetID="23" presetClass="entr" presetSubtype="32" fill="hold" grpId="0" nodeType="afterEffect">
                                  <p:stCondLst>
                                    <p:cond delay="0"/>
                                  </p:stCondLst>
                                  <p:childTnLst>
                                    <p:set>
                                      <p:cBhvr>
                                        <p:cTn id="68" dur="1" fill="hold">
                                          <p:stCondLst>
                                            <p:cond delay="0"/>
                                          </p:stCondLst>
                                        </p:cTn>
                                        <p:tgtEl>
                                          <p:spTgt spid="70"/>
                                        </p:tgtEl>
                                        <p:attrNameLst>
                                          <p:attrName>style.visibility</p:attrName>
                                        </p:attrNameLst>
                                      </p:cBhvr>
                                      <p:to>
                                        <p:strVal val="visible"/>
                                      </p:to>
                                    </p:set>
                                    <p:anim calcmode="lin" valueType="num">
                                      <p:cBhvr>
                                        <p:cTn id="69" dur="500" fill="hold"/>
                                        <p:tgtEl>
                                          <p:spTgt spid="70"/>
                                        </p:tgtEl>
                                        <p:attrNameLst>
                                          <p:attrName>ppt_w</p:attrName>
                                        </p:attrNameLst>
                                      </p:cBhvr>
                                      <p:tavLst>
                                        <p:tav tm="0">
                                          <p:val>
                                            <p:strVal val="4*#ppt_w"/>
                                          </p:val>
                                        </p:tav>
                                        <p:tav tm="100000">
                                          <p:val>
                                            <p:strVal val="#ppt_w"/>
                                          </p:val>
                                        </p:tav>
                                      </p:tavLst>
                                    </p:anim>
                                    <p:anim calcmode="lin" valueType="num">
                                      <p:cBhvr>
                                        <p:cTn id="70" dur="500" fill="hold"/>
                                        <p:tgtEl>
                                          <p:spTgt spid="70"/>
                                        </p:tgtEl>
                                        <p:attrNameLst>
                                          <p:attrName>ppt_h</p:attrName>
                                        </p:attrNameLst>
                                      </p:cBhvr>
                                      <p:tavLst>
                                        <p:tav tm="0">
                                          <p:val>
                                            <p:strVal val="4*#ppt_h"/>
                                          </p:val>
                                        </p:tav>
                                        <p:tav tm="100000">
                                          <p:val>
                                            <p:strVal val="#ppt_h"/>
                                          </p:val>
                                        </p:tav>
                                      </p:tavLst>
                                    </p:anim>
                                  </p:childTnLst>
                                </p:cTn>
                              </p:par>
                              <p:par>
                                <p:cTn id="71" presetID="23" presetClass="entr" presetSubtype="32" fill="hold" grpId="0" nodeType="withEffect">
                                  <p:stCondLst>
                                    <p:cond delay="0"/>
                                  </p:stCondLst>
                                  <p:childTnLst>
                                    <p:set>
                                      <p:cBhvr>
                                        <p:cTn id="72" dur="1" fill="hold">
                                          <p:stCondLst>
                                            <p:cond delay="0"/>
                                          </p:stCondLst>
                                        </p:cTn>
                                        <p:tgtEl>
                                          <p:spTgt spid="77"/>
                                        </p:tgtEl>
                                        <p:attrNameLst>
                                          <p:attrName>style.visibility</p:attrName>
                                        </p:attrNameLst>
                                      </p:cBhvr>
                                      <p:to>
                                        <p:strVal val="visible"/>
                                      </p:to>
                                    </p:set>
                                    <p:anim calcmode="lin" valueType="num">
                                      <p:cBhvr>
                                        <p:cTn id="73" dur="500" fill="hold"/>
                                        <p:tgtEl>
                                          <p:spTgt spid="77"/>
                                        </p:tgtEl>
                                        <p:attrNameLst>
                                          <p:attrName>ppt_w</p:attrName>
                                        </p:attrNameLst>
                                      </p:cBhvr>
                                      <p:tavLst>
                                        <p:tav tm="0">
                                          <p:val>
                                            <p:strVal val="4*#ppt_w"/>
                                          </p:val>
                                        </p:tav>
                                        <p:tav tm="100000">
                                          <p:val>
                                            <p:strVal val="#ppt_w"/>
                                          </p:val>
                                        </p:tav>
                                      </p:tavLst>
                                    </p:anim>
                                    <p:anim calcmode="lin" valueType="num">
                                      <p:cBhvr>
                                        <p:cTn id="74" dur="500" fill="hold"/>
                                        <p:tgtEl>
                                          <p:spTgt spid="77"/>
                                        </p:tgtEl>
                                        <p:attrNameLst>
                                          <p:attrName>ppt_h</p:attrName>
                                        </p:attrNameLst>
                                      </p:cBhvr>
                                      <p:tavLst>
                                        <p:tav tm="0">
                                          <p:val>
                                            <p:strVal val="4*#ppt_h"/>
                                          </p:val>
                                        </p:tav>
                                        <p:tav tm="100000">
                                          <p:val>
                                            <p:strVal val="#ppt_h"/>
                                          </p:val>
                                        </p:tav>
                                      </p:tavLst>
                                    </p:anim>
                                  </p:childTnLst>
                                </p:cTn>
                              </p:par>
                            </p:childTnLst>
                          </p:cTn>
                        </p:par>
                        <p:par>
                          <p:cTn id="75" fill="hold">
                            <p:stCondLst>
                              <p:cond delay="3800"/>
                            </p:stCondLst>
                            <p:childTnLst>
                              <p:par>
                                <p:cTn id="76" presetID="12" presetClass="entr" presetSubtype="8" fill="hold" grpId="0" nodeType="afterEffect">
                                  <p:stCondLst>
                                    <p:cond delay="0"/>
                                  </p:stCondLst>
                                  <p:childTnLst>
                                    <p:set>
                                      <p:cBhvr>
                                        <p:cTn id="77" dur="1" fill="hold">
                                          <p:stCondLst>
                                            <p:cond delay="0"/>
                                          </p:stCondLst>
                                        </p:cTn>
                                        <p:tgtEl>
                                          <p:spTgt spid="62"/>
                                        </p:tgtEl>
                                        <p:attrNameLst>
                                          <p:attrName>style.visibility</p:attrName>
                                        </p:attrNameLst>
                                      </p:cBhvr>
                                      <p:to>
                                        <p:strVal val="visible"/>
                                      </p:to>
                                    </p:set>
                                    <p:anim calcmode="lin" valueType="num">
                                      <p:cBhvr additive="base">
                                        <p:cTn id="78" dur="500"/>
                                        <p:tgtEl>
                                          <p:spTgt spid="62"/>
                                        </p:tgtEl>
                                        <p:attrNameLst>
                                          <p:attrName>ppt_x</p:attrName>
                                        </p:attrNameLst>
                                      </p:cBhvr>
                                      <p:tavLst>
                                        <p:tav tm="0">
                                          <p:val>
                                            <p:strVal val="#ppt_x-#ppt_w*1.125000"/>
                                          </p:val>
                                        </p:tav>
                                        <p:tav tm="100000">
                                          <p:val>
                                            <p:strVal val="#ppt_x"/>
                                          </p:val>
                                        </p:tav>
                                      </p:tavLst>
                                    </p:anim>
                                    <p:animEffect transition="in" filter="wipe(right)">
                                      <p:cBhvr>
                                        <p:cTn id="79" dur="500"/>
                                        <p:tgtEl>
                                          <p:spTgt spid="62"/>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63"/>
                                        </p:tgtEl>
                                        <p:attrNameLst>
                                          <p:attrName>style.visibility</p:attrName>
                                        </p:attrNameLst>
                                      </p:cBhvr>
                                      <p:to>
                                        <p:strVal val="visible"/>
                                      </p:to>
                                    </p:set>
                                    <p:anim calcmode="lin" valueType="num">
                                      <p:cBhvr additive="base">
                                        <p:cTn id="82" dur="500"/>
                                        <p:tgtEl>
                                          <p:spTgt spid="63"/>
                                        </p:tgtEl>
                                        <p:attrNameLst>
                                          <p:attrName>ppt_x</p:attrName>
                                        </p:attrNameLst>
                                      </p:cBhvr>
                                      <p:tavLst>
                                        <p:tav tm="0">
                                          <p:val>
                                            <p:strVal val="#ppt_x-#ppt_w*1.125000"/>
                                          </p:val>
                                        </p:tav>
                                        <p:tav tm="100000">
                                          <p:val>
                                            <p:strVal val="#ppt_x"/>
                                          </p:val>
                                        </p:tav>
                                      </p:tavLst>
                                    </p:anim>
                                    <p:animEffect transition="in" filter="wipe(right)">
                                      <p:cBhvr>
                                        <p:cTn id="83" dur="500"/>
                                        <p:tgtEl>
                                          <p:spTgt spid="63"/>
                                        </p:tgtEl>
                                      </p:cBhvr>
                                    </p:animEffect>
                                  </p:childTnLst>
                                </p:cTn>
                              </p:par>
                            </p:childTnLst>
                          </p:cTn>
                        </p:par>
                        <p:par>
                          <p:cTn id="84" fill="hold">
                            <p:stCondLst>
                              <p:cond delay="4300"/>
                            </p:stCondLst>
                            <p:childTnLst>
                              <p:par>
                                <p:cTn id="85" presetID="23" presetClass="entr" presetSubtype="32" fill="hold" grpId="0" nodeType="afterEffect">
                                  <p:stCondLst>
                                    <p:cond delay="0"/>
                                  </p:stCondLst>
                                  <p:childTnLst>
                                    <p:set>
                                      <p:cBhvr>
                                        <p:cTn id="86" dur="1" fill="hold">
                                          <p:stCondLst>
                                            <p:cond delay="0"/>
                                          </p:stCondLst>
                                        </p:cTn>
                                        <p:tgtEl>
                                          <p:spTgt spid="71"/>
                                        </p:tgtEl>
                                        <p:attrNameLst>
                                          <p:attrName>style.visibility</p:attrName>
                                        </p:attrNameLst>
                                      </p:cBhvr>
                                      <p:to>
                                        <p:strVal val="visible"/>
                                      </p:to>
                                    </p:set>
                                    <p:anim calcmode="lin" valueType="num">
                                      <p:cBhvr>
                                        <p:cTn id="87" dur="500" fill="hold"/>
                                        <p:tgtEl>
                                          <p:spTgt spid="71"/>
                                        </p:tgtEl>
                                        <p:attrNameLst>
                                          <p:attrName>ppt_w</p:attrName>
                                        </p:attrNameLst>
                                      </p:cBhvr>
                                      <p:tavLst>
                                        <p:tav tm="0">
                                          <p:val>
                                            <p:strVal val="4*#ppt_w"/>
                                          </p:val>
                                        </p:tav>
                                        <p:tav tm="100000">
                                          <p:val>
                                            <p:strVal val="#ppt_w"/>
                                          </p:val>
                                        </p:tav>
                                      </p:tavLst>
                                    </p:anim>
                                    <p:anim calcmode="lin" valueType="num">
                                      <p:cBhvr>
                                        <p:cTn id="88" dur="500" fill="hold"/>
                                        <p:tgtEl>
                                          <p:spTgt spid="71"/>
                                        </p:tgtEl>
                                        <p:attrNameLst>
                                          <p:attrName>ppt_h</p:attrName>
                                        </p:attrNameLst>
                                      </p:cBhvr>
                                      <p:tavLst>
                                        <p:tav tm="0">
                                          <p:val>
                                            <p:strVal val="4*#ppt_h"/>
                                          </p:val>
                                        </p:tav>
                                        <p:tav tm="100000">
                                          <p:val>
                                            <p:strVal val="#ppt_h"/>
                                          </p:val>
                                        </p:tav>
                                      </p:tavLst>
                                    </p:anim>
                                  </p:childTnLst>
                                </p:cTn>
                              </p:par>
                              <p:par>
                                <p:cTn id="89" presetID="23" presetClass="entr" presetSubtype="32" fill="hold" grpId="0" nodeType="withEffect">
                                  <p:stCondLst>
                                    <p:cond delay="0"/>
                                  </p:stCondLst>
                                  <p:childTnLst>
                                    <p:set>
                                      <p:cBhvr>
                                        <p:cTn id="90" dur="1" fill="hold">
                                          <p:stCondLst>
                                            <p:cond delay="0"/>
                                          </p:stCondLst>
                                        </p:cTn>
                                        <p:tgtEl>
                                          <p:spTgt spid="74"/>
                                        </p:tgtEl>
                                        <p:attrNameLst>
                                          <p:attrName>style.visibility</p:attrName>
                                        </p:attrNameLst>
                                      </p:cBhvr>
                                      <p:to>
                                        <p:strVal val="visible"/>
                                      </p:to>
                                    </p:set>
                                    <p:anim calcmode="lin" valueType="num">
                                      <p:cBhvr>
                                        <p:cTn id="91" dur="500" fill="hold"/>
                                        <p:tgtEl>
                                          <p:spTgt spid="74"/>
                                        </p:tgtEl>
                                        <p:attrNameLst>
                                          <p:attrName>ppt_w</p:attrName>
                                        </p:attrNameLst>
                                      </p:cBhvr>
                                      <p:tavLst>
                                        <p:tav tm="0">
                                          <p:val>
                                            <p:strVal val="4*#ppt_w"/>
                                          </p:val>
                                        </p:tav>
                                        <p:tav tm="100000">
                                          <p:val>
                                            <p:strVal val="#ppt_w"/>
                                          </p:val>
                                        </p:tav>
                                      </p:tavLst>
                                    </p:anim>
                                    <p:anim calcmode="lin" valueType="num">
                                      <p:cBhvr>
                                        <p:cTn id="92" dur="500" fill="hold"/>
                                        <p:tgtEl>
                                          <p:spTgt spid="74"/>
                                        </p:tgtEl>
                                        <p:attrNameLst>
                                          <p:attrName>ppt_h</p:attrName>
                                        </p:attrNameLst>
                                      </p:cBhvr>
                                      <p:tavLst>
                                        <p:tav tm="0">
                                          <p:val>
                                            <p:strVal val="4*#ppt_h"/>
                                          </p:val>
                                        </p:tav>
                                        <p:tav tm="100000">
                                          <p:val>
                                            <p:strVal val="#ppt_h"/>
                                          </p:val>
                                        </p:tav>
                                      </p:tavLst>
                                    </p:anim>
                                  </p:childTnLst>
                                </p:cTn>
                              </p:par>
                            </p:childTnLst>
                          </p:cTn>
                        </p:par>
                        <p:par>
                          <p:cTn id="93" fill="hold">
                            <p:stCondLst>
                              <p:cond delay="4800"/>
                            </p:stCondLst>
                            <p:childTnLst>
                              <p:par>
                                <p:cTn id="94" presetID="12" presetClass="entr" presetSubtype="2" fill="hold" grpId="0" nodeType="afterEffect">
                                  <p:stCondLst>
                                    <p:cond delay="0"/>
                                  </p:stCondLst>
                                  <p:childTnLst>
                                    <p:set>
                                      <p:cBhvr>
                                        <p:cTn id="95" dur="1" fill="hold">
                                          <p:stCondLst>
                                            <p:cond delay="0"/>
                                          </p:stCondLst>
                                        </p:cTn>
                                        <p:tgtEl>
                                          <p:spTgt spid="64"/>
                                        </p:tgtEl>
                                        <p:attrNameLst>
                                          <p:attrName>style.visibility</p:attrName>
                                        </p:attrNameLst>
                                      </p:cBhvr>
                                      <p:to>
                                        <p:strVal val="visible"/>
                                      </p:to>
                                    </p:set>
                                    <p:anim calcmode="lin" valueType="num">
                                      <p:cBhvr additive="base">
                                        <p:cTn id="96" dur="500"/>
                                        <p:tgtEl>
                                          <p:spTgt spid="64"/>
                                        </p:tgtEl>
                                        <p:attrNameLst>
                                          <p:attrName>ppt_x</p:attrName>
                                        </p:attrNameLst>
                                      </p:cBhvr>
                                      <p:tavLst>
                                        <p:tav tm="0">
                                          <p:val>
                                            <p:strVal val="#ppt_x+#ppt_w*1.125000"/>
                                          </p:val>
                                        </p:tav>
                                        <p:tav tm="100000">
                                          <p:val>
                                            <p:strVal val="#ppt_x"/>
                                          </p:val>
                                        </p:tav>
                                      </p:tavLst>
                                    </p:anim>
                                    <p:animEffect transition="in" filter="wipe(left)">
                                      <p:cBhvr>
                                        <p:cTn id="97" dur="500"/>
                                        <p:tgtEl>
                                          <p:spTgt spid="64"/>
                                        </p:tgtEl>
                                      </p:cBhvr>
                                    </p:animEffect>
                                  </p:childTnLst>
                                </p:cTn>
                              </p:par>
                              <p:par>
                                <p:cTn id="98" presetID="12" presetClass="entr" presetSubtype="2" fill="hold" grpId="0" nodeType="withEffect">
                                  <p:stCondLst>
                                    <p:cond delay="0"/>
                                  </p:stCondLst>
                                  <p:childTnLst>
                                    <p:set>
                                      <p:cBhvr>
                                        <p:cTn id="99" dur="1" fill="hold">
                                          <p:stCondLst>
                                            <p:cond delay="0"/>
                                          </p:stCondLst>
                                        </p:cTn>
                                        <p:tgtEl>
                                          <p:spTgt spid="65"/>
                                        </p:tgtEl>
                                        <p:attrNameLst>
                                          <p:attrName>style.visibility</p:attrName>
                                        </p:attrNameLst>
                                      </p:cBhvr>
                                      <p:to>
                                        <p:strVal val="visible"/>
                                      </p:to>
                                    </p:set>
                                    <p:anim calcmode="lin" valueType="num">
                                      <p:cBhvr additive="base">
                                        <p:cTn id="100" dur="500"/>
                                        <p:tgtEl>
                                          <p:spTgt spid="65"/>
                                        </p:tgtEl>
                                        <p:attrNameLst>
                                          <p:attrName>ppt_x</p:attrName>
                                        </p:attrNameLst>
                                      </p:cBhvr>
                                      <p:tavLst>
                                        <p:tav tm="0">
                                          <p:val>
                                            <p:strVal val="#ppt_x+#ppt_w*1.125000"/>
                                          </p:val>
                                        </p:tav>
                                        <p:tav tm="100000">
                                          <p:val>
                                            <p:strVal val="#ppt_x"/>
                                          </p:val>
                                        </p:tav>
                                      </p:tavLst>
                                    </p:anim>
                                    <p:animEffect transition="in" filter="wipe(left)">
                                      <p:cBhvr>
                                        <p:cTn id="101" dur="500"/>
                                        <p:tgtEl>
                                          <p:spTgt spid="65"/>
                                        </p:tgtEl>
                                      </p:cBhvr>
                                    </p:animEffect>
                                  </p:childTnLst>
                                </p:cTn>
                              </p:par>
                            </p:childTnLst>
                          </p:cTn>
                        </p:par>
                        <p:par>
                          <p:cTn id="102" fill="hold">
                            <p:stCondLst>
                              <p:cond delay="5300"/>
                            </p:stCondLst>
                            <p:childTnLst>
                              <p:par>
                                <p:cTn id="103" presetID="23" presetClass="entr" presetSubtype="32" fill="hold" grpId="0" nodeType="afterEffect">
                                  <p:stCondLst>
                                    <p:cond delay="0"/>
                                  </p:stCondLst>
                                  <p:childTnLst>
                                    <p:set>
                                      <p:cBhvr>
                                        <p:cTn id="104" dur="1" fill="hold">
                                          <p:stCondLst>
                                            <p:cond delay="0"/>
                                          </p:stCondLst>
                                        </p:cTn>
                                        <p:tgtEl>
                                          <p:spTgt spid="72"/>
                                        </p:tgtEl>
                                        <p:attrNameLst>
                                          <p:attrName>style.visibility</p:attrName>
                                        </p:attrNameLst>
                                      </p:cBhvr>
                                      <p:to>
                                        <p:strVal val="visible"/>
                                      </p:to>
                                    </p:set>
                                    <p:anim calcmode="lin" valueType="num">
                                      <p:cBhvr>
                                        <p:cTn id="105" dur="500" fill="hold"/>
                                        <p:tgtEl>
                                          <p:spTgt spid="72"/>
                                        </p:tgtEl>
                                        <p:attrNameLst>
                                          <p:attrName>ppt_w</p:attrName>
                                        </p:attrNameLst>
                                      </p:cBhvr>
                                      <p:tavLst>
                                        <p:tav tm="0">
                                          <p:val>
                                            <p:strVal val="4*#ppt_w"/>
                                          </p:val>
                                        </p:tav>
                                        <p:tav tm="100000">
                                          <p:val>
                                            <p:strVal val="#ppt_w"/>
                                          </p:val>
                                        </p:tav>
                                      </p:tavLst>
                                    </p:anim>
                                    <p:anim calcmode="lin" valueType="num">
                                      <p:cBhvr>
                                        <p:cTn id="106" dur="500" fill="hold"/>
                                        <p:tgtEl>
                                          <p:spTgt spid="72"/>
                                        </p:tgtEl>
                                        <p:attrNameLst>
                                          <p:attrName>ppt_h</p:attrName>
                                        </p:attrNameLst>
                                      </p:cBhvr>
                                      <p:tavLst>
                                        <p:tav tm="0">
                                          <p:val>
                                            <p:strVal val="4*#ppt_h"/>
                                          </p:val>
                                        </p:tav>
                                        <p:tav tm="100000">
                                          <p:val>
                                            <p:strVal val="#ppt_h"/>
                                          </p:val>
                                        </p:tav>
                                      </p:tavLst>
                                    </p:anim>
                                  </p:childTnLst>
                                </p:cTn>
                              </p:par>
                              <p:par>
                                <p:cTn id="107" presetID="23" presetClass="entr" presetSubtype="32" fill="hold" grpId="0" nodeType="withEffect">
                                  <p:stCondLst>
                                    <p:cond delay="0"/>
                                  </p:stCondLst>
                                  <p:childTnLst>
                                    <p:set>
                                      <p:cBhvr>
                                        <p:cTn id="108" dur="1" fill="hold">
                                          <p:stCondLst>
                                            <p:cond delay="0"/>
                                          </p:stCondLst>
                                        </p:cTn>
                                        <p:tgtEl>
                                          <p:spTgt spid="75"/>
                                        </p:tgtEl>
                                        <p:attrNameLst>
                                          <p:attrName>style.visibility</p:attrName>
                                        </p:attrNameLst>
                                      </p:cBhvr>
                                      <p:to>
                                        <p:strVal val="visible"/>
                                      </p:to>
                                    </p:set>
                                    <p:anim calcmode="lin" valueType="num">
                                      <p:cBhvr>
                                        <p:cTn id="109" dur="500" fill="hold"/>
                                        <p:tgtEl>
                                          <p:spTgt spid="75"/>
                                        </p:tgtEl>
                                        <p:attrNameLst>
                                          <p:attrName>ppt_w</p:attrName>
                                        </p:attrNameLst>
                                      </p:cBhvr>
                                      <p:tavLst>
                                        <p:tav tm="0">
                                          <p:val>
                                            <p:strVal val="4*#ppt_w"/>
                                          </p:val>
                                        </p:tav>
                                        <p:tav tm="100000">
                                          <p:val>
                                            <p:strVal val="#ppt_w"/>
                                          </p:val>
                                        </p:tav>
                                      </p:tavLst>
                                    </p:anim>
                                    <p:anim calcmode="lin" valueType="num">
                                      <p:cBhvr>
                                        <p:cTn id="110" dur="500" fill="hold"/>
                                        <p:tgtEl>
                                          <p:spTgt spid="75"/>
                                        </p:tgtEl>
                                        <p:attrNameLst>
                                          <p:attrName>ppt_h</p:attrName>
                                        </p:attrNameLst>
                                      </p:cBhvr>
                                      <p:tavLst>
                                        <p:tav tm="0">
                                          <p:val>
                                            <p:strVal val="4*#ppt_h"/>
                                          </p:val>
                                        </p:tav>
                                        <p:tav tm="100000">
                                          <p:val>
                                            <p:strVal val="#ppt_h"/>
                                          </p:val>
                                        </p:tav>
                                      </p:tavLst>
                                    </p:anim>
                                  </p:childTnLst>
                                </p:cTn>
                              </p:par>
                            </p:childTnLst>
                          </p:cTn>
                        </p:par>
                        <p:par>
                          <p:cTn id="111" fill="hold">
                            <p:stCondLst>
                              <p:cond delay="5800"/>
                            </p:stCondLst>
                            <p:childTnLst>
                              <p:par>
                                <p:cTn id="112" presetID="12" presetClass="entr" presetSubtype="8" fill="hold" grpId="0" nodeType="afterEffect">
                                  <p:stCondLst>
                                    <p:cond delay="0"/>
                                  </p:stCondLst>
                                  <p:childTnLst>
                                    <p:set>
                                      <p:cBhvr>
                                        <p:cTn id="113" dur="1" fill="hold">
                                          <p:stCondLst>
                                            <p:cond delay="0"/>
                                          </p:stCondLst>
                                        </p:cTn>
                                        <p:tgtEl>
                                          <p:spTgt spid="66"/>
                                        </p:tgtEl>
                                        <p:attrNameLst>
                                          <p:attrName>style.visibility</p:attrName>
                                        </p:attrNameLst>
                                      </p:cBhvr>
                                      <p:to>
                                        <p:strVal val="visible"/>
                                      </p:to>
                                    </p:set>
                                    <p:anim calcmode="lin" valueType="num">
                                      <p:cBhvr additive="base">
                                        <p:cTn id="114" dur="500"/>
                                        <p:tgtEl>
                                          <p:spTgt spid="66"/>
                                        </p:tgtEl>
                                        <p:attrNameLst>
                                          <p:attrName>ppt_x</p:attrName>
                                        </p:attrNameLst>
                                      </p:cBhvr>
                                      <p:tavLst>
                                        <p:tav tm="0">
                                          <p:val>
                                            <p:strVal val="#ppt_x-#ppt_w*1.125000"/>
                                          </p:val>
                                        </p:tav>
                                        <p:tav tm="100000">
                                          <p:val>
                                            <p:strVal val="#ppt_x"/>
                                          </p:val>
                                        </p:tav>
                                      </p:tavLst>
                                    </p:anim>
                                    <p:animEffect transition="in" filter="wipe(right)">
                                      <p:cBhvr>
                                        <p:cTn id="115" dur="500"/>
                                        <p:tgtEl>
                                          <p:spTgt spid="66"/>
                                        </p:tgtEl>
                                      </p:cBhvr>
                                    </p:animEffect>
                                  </p:childTnLst>
                                </p:cTn>
                              </p:par>
                              <p:par>
                                <p:cTn id="116" presetID="12" presetClass="entr" presetSubtype="8" fill="hold" grpId="0" nodeType="withEffect">
                                  <p:stCondLst>
                                    <p:cond delay="0"/>
                                  </p:stCondLst>
                                  <p:childTnLst>
                                    <p:set>
                                      <p:cBhvr>
                                        <p:cTn id="117" dur="1" fill="hold">
                                          <p:stCondLst>
                                            <p:cond delay="0"/>
                                          </p:stCondLst>
                                        </p:cTn>
                                        <p:tgtEl>
                                          <p:spTgt spid="67"/>
                                        </p:tgtEl>
                                        <p:attrNameLst>
                                          <p:attrName>style.visibility</p:attrName>
                                        </p:attrNameLst>
                                      </p:cBhvr>
                                      <p:to>
                                        <p:strVal val="visible"/>
                                      </p:to>
                                    </p:set>
                                    <p:anim calcmode="lin" valueType="num">
                                      <p:cBhvr additive="base">
                                        <p:cTn id="118" dur="500"/>
                                        <p:tgtEl>
                                          <p:spTgt spid="67"/>
                                        </p:tgtEl>
                                        <p:attrNameLst>
                                          <p:attrName>ppt_x</p:attrName>
                                        </p:attrNameLst>
                                      </p:cBhvr>
                                      <p:tavLst>
                                        <p:tav tm="0">
                                          <p:val>
                                            <p:strVal val="#ppt_x-#ppt_w*1.125000"/>
                                          </p:val>
                                        </p:tav>
                                        <p:tav tm="100000">
                                          <p:val>
                                            <p:strVal val="#ppt_x"/>
                                          </p:val>
                                        </p:tav>
                                      </p:tavLst>
                                    </p:anim>
                                    <p:animEffect transition="in" filter="wipe(right)">
                                      <p:cBhvr>
                                        <p:cTn id="119" dur="500"/>
                                        <p:tgtEl>
                                          <p:spTgt spid="67"/>
                                        </p:tgtEl>
                                      </p:cBhvr>
                                    </p:animEffect>
                                  </p:childTnLst>
                                </p:cTn>
                              </p:par>
                            </p:childTnLst>
                          </p:cTn>
                        </p:par>
                        <p:par>
                          <p:cTn id="120" fill="hold">
                            <p:stCondLst>
                              <p:cond delay="6300"/>
                            </p:stCondLst>
                            <p:childTnLst>
                              <p:par>
                                <p:cTn id="121" presetID="23" presetClass="entr" presetSubtype="32" fill="hold" grpId="0" nodeType="afterEffect">
                                  <p:stCondLst>
                                    <p:cond delay="0"/>
                                  </p:stCondLst>
                                  <p:childTnLst>
                                    <p:set>
                                      <p:cBhvr>
                                        <p:cTn id="122" dur="1" fill="hold">
                                          <p:stCondLst>
                                            <p:cond delay="0"/>
                                          </p:stCondLst>
                                        </p:cTn>
                                        <p:tgtEl>
                                          <p:spTgt spid="73"/>
                                        </p:tgtEl>
                                        <p:attrNameLst>
                                          <p:attrName>style.visibility</p:attrName>
                                        </p:attrNameLst>
                                      </p:cBhvr>
                                      <p:to>
                                        <p:strVal val="visible"/>
                                      </p:to>
                                    </p:set>
                                    <p:anim calcmode="lin" valueType="num">
                                      <p:cBhvr>
                                        <p:cTn id="123" dur="500" fill="hold"/>
                                        <p:tgtEl>
                                          <p:spTgt spid="73"/>
                                        </p:tgtEl>
                                        <p:attrNameLst>
                                          <p:attrName>ppt_w</p:attrName>
                                        </p:attrNameLst>
                                      </p:cBhvr>
                                      <p:tavLst>
                                        <p:tav tm="0">
                                          <p:val>
                                            <p:strVal val="4*#ppt_w"/>
                                          </p:val>
                                        </p:tav>
                                        <p:tav tm="100000">
                                          <p:val>
                                            <p:strVal val="#ppt_w"/>
                                          </p:val>
                                        </p:tav>
                                      </p:tavLst>
                                    </p:anim>
                                    <p:anim calcmode="lin" valueType="num">
                                      <p:cBhvr>
                                        <p:cTn id="124" dur="500" fill="hold"/>
                                        <p:tgtEl>
                                          <p:spTgt spid="73"/>
                                        </p:tgtEl>
                                        <p:attrNameLst>
                                          <p:attrName>ppt_h</p:attrName>
                                        </p:attrNameLst>
                                      </p:cBhvr>
                                      <p:tavLst>
                                        <p:tav tm="0">
                                          <p:val>
                                            <p:strVal val="4*#ppt_h"/>
                                          </p:val>
                                        </p:tav>
                                        <p:tav tm="100000">
                                          <p:val>
                                            <p:strVal val="#ppt_h"/>
                                          </p:val>
                                        </p:tav>
                                      </p:tavLst>
                                    </p:anim>
                                  </p:childTnLst>
                                </p:cTn>
                              </p:par>
                              <p:par>
                                <p:cTn id="125" presetID="23" presetClass="entr" presetSubtype="32" fill="hold" grpId="0" nodeType="withEffect">
                                  <p:stCondLst>
                                    <p:cond delay="0"/>
                                  </p:stCondLst>
                                  <p:childTnLst>
                                    <p:set>
                                      <p:cBhvr>
                                        <p:cTn id="126" dur="1" fill="hold">
                                          <p:stCondLst>
                                            <p:cond delay="0"/>
                                          </p:stCondLst>
                                        </p:cTn>
                                        <p:tgtEl>
                                          <p:spTgt spid="76"/>
                                        </p:tgtEl>
                                        <p:attrNameLst>
                                          <p:attrName>style.visibility</p:attrName>
                                        </p:attrNameLst>
                                      </p:cBhvr>
                                      <p:to>
                                        <p:strVal val="visible"/>
                                      </p:to>
                                    </p:set>
                                    <p:anim calcmode="lin" valueType="num">
                                      <p:cBhvr>
                                        <p:cTn id="127" dur="500" fill="hold"/>
                                        <p:tgtEl>
                                          <p:spTgt spid="76"/>
                                        </p:tgtEl>
                                        <p:attrNameLst>
                                          <p:attrName>ppt_w</p:attrName>
                                        </p:attrNameLst>
                                      </p:cBhvr>
                                      <p:tavLst>
                                        <p:tav tm="0">
                                          <p:val>
                                            <p:strVal val="4*#ppt_w"/>
                                          </p:val>
                                        </p:tav>
                                        <p:tav tm="100000">
                                          <p:val>
                                            <p:strVal val="#ppt_w"/>
                                          </p:val>
                                        </p:tav>
                                      </p:tavLst>
                                    </p:anim>
                                    <p:anim calcmode="lin" valueType="num">
                                      <p:cBhvr>
                                        <p:cTn id="128" dur="500" fill="hold"/>
                                        <p:tgtEl>
                                          <p:spTgt spid="76"/>
                                        </p:tgtEl>
                                        <p:attrNameLst>
                                          <p:attrName>ppt_h</p:attrName>
                                        </p:attrNameLst>
                                      </p:cBhvr>
                                      <p:tavLst>
                                        <p:tav tm="0">
                                          <p:val>
                                            <p:strVal val="4*#ppt_h"/>
                                          </p:val>
                                        </p:tav>
                                        <p:tav tm="100000">
                                          <p:val>
                                            <p:strVal val="#ppt_h"/>
                                          </p:val>
                                        </p:tav>
                                      </p:tavLst>
                                    </p:anim>
                                  </p:childTnLst>
                                </p:cTn>
                              </p:par>
                            </p:childTnLst>
                          </p:cTn>
                        </p:par>
                        <p:par>
                          <p:cTn id="129" fill="hold">
                            <p:stCondLst>
                              <p:cond delay="6800"/>
                            </p:stCondLst>
                            <p:childTnLst>
                              <p:par>
                                <p:cTn id="130" presetID="12" presetClass="entr" presetSubtype="2" fill="hold" grpId="0" nodeType="afterEffect">
                                  <p:stCondLst>
                                    <p:cond delay="0"/>
                                  </p:stCondLst>
                                  <p:childTnLst>
                                    <p:set>
                                      <p:cBhvr>
                                        <p:cTn id="131" dur="1" fill="hold">
                                          <p:stCondLst>
                                            <p:cond delay="0"/>
                                          </p:stCondLst>
                                        </p:cTn>
                                        <p:tgtEl>
                                          <p:spTgt spid="68"/>
                                        </p:tgtEl>
                                        <p:attrNameLst>
                                          <p:attrName>style.visibility</p:attrName>
                                        </p:attrNameLst>
                                      </p:cBhvr>
                                      <p:to>
                                        <p:strVal val="visible"/>
                                      </p:to>
                                    </p:set>
                                    <p:anim calcmode="lin" valueType="num">
                                      <p:cBhvr additive="base">
                                        <p:cTn id="132" dur="500"/>
                                        <p:tgtEl>
                                          <p:spTgt spid="68"/>
                                        </p:tgtEl>
                                        <p:attrNameLst>
                                          <p:attrName>ppt_x</p:attrName>
                                        </p:attrNameLst>
                                      </p:cBhvr>
                                      <p:tavLst>
                                        <p:tav tm="0">
                                          <p:val>
                                            <p:strVal val="#ppt_x+#ppt_w*1.125000"/>
                                          </p:val>
                                        </p:tav>
                                        <p:tav tm="100000">
                                          <p:val>
                                            <p:strVal val="#ppt_x"/>
                                          </p:val>
                                        </p:tav>
                                      </p:tavLst>
                                    </p:anim>
                                    <p:animEffect transition="in" filter="wipe(left)">
                                      <p:cBhvr>
                                        <p:cTn id="133" dur="500"/>
                                        <p:tgtEl>
                                          <p:spTgt spid="68"/>
                                        </p:tgtEl>
                                      </p:cBhvr>
                                    </p:animEffect>
                                  </p:childTnLst>
                                </p:cTn>
                              </p:par>
                              <p:par>
                                <p:cTn id="134" presetID="12" presetClass="entr" presetSubtype="2"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anim calcmode="lin" valueType="num">
                                      <p:cBhvr additive="base">
                                        <p:cTn id="136" dur="500"/>
                                        <p:tgtEl>
                                          <p:spTgt spid="69"/>
                                        </p:tgtEl>
                                        <p:attrNameLst>
                                          <p:attrName>ppt_x</p:attrName>
                                        </p:attrNameLst>
                                      </p:cBhvr>
                                      <p:tavLst>
                                        <p:tav tm="0">
                                          <p:val>
                                            <p:strVal val="#ppt_x+#ppt_w*1.125000"/>
                                          </p:val>
                                        </p:tav>
                                        <p:tav tm="100000">
                                          <p:val>
                                            <p:strVal val="#ppt_x"/>
                                          </p:val>
                                        </p:tav>
                                      </p:tavLst>
                                    </p:anim>
                                    <p:animEffect transition="in" filter="wipe(left)">
                                      <p:cBhvr>
                                        <p:cTn id="137"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8" grpId="0" animBg="1"/>
      <p:bldP spid="29" grpId="0" animBg="1"/>
      <p:bldP spid="30" grpId="0" animBg="1"/>
      <p:bldP spid="31" grpId="0" animBg="1"/>
      <p:bldP spid="32" grpId="0" animBg="1"/>
      <p:bldP spid="33" grpId="0" animBg="1"/>
      <p:bldP spid="34" grpId="0" animBg="1"/>
      <p:bldP spid="35" grpId="0" animBg="1"/>
      <p:bldP spid="37" grpId="0" animBg="1"/>
      <p:bldP spid="38" grpId="0" animBg="1"/>
      <p:bldP spid="39" grpId="0" animBg="1"/>
      <p:bldP spid="40" grpId="0" animBg="1"/>
      <p:bldP spid="41" grpId="0" animBg="1"/>
      <p:bldP spid="42" grpId="0" animBg="1"/>
      <p:bldP spid="62" grpId="0"/>
      <p:bldP spid="63" grpId="0"/>
      <p:bldP spid="64" grpId="0"/>
      <p:bldP spid="65" grpId="0"/>
      <p:bldP spid="66" grpId="0"/>
      <p:bldP spid="67" grpId="0"/>
      <p:bldP spid="68" grpId="0"/>
      <p:bldP spid="69" grpId="0"/>
      <p:bldP spid="70" grpId="0" animBg="1"/>
      <p:bldP spid="71" grpId="0" animBg="1"/>
      <p:bldP spid="72" grpId="0" animBg="1"/>
      <p:bldP spid="73" grpId="0" animBg="1"/>
      <p:bldP spid="74" grpId="0" animBg="1"/>
      <p:bldP spid="75" grpId="0" animBg="1"/>
      <p:bldP spid="76" grpId="0" animBg="1"/>
      <p:bldP spid="7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a:ln w="12700">
                  <a:noFill/>
                </a:ln>
                <a:solidFill>
                  <a:srgbClr val="0070C0"/>
                </a:solidFill>
                <a:latin typeface="Impact" panose="020B0806030902050204" pitchFamily="34" charset="0"/>
                <a:ea typeface="微软雅黑" pitchFamily="34" charset="-122"/>
              </a:rPr>
              <a:t>Part</a:t>
            </a:r>
            <a:r>
              <a:rPr lang="en-US" altLang="zh-CN" sz="4800" dirty="0">
                <a:ln w="12700">
                  <a:noFill/>
                </a:ln>
                <a:solidFill>
                  <a:srgbClr val="0070C0"/>
                </a:solidFill>
                <a:latin typeface="Helvetica Neue Condensed" pitchFamily="50" charset="0"/>
                <a:ea typeface="微软雅黑" pitchFamily="34" charset="-122"/>
              </a:rPr>
              <a:t> </a:t>
            </a:r>
            <a:r>
              <a:rPr lang="en-US" altLang="zh-CN" sz="4800" dirty="0" smtClean="0">
                <a:ln w="12700">
                  <a:noFill/>
                </a:ln>
                <a:solidFill>
                  <a:srgbClr val="0070C0"/>
                </a:solidFill>
                <a:latin typeface="Impact" panose="020B0806030902050204" pitchFamily="34" charset="0"/>
                <a:ea typeface="微软雅黑" pitchFamily="34" charset="-122"/>
              </a:rPr>
              <a:t>2</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914731" y="1773787"/>
            <a:ext cx="3147015" cy="553998"/>
          </a:xfrm>
          <a:prstGeom prst="rect">
            <a:avLst/>
          </a:prstGeom>
          <a:noFill/>
        </p:spPr>
        <p:txBody>
          <a:bodyPr wrap="none" rtlCol="0">
            <a:spAutoFit/>
          </a:bodyPr>
          <a:lstStyle/>
          <a:p>
            <a:pPr marL="0" lvl="1"/>
            <a:r>
              <a:rPr lang="zh-CN" altLang="en-US" sz="3000" b="1" spc="300" dirty="0" smtClean="0">
                <a:solidFill>
                  <a:srgbClr val="0070C0"/>
                </a:solidFill>
                <a:latin typeface="微软雅黑" pitchFamily="34" charset="-122"/>
                <a:ea typeface="微软雅黑" pitchFamily="34" charset="-122"/>
              </a:rPr>
              <a:t>研究方法与思路</a:t>
            </a: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97859"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研究方法</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9" name="TextBox 39"/>
          <p:cNvSpPr>
            <a:spLocks noChangeArrowheads="1"/>
          </p:cNvSpPr>
          <p:nvPr/>
        </p:nvSpPr>
        <p:spPr bwMode="auto">
          <a:xfrm>
            <a:off x="4997859" y="3008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研究方法</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0" name="TextBox 40"/>
          <p:cNvSpPr>
            <a:spLocks noChangeArrowheads="1"/>
          </p:cNvSpPr>
          <p:nvPr/>
        </p:nvSpPr>
        <p:spPr bwMode="auto">
          <a:xfrm>
            <a:off x="4997859" y="3274566"/>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研究过程</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1" name="TextBox 41"/>
          <p:cNvSpPr>
            <a:spLocks noChangeArrowheads="1"/>
          </p:cNvSpPr>
          <p:nvPr/>
        </p:nvSpPr>
        <p:spPr bwMode="auto">
          <a:xfrm>
            <a:off x="4997859" y="3540471"/>
            <a:ext cx="187325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可行性说明</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3" name="TextBox 39"/>
          <p:cNvSpPr>
            <a:spLocks noChangeArrowheads="1"/>
          </p:cNvSpPr>
          <p:nvPr/>
        </p:nvSpPr>
        <p:spPr bwMode="auto">
          <a:xfrm>
            <a:off x="4997859" y="2742752"/>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研究思路</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332034175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4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60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0" grpId="0" bldLvl="0" autoUpdateAnimBg="0"/>
      <p:bldP spid="21" grpId="0" bldLvl="0" autoUpdateAnimBg="0"/>
      <p:bldP spid="23"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1"/>
          <p:cNvSpPr>
            <a:spLocks noChangeArrowheads="1"/>
          </p:cNvSpPr>
          <p:nvPr/>
        </p:nvSpPr>
        <p:spPr bwMode="auto">
          <a:xfrm>
            <a:off x="3460536" y="3435578"/>
            <a:ext cx="830867" cy="830281"/>
          </a:xfrm>
          <a:prstGeom prst="ellipse">
            <a:avLst/>
          </a:prstGeom>
          <a:solidFill>
            <a:srgbClr val="0070C0"/>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FFFFFF"/>
              </a:solidFill>
            </a:endParaRPr>
          </a:p>
        </p:txBody>
      </p:sp>
      <p:sp>
        <p:nvSpPr>
          <p:cNvPr id="51" name="Oval 11"/>
          <p:cNvSpPr>
            <a:spLocks noChangeArrowheads="1"/>
          </p:cNvSpPr>
          <p:nvPr/>
        </p:nvSpPr>
        <p:spPr bwMode="auto">
          <a:xfrm>
            <a:off x="3460536" y="3435578"/>
            <a:ext cx="830867" cy="830281"/>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en-US" altLang="zh-CN" sz="2400" dirty="0" smtClean="0">
                <a:solidFill>
                  <a:srgbClr val="0070C0"/>
                </a:solidFill>
                <a:latin typeface="微软雅黑" pitchFamily="34" charset="-122"/>
                <a:ea typeface="微软雅黑" pitchFamily="34" charset="-122"/>
              </a:rPr>
              <a:t>04</a:t>
            </a:r>
            <a:endParaRPr lang="zh-CN" altLang="en-US" sz="2400" dirty="0">
              <a:solidFill>
                <a:srgbClr val="0070C0"/>
              </a:solidFill>
              <a:latin typeface="微软雅黑" pitchFamily="34" charset="-122"/>
              <a:ea typeface="微软雅黑" pitchFamily="34" charset="-122"/>
            </a:endParaRPr>
          </a:p>
        </p:txBody>
      </p:sp>
      <p:sp>
        <p:nvSpPr>
          <p:cNvPr id="44" name="Oval 10"/>
          <p:cNvSpPr>
            <a:spLocks noChangeArrowheads="1"/>
          </p:cNvSpPr>
          <p:nvPr/>
        </p:nvSpPr>
        <p:spPr bwMode="auto">
          <a:xfrm>
            <a:off x="4787044" y="2701430"/>
            <a:ext cx="830389" cy="831238"/>
          </a:xfrm>
          <a:prstGeom prst="ellipse">
            <a:avLst/>
          </a:prstGeom>
          <a:solidFill>
            <a:srgbClr val="0070C0"/>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FFFFFF"/>
              </a:solidFill>
            </a:endParaRPr>
          </a:p>
        </p:txBody>
      </p:sp>
      <p:sp>
        <p:nvSpPr>
          <p:cNvPr id="50" name="Oval 10"/>
          <p:cNvSpPr>
            <a:spLocks noChangeArrowheads="1"/>
          </p:cNvSpPr>
          <p:nvPr/>
        </p:nvSpPr>
        <p:spPr bwMode="auto">
          <a:xfrm>
            <a:off x="4790722" y="2701430"/>
            <a:ext cx="830389" cy="83123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en-US" altLang="zh-CN" sz="2400" dirty="0" smtClean="0">
                <a:solidFill>
                  <a:srgbClr val="0070C0"/>
                </a:solidFill>
                <a:latin typeface="微软雅黑" pitchFamily="34" charset="-122"/>
                <a:ea typeface="微软雅黑" pitchFamily="34" charset="-122"/>
              </a:rPr>
              <a:t>03</a:t>
            </a:r>
            <a:endParaRPr lang="zh-CN" altLang="en-US" sz="2400" dirty="0">
              <a:solidFill>
                <a:srgbClr val="0070C0"/>
              </a:solidFill>
              <a:latin typeface="微软雅黑" pitchFamily="34" charset="-122"/>
              <a:ea typeface="微软雅黑" pitchFamily="34" charset="-122"/>
            </a:endParaRPr>
          </a:p>
        </p:txBody>
      </p:sp>
      <p:sp>
        <p:nvSpPr>
          <p:cNvPr id="45" name="Oval 9"/>
          <p:cNvSpPr>
            <a:spLocks noChangeArrowheads="1"/>
          </p:cNvSpPr>
          <p:nvPr/>
        </p:nvSpPr>
        <p:spPr bwMode="auto">
          <a:xfrm>
            <a:off x="3468877" y="1970151"/>
            <a:ext cx="830389" cy="830281"/>
          </a:xfrm>
          <a:prstGeom prst="ellipse">
            <a:avLst/>
          </a:prstGeom>
          <a:solidFill>
            <a:srgbClr val="0070C0"/>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FFFFFF"/>
              </a:solidFill>
            </a:endParaRPr>
          </a:p>
        </p:txBody>
      </p:sp>
      <p:sp>
        <p:nvSpPr>
          <p:cNvPr id="49" name="Oval 9"/>
          <p:cNvSpPr>
            <a:spLocks noChangeArrowheads="1"/>
          </p:cNvSpPr>
          <p:nvPr/>
        </p:nvSpPr>
        <p:spPr bwMode="auto">
          <a:xfrm>
            <a:off x="3468876" y="1970151"/>
            <a:ext cx="830389" cy="830281"/>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en-US" altLang="zh-CN" sz="2400" dirty="0" smtClean="0">
                <a:solidFill>
                  <a:srgbClr val="0070C0"/>
                </a:solidFill>
                <a:latin typeface="微软雅黑" pitchFamily="34" charset="-122"/>
                <a:ea typeface="微软雅黑" pitchFamily="34" charset="-122"/>
              </a:rPr>
              <a:t>02</a:t>
            </a:r>
            <a:endParaRPr lang="zh-CN" altLang="en-US" sz="2400" dirty="0">
              <a:solidFill>
                <a:srgbClr val="0070C0"/>
              </a:solidFill>
              <a:latin typeface="微软雅黑" pitchFamily="34" charset="-122"/>
              <a:ea typeface="微软雅黑" pitchFamily="34" charset="-122"/>
            </a:endParaRPr>
          </a:p>
        </p:txBody>
      </p:sp>
      <p:sp>
        <p:nvSpPr>
          <p:cNvPr id="43" name="Oval 8"/>
          <p:cNvSpPr>
            <a:spLocks noChangeArrowheads="1"/>
          </p:cNvSpPr>
          <p:nvPr/>
        </p:nvSpPr>
        <p:spPr bwMode="auto">
          <a:xfrm>
            <a:off x="4779765" y="1224524"/>
            <a:ext cx="830389" cy="831716"/>
          </a:xfrm>
          <a:prstGeom prst="ellipse">
            <a:avLst/>
          </a:prstGeom>
          <a:solidFill>
            <a:srgbClr val="0070C0"/>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FFFFFF"/>
              </a:solidFill>
            </a:endParaRPr>
          </a:p>
        </p:txBody>
      </p:sp>
      <p:sp>
        <p:nvSpPr>
          <p:cNvPr id="48" name="Oval 8"/>
          <p:cNvSpPr>
            <a:spLocks noChangeArrowheads="1"/>
          </p:cNvSpPr>
          <p:nvPr/>
        </p:nvSpPr>
        <p:spPr bwMode="auto">
          <a:xfrm>
            <a:off x="4779764" y="1224524"/>
            <a:ext cx="830389" cy="831716"/>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en-US" altLang="zh-CN" sz="2400" dirty="0" smtClean="0">
                <a:solidFill>
                  <a:srgbClr val="0070C0"/>
                </a:solidFill>
                <a:latin typeface="微软雅黑" pitchFamily="34" charset="-122"/>
                <a:ea typeface="微软雅黑" pitchFamily="34" charset="-122"/>
              </a:rPr>
              <a:t>01</a:t>
            </a:r>
            <a:endParaRPr lang="zh-CN" altLang="en-US" sz="2400" dirty="0">
              <a:solidFill>
                <a:srgbClr val="0070C0"/>
              </a:solidFill>
              <a:latin typeface="微软雅黑" pitchFamily="34" charset="-122"/>
              <a:ea typeface="微软雅黑" pitchFamily="34" charset="-122"/>
            </a:endParaRPr>
          </a:p>
        </p:txBody>
      </p:sp>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研究方法</a:t>
            </a:r>
          </a:p>
        </p:txBody>
      </p:sp>
      <p:sp>
        <p:nvSpPr>
          <p:cNvPr id="47" name="Freeform 7"/>
          <p:cNvSpPr>
            <a:spLocks/>
          </p:cNvSpPr>
          <p:nvPr/>
        </p:nvSpPr>
        <p:spPr bwMode="auto">
          <a:xfrm>
            <a:off x="4126134" y="1062868"/>
            <a:ext cx="877744" cy="3360342"/>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chemeClr val="tx1">
                <a:lumMod val="65000"/>
                <a:lumOff val="35000"/>
              </a:schemeClr>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52" name="Oval 12"/>
          <p:cNvSpPr>
            <a:spLocks noChangeArrowheads="1"/>
          </p:cNvSpPr>
          <p:nvPr/>
        </p:nvSpPr>
        <p:spPr bwMode="auto">
          <a:xfrm>
            <a:off x="4382521" y="1417746"/>
            <a:ext cx="122932" cy="123395"/>
          </a:xfrm>
          <a:prstGeom prst="ellipse">
            <a:avLst/>
          </a:prstGeom>
          <a:solidFill>
            <a:srgbClr val="FFFFFF"/>
          </a:solidFill>
          <a:ln w="12700" cap="flat">
            <a:solidFill>
              <a:schemeClr val="bg1">
                <a:lumMod val="65000"/>
              </a:schemeClr>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53" name="Oval 13"/>
          <p:cNvSpPr>
            <a:spLocks noChangeArrowheads="1"/>
          </p:cNvSpPr>
          <p:nvPr/>
        </p:nvSpPr>
        <p:spPr bwMode="auto">
          <a:xfrm>
            <a:off x="4658042" y="2334116"/>
            <a:ext cx="123411" cy="122916"/>
          </a:xfrm>
          <a:prstGeom prst="ellipse">
            <a:avLst/>
          </a:prstGeom>
          <a:solidFill>
            <a:srgbClr val="FFFFFF"/>
          </a:solidFill>
          <a:ln w="12700" cap="flat">
            <a:solidFill>
              <a:schemeClr val="bg1">
                <a:lumMod val="65000"/>
              </a:schemeClr>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54" name="Oval 14"/>
          <p:cNvSpPr>
            <a:spLocks noChangeArrowheads="1"/>
          </p:cNvSpPr>
          <p:nvPr/>
        </p:nvSpPr>
        <p:spPr bwMode="auto">
          <a:xfrm>
            <a:off x="4375824" y="3025698"/>
            <a:ext cx="122932" cy="122916"/>
          </a:xfrm>
          <a:prstGeom prst="ellipse">
            <a:avLst/>
          </a:prstGeom>
          <a:solidFill>
            <a:srgbClr val="FFFFFF"/>
          </a:solidFill>
          <a:ln w="12700" cap="flat">
            <a:solidFill>
              <a:schemeClr val="bg1">
                <a:lumMod val="65000"/>
              </a:schemeClr>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55" name="Oval 15"/>
          <p:cNvSpPr>
            <a:spLocks noChangeArrowheads="1"/>
          </p:cNvSpPr>
          <p:nvPr/>
        </p:nvSpPr>
        <p:spPr bwMode="auto">
          <a:xfrm>
            <a:off x="4624080" y="3993721"/>
            <a:ext cx="123411" cy="122916"/>
          </a:xfrm>
          <a:prstGeom prst="ellipse">
            <a:avLst/>
          </a:prstGeom>
          <a:solidFill>
            <a:srgbClr val="FFFFFF"/>
          </a:solidFill>
          <a:ln w="12700" cap="flat">
            <a:solidFill>
              <a:schemeClr val="bg1">
                <a:lumMod val="65000"/>
              </a:schemeClr>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56" name="Line 16"/>
          <p:cNvSpPr>
            <a:spLocks noChangeShapeType="1"/>
          </p:cNvSpPr>
          <p:nvPr/>
        </p:nvSpPr>
        <p:spPr bwMode="auto">
          <a:xfrm flipH="1">
            <a:off x="3610967" y="1479922"/>
            <a:ext cx="771554" cy="0"/>
          </a:xfrm>
          <a:prstGeom prst="line">
            <a:avLst/>
          </a:prstGeom>
          <a:noFill/>
          <a:ln w="12700" cap="flat">
            <a:solidFill>
              <a:schemeClr val="tx1">
                <a:lumMod val="65000"/>
                <a:lumOff val="3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57" name="Line 17"/>
          <p:cNvSpPr>
            <a:spLocks noChangeShapeType="1"/>
          </p:cNvSpPr>
          <p:nvPr/>
        </p:nvSpPr>
        <p:spPr bwMode="auto">
          <a:xfrm flipH="1">
            <a:off x="4781453" y="2394857"/>
            <a:ext cx="771554" cy="0"/>
          </a:xfrm>
          <a:prstGeom prst="line">
            <a:avLst/>
          </a:prstGeom>
          <a:noFill/>
          <a:ln w="12700" cap="flat">
            <a:solidFill>
              <a:schemeClr val="tx1">
                <a:lumMod val="65000"/>
                <a:lumOff val="3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58" name="Line 18"/>
          <p:cNvSpPr>
            <a:spLocks noChangeShapeType="1"/>
          </p:cNvSpPr>
          <p:nvPr/>
        </p:nvSpPr>
        <p:spPr bwMode="auto">
          <a:xfrm flipH="1">
            <a:off x="3283308" y="3087395"/>
            <a:ext cx="1093474" cy="0"/>
          </a:xfrm>
          <a:prstGeom prst="line">
            <a:avLst/>
          </a:prstGeom>
          <a:noFill/>
          <a:ln w="12700" cap="flat">
            <a:solidFill>
              <a:schemeClr val="tx1">
                <a:lumMod val="65000"/>
                <a:lumOff val="3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59" name="Line 19"/>
          <p:cNvSpPr>
            <a:spLocks noChangeShapeType="1"/>
          </p:cNvSpPr>
          <p:nvPr/>
        </p:nvSpPr>
        <p:spPr bwMode="auto">
          <a:xfrm flipH="1">
            <a:off x="4746056" y="4055897"/>
            <a:ext cx="770597" cy="0"/>
          </a:xfrm>
          <a:prstGeom prst="line">
            <a:avLst/>
          </a:prstGeom>
          <a:noFill/>
          <a:ln w="12700" cap="flat">
            <a:solidFill>
              <a:schemeClr val="tx1">
                <a:lumMod val="65000"/>
                <a:lumOff val="3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60" name="TextBox 59"/>
          <p:cNvSpPr txBox="1"/>
          <p:nvPr/>
        </p:nvSpPr>
        <p:spPr>
          <a:xfrm>
            <a:off x="1235676" y="1371607"/>
            <a:ext cx="2247722" cy="549381"/>
          </a:xfrm>
          <a:prstGeom prst="rect">
            <a:avLst/>
          </a:prstGeom>
          <a:noFill/>
        </p:spPr>
        <p:txBody>
          <a:bodyPr wrap="square" lIns="68580" tIns="34290" rIns="68580" bIns="34290" rtlCol="0">
            <a:spAutoFit/>
          </a:bodyPr>
          <a:lstStyle/>
          <a:p>
            <a:pPr algn="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61" name="TextBox 60"/>
          <p:cNvSpPr txBox="1"/>
          <p:nvPr/>
        </p:nvSpPr>
        <p:spPr>
          <a:xfrm>
            <a:off x="2162432" y="1117620"/>
            <a:ext cx="1320966" cy="253916"/>
          </a:xfrm>
          <a:prstGeom prst="rect">
            <a:avLst/>
          </a:prstGeom>
          <a:noFill/>
        </p:spPr>
        <p:txBody>
          <a:bodyPr wrap="square" lIns="68580" tIns="0" rIns="68580" bIns="0" rtlCol="0" anchor="t">
            <a:spAutoFit/>
          </a:bodyPr>
          <a:lstStyle/>
          <a:p>
            <a:pPr algn="r">
              <a:lnSpc>
                <a:spcPct val="150000"/>
              </a:lnSpc>
            </a:pPr>
            <a:r>
              <a:rPr lang="zh-CN" altLang="en-US" sz="1100" dirty="0" smtClean="0">
                <a:solidFill>
                  <a:srgbClr val="0070C0"/>
                </a:solidFill>
                <a:latin typeface="微软雅黑" pitchFamily="34" charset="-122"/>
                <a:ea typeface="微软雅黑" pitchFamily="34" charset="-122"/>
                <a:cs typeface="华文黑体" pitchFamily="2" charset="-122"/>
              </a:rPr>
              <a:t>研究方法一标题</a:t>
            </a:r>
            <a:endParaRPr lang="zh-CN" altLang="en-US" sz="1100" dirty="0">
              <a:solidFill>
                <a:srgbClr val="0070C0"/>
              </a:solidFill>
              <a:latin typeface="微软雅黑" pitchFamily="34" charset="-122"/>
              <a:ea typeface="微软雅黑" pitchFamily="34" charset="-122"/>
              <a:cs typeface="华文黑体" pitchFamily="2" charset="-122"/>
            </a:endParaRPr>
          </a:p>
        </p:txBody>
      </p:sp>
      <p:sp>
        <p:nvSpPr>
          <p:cNvPr id="78" name="TextBox 77"/>
          <p:cNvSpPr txBox="1"/>
          <p:nvPr/>
        </p:nvSpPr>
        <p:spPr>
          <a:xfrm>
            <a:off x="5692786" y="2284036"/>
            <a:ext cx="2203182" cy="549381"/>
          </a:xfrm>
          <a:prstGeom prst="rect">
            <a:avLst/>
          </a:prstGeom>
          <a:noFill/>
        </p:spPr>
        <p:txBody>
          <a:bodyPr wrap="square" lIns="68580" tIns="34290" rIns="68580" bIns="34290" rtlCol="0">
            <a:spAutoFit/>
          </a:bodyPr>
          <a:lstStyle/>
          <a:p>
            <a:pP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79" name="TextBox 78"/>
          <p:cNvSpPr txBox="1"/>
          <p:nvPr/>
        </p:nvSpPr>
        <p:spPr>
          <a:xfrm>
            <a:off x="5692786" y="2030049"/>
            <a:ext cx="1202284" cy="253916"/>
          </a:xfrm>
          <a:prstGeom prst="rect">
            <a:avLst/>
          </a:prstGeom>
          <a:noFill/>
        </p:spPr>
        <p:txBody>
          <a:bodyPr wrap="square" lIns="68580" tIns="0" rIns="68580" bIns="0" rtlCol="0" anchor="t">
            <a:spAutoFit/>
          </a:bodyPr>
          <a:lstStyle/>
          <a:p>
            <a:pPr>
              <a:lnSpc>
                <a:spcPct val="150000"/>
              </a:lnSpc>
            </a:pPr>
            <a:r>
              <a:rPr lang="zh-CN" altLang="en-US" sz="1100" dirty="0" smtClean="0">
                <a:solidFill>
                  <a:srgbClr val="0070C0"/>
                </a:solidFill>
                <a:latin typeface="微软雅黑" pitchFamily="34" charset="-122"/>
                <a:ea typeface="微软雅黑" pitchFamily="34" charset="-122"/>
                <a:cs typeface="华文黑体" pitchFamily="2" charset="-122"/>
              </a:rPr>
              <a:t>研究方法二标题</a:t>
            </a:r>
            <a:endParaRPr lang="zh-CN" altLang="en-US" sz="1100" dirty="0">
              <a:solidFill>
                <a:srgbClr val="0070C0"/>
              </a:solidFill>
              <a:latin typeface="微软雅黑" pitchFamily="34" charset="-122"/>
              <a:ea typeface="微软雅黑" pitchFamily="34" charset="-122"/>
              <a:cs typeface="华文黑体" pitchFamily="2" charset="-122"/>
            </a:endParaRPr>
          </a:p>
        </p:txBody>
      </p:sp>
      <p:sp>
        <p:nvSpPr>
          <p:cNvPr id="80" name="TextBox 79"/>
          <p:cNvSpPr txBox="1"/>
          <p:nvPr/>
        </p:nvSpPr>
        <p:spPr>
          <a:xfrm>
            <a:off x="815547" y="3007775"/>
            <a:ext cx="2352114" cy="549381"/>
          </a:xfrm>
          <a:prstGeom prst="rect">
            <a:avLst/>
          </a:prstGeom>
          <a:noFill/>
        </p:spPr>
        <p:txBody>
          <a:bodyPr wrap="square" lIns="68580" tIns="34290" rIns="68580" bIns="34290" rtlCol="0">
            <a:spAutoFit/>
          </a:bodyPr>
          <a:lstStyle/>
          <a:p>
            <a:pPr algn="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81" name="TextBox 80"/>
          <p:cNvSpPr txBox="1"/>
          <p:nvPr/>
        </p:nvSpPr>
        <p:spPr>
          <a:xfrm>
            <a:off x="1989438" y="2753788"/>
            <a:ext cx="1178223" cy="224036"/>
          </a:xfrm>
          <a:prstGeom prst="rect">
            <a:avLst/>
          </a:prstGeom>
          <a:noFill/>
        </p:spPr>
        <p:txBody>
          <a:bodyPr wrap="square" lIns="68580" tIns="0" rIns="68580" bIns="0" rtlCol="0" anchor="t">
            <a:spAutoFit/>
          </a:bodyPr>
          <a:lstStyle/>
          <a:p>
            <a:pPr algn="r">
              <a:lnSpc>
                <a:spcPct val="150000"/>
              </a:lnSpc>
            </a:pPr>
            <a:r>
              <a:rPr lang="zh-CN" altLang="en-US" sz="1100" dirty="0" smtClean="0">
                <a:solidFill>
                  <a:srgbClr val="0070C0"/>
                </a:solidFill>
                <a:latin typeface="微软雅黑" pitchFamily="34" charset="-122"/>
                <a:ea typeface="微软雅黑" pitchFamily="34" charset="-122"/>
                <a:cs typeface="华文黑体" pitchFamily="2" charset="-122"/>
              </a:rPr>
              <a:t>研究方法三标题</a:t>
            </a:r>
            <a:endParaRPr lang="zh-CN" altLang="en-US" sz="1100" dirty="0">
              <a:solidFill>
                <a:srgbClr val="0070C0"/>
              </a:solidFill>
              <a:latin typeface="微软雅黑" pitchFamily="34" charset="-122"/>
              <a:ea typeface="微软雅黑" pitchFamily="34" charset="-122"/>
              <a:cs typeface="华文黑体" pitchFamily="2" charset="-122"/>
            </a:endParaRPr>
          </a:p>
        </p:txBody>
      </p:sp>
      <p:sp>
        <p:nvSpPr>
          <p:cNvPr id="82" name="TextBox 81"/>
          <p:cNvSpPr txBox="1"/>
          <p:nvPr/>
        </p:nvSpPr>
        <p:spPr>
          <a:xfrm>
            <a:off x="5598246" y="3942587"/>
            <a:ext cx="2211223" cy="549381"/>
          </a:xfrm>
          <a:prstGeom prst="rect">
            <a:avLst/>
          </a:prstGeom>
          <a:noFill/>
        </p:spPr>
        <p:txBody>
          <a:bodyPr wrap="square" lIns="68580" tIns="34290" rIns="68580" bIns="34290" rtlCol="0">
            <a:spAutoFit/>
          </a:bodyPr>
          <a:lstStyle/>
          <a:p>
            <a:pP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83" name="TextBox 82"/>
          <p:cNvSpPr txBox="1"/>
          <p:nvPr/>
        </p:nvSpPr>
        <p:spPr>
          <a:xfrm>
            <a:off x="5598247" y="3688600"/>
            <a:ext cx="1333894" cy="224036"/>
          </a:xfrm>
          <a:prstGeom prst="rect">
            <a:avLst/>
          </a:prstGeom>
          <a:noFill/>
        </p:spPr>
        <p:txBody>
          <a:bodyPr wrap="square" lIns="68580" tIns="0" rIns="68580" bIns="0" rtlCol="0" anchor="t">
            <a:spAutoFit/>
          </a:bodyPr>
          <a:lstStyle/>
          <a:p>
            <a:pPr>
              <a:lnSpc>
                <a:spcPct val="150000"/>
              </a:lnSpc>
            </a:pPr>
            <a:r>
              <a:rPr lang="zh-CN" altLang="en-US" sz="1100" dirty="0" smtClean="0">
                <a:solidFill>
                  <a:srgbClr val="0070C0"/>
                </a:solidFill>
                <a:latin typeface="微软雅黑" pitchFamily="34" charset="-122"/>
                <a:ea typeface="微软雅黑" pitchFamily="34" charset="-122"/>
                <a:cs typeface="华文黑体" pitchFamily="2" charset="-122"/>
              </a:rPr>
              <a:t>研究方法四标题</a:t>
            </a:r>
            <a:endParaRPr lang="zh-CN" altLang="en-US" sz="1100" dirty="0">
              <a:solidFill>
                <a:srgbClr val="0070C0"/>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318776344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wipe(up)">
                                      <p:cBhvr>
                                        <p:cTn id="13" dur="4000"/>
                                        <p:tgtEl>
                                          <p:spTgt spid="47"/>
                                        </p:tgtEl>
                                      </p:cBhvr>
                                    </p:animEffect>
                                  </p:childTnLst>
                                </p:cTn>
                              </p:par>
                              <p:par>
                                <p:cTn id="14" presetID="1" presetClass="entr" presetSubtype="0" fill="hold" grpId="0" nodeType="withEffect">
                                  <p:stCondLst>
                                    <p:cond delay="500"/>
                                  </p:stCondLst>
                                  <p:childTnLst>
                                    <p:set>
                                      <p:cBhvr>
                                        <p:cTn id="15" dur="1" fill="hold">
                                          <p:stCondLst>
                                            <p:cond delay="0"/>
                                          </p:stCondLst>
                                        </p:cTn>
                                        <p:tgtEl>
                                          <p:spTgt spid="48"/>
                                        </p:tgtEl>
                                        <p:attrNameLst>
                                          <p:attrName>style.visibility</p:attrName>
                                        </p:attrNameLst>
                                      </p:cBhvr>
                                      <p:to>
                                        <p:strVal val="visible"/>
                                      </p:to>
                                    </p:set>
                                  </p:childTnLst>
                                </p:cTn>
                              </p:par>
                              <p:par>
                                <p:cTn id="16" presetID="1" presetClass="entr" presetSubtype="0" fill="hold" grpId="0" nodeType="withEffect">
                                  <p:stCondLst>
                                    <p:cond delay="500"/>
                                  </p:stCondLst>
                                  <p:childTnLst>
                                    <p:set>
                                      <p:cBhvr>
                                        <p:cTn id="17" dur="1" fill="hold">
                                          <p:stCondLst>
                                            <p:cond delay="0"/>
                                          </p:stCondLst>
                                        </p:cTn>
                                        <p:tgtEl>
                                          <p:spTgt spid="43"/>
                                        </p:tgtEl>
                                        <p:attrNameLst>
                                          <p:attrName>style.visibility</p:attrName>
                                        </p:attrNameLst>
                                      </p:cBhvr>
                                      <p:to>
                                        <p:strVal val="visible"/>
                                      </p:to>
                                    </p:set>
                                  </p:childTnLst>
                                </p:cTn>
                              </p:par>
                              <p:par>
                                <p:cTn id="18" presetID="35" presetClass="path" presetSubtype="0" accel="50000" decel="50000" fill="hold" grpId="1" nodeType="withEffect">
                                  <p:stCondLst>
                                    <p:cond delay="500"/>
                                  </p:stCondLst>
                                  <p:childTnLst>
                                    <p:animMotion origin="layout" path="M -2.08333E-6 0 L -0.02252 0 " pathEditMode="relative" rAng="0" ptsTypes="AA">
                                      <p:cBhvr>
                                        <p:cTn id="19" dur="2000" fill="hold"/>
                                        <p:tgtEl>
                                          <p:spTgt spid="48"/>
                                        </p:tgtEl>
                                        <p:attrNameLst>
                                          <p:attrName>ppt_x</p:attrName>
                                          <p:attrName>ppt_y</p:attrName>
                                        </p:attrNameLst>
                                      </p:cBhvr>
                                      <p:rCtr x="-1133" y="0"/>
                                    </p:animMotion>
                                  </p:childTnLst>
                                </p:cTn>
                              </p:par>
                              <p:par>
                                <p:cTn id="20" presetID="10" presetClass="entr" presetSubtype="0" fill="hold" grpId="0" nodeType="withEffect">
                                  <p:stCondLst>
                                    <p:cond delay="50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56"/>
                                        </p:tgtEl>
                                        <p:attrNameLst>
                                          <p:attrName>style.visibility</p:attrName>
                                        </p:attrNameLst>
                                      </p:cBhvr>
                                      <p:to>
                                        <p:strVal val="visible"/>
                                      </p:to>
                                    </p:set>
                                    <p:animEffect transition="in" filter="wipe(right)">
                                      <p:cBhvr>
                                        <p:cTn id="25" dur="500"/>
                                        <p:tgtEl>
                                          <p:spTgt spid="56"/>
                                        </p:tgtEl>
                                      </p:cBhvr>
                                    </p:animEffect>
                                  </p:childTnLst>
                                </p:cTn>
                              </p:par>
                              <p:par>
                                <p:cTn id="26" presetID="12" presetClass="entr" presetSubtype="2" fill="hold" grpId="0" nodeType="withEffect">
                                  <p:stCondLst>
                                    <p:cond delay="1000"/>
                                  </p:stCondLst>
                                  <p:childTnLst>
                                    <p:set>
                                      <p:cBhvr>
                                        <p:cTn id="27" dur="1" fill="hold">
                                          <p:stCondLst>
                                            <p:cond delay="0"/>
                                          </p:stCondLst>
                                        </p:cTn>
                                        <p:tgtEl>
                                          <p:spTgt spid="61"/>
                                        </p:tgtEl>
                                        <p:attrNameLst>
                                          <p:attrName>style.visibility</p:attrName>
                                        </p:attrNameLst>
                                      </p:cBhvr>
                                      <p:to>
                                        <p:strVal val="visible"/>
                                      </p:to>
                                    </p:set>
                                    <p:anim calcmode="lin" valueType="num">
                                      <p:cBhvr additive="base">
                                        <p:cTn id="28" dur="500"/>
                                        <p:tgtEl>
                                          <p:spTgt spid="61"/>
                                        </p:tgtEl>
                                        <p:attrNameLst>
                                          <p:attrName>ppt_x</p:attrName>
                                        </p:attrNameLst>
                                      </p:cBhvr>
                                      <p:tavLst>
                                        <p:tav tm="0">
                                          <p:val>
                                            <p:strVal val="#ppt_x+#ppt_w*1.125000"/>
                                          </p:val>
                                        </p:tav>
                                        <p:tav tm="100000">
                                          <p:val>
                                            <p:strVal val="#ppt_x"/>
                                          </p:val>
                                        </p:tav>
                                      </p:tavLst>
                                    </p:anim>
                                    <p:animEffect transition="in" filter="wipe(left)">
                                      <p:cBhvr>
                                        <p:cTn id="29" dur="500"/>
                                        <p:tgtEl>
                                          <p:spTgt spid="61"/>
                                        </p:tgtEl>
                                      </p:cBhvr>
                                    </p:animEffect>
                                  </p:childTnLst>
                                </p:cTn>
                              </p:par>
                              <p:par>
                                <p:cTn id="30" presetID="12" presetClass="entr" presetSubtype="2" fill="hold" grpId="0" nodeType="withEffect">
                                  <p:stCondLst>
                                    <p:cond delay="1000"/>
                                  </p:stCondLst>
                                  <p:childTnLst>
                                    <p:set>
                                      <p:cBhvr>
                                        <p:cTn id="31" dur="1" fill="hold">
                                          <p:stCondLst>
                                            <p:cond delay="0"/>
                                          </p:stCondLst>
                                        </p:cTn>
                                        <p:tgtEl>
                                          <p:spTgt spid="60"/>
                                        </p:tgtEl>
                                        <p:attrNameLst>
                                          <p:attrName>style.visibility</p:attrName>
                                        </p:attrNameLst>
                                      </p:cBhvr>
                                      <p:to>
                                        <p:strVal val="visible"/>
                                      </p:to>
                                    </p:set>
                                    <p:anim calcmode="lin" valueType="num">
                                      <p:cBhvr additive="base">
                                        <p:cTn id="32" dur="500"/>
                                        <p:tgtEl>
                                          <p:spTgt spid="60"/>
                                        </p:tgtEl>
                                        <p:attrNameLst>
                                          <p:attrName>ppt_x</p:attrName>
                                        </p:attrNameLst>
                                      </p:cBhvr>
                                      <p:tavLst>
                                        <p:tav tm="0">
                                          <p:val>
                                            <p:strVal val="#ppt_x+#ppt_w*1.125000"/>
                                          </p:val>
                                        </p:tav>
                                        <p:tav tm="100000">
                                          <p:val>
                                            <p:strVal val="#ppt_x"/>
                                          </p:val>
                                        </p:tav>
                                      </p:tavLst>
                                    </p:anim>
                                    <p:animEffect transition="in" filter="wipe(left)">
                                      <p:cBhvr>
                                        <p:cTn id="33" dur="500"/>
                                        <p:tgtEl>
                                          <p:spTgt spid="60"/>
                                        </p:tgtEl>
                                      </p:cBhvr>
                                    </p:animEffect>
                                  </p:childTnLst>
                                </p:cTn>
                              </p:par>
                              <p:par>
                                <p:cTn id="34" presetID="1" presetClass="entr" presetSubtype="0" fill="hold" grpId="0" nodeType="withEffect">
                                  <p:stCondLst>
                                    <p:cond delay="1500"/>
                                  </p:stCondLst>
                                  <p:childTnLst>
                                    <p:set>
                                      <p:cBhvr>
                                        <p:cTn id="35" dur="1" fill="hold">
                                          <p:stCondLst>
                                            <p:cond delay="0"/>
                                          </p:stCondLst>
                                        </p:cTn>
                                        <p:tgtEl>
                                          <p:spTgt spid="49"/>
                                        </p:tgtEl>
                                        <p:attrNameLst>
                                          <p:attrName>style.visibility</p:attrName>
                                        </p:attrNameLst>
                                      </p:cBhvr>
                                      <p:to>
                                        <p:strVal val="visible"/>
                                      </p:to>
                                    </p:set>
                                  </p:childTnLst>
                                </p:cTn>
                              </p:par>
                              <p:par>
                                <p:cTn id="36" presetID="1" presetClass="entr" presetSubtype="0" fill="hold" grpId="0" nodeType="withEffect">
                                  <p:stCondLst>
                                    <p:cond delay="1500"/>
                                  </p:stCondLst>
                                  <p:childTnLst>
                                    <p:set>
                                      <p:cBhvr>
                                        <p:cTn id="37" dur="1" fill="hold">
                                          <p:stCondLst>
                                            <p:cond delay="0"/>
                                          </p:stCondLst>
                                        </p:cTn>
                                        <p:tgtEl>
                                          <p:spTgt spid="45"/>
                                        </p:tgtEl>
                                        <p:attrNameLst>
                                          <p:attrName>style.visibility</p:attrName>
                                        </p:attrNameLst>
                                      </p:cBhvr>
                                      <p:to>
                                        <p:strVal val="visible"/>
                                      </p:to>
                                    </p:set>
                                  </p:childTnLst>
                                </p:cTn>
                              </p:par>
                              <p:par>
                                <p:cTn id="38" presetID="63" presetClass="path" presetSubtype="0" accel="50000" decel="50000" fill="hold" grpId="1" nodeType="withEffect">
                                  <p:stCondLst>
                                    <p:cond delay="1500"/>
                                  </p:stCondLst>
                                  <p:childTnLst>
                                    <p:animMotion origin="layout" path="M -2.08333E-6 2.59259E-6 L 0.025 2.59259E-6 " pathEditMode="relative" rAng="0" ptsTypes="AA">
                                      <p:cBhvr>
                                        <p:cTn id="39" dur="2000" fill="hold"/>
                                        <p:tgtEl>
                                          <p:spTgt spid="49"/>
                                        </p:tgtEl>
                                        <p:attrNameLst>
                                          <p:attrName>ppt_x</p:attrName>
                                          <p:attrName>ppt_y</p:attrName>
                                        </p:attrNameLst>
                                      </p:cBhvr>
                                      <p:rCtr x="1250" y="0"/>
                                    </p:animMotion>
                                  </p:childTnLst>
                                </p:cTn>
                              </p:par>
                              <p:par>
                                <p:cTn id="40" presetID="10" presetClass="entr" presetSubtype="0" fill="hold" grpId="0" nodeType="withEffect">
                                  <p:stCondLst>
                                    <p:cond delay="150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500"/>
                                        <p:tgtEl>
                                          <p:spTgt spid="53"/>
                                        </p:tgtEl>
                                      </p:cBhvr>
                                    </p:animEffect>
                                  </p:childTnLst>
                                </p:cTn>
                              </p:par>
                              <p:par>
                                <p:cTn id="43" presetID="22" presetClass="entr" presetSubtype="8" fill="hold" grpId="0" nodeType="withEffect">
                                  <p:stCondLst>
                                    <p:cond delay="1500"/>
                                  </p:stCondLst>
                                  <p:childTnLst>
                                    <p:set>
                                      <p:cBhvr>
                                        <p:cTn id="44" dur="1" fill="hold">
                                          <p:stCondLst>
                                            <p:cond delay="0"/>
                                          </p:stCondLst>
                                        </p:cTn>
                                        <p:tgtEl>
                                          <p:spTgt spid="57"/>
                                        </p:tgtEl>
                                        <p:attrNameLst>
                                          <p:attrName>style.visibility</p:attrName>
                                        </p:attrNameLst>
                                      </p:cBhvr>
                                      <p:to>
                                        <p:strVal val="visible"/>
                                      </p:to>
                                    </p:set>
                                    <p:animEffect transition="in" filter="wipe(left)">
                                      <p:cBhvr>
                                        <p:cTn id="45" dur="500"/>
                                        <p:tgtEl>
                                          <p:spTgt spid="57"/>
                                        </p:tgtEl>
                                      </p:cBhvr>
                                    </p:animEffect>
                                  </p:childTnLst>
                                </p:cTn>
                              </p:par>
                              <p:par>
                                <p:cTn id="46" presetID="12" presetClass="entr" presetSubtype="8" fill="hold" grpId="0" nodeType="withEffect">
                                  <p:stCondLst>
                                    <p:cond delay="2000"/>
                                  </p:stCondLst>
                                  <p:childTnLst>
                                    <p:set>
                                      <p:cBhvr>
                                        <p:cTn id="47" dur="1" fill="hold">
                                          <p:stCondLst>
                                            <p:cond delay="0"/>
                                          </p:stCondLst>
                                        </p:cTn>
                                        <p:tgtEl>
                                          <p:spTgt spid="79"/>
                                        </p:tgtEl>
                                        <p:attrNameLst>
                                          <p:attrName>style.visibility</p:attrName>
                                        </p:attrNameLst>
                                      </p:cBhvr>
                                      <p:to>
                                        <p:strVal val="visible"/>
                                      </p:to>
                                    </p:set>
                                    <p:anim calcmode="lin" valueType="num">
                                      <p:cBhvr additive="base">
                                        <p:cTn id="48" dur="500"/>
                                        <p:tgtEl>
                                          <p:spTgt spid="79"/>
                                        </p:tgtEl>
                                        <p:attrNameLst>
                                          <p:attrName>ppt_x</p:attrName>
                                        </p:attrNameLst>
                                      </p:cBhvr>
                                      <p:tavLst>
                                        <p:tav tm="0">
                                          <p:val>
                                            <p:strVal val="#ppt_x-#ppt_w*1.125000"/>
                                          </p:val>
                                        </p:tav>
                                        <p:tav tm="100000">
                                          <p:val>
                                            <p:strVal val="#ppt_x"/>
                                          </p:val>
                                        </p:tav>
                                      </p:tavLst>
                                    </p:anim>
                                    <p:animEffect transition="in" filter="wipe(right)">
                                      <p:cBhvr>
                                        <p:cTn id="49" dur="500"/>
                                        <p:tgtEl>
                                          <p:spTgt spid="79"/>
                                        </p:tgtEl>
                                      </p:cBhvr>
                                    </p:animEffect>
                                  </p:childTnLst>
                                </p:cTn>
                              </p:par>
                              <p:par>
                                <p:cTn id="50" presetID="12" presetClass="entr" presetSubtype="8" fill="hold" grpId="0" nodeType="withEffect">
                                  <p:stCondLst>
                                    <p:cond delay="2000"/>
                                  </p:stCondLst>
                                  <p:childTnLst>
                                    <p:set>
                                      <p:cBhvr>
                                        <p:cTn id="51" dur="1" fill="hold">
                                          <p:stCondLst>
                                            <p:cond delay="0"/>
                                          </p:stCondLst>
                                        </p:cTn>
                                        <p:tgtEl>
                                          <p:spTgt spid="78"/>
                                        </p:tgtEl>
                                        <p:attrNameLst>
                                          <p:attrName>style.visibility</p:attrName>
                                        </p:attrNameLst>
                                      </p:cBhvr>
                                      <p:to>
                                        <p:strVal val="visible"/>
                                      </p:to>
                                    </p:set>
                                    <p:anim calcmode="lin" valueType="num">
                                      <p:cBhvr additive="base">
                                        <p:cTn id="52" dur="500"/>
                                        <p:tgtEl>
                                          <p:spTgt spid="78"/>
                                        </p:tgtEl>
                                        <p:attrNameLst>
                                          <p:attrName>ppt_x</p:attrName>
                                        </p:attrNameLst>
                                      </p:cBhvr>
                                      <p:tavLst>
                                        <p:tav tm="0">
                                          <p:val>
                                            <p:strVal val="#ppt_x-#ppt_w*1.125000"/>
                                          </p:val>
                                        </p:tav>
                                        <p:tav tm="100000">
                                          <p:val>
                                            <p:strVal val="#ppt_x"/>
                                          </p:val>
                                        </p:tav>
                                      </p:tavLst>
                                    </p:anim>
                                    <p:animEffect transition="in" filter="wipe(right)">
                                      <p:cBhvr>
                                        <p:cTn id="53" dur="500"/>
                                        <p:tgtEl>
                                          <p:spTgt spid="78"/>
                                        </p:tgtEl>
                                      </p:cBhvr>
                                    </p:animEffect>
                                  </p:childTnLst>
                                </p:cTn>
                              </p:par>
                              <p:par>
                                <p:cTn id="54" presetID="1" presetClass="entr" presetSubtype="0" fill="hold" grpId="0" nodeType="withEffect">
                                  <p:stCondLst>
                                    <p:cond delay="2500"/>
                                  </p:stCondLst>
                                  <p:childTnLst>
                                    <p:set>
                                      <p:cBhvr>
                                        <p:cTn id="55" dur="1" fill="hold">
                                          <p:stCondLst>
                                            <p:cond delay="0"/>
                                          </p:stCondLst>
                                        </p:cTn>
                                        <p:tgtEl>
                                          <p:spTgt spid="50"/>
                                        </p:tgtEl>
                                        <p:attrNameLst>
                                          <p:attrName>style.visibility</p:attrName>
                                        </p:attrNameLst>
                                      </p:cBhvr>
                                      <p:to>
                                        <p:strVal val="visible"/>
                                      </p:to>
                                    </p:set>
                                  </p:childTnLst>
                                </p:cTn>
                              </p:par>
                              <p:par>
                                <p:cTn id="56" presetID="1" presetClass="entr" presetSubtype="0" fill="hold" grpId="0" nodeType="withEffect">
                                  <p:stCondLst>
                                    <p:cond delay="2500"/>
                                  </p:stCondLst>
                                  <p:childTnLst>
                                    <p:set>
                                      <p:cBhvr>
                                        <p:cTn id="57" dur="1" fill="hold">
                                          <p:stCondLst>
                                            <p:cond delay="0"/>
                                          </p:stCondLst>
                                        </p:cTn>
                                        <p:tgtEl>
                                          <p:spTgt spid="44"/>
                                        </p:tgtEl>
                                        <p:attrNameLst>
                                          <p:attrName>style.visibility</p:attrName>
                                        </p:attrNameLst>
                                      </p:cBhvr>
                                      <p:to>
                                        <p:strVal val="visible"/>
                                      </p:to>
                                    </p:set>
                                  </p:childTnLst>
                                </p:cTn>
                              </p:par>
                              <p:par>
                                <p:cTn id="58" presetID="35" presetClass="path" presetSubtype="0" accel="50000" decel="50000" fill="hold" grpId="1" nodeType="withEffect">
                                  <p:stCondLst>
                                    <p:cond delay="2500"/>
                                  </p:stCondLst>
                                  <p:childTnLst>
                                    <p:animMotion origin="layout" path="M -2.08333E-6 0 L -0.02252 0 " pathEditMode="relative" rAng="0" ptsTypes="AA">
                                      <p:cBhvr>
                                        <p:cTn id="59" dur="2000" fill="hold"/>
                                        <p:tgtEl>
                                          <p:spTgt spid="50"/>
                                        </p:tgtEl>
                                        <p:attrNameLst>
                                          <p:attrName>ppt_x</p:attrName>
                                          <p:attrName>ppt_y</p:attrName>
                                        </p:attrNameLst>
                                      </p:cBhvr>
                                      <p:rCtr x="-1133" y="0"/>
                                    </p:animMotion>
                                  </p:childTnLst>
                                </p:cTn>
                              </p:par>
                              <p:par>
                                <p:cTn id="60" presetID="10" presetClass="entr" presetSubtype="0" fill="hold" grpId="0" nodeType="withEffect">
                                  <p:stCondLst>
                                    <p:cond delay="2500"/>
                                  </p:stCondLst>
                                  <p:childTnLst>
                                    <p:set>
                                      <p:cBhvr>
                                        <p:cTn id="61" dur="1" fill="hold">
                                          <p:stCondLst>
                                            <p:cond delay="0"/>
                                          </p:stCondLst>
                                        </p:cTn>
                                        <p:tgtEl>
                                          <p:spTgt spid="54"/>
                                        </p:tgtEl>
                                        <p:attrNameLst>
                                          <p:attrName>style.visibility</p:attrName>
                                        </p:attrNameLst>
                                      </p:cBhvr>
                                      <p:to>
                                        <p:strVal val="visible"/>
                                      </p:to>
                                    </p:set>
                                    <p:animEffect transition="in" filter="fade">
                                      <p:cBhvr>
                                        <p:cTn id="62" dur="500"/>
                                        <p:tgtEl>
                                          <p:spTgt spid="54"/>
                                        </p:tgtEl>
                                      </p:cBhvr>
                                    </p:animEffect>
                                  </p:childTnLst>
                                </p:cTn>
                              </p:par>
                              <p:par>
                                <p:cTn id="63" presetID="22" presetClass="entr" presetSubtype="2" fill="hold" grpId="0" nodeType="withEffect">
                                  <p:stCondLst>
                                    <p:cond delay="2500"/>
                                  </p:stCondLst>
                                  <p:childTnLst>
                                    <p:set>
                                      <p:cBhvr>
                                        <p:cTn id="64" dur="1" fill="hold">
                                          <p:stCondLst>
                                            <p:cond delay="0"/>
                                          </p:stCondLst>
                                        </p:cTn>
                                        <p:tgtEl>
                                          <p:spTgt spid="58"/>
                                        </p:tgtEl>
                                        <p:attrNameLst>
                                          <p:attrName>style.visibility</p:attrName>
                                        </p:attrNameLst>
                                      </p:cBhvr>
                                      <p:to>
                                        <p:strVal val="visible"/>
                                      </p:to>
                                    </p:set>
                                    <p:animEffect transition="in" filter="wipe(right)">
                                      <p:cBhvr>
                                        <p:cTn id="65" dur="500"/>
                                        <p:tgtEl>
                                          <p:spTgt spid="58"/>
                                        </p:tgtEl>
                                      </p:cBhvr>
                                    </p:animEffect>
                                  </p:childTnLst>
                                </p:cTn>
                              </p:par>
                              <p:par>
                                <p:cTn id="66" presetID="12" presetClass="entr" presetSubtype="2" fill="hold" grpId="0" nodeType="withEffect">
                                  <p:stCondLst>
                                    <p:cond delay="3000"/>
                                  </p:stCondLst>
                                  <p:childTnLst>
                                    <p:set>
                                      <p:cBhvr>
                                        <p:cTn id="67" dur="1" fill="hold">
                                          <p:stCondLst>
                                            <p:cond delay="0"/>
                                          </p:stCondLst>
                                        </p:cTn>
                                        <p:tgtEl>
                                          <p:spTgt spid="81"/>
                                        </p:tgtEl>
                                        <p:attrNameLst>
                                          <p:attrName>style.visibility</p:attrName>
                                        </p:attrNameLst>
                                      </p:cBhvr>
                                      <p:to>
                                        <p:strVal val="visible"/>
                                      </p:to>
                                    </p:set>
                                    <p:anim calcmode="lin" valueType="num">
                                      <p:cBhvr additive="base">
                                        <p:cTn id="68" dur="500"/>
                                        <p:tgtEl>
                                          <p:spTgt spid="81"/>
                                        </p:tgtEl>
                                        <p:attrNameLst>
                                          <p:attrName>ppt_x</p:attrName>
                                        </p:attrNameLst>
                                      </p:cBhvr>
                                      <p:tavLst>
                                        <p:tav tm="0">
                                          <p:val>
                                            <p:strVal val="#ppt_x+#ppt_w*1.125000"/>
                                          </p:val>
                                        </p:tav>
                                        <p:tav tm="100000">
                                          <p:val>
                                            <p:strVal val="#ppt_x"/>
                                          </p:val>
                                        </p:tav>
                                      </p:tavLst>
                                    </p:anim>
                                    <p:animEffect transition="in" filter="wipe(left)">
                                      <p:cBhvr>
                                        <p:cTn id="69" dur="500"/>
                                        <p:tgtEl>
                                          <p:spTgt spid="81"/>
                                        </p:tgtEl>
                                      </p:cBhvr>
                                    </p:animEffect>
                                  </p:childTnLst>
                                </p:cTn>
                              </p:par>
                              <p:par>
                                <p:cTn id="70" presetID="12" presetClass="entr" presetSubtype="2" fill="hold" grpId="0" nodeType="withEffect">
                                  <p:stCondLst>
                                    <p:cond delay="3000"/>
                                  </p:stCondLst>
                                  <p:childTnLst>
                                    <p:set>
                                      <p:cBhvr>
                                        <p:cTn id="71" dur="1" fill="hold">
                                          <p:stCondLst>
                                            <p:cond delay="0"/>
                                          </p:stCondLst>
                                        </p:cTn>
                                        <p:tgtEl>
                                          <p:spTgt spid="80"/>
                                        </p:tgtEl>
                                        <p:attrNameLst>
                                          <p:attrName>style.visibility</p:attrName>
                                        </p:attrNameLst>
                                      </p:cBhvr>
                                      <p:to>
                                        <p:strVal val="visible"/>
                                      </p:to>
                                    </p:set>
                                    <p:anim calcmode="lin" valueType="num">
                                      <p:cBhvr additive="base">
                                        <p:cTn id="72" dur="500"/>
                                        <p:tgtEl>
                                          <p:spTgt spid="80"/>
                                        </p:tgtEl>
                                        <p:attrNameLst>
                                          <p:attrName>ppt_x</p:attrName>
                                        </p:attrNameLst>
                                      </p:cBhvr>
                                      <p:tavLst>
                                        <p:tav tm="0">
                                          <p:val>
                                            <p:strVal val="#ppt_x+#ppt_w*1.125000"/>
                                          </p:val>
                                        </p:tav>
                                        <p:tav tm="100000">
                                          <p:val>
                                            <p:strVal val="#ppt_x"/>
                                          </p:val>
                                        </p:tav>
                                      </p:tavLst>
                                    </p:anim>
                                    <p:animEffect transition="in" filter="wipe(left)">
                                      <p:cBhvr>
                                        <p:cTn id="73" dur="500"/>
                                        <p:tgtEl>
                                          <p:spTgt spid="80"/>
                                        </p:tgtEl>
                                      </p:cBhvr>
                                    </p:animEffect>
                                  </p:childTnLst>
                                </p:cTn>
                              </p:par>
                              <p:par>
                                <p:cTn id="74" presetID="1" presetClass="entr" presetSubtype="0" fill="hold" grpId="0" nodeType="withEffect">
                                  <p:stCondLst>
                                    <p:cond delay="3500"/>
                                  </p:stCondLst>
                                  <p:childTnLst>
                                    <p:set>
                                      <p:cBhvr>
                                        <p:cTn id="75" dur="1" fill="hold">
                                          <p:stCondLst>
                                            <p:cond delay="0"/>
                                          </p:stCondLst>
                                        </p:cTn>
                                        <p:tgtEl>
                                          <p:spTgt spid="51"/>
                                        </p:tgtEl>
                                        <p:attrNameLst>
                                          <p:attrName>style.visibility</p:attrName>
                                        </p:attrNameLst>
                                      </p:cBhvr>
                                      <p:to>
                                        <p:strVal val="visible"/>
                                      </p:to>
                                    </p:set>
                                  </p:childTnLst>
                                </p:cTn>
                              </p:par>
                              <p:par>
                                <p:cTn id="76" presetID="1" presetClass="entr" presetSubtype="0" fill="hold" grpId="0" nodeType="withEffect">
                                  <p:stCondLst>
                                    <p:cond delay="3500"/>
                                  </p:stCondLst>
                                  <p:childTnLst>
                                    <p:set>
                                      <p:cBhvr>
                                        <p:cTn id="77" dur="1" fill="hold">
                                          <p:stCondLst>
                                            <p:cond delay="0"/>
                                          </p:stCondLst>
                                        </p:cTn>
                                        <p:tgtEl>
                                          <p:spTgt spid="46"/>
                                        </p:tgtEl>
                                        <p:attrNameLst>
                                          <p:attrName>style.visibility</p:attrName>
                                        </p:attrNameLst>
                                      </p:cBhvr>
                                      <p:to>
                                        <p:strVal val="visible"/>
                                      </p:to>
                                    </p:set>
                                  </p:childTnLst>
                                </p:cTn>
                              </p:par>
                              <p:par>
                                <p:cTn id="78" presetID="63" presetClass="path" presetSubtype="0" accel="50000" decel="50000" fill="hold" grpId="1" nodeType="withEffect">
                                  <p:stCondLst>
                                    <p:cond delay="3500"/>
                                  </p:stCondLst>
                                  <p:childTnLst>
                                    <p:animMotion origin="layout" path="M -2.08333E-6 2.59259E-6 L 0.025 2.59259E-6 " pathEditMode="relative" rAng="0" ptsTypes="AA">
                                      <p:cBhvr>
                                        <p:cTn id="79" dur="2000" fill="hold"/>
                                        <p:tgtEl>
                                          <p:spTgt spid="51"/>
                                        </p:tgtEl>
                                        <p:attrNameLst>
                                          <p:attrName>ppt_x</p:attrName>
                                          <p:attrName>ppt_y</p:attrName>
                                        </p:attrNameLst>
                                      </p:cBhvr>
                                      <p:rCtr x="1250" y="0"/>
                                    </p:animMotion>
                                  </p:childTnLst>
                                </p:cTn>
                              </p:par>
                              <p:par>
                                <p:cTn id="80" presetID="10" presetClass="entr" presetSubtype="0" fill="hold" grpId="0" nodeType="withEffect">
                                  <p:stCondLst>
                                    <p:cond delay="350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500"/>
                                        <p:tgtEl>
                                          <p:spTgt spid="55"/>
                                        </p:tgtEl>
                                      </p:cBhvr>
                                    </p:animEffect>
                                  </p:childTnLst>
                                </p:cTn>
                              </p:par>
                              <p:par>
                                <p:cTn id="83" presetID="22" presetClass="entr" presetSubtype="8" fill="hold" grpId="0" nodeType="withEffect">
                                  <p:stCondLst>
                                    <p:cond delay="3500"/>
                                  </p:stCondLst>
                                  <p:childTnLst>
                                    <p:set>
                                      <p:cBhvr>
                                        <p:cTn id="84" dur="1" fill="hold">
                                          <p:stCondLst>
                                            <p:cond delay="0"/>
                                          </p:stCondLst>
                                        </p:cTn>
                                        <p:tgtEl>
                                          <p:spTgt spid="59"/>
                                        </p:tgtEl>
                                        <p:attrNameLst>
                                          <p:attrName>style.visibility</p:attrName>
                                        </p:attrNameLst>
                                      </p:cBhvr>
                                      <p:to>
                                        <p:strVal val="visible"/>
                                      </p:to>
                                    </p:set>
                                    <p:animEffect transition="in" filter="wipe(left)">
                                      <p:cBhvr>
                                        <p:cTn id="85" dur="500"/>
                                        <p:tgtEl>
                                          <p:spTgt spid="59"/>
                                        </p:tgtEl>
                                      </p:cBhvr>
                                    </p:animEffect>
                                  </p:childTnLst>
                                </p:cTn>
                              </p:par>
                              <p:par>
                                <p:cTn id="86" presetID="12" presetClass="entr" presetSubtype="8" fill="hold" grpId="0" nodeType="withEffect">
                                  <p:stCondLst>
                                    <p:cond delay="4000"/>
                                  </p:stCondLst>
                                  <p:childTnLst>
                                    <p:set>
                                      <p:cBhvr>
                                        <p:cTn id="87" dur="1" fill="hold">
                                          <p:stCondLst>
                                            <p:cond delay="0"/>
                                          </p:stCondLst>
                                        </p:cTn>
                                        <p:tgtEl>
                                          <p:spTgt spid="83"/>
                                        </p:tgtEl>
                                        <p:attrNameLst>
                                          <p:attrName>style.visibility</p:attrName>
                                        </p:attrNameLst>
                                      </p:cBhvr>
                                      <p:to>
                                        <p:strVal val="visible"/>
                                      </p:to>
                                    </p:set>
                                    <p:anim calcmode="lin" valueType="num">
                                      <p:cBhvr additive="base">
                                        <p:cTn id="88" dur="500"/>
                                        <p:tgtEl>
                                          <p:spTgt spid="83"/>
                                        </p:tgtEl>
                                        <p:attrNameLst>
                                          <p:attrName>ppt_x</p:attrName>
                                        </p:attrNameLst>
                                      </p:cBhvr>
                                      <p:tavLst>
                                        <p:tav tm="0">
                                          <p:val>
                                            <p:strVal val="#ppt_x-#ppt_w*1.125000"/>
                                          </p:val>
                                        </p:tav>
                                        <p:tav tm="100000">
                                          <p:val>
                                            <p:strVal val="#ppt_x"/>
                                          </p:val>
                                        </p:tav>
                                      </p:tavLst>
                                    </p:anim>
                                    <p:animEffect transition="in" filter="wipe(right)">
                                      <p:cBhvr>
                                        <p:cTn id="89" dur="500"/>
                                        <p:tgtEl>
                                          <p:spTgt spid="83"/>
                                        </p:tgtEl>
                                      </p:cBhvr>
                                    </p:animEffect>
                                  </p:childTnLst>
                                </p:cTn>
                              </p:par>
                              <p:par>
                                <p:cTn id="90" presetID="12" presetClass="entr" presetSubtype="8" fill="hold" grpId="0" nodeType="withEffect">
                                  <p:stCondLst>
                                    <p:cond delay="4000"/>
                                  </p:stCondLst>
                                  <p:childTnLst>
                                    <p:set>
                                      <p:cBhvr>
                                        <p:cTn id="91" dur="1" fill="hold">
                                          <p:stCondLst>
                                            <p:cond delay="0"/>
                                          </p:stCondLst>
                                        </p:cTn>
                                        <p:tgtEl>
                                          <p:spTgt spid="82"/>
                                        </p:tgtEl>
                                        <p:attrNameLst>
                                          <p:attrName>style.visibility</p:attrName>
                                        </p:attrNameLst>
                                      </p:cBhvr>
                                      <p:to>
                                        <p:strVal val="visible"/>
                                      </p:to>
                                    </p:set>
                                    <p:anim calcmode="lin" valueType="num">
                                      <p:cBhvr additive="base">
                                        <p:cTn id="92" dur="500"/>
                                        <p:tgtEl>
                                          <p:spTgt spid="82"/>
                                        </p:tgtEl>
                                        <p:attrNameLst>
                                          <p:attrName>ppt_x</p:attrName>
                                        </p:attrNameLst>
                                      </p:cBhvr>
                                      <p:tavLst>
                                        <p:tav tm="0">
                                          <p:val>
                                            <p:strVal val="#ppt_x-#ppt_w*1.125000"/>
                                          </p:val>
                                        </p:tav>
                                        <p:tav tm="100000">
                                          <p:val>
                                            <p:strVal val="#ppt_x"/>
                                          </p:val>
                                        </p:tav>
                                      </p:tavLst>
                                    </p:anim>
                                    <p:animEffect transition="in" filter="wipe(right)">
                                      <p:cBhvr>
                                        <p:cTn id="9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1" grpId="0" animBg="1"/>
      <p:bldP spid="51" grpId="1" animBg="1"/>
      <p:bldP spid="44" grpId="0" animBg="1"/>
      <p:bldP spid="50" grpId="0" animBg="1"/>
      <p:bldP spid="50" grpId="1" animBg="1"/>
      <p:bldP spid="45" grpId="0" animBg="1"/>
      <p:bldP spid="49" grpId="0" animBg="1"/>
      <p:bldP spid="49" grpId="1" animBg="1"/>
      <p:bldP spid="43" grpId="0" animBg="1"/>
      <p:bldP spid="48" grpId="0" animBg="1"/>
      <p:bldP spid="48" grpId="1" animBg="1"/>
      <p:bldP spid="36" grpId="0"/>
      <p:bldP spid="47" grpId="0" animBg="1"/>
      <p:bldP spid="52" grpId="0" animBg="1"/>
      <p:bldP spid="53" grpId="0" animBg="1"/>
      <p:bldP spid="54" grpId="0" animBg="1"/>
      <p:bldP spid="55" grpId="0" animBg="1"/>
      <p:bldP spid="56" grpId="0" animBg="1"/>
      <p:bldP spid="57" grpId="0" animBg="1"/>
      <p:bldP spid="58" grpId="0" animBg="1"/>
      <p:bldP spid="59" grpId="0" animBg="1"/>
      <p:bldP spid="60" grpId="0"/>
      <p:bldP spid="61" grpId="0"/>
      <p:bldP spid="78" grpId="0"/>
      <p:bldP spid="79" grpId="0"/>
      <p:bldP spid="80" grpId="0"/>
      <p:bldP spid="81" grpId="0"/>
      <p:bldP spid="82" grpId="0"/>
      <p:bldP spid="8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研究方法</a:t>
            </a:r>
          </a:p>
        </p:txBody>
      </p:sp>
      <p:sp>
        <p:nvSpPr>
          <p:cNvPr id="23" name="TextBox 22"/>
          <p:cNvSpPr txBox="1"/>
          <p:nvPr/>
        </p:nvSpPr>
        <p:spPr>
          <a:xfrm>
            <a:off x="791088" y="1678216"/>
            <a:ext cx="2152140" cy="709425"/>
          </a:xfrm>
          <a:prstGeom prst="rect">
            <a:avLst/>
          </a:prstGeom>
          <a:noFill/>
        </p:spPr>
        <p:txBody>
          <a:bodyPr wrap="square" lIns="68580" tIns="34290" rIns="68580" bIns="34290" rtlCol="0">
            <a:spAutoFit/>
          </a:bodyPr>
          <a:lstStyle/>
          <a:p>
            <a:pPr algn="just">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4" name="TextBox 23"/>
          <p:cNvSpPr txBox="1"/>
          <p:nvPr/>
        </p:nvSpPr>
        <p:spPr>
          <a:xfrm>
            <a:off x="6300417" y="1678216"/>
            <a:ext cx="2152140" cy="709425"/>
          </a:xfrm>
          <a:prstGeom prst="rect">
            <a:avLst/>
          </a:prstGeom>
          <a:noFill/>
        </p:spPr>
        <p:txBody>
          <a:bodyPr wrap="square" lIns="68580" tIns="34290" rIns="68580" bIns="34290" rtlCol="0">
            <a:spAutoFit/>
          </a:bodyPr>
          <a:lstStyle/>
          <a:p>
            <a:pPr algn="just">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5" name="TextBox 24"/>
          <p:cNvSpPr txBox="1"/>
          <p:nvPr/>
        </p:nvSpPr>
        <p:spPr>
          <a:xfrm>
            <a:off x="791088" y="3235703"/>
            <a:ext cx="2152140" cy="709425"/>
          </a:xfrm>
          <a:prstGeom prst="rect">
            <a:avLst/>
          </a:prstGeom>
          <a:noFill/>
        </p:spPr>
        <p:txBody>
          <a:bodyPr wrap="square" lIns="68580" tIns="34290" rIns="68580" bIns="34290" rtlCol="0">
            <a:spAutoFit/>
          </a:bodyPr>
          <a:lstStyle/>
          <a:p>
            <a:pPr algn="just">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6" name="TextBox 25"/>
          <p:cNvSpPr txBox="1"/>
          <p:nvPr/>
        </p:nvSpPr>
        <p:spPr>
          <a:xfrm>
            <a:off x="6300417" y="3235703"/>
            <a:ext cx="2152140" cy="709425"/>
          </a:xfrm>
          <a:prstGeom prst="rect">
            <a:avLst/>
          </a:prstGeom>
          <a:noFill/>
        </p:spPr>
        <p:txBody>
          <a:bodyPr wrap="square" lIns="68580" tIns="34290" rIns="68580" bIns="34290" rtlCol="0">
            <a:spAutoFit/>
          </a:bodyPr>
          <a:lstStyle/>
          <a:p>
            <a:pPr algn="just">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grpSp>
        <p:nvGrpSpPr>
          <p:cNvPr id="27" name="组合 26"/>
          <p:cNvGrpSpPr/>
          <p:nvPr/>
        </p:nvGrpSpPr>
        <p:grpSpPr>
          <a:xfrm>
            <a:off x="3969791" y="2215117"/>
            <a:ext cx="567456" cy="567383"/>
            <a:chOff x="3570825" y="3196716"/>
            <a:chExt cx="756510" cy="756510"/>
          </a:xfrm>
          <a:effectLst/>
        </p:grpSpPr>
        <p:sp>
          <p:nvSpPr>
            <p:cNvPr id="28" name="泪滴形 27"/>
            <p:cNvSpPr/>
            <p:nvPr/>
          </p:nvSpPr>
          <p:spPr>
            <a:xfrm rot="5400000">
              <a:off x="3570825" y="3196716"/>
              <a:ext cx="756510" cy="756510"/>
            </a:xfrm>
            <a:prstGeom prst="teardrop">
              <a:avLst/>
            </a:pr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a:solidFill>
                  <a:srgbClr val="FFFFFF"/>
                </a:solidFill>
              </a:endParaRPr>
            </a:p>
          </p:txBody>
        </p:sp>
        <p:sp>
          <p:nvSpPr>
            <p:cNvPr id="29" name="TextBox 28"/>
            <p:cNvSpPr txBox="1"/>
            <p:nvPr/>
          </p:nvSpPr>
          <p:spPr>
            <a:xfrm>
              <a:off x="3710583" y="3328751"/>
              <a:ext cx="476993" cy="492442"/>
            </a:xfrm>
            <a:prstGeom prst="rect">
              <a:avLst/>
            </a:prstGeom>
            <a:noFill/>
            <a:ln>
              <a:noFill/>
            </a:ln>
          </p:spPr>
          <p:txBody>
            <a:bodyPr wrap="none" rtlCol="0" anchor="ctr">
              <a:spAutoFit/>
            </a:bodyPr>
            <a:lstStyle/>
            <a:p>
              <a:pPr algn="ctr"/>
              <a:r>
                <a:rPr lang="en-US" altLang="zh-CN" b="1" dirty="0" smtClean="0">
                  <a:solidFill>
                    <a:schemeClr val="bg1"/>
                  </a:solidFill>
                  <a:latin typeface="微软雅黑" pitchFamily="34" charset="-122"/>
                  <a:ea typeface="微软雅黑" pitchFamily="34" charset="-122"/>
                </a:rPr>
                <a:t>A</a:t>
              </a:r>
              <a:endParaRPr lang="zh-CN" altLang="en-US" b="1" dirty="0">
                <a:solidFill>
                  <a:schemeClr val="bg1"/>
                </a:solidFill>
                <a:latin typeface="微软雅黑" pitchFamily="34" charset="-122"/>
                <a:ea typeface="微软雅黑" pitchFamily="34" charset="-122"/>
              </a:endParaRPr>
            </a:p>
          </p:txBody>
        </p:sp>
      </p:grpSp>
      <p:grpSp>
        <p:nvGrpSpPr>
          <p:cNvPr id="30" name="组合 29"/>
          <p:cNvGrpSpPr/>
          <p:nvPr/>
        </p:nvGrpSpPr>
        <p:grpSpPr>
          <a:xfrm>
            <a:off x="4606744" y="2215117"/>
            <a:ext cx="567456" cy="567383"/>
            <a:chOff x="4419984" y="3196716"/>
            <a:chExt cx="756510" cy="756510"/>
          </a:xfrm>
          <a:solidFill>
            <a:srgbClr val="CE0000"/>
          </a:solidFill>
          <a:effectLst/>
        </p:grpSpPr>
        <p:sp>
          <p:nvSpPr>
            <p:cNvPr id="31" name="泪滴形 30"/>
            <p:cNvSpPr/>
            <p:nvPr/>
          </p:nvSpPr>
          <p:spPr>
            <a:xfrm rot="10800000">
              <a:off x="4419984" y="3196716"/>
              <a:ext cx="756510" cy="756510"/>
            </a:xfrm>
            <a:prstGeom prst="teardrop">
              <a:avLst/>
            </a:pr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a:solidFill>
                  <a:srgbClr val="FFFFFF"/>
                </a:solidFill>
              </a:endParaRPr>
            </a:p>
          </p:txBody>
        </p:sp>
        <p:sp>
          <p:nvSpPr>
            <p:cNvPr id="32" name="TextBox 31"/>
            <p:cNvSpPr txBox="1"/>
            <p:nvPr/>
          </p:nvSpPr>
          <p:spPr>
            <a:xfrm>
              <a:off x="4570429" y="3328752"/>
              <a:ext cx="455621" cy="492442"/>
            </a:xfrm>
            <a:prstGeom prst="rect">
              <a:avLst/>
            </a:prstGeom>
            <a:noFill/>
            <a:ln>
              <a:noFill/>
            </a:ln>
          </p:spPr>
          <p:txBody>
            <a:bodyPr wrap="none" rtlCol="0" anchor="ctr">
              <a:spAutoFit/>
            </a:bodyPr>
            <a:lstStyle/>
            <a:p>
              <a:pPr algn="ctr"/>
              <a:r>
                <a:rPr lang="en-US" altLang="zh-CN" b="1" dirty="0">
                  <a:solidFill>
                    <a:schemeClr val="bg1"/>
                  </a:solidFill>
                  <a:latin typeface="微软雅黑" pitchFamily="34" charset="-122"/>
                  <a:ea typeface="微软雅黑" pitchFamily="34" charset="-122"/>
                </a:rPr>
                <a:t>B</a:t>
              </a:r>
              <a:endParaRPr lang="zh-CN" altLang="en-US" b="1" dirty="0">
                <a:solidFill>
                  <a:schemeClr val="bg1"/>
                </a:solidFill>
                <a:latin typeface="微软雅黑" pitchFamily="34" charset="-122"/>
                <a:ea typeface="微软雅黑" pitchFamily="34" charset="-122"/>
              </a:endParaRPr>
            </a:p>
          </p:txBody>
        </p:sp>
      </p:grpSp>
      <p:grpSp>
        <p:nvGrpSpPr>
          <p:cNvPr id="33" name="组合 32"/>
          <p:cNvGrpSpPr/>
          <p:nvPr/>
        </p:nvGrpSpPr>
        <p:grpSpPr>
          <a:xfrm>
            <a:off x="3969791" y="2853280"/>
            <a:ext cx="567456" cy="567383"/>
            <a:chOff x="3570825" y="4047600"/>
            <a:chExt cx="756510" cy="756510"/>
          </a:xfrm>
          <a:effectLst/>
        </p:grpSpPr>
        <p:sp>
          <p:nvSpPr>
            <p:cNvPr id="34" name="泪滴形 33"/>
            <p:cNvSpPr/>
            <p:nvPr/>
          </p:nvSpPr>
          <p:spPr>
            <a:xfrm>
              <a:off x="3570825" y="4047600"/>
              <a:ext cx="756510" cy="756510"/>
            </a:xfrm>
            <a:prstGeom prst="teardrop">
              <a:avLst/>
            </a:pr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a:solidFill>
                  <a:srgbClr val="FFFFFF"/>
                </a:solidFill>
              </a:endParaRPr>
            </a:p>
          </p:txBody>
        </p:sp>
        <p:sp>
          <p:nvSpPr>
            <p:cNvPr id="35" name="TextBox 34"/>
            <p:cNvSpPr txBox="1"/>
            <p:nvPr/>
          </p:nvSpPr>
          <p:spPr>
            <a:xfrm>
              <a:off x="3722337" y="4179633"/>
              <a:ext cx="453485" cy="492442"/>
            </a:xfrm>
            <a:prstGeom prst="rect">
              <a:avLst/>
            </a:prstGeom>
            <a:noFill/>
            <a:ln>
              <a:noFill/>
            </a:ln>
          </p:spPr>
          <p:txBody>
            <a:bodyPr wrap="none" rtlCol="0" anchor="ctr">
              <a:spAutoFit/>
            </a:bodyPr>
            <a:lstStyle/>
            <a:p>
              <a:pPr algn="ctr"/>
              <a:r>
                <a:rPr lang="en-US" altLang="zh-CN" b="1" dirty="0" smtClean="0">
                  <a:solidFill>
                    <a:schemeClr val="bg1"/>
                  </a:solidFill>
                  <a:latin typeface="微软雅黑" pitchFamily="34" charset="-122"/>
                  <a:ea typeface="微软雅黑" pitchFamily="34" charset="-122"/>
                </a:rPr>
                <a:t>C</a:t>
              </a:r>
              <a:endParaRPr lang="zh-CN" altLang="en-US" b="1" dirty="0">
                <a:solidFill>
                  <a:schemeClr val="bg1"/>
                </a:solidFill>
                <a:latin typeface="微软雅黑" pitchFamily="34" charset="-122"/>
                <a:ea typeface="微软雅黑" pitchFamily="34" charset="-122"/>
              </a:endParaRPr>
            </a:p>
          </p:txBody>
        </p:sp>
      </p:grpSp>
      <p:grpSp>
        <p:nvGrpSpPr>
          <p:cNvPr id="37" name="组合 36"/>
          <p:cNvGrpSpPr/>
          <p:nvPr/>
        </p:nvGrpSpPr>
        <p:grpSpPr>
          <a:xfrm>
            <a:off x="4606744" y="2853280"/>
            <a:ext cx="567456" cy="567383"/>
            <a:chOff x="4419984" y="4047600"/>
            <a:chExt cx="756510" cy="756510"/>
          </a:xfrm>
          <a:effectLst/>
        </p:grpSpPr>
        <p:sp>
          <p:nvSpPr>
            <p:cNvPr id="38" name="泪滴形 37"/>
            <p:cNvSpPr/>
            <p:nvPr/>
          </p:nvSpPr>
          <p:spPr>
            <a:xfrm rot="16200000">
              <a:off x="4419984" y="4047600"/>
              <a:ext cx="756510" cy="756510"/>
            </a:xfrm>
            <a:prstGeom prst="teardrop">
              <a:avLst/>
            </a:pr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a:solidFill>
                  <a:srgbClr val="FFFFFF"/>
                </a:solidFill>
              </a:endParaRPr>
            </a:p>
          </p:txBody>
        </p:sp>
        <p:sp>
          <p:nvSpPr>
            <p:cNvPr id="39" name="TextBox 38"/>
            <p:cNvSpPr txBox="1"/>
            <p:nvPr/>
          </p:nvSpPr>
          <p:spPr>
            <a:xfrm>
              <a:off x="4553331" y="4179633"/>
              <a:ext cx="489814" cy="492442"/>
            </a:xfrm>
            <a:prstGeom prst="rect">
              <a:avLst/>
            </a:prstGeom>
            <a:noFill/>
            <a:ln>
              <a:noFill/>
            </a:ln>
          </p:spPr>
          <p:txBody>
            <a:bodyPr wrap="none" rtlCol="0" anchor="ctr">
              <a:spAutoFit/>
            </a:bodyPr>
            <a:lstStyle/>
            <a:p>
              <a:pPr algn="ctr"/>
              <a:r>
                <a:rPr lang="en-US" altLang="zh-CN" b="1" dirty="0" smtClean="0">
                  <a:solidFill>
                    <a:schemeClr val="bg1"/>
                  </a:solidFill>
                  <a:latin typeface="微软雅黑" pitchFamily="34" charset="-122"/>
                  <a:ea typeface="微软雅黑" pitchFamily="34" charset="-122"/>
                </a:rPr>
                <a:t>D</a:t>
              </a:r>
              <a:endParaRPr lang="zh-CN" altLang="en-US" b="1" dirty="0">
                <a:solidFill>
                  <a:schemeClr val="bg1"/>
                </a:solidFill>
                <a:latin typeface="微软雅黑" pitchFamily="34" charset="-122"/>
                <a:ea typeface="微软雅黑" pitchFamily="34" charset="-122"/>
              </a:endParaRPr>
            </a:p>
          </p:txBody>
        </p:sp>
      </p:grpSp>
      <p:sp>
        <p:nvSpPr>
          <p:cNvPr id="40" name="椭圆 39"/>
          <p:cNvSpPr/>
          <p:nvPr/>
        </p:nvSpPr>
        <p:spPr>
          <a:xfrm>
            <a:off x="3129551" y="1480858"/>
            <a:ext cx="1102468" cy="110232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zh-CN" altLang="en-US" dirty="0">
                <a:solidFill>
                  <a:schemeClr val="tx1">
                    <a:lumMod val="65000"/>
                    <a:lumOff val="35000"/>
                  </a:schemeClr>
                </a:solidFill>
                <a:latin typeface="微软雅黑" pitchFamily="34" charset="-122"/>
                <a:ea typeface="微软雅黑" pitchFamily="34" charset="-122"/>
              </a:rPr>
              <a:t>添加标题</a:t>
            </a:r>
          </a:p>
        </p:txBody>
      </p:sp>
      <p:sp>
        <p:nvSpPr>
          <p:cNvPr id="41" name="椭圆 40"/>
          <p:cNvSpPr/>
          <p:nvPr/>
        </p:nvSpPr>
        <p:spPr>
          <a:xfrm>
            <a:off x="4911981" y="1480858"/>
            <a:ext cx="1102468" cy="110232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zh-CN" altLang="en-US" dirty="0">
                <a:solidFill>
                  <a:schemeClr val="tx1">
                    <a:lumMod val="65000"/>
                    <a:lumOff val="35000"/>
                  </a:schemeClr>
                </a:solidFill>
                <a:latin typeface="微软雅黑" pitchFamily="34" charset="-122"/>
                <a:ea typeface="微软雅黑" pitchFamily="34" charset="-122"/>
              </a:rPr>
              <a:t>添加标题</a:t>
            </a:r>
          </a:p>
        </p:txBody>
      </p:sp>
      <p:sp>
        <p:nvSpPr>
          <p:cNvPr id="42" name="椭圆 41"/>
          <p:cNvSpPr/>
          <p:nvPr/>
        </p:nvSpPr>
        <p:spPr>
          <a:xfrm>
            <a:off x="3129551" y="3035601"/>
            <a:ext cx="1102468" cy="110232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zh-CN" altLang="en-US" dirty="0">
                <a:solidFill>
                  <a:schemeClr val="tx1">
                    <a:lumMod val="65000"/>
                    <a:lumOff val="35000"/>
                  </a:schemeClr>
                </a:solidFill>
                <a:latin typeface="微软雅黑" pitchFamily="34" charset="-122"/>
                <a:ea typeface="微软雅黑" pitchFamily="34" charset="-122"/>
              </a:rPr>
              <a:t>添加标题</a:t>
            </a:r>
          </a:p>
        </p:txBody>
      </p:sp>
      <p:sp>
        <p:nvSpPr>
          <p:cNvPr id="43" name="椭圆 42"/>
          <p:cNvSpPr/>
          <p:nvPr/>
        </p:nvSpPr>
        <p:spPr>
          <a:xfrm>
            <a:off x="4911981" y="3035601"/>
            <a:ext cx="1102468" cy="110232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zh-CN" altLang="en-US" dirty="0">
                <a:solidFill>
                  <a:schemeClr val="tx1">
                    <a:lumMod val="65000"/>
                    <a:lumOff val="35000"/>
                  </a:schemeClr>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val="234211885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par>
                                <p:cTn id="16" presetID="53" presetClass="entr" presetSubtype="16" fill="hold" nodeType="withEffect">
                                  <p:stCondLst>
                                    <p:cond delay="10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par>
                                <p:cTn id="21" presetID="53" presetClass="entr" presetSubtype="16" fill="hold" nodeType="withEffect">
                                  <p:stCondLst>
                                    <p:cond delay="20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nodeType="withEffect">
                                  <p:stCondLst>
                                    <p:cond delay="30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23" presetClass="entr" presetSubtype="16" fill="hold" grpId="0" nodeType="withEffect">
                                  <p:stCondLst>
                                    <p:cond delay="500"/>
                                  </p:stCondLst>
                                  <p:childTnLst>
                                    <p:set>
                                      <p:cBhvr>
                                        <p:cTn id="32" dur="1" fill="hold">
                                          <p:stCondLst>
                                            <p:cond delay="0"/>
                                          </p:stCondLst>
                                        </p:cTn>
                                        <p:tgtEl>
                                          <p:spTgt spid="40"/>
                                        </p:tgtEl>
                                        <p:attrNameLst>
                                          <p:attrName>style.visibility</p:attrName>
                                        </p:attrNameLst>
                                      </p:cBhvr>
                                      <p:to>
                                        <p:strVal val="visible"/>
                                      </p:to>
                                    </p:set>
                                    <p:anim calcmode="lin" valueType="num">
                                      <p:cBhvr>
                                        <p:cTn id="33" dur="300" fill="hold"/>
                                        <p:tgtEl>
                                          <p:spTgt spid="40"/>
                                        </p:tgtEl>
                                        <p:attrNameLst>
                                          <p:attrName>ppt_w</p:attrName>
                                        </p:attrNameLst>
                                      </p:cBhvr>
                                      <p:tavLst>
                                        <p:tav tm="0">
                                          <p:val>
                                            <p:fltVal val="0"/>
                                          </p:val>
                                        </p:tav>
                                        <p:tav tm="100000">
                                          <p:val>
                                            <p:strVal val="#ppt_w"/>
                                          </p:val>
                                        </p:tav>
                                      </p:tavLst>
                                    </p:anim>
                                    <p:anim calcmode="lin" valueType="num">
                                      <p:cBhvr>
                                        <p:cTn id="34" dur="300" fill="hold"/>
                                        <p:tgtEl>
                                          <p:spTgt spid="40"/>
                                        </p:tgtEl>
                                        <p:attrNameLst>
                                          <p:attrName>ppt_h</p:attrName>
                                        </p:attrNameLst>
                                      </p:cBhvr>
                                      <p:tavLst>
                                        <p:tav tm="0">
                                          <p:val>
                                            <p:fltVal val="0"/>
                                          </p:val>
                                        </p:tav>
                                        <p:tav tm="100000">
                                          <p:val>
                                            <p:strVal val="#ppt_h"/>
                                          </p:val>
                                        </p:tav>
                                      </p:tavLst>
                                    </p:anim>
                                  </p:childTnLst>
                                </p:cTn>
                              </p:par>
                              <p:par>
                                <p:cTn id="35" presetID="6" presetClass="emph" presetSubtype="0" autoRev="1" fill="hold" grpId="1" nodeType="withEffect">
                                  <p:stCondLst>
                                    <p:cond delay="750"/>
                                  </p:stCondLst>
                                  <p:childTnLst>
                                    <p:animScale>
                                      <p:cBhvr>
                                        <p:cTn id="36" dur="200" fill="hold"/>
                                        <p:tgtEl>
                                          <p:spTgt spid="40"/>
                                        </p:tgtEl>
                                      </p:cBhvr>
                                      <p:by x="110000" y="110000"/>
                                    </p:animScale>
                                  </p:childTnLst>
                                </p:cTn>
                              </p:par>
                              <p:par>
                                <p:cTn id="37" presetID="23" presetClass="entr" presetSubtype="16" fill="hold" grpId="0" nodeType="withEffect">
                                  <p:stCondLst>
                                    <p:cond delay="750"/>
                                  </p:stCondLst>
                                  <p:childTnLst>
                                    <p:set>
                                      <p:cBhvr>
                                        <p:cTn id="38" dur="1" fill="hold">
                                          <p:stCondLst>
                                            <p:cond delay="0"/>
                                          </p:stCondLst>
                                        </p:cTn>
                                        <p:tgtEl>
                                          <p:spTgt spid="41"/>
                                        </p:tgtEl>
                                        <p:attrNameLst>
                                          <p:attrName>style.visibility</p:attrName>
                                        </p:attrNameLst>
                                      </p:cBhvr>
                                      <p:to>
                                        <p:strVal val="visible"/>
                                      </p:to>
                                    </p:set>
                                    <p:anim calcmode="lin" valueType="num">
                                      <p:cBhvr>
                                        <p:cTn id="39" dur="300" fill="hold"/>
                                        <p:tgtEl>
                                          <p:spTgt spid="41"/>
                                        </p:tgtEl>
                                        <p:attrNameLst>
                                          <p:attrName>ppt_w</p:attrName>
                                        </p:attrNameLst>
                                      </p:cBhvr>
                                      <p:tavLst>
                                        <p:tav tm="0">
                                          <p:val>
                                            <p:fltVal val="0"/>
                                          </p:val>
                                        </p:tav>
                                        <p:tav tm="100000">
                                          <p:val>
                                            <p:strVal val="#ppt_w"/>
                                          </p:val>
                                        </p:tav>
                                      </p:tavLst>
                                    </p:anim>
                                    <p:anim calcmode="lin" valueType="num">
                                      <p:cBhvr>
                                        <p:cTn id="40" dur="300" fill="hold"/>
                                        <p:tgtEl>
                                          <p:spTgt spid="41"/>
                                        </p:tgtEl>
                                        <p:attrNameLst>
                                          <p:attrName>ppt_h</p:attrName>
                                        </p:attrNameLst>
                                      </p:cBhvr>
                                      <p:tavLst>
                                        <p:tav tm="0">
                                          <p:val>
                                            <p:fltVal val="0"/>
                                          </p:val>
                                        </p:tav>
                                        <p:tav tm="100000">
                                          <p:val>
                                            <p:strVal val="#ppt_h"/>
                                          </p:val>
                                        </p:tav>
                                      </p:tavLst>
                                    </p:anim>
                                  </p:childTnLst>
                                </p:cTn>
                              </p:par>
                              <p:par>
                                <p:cTn id="41" presetID="6" presetClass="emph" presetSubtype="0" autoRev="1" fill="hold" grpId="1" nodeType="withEffect">
                                  <p:stCondLst>
                                    <p:cond delay="1000"/>
                                  </p:stCondLst>
                                  <p:childTnLst>
                                    <p:animScale>
                                      <p:cBhvr>
                                        <p:cTn id="42" dur="200" fill="hold"/>
                                        <p:tgtEl>
                                          <p:spTgt spid="41"/>
                                        </p:tgtEl>
                                      </p:cBhvr>
                                      <p:by x="110000" y="110000"/>
                                    </p:animScale>
                                  </p:childTnLst>
                                </p:cTn>
                              </p:par>
                              <p:par>
                                <p:cTn id="43" presetID="23" presetClass="entr" presetSubtype="16" fill="hold" grpId="0" nodeType="withEffect">
                                  <p:stCondLst>
                                    <p:cond delay="1000"/>
                                  </p:stCondLst>
                                  <p:childTnLst>
                                    <p:set>
                                      <p:cBhvr>
                                        <p:cTn id="44" dur="1" fill="hold">
                                          <p:stCondLst>
                                            <p:cond delay="0"/>
                                          </p:stCondLst>
                                        </p:cTn>
                                        <p:tgtEl>
                                          <p:spTgt spid="42"/>
                                        </p:tgtEl>
                                        <p:attrNameLst>
                                          <p:attrName>style.visibility</p:attrName>
                                        </p:attrNameLst>
                                      </p:cBhvr>
                                      <p:to>
                                        <p:strVal val="visible"/>
                                      </p:to>
                                    </p:set>
                                    <p:anim calcmode="lin" valueType="num">
                                      <p:cBhvr>
                                        <p:cTn id="45" dur="300" fill="hold"/>
                                        <p:tgtEl>
                                          <p:spTgt spid="42"/>
                                        </p:tgtEl>
                                        <p:attrNameLst>
                                          <p:attrName>ppt_w</p:attrName>
                                        </p:attrNameLst>
                                      </p:cBhvr>
                                      <p:tavLst>
                                        <p:tav tm="0">
                                          <p:val>
                                            <p:fltVal val="0"/>
                                          </p:val>
                                        </p:tav>
                                        <p:tav tm="100000">
                                          <p:val>
                                            <p:strVal val="#ppt_w"/>
                                          </p:val>
                                        </p:tav>
                                      </p:tavLst>
                                    </p:anim>
                                    <p:anim calcmode="lin" valueType="num">
                                      <p:cBhvr>
                                        <p:cTn id="46" dur="300" fill="hold"/>
                                        <p:tgtEl>
                                          <p:spTgt spid="42"/>
                                        </p:tgtEl>
                                        <p:attrNameLst>
                                          <p:attrName>ppt_h</p:attrName>
                                        </p:attrNameLst>
                                      </p:cBhvr>
                                      <p:tavLst>
                                        <p:tav tm="0">
                                          <p:val>
                                            <p:fltVal val="0"/>
                                          </p:val>
                                        </p:tav>
                                        <p:tav tm="100000">
                                          <p:val>
                                            <p:strVal val="#ppt_h"/>
                                          </p:val>
                                        </p:tav>
                                      </p:tavLst>
                                    </p:anim>
                                  </p:childTnLst>
                                </p:cTn>
                              </p:par>
                              <p:par>
                                <p:cTn id="47" presetID="6" presetClass="emph" presetSubtype="0" autoRev="1" fill="hold" grpId="1" nodeType="withEffect">
                                  <p:stCondLst>
                                    <p:cond delay="1250"/>
                                  </p:stCondLst>
                                  <p:childTnLst>
                                    <p:animScale>
                                      <p:cBhvr>
                                        <p:cTn id="48" dur="200" fill="hold"/>
                                        <p:tgtEl>
                                          <p:spTgt spid="42"/>
                                        </p:tgtEl>
                                      </p:cBhvr>
                                      <p:by x="110000" y="110000"/>
                                    </p:animScale>
                                  </p:childTnLst>
                                </p:cTn>
                              </p:par>
                              <p:par>
                                <p:cTn id="49" presetID="23" presetClass="entr" presetSubtype="16" fill="hold" grpId="0" nodeType="withEffect">
                                  <p:stCondLst>
                                    <p:cond delay="1250"/>
                                  </p:stCondLst>
                                  <p:childTnLst>
                                    <p:set>
                                      <p:cBhvr>
                                        <p:cTn id="50" dur="1" fill="hold">
                                          <p:stCondLst>
                                            <p:cond delay="0"/>
                                          </p:stCondLst>
                                        </p:cTn>
                                        <p:tgtEl>
                                          <p:spTgt spid="43"/>
                                        </p:tgtEl>
                                        <p:attrNameLst>
                                          <p:attrName>style.visibility</p:attrName>
                                        </p:attrNameLst>
                                      </p:cBhvr>
                                      <p:to>
                                        <p:strVal val="visible"/>
                                      </p:to>
                                    </p:set>
                                    <p:anim calcmode="lin" valueType="num">
                                      <p:cBhvr>
                                        <p:cTn id="51" dur="300" fill="hold"/>
                                        <p:tgtEl>
                                          <p:spTgt spid="43"/>
                                        </p:tgtEl>
                                        <p:attrNameLst>
                                          <p:attrName>ppt_w</p:attrName>
                                        </p:attrNameLst>
                                      </p:cBhvr>
                                      <p:tavLst>
                                        <p:tav tm="0">
                                          <p:val>
                                            <p:fltVal val="0"/>
                                          </p:val>
                                        </p:tav>
                                        <p:tav tm="100000">
                                          <p:val>
                                            <p:strVal val="#ppt_w"/>
                                          </p:val>
                                        </p:tav>
                                      </p:tavLst>
                                    </p:anim>
                                    <p:anim calcmode="lin" valueType="num">
                                      <p:cBhvr>
                                        <p:cTn id="52" dur="300" fill="hold"/>
                                        <p:tgtEl>
                                          <p:spTgt spid="43"/>
                                        </p:tgtEl>
                                        <p:attrNameLst>
                                          <p:attrName>ppt_h</p:attrName>
                                        </p:attrNameLst>
                                      </p:cBhvr>
                                      <p:tavLst>
                                        <p:tav tm="0">
                                          <p:val>
                                            <p:fltVal val="0"/>
                                          </p:val>
                                        </p:tav>
                                        <p:tav tm="100000">
                                          <p:val>
                                            <p:strVal val="#ppt_h"/>
                                          </p:val>
                                        </p:tav>
                                      </p:tavLst>
                                    </p:anim>
                                  </p:childTnLst>
                                </p:cTn>
                              </p:par>
                              <p:par>
                                <p:cTn id="53" presetID="6" presetClass="emph" presetSubtype="0" autoRev="1" fill="hold" grpId="1" nodeType="withEffect">
                                  <p:stCondLst>
                                    <p:cond delay="1500"/>
                                  </p:stCondLst>
                                  <p:childTnLst>
                                    <p:animScale>
                                      <p:cBhvr>
                                        <p:cTn id="54" dur="200" fill="hold"/>
                                        <p:tgtEl>
                                          <p:spTgt spid="43"/>
                                        </p:tgtEl>
                                      </p:cBhvr>
                                      <p:by x="110000" y="110000"/>
                                    </p:animScale>
                                  </p:childTnLst>
                                </p:cTn>
                              </p:par>
                            </p:childTnLst>
                          </p:cTn>
                        </p:par>
                        <p:par>
                          <p:cTn id="55" fill="hold">
                            <p:stCondLst>
                              <p:cond delay="2400"/>
                            </p:stCondLst>
                            <p:childTnLst>
                              <p:par>
                                <p:cTn id="56" presetID="2" presetClass="entr" presetSubtype="6" accel="10000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1+#ppt_w/2"/>
                                          </p:val>
                                        </p:tav>
                                        <p:tav tm="100000">
                                          <p:val>
                                            <p:strVal val="#ppt_x"/>
                                          </p:val>
                                        </p:tav>
                                      </p:tavLst>
                                    </p:anim>
                                    <p:anim calcmode="lin" valueType="num">
                                      <p:cBhvr additive="base">
                                        <p:cTn id="59" dur="500" fill="hold"/>
                                        <p:tgtEl>
                                          <p:spTgt spid="23"/>
                                        </p:tgtEl>
                                        <p:attrNameLst>
                                          <p:attrName>ppt_y</p:attrName>
                                        </p:attrNameLst>
                                      </p:cBhvr>
                                      <p:tavLst>
                                        <p:tav tm="0">
                                          <p:val>
                                            <p:strVal val="1+#ppt_h/2"/>
                                          </p:val>
                                        </p:tav>
                                        <p:tav tm="100000">
                                          <p:val>
                                            <p:strVal val="#ppt_y"/>
                                          </p:val>
                                        </p:tav>
                                      </p:tavLst>
                                    </p:anim>
                                  </p:childTnLst>
                                </p:cTn>
                              </p:par>
                              <p:par>
                                <p:cTn id="60" presetID="2" presetClass="entr" presetSubtype="12" accel="100000"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 fill="hold"/>
                                        <p:tgtEl>
                                          <p:spTgt spid="24"/>
                                        </p:tgtEl>
                                        <p:attrNameLst>
                                          <p:attrName>ppt_x</p:attrName>
                                        </p:attrNameLst>
                                      </p:cBhvr>
                                      <p:tavLst>
                                        <p:tav tm="0">
                                          <p:val>
                                            <p:strVal val="0-#ppt_w/2"/>
                                          </p:val>
                                        </p:tav>
                                        <p:tav tm="100000">
                                          <p:val>
                                            <p:strVal val="#ppt_x"/>
                                          </p:val>
                                        </p:tav>
                                      </p:tavLst>
                                    </p:anim>
                                    <p:anim calcmode="lin" valueType="num">
                                      <p:cBhvr additive="base">
                                        <p:cTn id="63" dur="500" fill="hold"/>
                                        <p:tgtEl>
                                          <p:spTgt spid="24"/>
                                        </p:tgtEl>
                                        <p:attrNameLst>
                                          <p:attrName>ppt_y</p:attrName>
                                        </p:attrNameLst>
                                      </p:cBhvr>
                                      <p:tavLst>
                                        <p:tav tm="0">
                                          <p:val>
                                            <p:strVal val="1+#ppt_h/2"/>
                                          </p:val>
                                        </p:tav>
                                        <p:tav tm="100000">
                                          <p:val>
                                            <p:strVal val="#ppt_y"/>
                                          </p:val>
                                        </p:tav>
                                      </p:tavLst>
                                    </p:anim>
                                  </p:childTnLst>
                                </p:cTn>
                              </p:par>
                              <p:par>
                                <p:cTn id="64" presetID="2" presetClass="entr" presetSubtype="3" accel="10000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500" fill="hold"/>
                                        <p:tgtEl>
                                          <p:spTgt spid="25"/>
                                        </p:tgtEl>
                                        <p:attrNameLst>
                                          <p:attrName>ppt_x</p:attrName>
                                        </p:attrNameLst>
                                      </p:cBhvr>
                                      <p:tavLst>
                                        <p:tav tm="0">
                                          <p:val>
                                            <p:strVal val="1+#ppt_w/2"/>
                                          </p:val>
                                        </p:tav>
                                        <p:tav tm="100000">
                                          <p:val>
                                            <p:strVal val="#ppt_x"/>
                                          </p:val>
                                        </p:tav>
                                      </p:tavLst>
                                    </p:anim>
                                    <p:anim calcmode="lin" valueType="num">
                                      <p:cBhvr additive="base">
                                        <p:cTn id="67" dur="500" fill="hold"/>
                                        <p:tgtEl>
                                          <p:spTgt spid="25"/>
                                        </p:tgtEl>
                                        <p:attrNameLst>
                                          <p:attrName>ppt_y</p:attrName>
                                        </p:attrNameLst>
                                      </p:cBhvr>
                                      <p:tavLst>
                                        <p:tav tm="0">
                                          <p:val>
                                            <p:strVal val="0-#ppt_h/2"/>
                                          </p:val>
                                        </p:tav>
                                        <p:tav tm="100000">
                                          <p:val>
                                            <p:strVal val="#ppt_y"/>
                                          </p:val>
                                        </p:tav>
                                      </p:tavLst>
                                    </p:anim>
                                  </p:childTnLst>
                                </p:cTn>
                              </p:par>
                              <p:par>
                                <p:cTn id="68" presetID="2" presetClass="entr" presetSubtype="9" accel="100000"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500" fill="hold"/>
                                        <p:tgtEl>
                                          <p:spTgt spid="26"/>
                                        </p:tgtEl>
                                        <p:attrNameLst>
                                          <p:attrName>ppt_x</p:attrName>
                                        </p:attrNameLst>
                                      </p:cBhvr>
                                      <p:tavLst>
                                        <p:tav tm="0">
                                          <p:val>
                                            <p:strVal val="0-#ppt_w/2"/>
                                          </p:val>
                                        </p:tav>
                                        <p:tav tm="100000">
                                          <p:val>
                                            <p:strVal val="#ppt_x"/>
                                          </p:val>
                                        </p:tav>
                                      </p:tavLst>
                                    </p:anim>
                                    <p:anim calcmode="lin" valueType="num">
                                      <p:cBhvr additive="base">
                                        <p:cTn id="71"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3" grpId="0"/>
      <p:bldP spid="24" grpId="0"/>
      <p:bldP spid="25" grpId="0"/>
      <p:bldP spid="26" grpId="0"/>
      <p:bldP spid="40" grpId="0" animBg="1"/>
      <p:bldP spid="40" grpId="1" animBg="1"/>
      <p:bldP spid="41" grpId="0" animBg="1"/>
      <p:bldP spid="41" grpId="1" animBg="1"/>
      <p:bldP spid="42" grpId="0" animBg="1"/>
      <p:bldP spid="42" grpId="1" animBg="1"/>
      <p:bldP spid="43" grpId="0" animBg="1"/>
      <p:bldP spid="4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a:ln w="12700">
                  <a:noFill/>
                </a:ln>
                <a:solidFill>
                  <a:srgbClr val="0070C0"/>
                </a:solidFill>
                <a:latin typeface="Impact" panose="020B0806030902050204" pitchFamily="34" charset="0"/>
                <a:ea typeface="微软雅黑" pitchFamily="34" charset="-122"/>
              </a:rPr>
              <a:t>Part</a:t>
            </a:r>
            <a:r>
              <a:rPr lang="en-US" altLang="zh-CN" sz="4800" dirty="0">
                <a:ln w="12700">
                  <a:noFill/>
                </a:ln>
                <a:solidFill>
                  <a:srgbClr val="0070C0"/>
                </a:solidFill>
                <a:latin typeface="Helvetica Neue Condensed" pitchFamily="50" charset="0"/>
                <a:ea typeface="微软雅黑" pitchFamily="34" charset="-122"/>
              </a:rPr>
              <a:t> </a:t>
            </a:r>
            <a:r>
              <a:rPr lang="en-US" altLang="zh-CN" sz="4800" dirty="0">
                <a:ln w="12700">
                  <a:noFill/>
                </a:ln>
                <a:solidFill>
                  <a:srgbClr val="0070C0"/>
                </a:solidFill>
                <a:latin typeface="Impact" panose="020B0806030902050204" pitchFamily="34" charset="0"/>
                <a:ea typeface="微软雅黑" pitchFamily="34" charset="-122"/>
              </a:rPr>
              <a:t>3</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873167" y="1773787"/>
            <a:ext cx="3570208" cy="553998"/>
          </a:xfrm>
          <a:prstGeom prst="rect">
            <a:avLst/>
          </a:prstGeom>
          <a:noFill/>
        </p:spPr>
        <p:txBody>
          <a:bodyPr wrap="none" rtlCol="0">
            <a:spAutoFit/>
          </a:bodyPr>
          <a:lstStyle/>
          <a:p>
            <a:pPr marL="0" lvl="1"/>
            <a:r>
              <a:rPr lang="zh-CN" altLang="en-US" sz="3000" b="1" spc="300" dirty="0" smtClean="0">
                <a:solidFill>
                  <a:srgbClr val="0070C0"/>
                </a:solidFill>
                <a:latin typeface="微软雅黑" pitchFamily="34" charset="-122"/>
                <a:ea typeface="微软雅黑" pitchFamily="34" charset="-122"/>
              </a:rPr>
              <a:t>关键技术实践难点</a:t>
            </a: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85502"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关键技术</a:t>
            </a:r>
          </a:p>
        </p:txBody>
      </p:sp>
      <p:sp>
        <p:nvSpPr>
          <p:cNvPr id="19" name="TextBox 39"/>
          <p:cNvSpPr>
            <a:spLocks noChangeArrowheads="1"/>
          </p:cNvSpPr>
          <p:nvPr/>
        </p:nvSpPr>
        <p:spPr bwMode="auto">
          <a:xfrm>
            <a:off x="4985502" y="3008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案例对比分析</a:t>
            </a:r>
          </a:p>
        </p:txBody>
      </p:sp>
      <p:sp>
        <p:nvSpPr>
          <p:cNvPr id="23" name="TextBox 39"/>
          <p:cNvSpPr>
            <a:spLocks noChangeArrowheads="1"/>
          </p:cNvSpPr>
          <p:nvPr/>
        </p:nvSpPr>
        <p:spPr bwMode="auto">
          <a:xfrm>
            <a:off x="4985502" y="2742752"/>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实践难点</a:t>
            </a:r>
          </a:p>
        </p:txBody>
      </p:sp>
    </p:spTree>
    <p:extLst>
      <p:ext uri="{BB962C8B-B14F-4D97-AF65-F5344CB8AC3E}">
        <p14:creationId xmlns:p14="http://schemas.microsoft.com/office/powerpoint/2010/main" val="195073627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3" grpId="0" bldLvl="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关键技术</a:t>
            </a:r>
          </a:p>
        </p:txBody>
      </p:sp>
      <p:grpSp>
        <p:nvGrpSpPr>
          <p:cNvPr id="115" name="组合 114"/>
          <p:cNvGrpSpPr/>
          <p:nvPr/>
        </p:nvGrpSpPr>
        <p:grpSpPr>
          <a:xfrm rot="7971300">
            <a:off x="1659682" y="3473097"/>
            <a:ext cx="759550" cy="986833"/>
            <a:chOff x="4020870" y="2194485"/>
            <a:chExt cx="1102258" cy="1432090"/>
          </a:xfrm>
          <a:effectLst>
            <a:outerShdw blurRad="444500" dist="254000" dir="8100000" algn="tr" rotWithShape="0">
              <a:prstClr val="black">
                <a:alpha val="50000"/>
              </a:prstClr>
            </a:outerShdw>
          </a:effectLst>
        </p:grpSpPr>
        <p:sp>
          <p:nvSpPr>
            <p:cNvPr id="11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7"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18" name="组合 117"/>
          <p:cNvGrpSpPr/>
          <p:nvPr/>
        </p:nvGrpSpPr>
        <p:grpSpPr>
          <a:xfrm rot="10166396">
            <a:off x="3613320" y="1776904"/>
            <a:ext cx="759550" cy="986833"/>
            <a:chOff x="4020870" y="2194485"/>
            <a:chExt cx="1102258" cy="1432090"/>
          </a:xfrm>
          <a:effectLst>
            <a:outerShdw blurRad="444500" dist="254000" dir="8100000" algn="tr" rotWithShape="0">
              <a:prstClr val="black">
                <a:alpha val="50000"/>
              </a:prstClr>
            </a:outerShdw>
          </a:effectLst>
        </p:grpSpPr>
        <p:sp>
          <p:nvSpPr>
            <p:cNvPr id="11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21" name="组合 120"/>
          <p:cNvGrpSpPr/>
          <p:nvPr/>
        </p:nvGrpSpPr>
        <p:grpSpPr>
          <a:xfrm rot="13500000">
            <a:off x="6243572" y="2537502"/>
            <a:ext cx="759550" cy="986833"/>
            <a:chOff x="4020870" y="2194485"/>
            <a:chExt cx="1102258" cy="1432090"/>
          </a:xfrm>
          <a:effectLst>
            <a:outerShdw blurRad="444500" dist="254000" dir="8100000" algn="tr" rotWithShape="0">
              <a:prstClr val="black">
                <a:alpha val="50000"/>
              </a:prstClr>
            </a:outerShdw>
          </a:effectLst>
        </p:grpSpPr>
        <p:sp>
          <p:nvSpPr>
            <p:cNvPr id="12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24" name="空心弧 123"/>
          <p:cNvSpPr/>
          <p:nvPr/>
        </p:nvSpPr>
        <p:spPr>
          <a:xfrm>
            <a:off x="2384053" y="2826451"/>
            <a:ext cx="4239295" cy="4239295"/>
          </a:xfrm>
          <a:prstGeom prst="blockArc">
            <a:avLst>
              <a:gd name="adj1" fmla="val 10800000"/>
              <a:gd name="adj2" fmla="val 1"/>
              <a:gd name="adj3" fmla="val 3011"/>
            </a:avLst>
          </a:prstGeom>
          <a:gradFill>
            <a:gsLst>
              <a:gs pos="50000">
                <a:srgbClr val="007AD0">
                  <a:lumMod val="70000"/>
                  <a:lumOff val="30000"/>
                </a:srgbClr>
              </a:gs>
              <a:gs pos="100000">
                <a:srgbClr val="0070C0"/>
              </a:gs>
              <a:gs pos="0">
                <a:srgbClr val="0070C0">
                  <a:lumMod val="90000"/>
                  <a:lumOff val="10000"/>
                </a:srgbClr>
              </a:gs>
            </a:gsLst>
            <a:lin ang="2700000" scaled="1"/>
          </a:gradFill>
          <a:ln>
            <a:noFill/>
          </a:ln>
          <a:effectLst>
            <a:innerShdw blurRad="762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nvGrpSpPr>
          <p:cNvPr id="125" name="组合 124"/>
          <p:cNvGrpSpPr/>
          <p:nvPr/>
        </p:nvGrpSpPr>
        <p:grpSpPr>
          <a:xfrm rot="13303882">
            <a:off x="6648304" y="3526768"/>
            <a:ext cx="759550" cy="986833"/>
            <a:chOff x="4020870" y="2194485"/>
            <a:chExt cx="1102258" cy="1432090"/>
          </a:xfrm>
          <a:effectLst>
            <a:outerShdw blurRad="444500" dist="254000" dir="8100000" algn="tr" rotWithShape="0">
              <a:prstClr val="black">
                <a:alpha val="50000"/>
              </a:prstClr>
            </a:outerShdw>
          </a:effectLst>
        </p:grpSpPr>
        <p:sp>
          <p:nvSpPr>
            <p:cNvPr id="12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7"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28" name="组合 127"/>
          <p:cNvGrpSpPr/>
          <p:nvPr/>
        </p:nvGrpSpPr>
        <p:grpSpPr>
          <a:xfrm rot="11594412">
            <a:off x="5083766" y="1948428"/>
            <a:ext cx="759550" cy="986833"/>
            <a:chOff x="4020870" y="2194485"/>
            <a:chExt cx="1102258" cy="1432090"/>
          </a:xfrm>
          <a:effectLst>
            <a:outerShdw blurRad="444500" dist="254000" dir="8100000" algn="tr" rotWithShape="0">
              <a:prstClr val="black">
                <a:alpha val="50000"/>
              </a:prstClr>
            </a:outerShdw>
          </a:effectLst>
        </p:grpSpPr>
        <p:sp>
          <p:nvSpPr>
            <p:cNvPr id="12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31" name="组合 130"/>
          <p:cNvGrpSpPr/>
          <p:nvPr/>
        </p:nvGrpSpPr>
        <p:grpSpPr>
          <a:xfrm rot="9469324">
            <a:off x="2419325" y="2359982"/>
            <a:ext cx="759550" cy="986833"/>
            <a:chOff x="4020870" y="2194485"/>
            <a:chExt cx="1102258" cy="1432090"/>
          </a:xfrm>
          <a:effectLst>
            <a:outerShdw blurRad="444500" dist="254000" dir="8100000" algn="tr" rotWithShape="0">
              <a:prstClr val="black">
                <a:alpha val="50000"/>
              </a:prstClr>
            </a:outerShdw>
          </a:effectLst>
        </p:grpSpPr>
        <p:sp>
          <p:nvSpPr>
            <p:cNvPr id="13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34" name="组合 133"/>
          <p:cNvGrpSpPr/>
          <p:nvPr/>
        </p:nvGrpSpPr>
        <p:grpSpPr>
          <a:xfrm>
            <a:off x="3657545" y="3232969"/>
            <a:ext cx="1612681" cy="1612685"/>
            <a:chOff x="3851771" y="1163107"/>
            <a:chExt cx="1402358" cy="1402358"/>
          </a:xfrm>
        </p:grpSpPr>
        <p:grpSp>
          <p:nvGrpSpPr>
            <p:cNvPr id="135" name="组合 134"/>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137" name="同心圆 1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138" name="椭圆 137"/>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grpSp>
        <p:sp>
          <p:nvSpPr>
            <p:cNvPr id="136" name="TextBox 135"/>
            <p:cNvSpPr txBox="1"/>
            <p:nvPr/>
          </p:nvSpPr>
          <p:spPr>
            <a:xfrm>
              <a:off x="4030123" y="1333410"/>
              <a:ext cx="1186820" cy="1043782"/>
            </a:xfrm>
            <a:prstGeom prst="rect">
              <a:avLst/>
            </a:prstGeom>
            <a:noFill/>
          </p:spPr>
          <p:txBody>
            <a:bodyPr wrap="square" rtlCol="0">
              <a:spAutoFit/>
            </a:bodyPr>
            <a:lstStyle/>
            <a:p>
              <a:r>
                <a:rPr lang="zh-CN" altLang="en-US" sz="3600" spc="300" dirty="0" smtClean="0">
                  <a:solidFill>
                    <a:srgbClr val="0070C0"/>
                  </a:solidFill>
                  <a:latin typeface="方正兰亭粗黑简体" panose="02000000000000000000" pitchFamily="2" charset="-122"/>
                  <a:ea typeface="方正兰亭粗黑简体" panose="02000000000000000000" pitchFamily="2" charset="-122"/>
                </a:rPr>
                <a:t>关键技术</a:t>
              </a:r>
              <a:endParaRPr lang="zh-CN" altLang="en-US" sz="3600" spc="300" dirty="0">
                <a:solidFill>
                  <a:srgbClr val="0070C0"/>
                </a:solidFill>
                <a:latin typeface="方正兰亭粗黑简体" panose="02000000000000000000" pitchFamily="2" charset="-122"/>
                <a:ea typeface="方正兰亭粗黑简体" panose="02000000000000000000" pitchFamily="2" charset="-122"/>
              </a:endParaRPr>
            </a:p>
          </p:txBody>
        </p:sp>
      </p:grpSp>
      <p:sp>
        <p:nvSpPr>
          <p:cNvPr id="139" name="TextBox 138"/>
          <p:cNvSpPr txBox="1"/>
          <p:nvPr/>
        </p:nvSpPr>
        <p:spPr>
          <a:xfrm>
            <a:off x="1857385" y="3867150"/>
            <a:ext cx="45719" cy="369332"/>
          </a:xfrm>
          <a:prstGeom prst="rect">
            <a:avLst/>
          </a:prstGeom>
          <a:noFill/>
        </p:spPr>
        <p:txBody>
          <a:bodyPr wrap="square" rtlCol="0">
            <a:spAutoFit/>
          </a:bodyPr>
          <a:lstStyle/>
          <a:p>
            <a:endParaRPr lang="zh-CN" altLang="en-US" dirty="0">
              <a:solidFill>
                <a:schemeClr val="tx1">
                  <a:lumMod val="75000"/>
                  <a:lumOff val="25000"/>
                </a:schemeClr>
              </a:solidFill>
            </a:endParaRPr>
          </a:p>
        </p:txBody>
      </p:sp>
      <p:sp>
        <p:nvSpPr>
          <p:cNvPr id="140" name="TextBox 139"/>
          <p:cNvSpPr txBox="1"/>
          <p:nvPr/>
        </p:nvSpPr>
        <p:spPr>
          <a:xfrm>
            <a:off x="2520241" y="2456750"/>
            <a:ext cx="450764"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2</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1" name="TextBox 140"/>
          <p:cNvSpPr txBox="1"/>
          <p:nvPr/>
        </p:nvSpPr>
        <p:spPr>
          <a:xfrm>
            <a:off x="5232126" y="2050921"/>
            <a:ext cx="457176"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4</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2" name="TextBox 141"/>
          <p:cNvSpPr txBox="1"/>
          <p:nvPr/>
        </p:nvSpPr>
        <p:spPr>
          <a:xfrm>
            <a:off x="6869466" y="3625522"/>
            <a:ext cx="455574"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6</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3" name="TextBox 142"/>
          <p:cNvSpPr txBox="1"/>
          <p:nvPr/>
        </p:nvSpPr>
        <p:spPr>
          <a:xfrm>
            <a:off x="6486179" y="2678639"/>
            <a:ext cx="455574"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5</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4" name="TextBox 143"/>
          <p:cNvSpPr txBox="1"/>
          <p:nvPr/>
        </p:nvSpPr>
        <p:spPr>
          <a:xfrm>
            <a:off x="3726906" y="1896854"/>
            <a:ext cx="455574"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3</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5" name="TextBox 144"/>
          <p:cNvSpPr txBox="1"/>
          <p:nvPr/>
        </p:nvSpPr>
        <p:spPr>
          <a:xfrm>
            <a:off x="1761042" y="3634068"/>
            <a:ext cx="434734"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1</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6" name="TextBox 145"/>
          <p:cNvSpPr txBox="1"/>
          <p:nvPr/>
        </p:nvSpPr>
        <p:spPr>
          <a:xfrm>
            <a:off x="293927" y="3048819"/>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
        <p:nvSpPr>
          <p:cNvPr id="147" name="TextBox 146"/>
          <p:cNvSpPr txBox="1"/>
          <p:nvPr/>
        </p:nvSpPr>
        <p:spPr>
          <a:xfrm>
            <a:off x="820595" y="1973798"/>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
        <p:nvSpPr>
          <p:cNvPr id="148" name="TextBox 147"/>
          <p:cNvSpPr txBox="1"/>
          <p:nvPr/>
        </p:nvSpPr>
        <p:spPr>
          <a:xfrm>
            <a:off x="3119017" y="1211798"/>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
        <p:nvSpPr>
          <p:cNvPr id="149" name="TextBox 148"/>
          <p:cNvSpPr txBox="1"/>
          <p:nvPr/>
        </p:nvSpPr>
        <p:spPr>
          <a:xfrm>
            <a:off x="5523375" y="1366731"/>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
        <p:nvSpPr>
          <p:cNvPr id="150" name="TextBox 149"/>
          <p:cNvSpPr txBox="1"/>
          <p:nvPr/>
        </p:nvSpPr>
        <p:spPr>
          <a:xfrm>
            <a:off x="6885510" y="2222844"/>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
        <p:nvSpPr>
          <p:cNvPr id="151" name="TextBox 150"/>
          <p:cNvSpPr txBox="1"/>
          <p:nvPr/>
        </p:nvSpPr>
        <p:spPr>
          <a:xfrm>
            <a:off x="7430966" y="3235083"/>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Tree>
    <p:extLst>
      <p:ext uri="{BB962C8B-B14F-4D97-AF65-F5344CB8AC3E}">
        <p14:creationId xmlns:p14="http://schemas.microsoft.com/office/powerpoint/2010/main" val="1066275136"/>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24"/>
                                            </p:tgtEl>
                                            <p:attrNameLst>
                                              <p:attrName>style.visibility</p:attrName>
                                            </p:attrNameLst>
                                          </p:cBhvr>
                                          <p:to>
                                            <p:strVal val="visible"/>
                                          </p:to>
                                        </p:set>
                                        <p:animEffect transition="in" filter="wipe(left)">
                                          <p:cBhvr>
                                            <p:cTn id="13" dur="500"/>
                                            <p:tgtEl>
                                              <p:spTgt spid="124"/>
                                            </p:tgtEl>
                                          </p:cBhvr>
                                        </p:animEffect>
                                      </p:childTnLst>
                                    </p:cTn>
                                  </p:par>
                                  <p:par>
                                    <p:cTn id="14" presetID="2" presetClass="entr" presetSubtype="2" fill="hold" nodeType="withEffect" p14:presetBounceEnd="40000">
                                      <p:stCondLst>
                                        <p:cond delay="900"/>
                                      </p:stCondLst>
                                      <p:childTnLst>
                                        <p:set>
                                          <p:cBhvr>
                                            <p:cTn id="15" dur="1" fill="hold">
                                              <p:stCondLst>
                                                <p:cond delay="0"/>
                                              </p:stCondLst>
                                            </p:cTn>
                                            <p:tgtEl>
                                              <p:spTgt spid="125"/>
                                            </p:tgtEl>
                                            <p:attrNameLst>
                                              <p:attrName>style.visibility</p:attrName>
                                            </p:attrNameLst>
                                          </p:cBhvr>
                                          <p:to>
                                            <p:strVal val="visible"/>
                                          </p:to>
                                        </p:set>
                                        <p:anim calcmode="lin" valueType="num" p14:bounceEnd="40000">
                                          <p:cBhvr additive="base">
                                            <p:cTn id="16" dur="500" fill="hold"/>
                                            <p:tgtEl>
                                              <p:spTgt spid="125"/>
                                            </p:tgtEl>
                                            <p:attrNameLst>
                                              <p:attrName>ppt_x</p:attrName>
                                            </p:attrNameLst>
                                          </p:cBhvr>
                                          <p:tavLst>
                                            <p:tav tm="0">
                                              <p:val>
                                                <p:strVal val="1+#ppt_w/2"/>
                                              </p:val>
                                            </p:tav>
                                            <p:tav tm="100000">
                                              <p:val>
                                                <p:strVal val="#ppt_x"/>
                                              </p:val>
                                            </p:tav>
                                          </p:tavLst>
                                        </p:anim>
                                        <p:anim calcmode="lin" valueType="num" p14:bounceEnd="40000">
                                          <p:cBhvr additive="base">
                                            <p:cTn id="17" dur="500" fill="hold"/>
                                            <p:tgtEl>
                                              <p:spTgt spid="125"/>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14:presetBounceEnd="40000">
                                      <p:stCondLst>
                                        <p:cond delay="900"/>
                                      </p:stCondLst>
                                      <p:childTnLst>
                                        <p:set>
                                          <p:cBhvr>
                                            <p:cTn id="19" dur="1" fill="hold">
                                              <p:stCondLst>
                                                <p:cond delay="0"/>
                                              </p:stCondLst>
                                            </p:cTn>
                                            <p:tgtEl>
                                              <p:spTgt spid="128"/>
                                            </p:tgtEl>
                                            <p:attrNameLst>
                                              <p:attrName>style.visibility</p:attrName>
                                            </p:attrNameLst>
                                          </p:cBhvr>
                                          <p:to>
                                            <p:strVal val="visible"/>
                                          </p:to>
                                        </p:set>
                                        <p:anim calcmode="lin" valueType="num" p14:bounceEnd="40000">
                                          <p:cBhvr additive="base">
                                            <p:cTn id="20" dur="500" fill="hold"/>
                                            <p:tgtEl>
                                              <p:spTgt spid="128"/>
                                            </p:tgtEl>
                                            <p:attrNameLst>
                                              <p:attrName>ppt_x</p:attrName>
                                            </p:attrNameLst>
                                          </p:cBhvr>
                                          <p:tavLst>
                                            <p:tav tm="0">
                                              <p:val>
                                                <p:strVal val="1+#ppt_w/2"/>
                                              </p:val>
                                            </p:tav>
                                            <p:tav tm="100000">
                                              <p:val>
                                                <p:strVal val="#ppt_x"/>
                                              </p:val>
                                            </p:tav>
                                          </p:tavLst>
                                        </p:anim>
                                        <p:anim calcmode="lin" valueType="num" p14:bounceEnd="40000">
                                          <p:cBhvr additive="base">
                                            <p:cTn id="21" dur="500" fill="hold"/>
                                            <p:tgtEl>
                                              <p:spTgt spid="128"/>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14:presetBounceEnd="40000">
                                      <p:stCondLst>
                                        <p:cond delay="900"/>
                                      </p:stCondLst>
                                      <p:childTnLst>
                                        <p:set>
                                          <p:cBhvr>
                                            <p:cTn id="23" dur="1" fill="hold">
                                              <p:stCondLst>
                                                <p:cond delay="0"/>
                                              </p:stCondLst>
                                            </p:cTn>
                                            <p:tgtEl>
                                              <p:spTgt spid="131"/>
                                            </p:tgtEl>
                                            <p:attrNameLst>
                                              <p:attrName>style.visibility</p:attrName>
                                            </p:attrNameLst>
                                          </p:cBhvr>
                                          <p:to>
                                            <p:strVal val="visible"/>
                                          </p:to>
                                        </p:set>
                                        <p:anim calcmode="lin" valueType="num" p14:bounceEnd="40000">
                                          <p:cBhvr additive="base">
                                            <p:cTn id="24" dur="500" fill="hold"/>
                                            <p:tgtEl>
                                              <p:spTgt spid="131"/>
                                            </p:tgtEl>
                                            <p:attrNameLst>
                                              <p:attrName>ppt_x</p:attrName>
                                            </p:attrNameLst>
                                          </p:cBhvr>
                                          <p:tavLst>
                                            <p:tav tm="0">
                                              <p:val>
                                                <p:strVal val="1+#ppt_w/2"/>
                                              </p:val>
                                            </p:tav>
                                            <p:tav tm="100000">
                                              <p:val>
                                                <p:strVal val="#ppt_x"/>
                                              </p:val>
                                            </p:tav>
                                          </p:tavLst>
                                        </p:anim>
                                        <p:anim calcmode="lin" valueType="num" p14:bounceEnd="40000">
                                          <p:cBhvr additive="base">
                                            <p:cTn id="25" dur="500" fill="hold"/>
                                            <p:tgtEl>
                                              <p:spTgt spid="131"/>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14:presetBounceEnd="40000">
                                      <p:stCondLst>
                                        <p:cond delay="900"/>
                                      </p:stCondLst>
                                      <p:childTnLst>
                                        <p:set>
                                          <p:cBhvr>
                                            <p:cTn id="27" dur="1" fill="hold">
                                              <p:stCondLst>
                                                <p:cond delay="0"/>
                                              </p:stCondLst>
                                            </p:cTn>
                                            <p:tgtEl>
                                              <p:spTgt spid="115"/>
                                            </p:tgtEl>
                                            <p:attrNameLst>
                                              <p:attrName>style.visibility</p:attrName>
                                            </p:attrNameLst>
                                          </p:cBhvr>
                                          <p:to>
                                            <p:strVal val="visible"/>
                                          </p:to>
                                        </p:set>
                                        <p:anim calcmode="lin" valueType="num" p14:bounceEnd="40000">
                                          <p:cBhvr additive="base">
                                            <p:cTn id="28" dur="500" fill="hold"/>
                                            <p:tgtEl>
                                              <p:spTgt spid="115"/>
                                            </p:tgtEl>
                                            <p:attrNameLst>
                                              <p:attrName>ppt_x</p:attrName>
                                            </p:attrNameLst>
                                          </p:cBhvr>
                                          <p:tavLst>
                                            <p:tav tm="0">
                                              <p:val>
                                                <p:strVal val="1+#ppt_w/2"/>
                                              </p:val>
                                            </p:tav>
                                            <p:tav tm="100000">
                                              <p:val>
                                                <p:strVal val="#ppt_x"/>
                                              </p:val>
                                            </p:tav>
                                          </p:tavLst>
                                        </p:anim>
                                        <p:anim calcmode="lin" valueType="num" p14:bounceEnd="40000">
                                          <p:cBhvr additive="base">
                                            <p:cTn id="29" dur="500" fill="hold"/>
                                            <p:tgtEl>
                                              <p:spTgt spid="115"/>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14:presetBounceEnd="40000">
                                      <p:stCondLst>
                                        <p:cond delay="900"/>
                                      </p:stCondLst>
                                      <p:childTnLst>
                                        <p:set>
                                          <p:cBhvr>
                                            <p:cTn id="31" dur="1" fill="hold">
                                              <p:stCondLst>
                                                <p:cond delay="0"/>
                                              </p:stCondLst>
                                            </p:cTn>
                                            <p:tgtEl>
                                              <p:spTgt spid="118"/>
                                            </p:tgtEl>
                                            <p:attrNameLst>
                                              <p:attrName>style.visibility</p:attrName>
                                            </p:attrNameLst>
                                          </p:cBhvr>
                                          <p:to>
                                            <p:strVal val="visible"/>
                                          </p:to>
                                        </p:set>
                                        <p:anim calcmode="lin" valueType="num" p14:bounceEnd="40000">
                                          <p:cBhvr additive="base">
                                            <p:cTn id="32" dur="500" fill="hold"/>
                                            <p:tgtEl>
                                              <p:spTgt spid="118"/>
                                            </p:tgtEl>
                                            <p:attrNameLst>
                                              <p:attrName>ppt_x</p:attrName>
                                            </p:attrNameLst>
                                          </p:cBhvr>
                                          <p:tavLst>
                                            <p:tav tm="0">
                                              <p:val>
                                                <p:strVal val="1+#ppt_w/2"/>
                                              </p:val>
                                            </p:tav>
                                            <p:tav tm="100000">
                                              <p:val>
                                                <p:strVal val="#ppt_x"/>
                                              </p:val>
                                            </p:tav>
                                          </p:tavLst>
                                        </p:anim>
                                        <p:anim calcmode="lin" valueType="num" p14:bounceEnd="40000">
                                          <p:cBhvr additive="base">
                                            <p:cTn id="33" dur="500" fill="hold"/>
                                            <p:tgtEl>
                                              <p:spTgt spid="1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40000">
                                      <p:stCondLst>
                                        <p:cond delay="900"/>
                                      </p:stCondLst>
                                      <p:childTnLst>
                                        <p:set>
                                          <p:cBhvr>
                                            <p:cTn id="35" dur="1" fill="hold">
                                              <p:stCondLst>
                                                <p:cond delay="0"/>
                                              </p:stCondLst>
                                            </p:cTn>
                                            <p:tgtEl>
                                              <p:spTgt spid="121"/>
                                            </p:tgtEl>
                                            <p:attrNameLst>
                                              <p:attrName>style.visibility</p:attrName>
                                            </p:attrNameLst>
                                          </p:cBhvr>
                                          <p:to>
                                            <p:strVal val="visible"/>
                                          </p:to>
                                        </p:set>
                                        <p:anim calcmode="lin" valueType="num" p14:bounceEnd="40000">
                                          <p:cBhvr additive="base">
                                            <p:cTn id="36" dur="500" fill="hold"/>
                                            <p:tgtEl>
                                              <p:spTgt spid="121"/>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121"/>
                                            </p:tgtEl>
                                            <p:attrNameLst>
                                              <p:attrName>ppt_y</p:attrName>
                                            </p:attrNameLst>
                                          </p:cBhvr>
                                          <p:tavLst>
                                            <p:tav tm="0">
                                              <p:val>
                                                <p:strVal val="#ppt_y"/>
                                              </p:val>
                                            </p:tav>
                                            <p:tav tm="100000">
                                              <p:val>
                                                <p:strVal val="#ppt_y"/>
                                              </p:val>
                                            </p:tav>
                                          </p:tavLst>
                                        </p:anim>
                                      </p:childTnLst>
                                    </p:cTn>
                                  </p:par>
                                </p:childTnLst>
                              </p:cTn>
                            </p:par>
                            <p:par>
                              <p:cTn id="38" fill="hold">
                                <p:stCondLst>
                                  <p:cond delay="1900"/>
                                </p:stCondLst>
                                <p:childTnLst>
                                  <p:par>
                                    <p:cTn id="39" presetID="10" presetClass="entr" presetSubtype="0" fill="hold" grpId="0" nodeType="afterEffect">
                                      <p:stCondLst>
                                        <p:cond delay="0"/>
                                      </p:stCondLst>
                                      <p:childTnLst>
                                        <p:set>
                                          <p:cBhvr>
                                            <p:cTn id="40" dur="1" fill="hold">
                                              <p:stCondLst>
                                                <p:cond delay="0"/>
                                              </p:stCondLst>
                                            </p:cTn>
                                            <p:tgtEl>
                                              <p:spTgt spid="145"/>
                                            </p:tgtEl>
                                            <p:attrNameLst>
                                              <p:attrName>style.visibility</p:attrName>
                                            </p:attrNameLst>
                                          </p:cBhvr>
                                          <p:to>
                                            <p:strVal val="visible"/>
                                          </p:to>
                                        </p:set>
                                        <p:animEffect transition="in" filter="fade">
                                          <p:cBhvr>
                                            <p:cTn id="41" dur="500"/>
                                            <p:tgtEl>
                                              <p:spTgt spid="145"/>
                                            </p:tgtEl>
                                          </p:cBhvr>
                                        </p:animEffect>
                                      </p:childTnLst>
                                    </p:cTn>
                                  </p:par>
                                  <p:par>
                                    <p:cTn id="42" presetID="10" presetClass="entr" presetSubtype="0" fill="hold" grpId="0" nodeType="withEffect">
                                      <p:stCondLst>
                                        <p:cond delay="200"/>
                                      </p:stCondLst>
                                      <p:childTnLst>
                                        <p:set>
                                          <p:cBhvr>
                                            <p:cTn id="43" dur="1" fill="hold">
                                              <p:stCondLst>
                                                <p:cond delay="0"/>
                                              </p:stCondLst>
                                            </p:cTn>
                                            <p:tgtEl>
                                              <p:spTgt spid="140"/>
                                            </p:tgtEl>
                                            <p:attrNameLst>
                                              <p:attrName>style.visibility</p:attrName>
                                            </p:attrNameLst>
                                          </p:cBhvr>
                                          <p:to>
                                            <p:strVal val="visible"/>
                                          </p:to>
                                        </p:set>
                                        <p:animEffect transition="in" filter="fade">
                                          <p:cBhvr>
                                            <p:cTn id="44" dur="500"/>
                                            <p:tgtEl>
                                              <p:spTgt spid="140"/>
                                            </p:tgtEl>
                                          </p:cBhvr>
                                        </p:animEffect>
                                      </p:childTnLst>
                                    </p:cTn>
                                  </p:par>
                                  <p:par>
                                    <p:cTn id="45" presetID="10" presetClass="entr" presetSubtype="0" fill="hold" grpId="0" nodeType="withEffect">
                                      <p:stCondLst>
                                        <p:cond delay="400"/>
                                      </p:stCondLst>
                                      <p:childTnLst>
                                        <p:set>
                                          <p:cBhvr>
                                            <p:cTn id="46" dur="1" fill="hold">
                                              <p:stCondLst>
                                                <p:cond delay="0"/>
                                              </p:stCondLst>
                                            </p:cTn>
                                            <p:tgtEl>
                                              <p:spTgt spid="144"/>
                                            </p:tgtEl>
                                            <p:attrNameLst>
                                              <p:attrName>style.visibility</p:attrName>
                                            </p:attrNameLst>
                                          </p:cBhvr>
                                          <p:to>
                                            <p:strVal val="visible"/>
                                          </p:to>
                                        </p:set>
                                        <p:animEffect transition="in" filter="fade">
                                          <p:cBhvr>
                                            <p:cTn id="47" dur="500"/>
                                            <p:tgtEl>
                                              <p:spTgt spid="144"/>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141"/>
                                            </p:tgtEl>
                                            <p:attrNameLst>
                                              <p:attrName>style.visibility</p:attrName>
                                            </p:attrNameLst>
                                          </p:cBhvr>
                                          <p:to>
                                            <p:strVal val="visible"/>
                                          </p:to>
                                        </p:set>
                                        <p:animEffect transition="in" filter="fade">
                                          <p:cBhvr>
                                            <p:cTn id="50" dur="500"/>
                                            <p:tgtEl>
                                              <p:spTgt spid="141"/>
                                            </p:tgtEl>
                                          </p:cBhvr>
                                        </p:animEffect>
                                      </p:childTnLst>
                                    </p:cTn>
                                  </p:par>
                                  <p:par>
                                    <p:cTn id="51" presetID="10" presetClass="entr" presetSubtype="0" fill="hold" grpId="0" nodeType="withEffect">
                                      <p:stCondLst>
                                        <p:cond delay="700"/>
                                      </p:stCondLst>
                                      <p:childTnLst>
                                        <p:set>
                                          <p:cBhvr>
                                            <p:cTn id="52" dur="1" fill="hold">
                                              <p:stCondLst>
                                                <p:cond delay="0"/>
                                              </p:stCondLst>
                                            </p:cTn>
                                            <p:tgtEl>
                                              <p:spTgt spid="143"/>
                                            </p:tgtEl>
                                            <p:attrNameLst>
                                              <p:attrName>style.visibility</p:attrName>
                                            </p:attrNameLst>
                                          </p:cBhvr>
                                          <p:to>
                                            <p:strVal val="visible"/>
                                          </p:to>
                                        </p:set>
                                        <p:animEffect transition="in" filter="fade">
                                          <p:cBhvr>
                                            <p:cTn id="53" dur="500"/>
                                            <p:tgtEl>
                                              <p:spTgt spid="143"/>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42"/>
                                            </p:tgtEl>
                                            <p:attrNameLst>
                                              <p:attrName>style.visibility</p:attrName>
                                            </p:attrNameLst>
                                          </p:cBhvr>
                                          <p:to>
                                            <p:strVal val="visible"/>
                                          </p:to>
                                        </p:set>
                                        <p:animEffect transition="in" filter="fade">
                                          <p:cBhvr>
                                            <p:cTn id="56" dur="500"/>
                                            <p:tgtEl>
                                              <p:spTgt spid="142"/>
                                            </p:tgtEl>
                                          </p:cBhvr>
                                        </p:animEffect>
                                      </p:childTnLst>
                                    </p:cTn>
                                  </p:par>
                                </p:childTnLst>
                              </p:cTn>
                            </p:par>
                            <p:par>
                              <p:cTn id="57" fill="hold">
                                <p:stCondLst>
                                  <p:cond delay="3300"/>
                                </p:stCondLst>
                                <p:childTnLst>
                                  <p:par>
                                    <p:cTn id="58" presetID="2" presetClass="entr" presetSubtype="4" fill="hold" nodeType="afterEffect" p14:presetBounceEnd="44000">
                                      <p:stCondLst>
                                        <p:cond delay="0"/>
                                      </p:stCondLst>
                                      <p:childTnLst>
                                        <p:set>
                                          <p:cBhvr>
                                            <p:cTn id="59" dur="1" fill="hold">
                                              <p:stCondLst>
                                                <p:cond delay="0"/>
                                              </p:stCondLst>
                                            </p:cTn>
                                            <p:tgtEl>
                                              <p:spTgt spid="134"/>
                                            </p:tgtEl>
                                            <p:attrNameLst>
                                              <p:attrName>style.visibility</p:attrName>
                                            </p:attrNameLst>
                                          </p:cBhvr>
                                          <p:to>
                                            <p:strVal val="visible"/>
                                          </p:to>
                                        </p:set>
                                        <p:anim calcmode="lin" valueType="num" p14:bounceEnd="44000">
                                          <p:cBhvr additive="base">
                                            <p:cTn id="60" dur="500" fill="hold"/>
                                            <p:tgtEl>
                                              <p:spTgt spid="134"/>
                                            </p:tgtEl>
                                            <p:attrNameLst>
                                              <p:attrName>ppt_x</p:attrName>
                                            </p:attrNameLst>
                                          </p:cBhvr>
                                          <p:tavLst>
                                            <p:tav tm="0">
                                              <p:val>
                                                <p:strVal val="#ppt_x"/>
                                              </p:val>
                                            </p:tav>
                                            <p:tav tm="100000">
                                              <p:val>
                                                <p:strVal val="#ppt_x"/>
                                              </p:val>
                                            </p:tav>
                                          </p:tavLst>
                                        </p:anim>
                                        <p:anim calcmode="lin" valueType="num" p14:bounceEnd="44000">
                                          <p:cBhvr additive="base">
                                            <p:cTn id="61" dur="500" fill="hold"/>
                                            <p:tgtEl>
                                              <p:spTgt spid="134"/>
                                            </p:tgtEl>
                                            <p:attrNameLst>
                                              <p:attrName>ppt_y</p:attrName>
                                            </p:attrNameLst>
                                          </p:cBhvr>
                                          <p:tavLst>
                                            <p:tav tm="0">
                                              <p:val>
                                                <p:strVal val="1+#ppt_h/2"/>
                                              </p:val>
                                            </p:tav>
                                            <p:tav tm="100000">
                                              <p:val>
                                                <p:strVal val="#ppt_y"/>
                                              </p:val>
                                            </p:tav>
                                          </p:tavLst>
                                        </p:anim>
                                      </p:childTnLst>
                                    </p:cTn>
                                  </p:par>
                                  <p:par>
                                    <p:cTn id="62" presetID="12" presetClass="entr" presetSubtype="8" fill="hold" grpId="0" nodeType="withEffect">
                                      <p:stCondLst>
                                        <p:cond delay="200"/>
                                      </p:stCondLst>
                                      <p:childTnLst>
                                        <p:set>
                                          <p:cBhvr>
                                            <p:cTn id="63" dur="1" fill="hold">
                                              <p:stCondLst>
                                                <p:cond delay="0"/>
                                              </p:stCondLst>
                                            </p:cTn>
                                            <p:tgtEl>
                                              <p:spTgt spid="146"/>
                                            </p:tgtEl>
                                            <p:attrNameLst>
                                              <p:attrName>style.visibility</p:attrName>
                                            </p:attrNameLst>
                                          </p:cBhvr>
                                          <p:to>
                                            <p:strVal val="visible"/>
                                          </p:to>
                                        </p:set>
                                        <p:anim calcmode="lin" valueType="num">
                                          <p:cBhvr additive="base">
                                            <p:cTn id="64" dur="300"/>
                                            <p:tgtEl>
                                              <p:spTgt spid="146"/>
                                            </p:tgtEl>
                                            <p:attrNameLst>
                                              <p:attrName>ppt_x</p:attrName>
                                            </p:attrNameLst>
                                          </p:cBhvr>
                                          <p:tavLst>
                                            <p:tav tm="0">
                                              <p:val>
                                                <p:strVal val="#ppt_x-#ppt_w*1.125000"/>
                                              </p:val>
                                            </p:tav>
                                            <p:tav tm="100000">
                                              <p:val>
                                                <p:strVal val="#ppt_x"/>
                                              </p:val>
                                            </p:tav>
                                          </p:tavLst>
                                        </p:anim>
                                        <p:animEffect transition="in" filter="wipe(right)">
                                          <p:cBhvr>
                                            <p:cTn id="65" dur="300"/>
                                            <p:tgtEl>
                                              <p:spTgt spid="146"/>
                                            </p:tgtEl>
                                          </p:cBhvr>
                                        </p:animEffect>
                                      </p:childTnLst>
                                    </p:cTn>
                                  </p:par>
                                  <p:par>
                                    <p:cTn id="66" presetID="12" presetClass="entr" presetSubtype="8" fill="hold" grpId="0" nodeType="withEffect">
                                      <p:stCondLst>
                                        <p:cond delay="200"/>
                                      </p:stCondLst>
                                      <p:childTnLst>
                                        <p:set>
                                          <p:cBhvr>
                                            <p:cTn id="67" dur="1" fill="hold">
                                              <p:stCondLst>
                                                <p:cond delay="0"/>
                                              </p:stCondLst>
                                            </p:cTn>
                                            <p:tgtEl>
                                              <p:spTgt spid="147"/>
                                            </p:tgtEl>
                                            <p:attrNameLst>
                                              <p:attrName>style.visibility</p:attrName>
                                            </p:attrNameLst>
                                          </p:cBhvr>
                                          <p:to>
                                            <p:strVal val="visible"/>
                                          </p:to>
                                        </p:set>
                                        <p:anim calcmode="lin" valueType="num">
                                          <p:cBhvr additive="base">
                                            <p:cTn id="68" dur="300"/>
                                            <p:tgtEl>
                                              <p:spTgt spid="147"/>
                                            </p:tgtEl>
                                            <p:attrNameLst>
                                              <p:attrName>ppt_x</p:attrName>
                                            </p:attrNameLst>
                                          </p:cBhvr>
                                          <p:tavLst>
                                            <p:tav tm="0">
                                              <p:val>
                                                <p:strVal val="#ppt_x-#ppt_w*1.125000"/>
                                              </p:val>
                                            </p:tav>
                                            <p:tav tm="100000">
                                              <p:val>
                                                <p:strVal val="#ppt_x"/>
                                              </p:val>
                                            </p:tav>
                                          </p:tavLst>
                                        </p:anim>
                                        <p:animEffect transition="in" filter="wipe(right)">
                                          <p:cBhvr>
                                            <p:cTn id="69" dur="300"/>
                                            <p:tgtEl>
                                              <p:spTgt spid="147"/>
                                            </p:tgtEl>
                                          </p:cBhvr>
                                        </p:animEffect>
                                      </p:childTnLst>
                                    </p:cTn>
                                  </p:par>
                                  <p:par>
                                    <p:cTn id="70" presetID="12" presetClass="entr" presetSubtype="8" fill="hold" grpId="0" nodeType="withEffect">
                                      <p:stCondLst>
                                        <p:cond delay="200"/>
                                      </p:stCondLst>
                                      <p:childTnLst>
                                        <p:set>
                                          <p:cBhvr>
                                            <p:cTn id="71" dur="1" fill="hold">
                                              <p:stCondLst>
                                                <p:cond delay="0"/>
                                              </p:stCondLst>
                                            </p:cTn>
                                            <p:tgtEl>
                                              <p:spTgt spid="148"/>
                                            </p:tgtEl>
                                            <p:attrNameLst>
                                              <p:attrName>style.visibility</p:attrName>
                                            </p:attrNameLst>
                                          </p:cBhvr>
                                          <p:to>
                                            <p:strVal val="visible"/>
                                          </p:to>
                                        </p:set>
                                        <p:anim calcmode="lin" valueType="num">
                                          <p:cBhvr additive="base">
                                            <p:cTn id="72" dur="300"/>
                                            <p:tgtEl>
                                              <p:spTgt spid="148"/>
                                            </p:tgtEl>
                                            <p:attrNameLst>
                                              <p:attrName>ppt_x</p:attrName>
                                            </p:attrNameLst>
                                          </p:cBhvr>
                                          <p:tavLst>
                                            <p:tav tm="0">
                                              <p:val>
                                                <p:strVal val="#ppt_x-#ppt_w*1.125000"/>
                                              </p:val>
                                            </p:tav>
                                            <p:tav tm="100000">
                                              <p:val>
                                                <p:strVal val="#ppt_x"/>
                                              </p:val>
                                            </p:tav>
                                          </p:tavLst>
                                        </p:anim>
                                        <p:animEffect transition="in" filter="wipe(right)">
                                          <p:cBhvr>
                                            <p:cTn id="73" dur="300"/>
                                            <p:tgtEl>
                                              <p:spTgt spid="148"/>
                                            </p:tgtEl>
                                          </p:cBhvr>
                                        </p:animEffect>
                                      </p:childTnLst>
                                    </p:cTn>
                                  </p:par>
                                  <p:par>
                                    <p:cTn id="74" presetID="12" presetClass="entr" presetSubtype="8" fill="hold" grpId="0" nodeType="withEffect">
                                      <p:stCondLst>
                                        <p:cond delay="200"/>
                                      </p:stCondLst>
                                      <p:childTnLst>
                                        <p:set>
                                          <p:cBhvr>
                                            <p:cTn id="75" dur="1" fill="hold">
                                              <p:stCondLst>
                                                <p:cond delay="0"/>
                                              </p:stCondLst>
                                            </p:cTn>
                                            <p:tgtEl>
                                              <p:spTgt spid="149"/>
                                            </p:tgtEl>
                                            <p:attrNameLst>
                                              <p:attrName>style.visibility</p:attrName>
                                            </p:attrNameLst>
                                          </p:cBhvr>
                                          <p:to>
                                            <p:strVal val="visible"/>
                                          </p:to>
                                        </p:set>
                                        <p:anim calcmode="lin" valueType="num">
                                          <p:cBhvr additive="base">
                                            <p:cTn id="76" dur="300"/>
                                            <p:tgtEl>
                                              <p:spTgt spid="149"/>
                                            </p:tgtEl>
                                            <p:attrNameLst>
                                              <p:attrName>ppt_x</p:attrName>
                                            </p:attrNameLst>
                                          </p:cBhvr>
                                          <p:tavLst>
                                            <p:tav tm="0">
                                              <p:val>
                                                <p:strVal val="#ppt_x-#ppt_w*1.125000"/>
                                              </p:val>
                                            </p:tav>
                                            <p:tav tm="100000">
                                              <p:val>
                                                <p:strVal val="#ppt_x"/>
                                              </p:val>
                                            </p:tav>
                                          </p:tavLst>
                                        </p:anim>
                                        <p:animEffect transition="in" filter="wipe(right)">
                                          <p:cBhvr>
                                            <p:cTn id="77" dur="300"/>
                                            <p:tgtEl>
                                              <p:spTgt spid="149"/>
                                            </p:tgtEl>
                                          </p:cBhvr>
                                        </p:animEffect>
                                      </p:childTnLst>
                                    </p:cTn>
                                  </p:par>
                                  <p:par>
                                    <p:cTn id="78" presetID="12" presetClass="entr" presetSubtype="8" fill="hold" grpId="0" nodeType="withEffect">
                                      <p:stCondLst>
                                        <p:cond delay="200"/>
                                      </p:stCondLst>
                                      <p:childTnLst>
                                        <p:set>
                                          <p:cBhvr>
                                            <p:cTn id="79" dur="1" fill="hold">
                                              <p:stCondLst>
                                                <p:cond delay="0"/>
                                              </p:stCondLst>
                                            </p:cTn>
                                            <p:tgtEl>
                                              <p:spTgt spid="150"/>
                                            </p:tgtEl>
                                            <p:attrNameLst>
                                              <p:attrName>style.visibility</p:attrName>
                                            </p:attrNameLst>
                                          </p:cBhvr>
                                          <p:to>
                                            <p:strVal val="visible"/>
                                          </p:to>
                                        </p:set>
                                        <p:anim calcmode="lin" valueType="num">
                                          <p:cBhvr additive="base">
                                            <p:cTn id="80" dur="300"/>
                                            <p:tgtEl>
                                              <p:spTgt spid="150"/>
                                            </p:tgtEl>
                                            <p:attrNameLst>
                                              <p:attrName>ppt_x</p:attrName>
                                            </p:attrNameLst>
                                          </p:cBhvr>
                                          <p:tavLst>
                                            <p:tav tm="0">
                                              <p:val>
                                                <p:strVal val="#ppt_x-#ppt_w*1.125000"/>
                                              </p:val>
                                            </p:tav>
                                            <p:tav tm="100000">
                                              <p:val>
                                                <p:strVal val="#ppt_x"/>
                                              </p:val>
                                            </p:tav>
                                          </p:tavLst>
                                        </p:anim>
                                        <p:animEffect transition="in" filter="wipe(right)">
                                          <p:cBhvr>
                                            <p:cTn id="81" dur="300"/>
                                            <p:tgtEl>
                                              <p:spTgt spid="150"/>
                                            </p:tgtEl>
                                          </p:cBhvr>
                                        </p:animEffect>
                                      </p:childTnLst>
                                    </p:cTn>
                                  </p:par>
                                  <p:par>
                                    <p:cTn id="82" presetID="12" presetClass="entr" presetSubtype="8" fill="hold" grpId="0" nodeType="withEffect">
                                      <p:stCondLst>
                                        <p:cond delay="200"/>
                                      </p:stCondLst>
                                      <p:childTnLst>
                                        <p:set>
                                          <p:cBhvr>
                                            <p:cTn id="83" dur="1" fill="hold">
                                              <p:stCondLst>
                                                <p:cond delay="0"/>
                                              </p:stCondLst>
                                            </p:cTn>
                                            <p:tgtEl>
                                              <p:spTgt spid="151"/>
                                            </p:tgtEl>
                                            <p:attrNameLst>
                                              <p:attrName>style.visibility</p:attrName>
                                            </p:attrNameLst>
                                          </p:cBhvr>
                                          <p:to>
                                            <p:strVal val="visible"/>
                                          </p:to>
                                        </p:set>
                                        <p:anim calcmode="lin" valueType="num">
                                          <p:cBhvr additive="base">
                                            <p:cTn id="84" dur="300"/>
                                            <p:tgtEl>
                                              <p:spTgt spid="151"/>
                                            </p:tgtEl>
                                            <p:attrNameLst>
                                              <p:attrName>ppt_x</p:attrName>
                                            </p:attrNameLst>
                                          </p:cBhvr>
                                          <p:tavLst>
                                            <p:tav tm="0">
                                              <p:val>
                                                <p:strVal val="#ppt_x-#ppt_w*1.125000"/>
                                              </p:val>
                                            </p:tav>
                                            <p:tav tm="100000">
                                              <p:val>
                                                <p:strVal val="#ppt_x"/>
                                              </p:val>
                                            </p:tav>
                                          </p:tavLst>
                                        </p:anim>
                                        <p:animEffect transition="in" filter="wipe(right)">
                                          <p:cBhvr>
                                            <p:cTn id="85" dur="3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4" grpId="0" animBg="1"/>
          <p:bldP spid="140" grpId="0"/>
          <p:bldP spid="141" grpId="0"/>
          <p:bldP spid="142" grpId="0"/>
          <p:bldP spid="143" grpId="0"/>
          <p:bldP spid="144" grpId="0"/>
          <p:bldP spid="145" grpId="0"/>
          <p:bldP spid="146" grpId="0"/>
          <p:bldP spid="147" grpId="0"/>
          <p:bldP spid="148" grpId="0"/>
          <p:bldP spid="149" grpId="0"/>
          <p:bldP spid="150" grpId="0"/>
          <p:bldP spid="1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24"/>
                                            </p:tgtEl>
                                            <p:attrNameLst>
                                              <p:attrName>style.visibility</p:attrName>
                                            </p:attrNameLst>
                                          </p:cBhvr>
                                          <p:to>
                                            <p:strVal val="visible"/>
                                          </p:to>
                                        </p:set>
                                        <p:animEffect transition="in" filter="wipe(left)">
                                          <p:cBhvr>
                                            <p:cTn id="13" dur="500"/>
                                            <p:tgtEl>
                                              <p:spTgt spid="124"/>
                                            </p:tgtEl>
                                          </p:cBhvr>
                                        </p:animEffect>
                                      </p:childTnLst>
                                    </p:cTn>
                                  </p:par>
                                  <p:par>
                                    <p:cTn id="14" presetID="2" presetClass="entr" presetSubtype="2" fill="hold" nodeType="withEffect">
                                      <p:stCondLst>
                                        <p:cond delay="900"/>
                                      </p:stCondLst>
                                      <p:childTnLst>
                                        <p:set>
                                          <p:cBhvr>
                                            <p:cTn id="15" dur="1" fill="hold">
                                              <p:stCondLst>
                                                <p:cond delay="0"/>
                                              </p:stCondLst>
                                            </p:cTn>
                                            <p:tgtEl>
                                              <p:spTgt spid="125"/>
                                            </p:tgtEl>
                                            <p:attrNameLst>
                                              <p:attrName>style.visibility</p:attrName>
                                            </p:attrNameLst>
                                          </p:cBhvr>
                                          <p:to>
                                            <p:strVal val="visible"/>
                                          </p:to>
                                        </p:set>
                                        <p:anim calcmode="lin" valueType="num">
                                          <p:cBhvr additive="base">
                                            <p:cTn id="16" dur="500" fill="hold"/>
                                            <p:tgtEl>
                                              <p:spTgt spid="125"/>
                                            </p:tgtEl>
                                            <p:attrNameLst>
                                              <p:attrName>ppt_x</p:attrName>
                                            </p:attrNameLst>
                                          </p:cBhvr>
                                          <p:tavLst>
                                            <p:tav tm="0">
                                              <p:val>
                                                <p:strVal val="1+#ppt_w/2"/>
                                              </p:val>
                                            </p:tav>
                                            <p:tav tm="100000">
                                              <p:val>
                                                <p:strVal val="#ppt_x"/>
                                              </p:val>
                                            </p:tav>
                                          </p:tavLst>
                                        </p:anim>
                                        <p:anim calcmode="lin" valueType="num">
                                          <p:cBhvr additive="base">
                                            <p:cTn id="17" dur="500" fill="hold"/>
                                            <p:tgtEl>
                                              <p:spTgt spid="125"/>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900"/>
                                      </p:stCondLst>
                                      <p:childTnLst>
                                        <p:set>
                                          <p:cBhvr>
                                            <p:cTn id="19" dur="1" fill="hold">
                                              <p:stCondLst>
                                                <p:cond delay="0"/>
                                              </p:stCondLst>
                                            </p:cTn>
                                            <p:tgtEl>
                                              <p:spTgt spid="128"/>
                                            </p:tgtEl>
                                            <p:attrNameLst>
                                              <p:attrName>style.visibility</p:attrName>
                                            </p:attrNameLst>
                                          </p:cBhvr>
                                          <p:to>
                                            <p:strVal val="visible"/>
                                          </p:to>
                                        </p:set>
                                        <p:anim calcmode="lin" valueType="num">
                                          <p:cBhvr additive="base">
                                            <p:cTn id="20" dur="500" fill="hold"/>
                                            <p:tgtEl>
                                              <p:spTgt spid="128"/>
                                            </p:tgtEl>
                                            <p:attrNameLst>
                                              <p:attrName>ppt_x</p:attrName>
                                            </p:attrNameLst>
                                          </p:cBhvr>
                                          <p:tavLst>
                                            <p:tav tm="0">
                                              <p:val>
                                                <p:strVal val="1+#ppt_w/2"/>
                                              </p:val>
                                            </p:tav>
                                            <p:tav tm="100000">
                                              <p:val>
                                                <p:strVal val="#ppt_x"/>
                                              </p:val>
                                            </p:tav>
                                          </p:tavLst>
                                        </p:anim>
                                        <p:anim calcmode="lin" valueType="num">
                                          <p:cBhvr additive="base">
                                            <p:cTn id="21" dur="500" fill="hold"/>
                                            <p:tgtEl>
                                              <p:spTgt spid="128"/>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900"/>
                                      </p:stCondLst>
                                      <p:childTnLst>
                                        <p:set>
                                          <p:cBhvr>
                                            <p:cTn id="23" dur="1" fill="hold">
                                              <p:stCondLst>
                                                <p:cond delay="0"/>
                                              </p:stCondLst>
                                            </p:cTn>
                                            <p:tgtEl>
                                              <p:spTgt spid="131"/>
                                            </p:tgtEl>
                                            <p:attrNameLst>
                                              <p:attrName>style.visibility</p:attrName>
                                            </p:attrNameLst>
                                          </p:cBhvr>
                                          <p:to>
                                            <p:strVal val="visible"/>
                                          </p:to>
                                        </p:set>
                                        <p:anim calcmode="lin" valueType="num">
                                          <p:cBhvr additive="base">
                                            <p:cTn id="24" dur="500" fill="hold"/>
                                            <p:tgtEl>
                                              <p:spTgt spid="131"/>
                                            </p:tgtEl>
                                            <p:attrNameLst>
                                              <p:attrName>ppt_x</p:attrName>
                                            </p:attrNameLst>
                                          </p:cBhvr>
                                          <p:tavLst>
                                            <p:tav tm="0">
                                              <p:val>
                                                <p:strVal val="1+#ppt_w/2"/>
                                              </p:val>
                                            </p:tav>
                                            <p:tav tm="100000">
                                              <p:val>
                                                <p:strVal val="#ppt_x"/>
                                              </p:val>
                                            </p:tav>
                                          </p:tavLst>
                                        </p:anim>
                                        <p:anim calcmode="lin" valueType="num">
                                          <p:cBhvr additive="base">
                                            <p:cTn id="25" dur="500" fill="hold"/>
                                            <p:tgtEl>
                                              <p:spTgt spid="131"/>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900"/>
                                      </p:stCondLst>
                                      <p:childTnLst>
                                        <p:set>
                                          <p:cBhvr>
                                            <p:cTn id="27" dur="1" fill="hold">
                                              <p:stCondLst>
                                                <p:cond delay="0"/>
                                              </p:stCondLst>
                                            </p:cTn>
                                            <p:tgtEl>
                                              <p:spTgt spid="115"/>
                                            </p:tgtEl>
                                            <p:attrNameLst>
                                              <p:attrName>style.visibility</p:attrName>
                                            </p:attrNameLst>
                                          </p:cBhvr>
                                          <p:to>
                                            <p:strVal val="visible"/>
                                          </p:to>
                                        </p:set>
                                        <p:anim calcmode="lin" valueType="num">
                                          <p:cBhvr additive="base">
                                            <p:cTn id="28" dur="500" fill="hold"/>
                                            <p:tgtEl>
                                              <p:spTgt spid="115"/>
                                            </p:tgtEl>
                                            <p:attrNameLst>
                                              <p:attrName>ppt_x</p:attrName>
                                            </p:attrNameLst>
                                          </p:cBhvr>
                                          <p:tavLst>
                                            <p:tav tm="0">
                                              <p:val>
                                                <p:strVal val="1+#ppt_w/2"/>
                                              </p:val>
                                            </p:tav>
                                            <p:tav tm="100000">
                                              <p:val>
                                                <p:strVal val="#ppt_x"/>
                                              </p:val>
                                            </p:tav>
                                          </p:tavLst>
                                        </p:anim>
                                        <p:anim calcmode="lin" valueType="num">
                                          <p:cBhvr additive="base">
                                            <p:cTn id="29" dur="500" fill="hold"/>
                                            <p:tgtEl>
                                              <p:spTgt spid="115"/>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900"/>
                                      </p:stCondLst>
                                      <p:childTnLst>
                                        <p:set>
                                          <p:cBhvr>
                                            <p:cTn id="31" dur="1" fill="hold">
                                              <p:stCondLst>
                                                <p:cond delay="0"/>
                                              </p:stCondLst>
                                            </p:cTn>
                                            <p:tgtEl>
                                              <p:spTgt spid="118"/>
                                            </p:tgtEl>
                                            <p:attrNameLst>
                                              <p:attrName>style.visibility</p:attrName>
                                            </p:attrNameLst>
                                          </p:cBhvr>
                                          <p:to>
                                            <p:strVal val="visible"/>
                                          </p:to>
                                        </p:set>
                                        <p:anim calcmode="lin" valueType="num">
                                          <p:cBhvr additive="base">
                                            <p:cTn id="32" dur="500" fill="hold"/>
                                            <p:tgtEl>
                                              <p:spTgt spid="118"/>
                                            </p:tgtEl>
                                            <p:attrNameLst>
                                              <p:attrName>ppt_x</p:attrName>
                                            </p:attrNameLst>
                                          </p:cBhvr>
                                          <p:tavLst>
                                            <p:tav tm="0">
                                              <p:val>
                                                <p:strVal val="1+#ppt_w/2"/>
                                              </p:val>
                                            </p:tav>
                                            <p:tav tm="100000">
                                              <p:val>
                                                <p:strVal val="#ppt_x"/>
                                              </p:val>
                                            </p:tav>
                                          </p:tavLst>
                                        </p:anim>
                                        <p:anim calcmode="lin" valueType="num">
                                          <p:cBhvr additive="base">
                                            <p:cTn id="33" dur="500" fill="hold"/>
                                            <p:tgtEl>
                                              <p:spTgt spid="1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900"/>
                                      </p:stCondLst>
                                      <p:childTnLst>
                                        <p:set>
                                          <p:cBhvr>
                                            <p:cTn id="35" dur="1" fill="hold">
                                              <p:stCondLst>
                                                <p:cond delay="0"/>
                                              </p:stCondLst>
                                            </p:cTn>
                                            <p:tgtEl>
                                              <p:spTgt spid="121"/>
                                            </p:tgtEl>
                                            <p:attrNameLst>
                                              <p:attrName>style.visibility</p:attrName>
                                            </p:attrNameLst>
                                          </p:cBhvr>
                                          <p:to>
                                            <p:strVal val="visible"/>
                                          </p:to>
                                        </p:set>
                                        <p:anim calcmode="lin" valueType="num">
                                          <p:cBhvr additive="base">
                                            <p:cTn id="36" dur="500" fill="hold"/>
                                            <p:tgtEl>
                                              <p:spTgt spid="121"/>
                                            </p:tgtEl>
                                            <p:attrNameLst>
                                              <p:attrName>ppt_x</p:attrName>
                                            </p:attrNameLst>
                                          </p:cBhvr>
                                          <p:tavLst>
                                            <p:tav tm="0">
                                              <p:val>
                                                <p:strVal val="1+#ppt_w/2"/>
                                              </p:val>
                                            </p:tav>
                                            <p:tav tm="100000">
                                              <p:val>
                                                <p:strVal val="#ppt_x"/>
                                              </p:val>
                                            </p:tav>
                                          </p:tavLst>
                                        </p:anim>
                                        <p:anim calcmode="lin" valueType="num">
                                          <p:cBhvr additive="base">
                                            <p:cTn id="37" dur="500" fill="hold"/>
                                            <p:tgtEl>
                                              <p:spTgt spid="121"/>
                                            </p:tgtEl>
                                            <p:attrNameLst>
                                              <p:attrName>ppt_y</p:attrName>
                                            </p:attrNameLst>
                                          </p:cBhvr>
                                          <p:tavLst>
                                            <p:tav tm="0">
                                              <p:val>
                                                <p:strVal val="#ppt_y"/>
                                              </p:val>
                                            </p:tav>
                                            <p:tav tm="100000">
                                              <p:val>
                                                <p:strVal val="#ppt_y"/>
                                              </p:val>
                                            </p:tav>
                                          </p:tavLst>
                                        </p:anim>
                                      </p:childTnLst>
                                    </p:cTn>
                                  </p:par>
                                </p:childTnLst>
                              </p:cTn>
                            </p:par>
                            <p:par>
                              <p:cTn id="38" fill="hold">
                                <p:stCondLst>
                                  <p:cond delay="1900"/>
                                </p:stCondLst>
                                <p:childTnLst>
                                  <p:par>
                                    <p:cTn id="39" presetID="10" presetClass="entr" presetSubtype="0" fill="hold" grpId="0" nodeType="afterEffect">
                                      <p:stCondLst>
                                        <p:cond delay="0"/>
                                      </p:stCondLst>
                                      <p:childTnLst>
                                        <p:set>
                                          <p:cBhvr>
                                            <p:cTn id="40" dur="1" fill="hold">
                                              <p:stCondLst>
                                                <p:cond delay="0"/>
                                              </p:stCondLst>
                                            </p:cTn>
                                            <p:tgtEl>
                                              <p:spTgt spid="145"/>
                                            </p:tgtEl>
                                            <p:attrNameLst>
                                              <p:attrName>style.visibility</p:attrName>
                                            </p:attrNameLst>
                                          </p:cBhvr>
                                          <p:to>
                                            <p:strVal val="visible"/>
                                          </p:to>
                                        </p:set>
                                        <p:animEffect transition="in" filter="fade">
                                          <p:cBhvr>
                                            <p:cTn id="41" dur="500"/>
                                            <p:tgtEl>
                                              <p:spTgt spid="145"/>
                                            </p:tgtEl>
                                          </p:cBhvr>
                                        </p:animEffect>
                                      </p:childTnLst>
                                    </p:cTn>
                                  </p:par>
                                  <p:par>
                                    <p:cTn id="42" presetID="10" presetClass="entr" presetSubtype="0" fill="hold" grpId="0" nodeType="withEffect">
                                      <p:stCondLst>
                                        <p:cond delay="200"/>
                                      </p:stCondLst>
                                      <p:childTnLst>
                                        <p:set>
                                          <p:cBhvr>
                                            <p:cTn id="43" dur="1" fill="hold">
                                              <p:stCondLst>
                                                <p:cond delay="0"/>
                                              </p:stCondLst>
                                            </p:cTn>
                                            <p:tgtEl>
                                              <p:spTgt spid="140"/>
                                            </p:tgtEl>
                                            <p:attrNameLst>
                                              <p:attrName>style.visibility</p:attrName>
                                            </p:attrNameLst>
                                          </p:cBhvr>
                                          <p:to>
                                            <p:strVal val="visible"/>
                                          </p:to>
                                        </p:set>
                                        <p:animEffect transition="in" filter="fade">
                                          <p:cBhvr>
                                            <p:cTn id="44" dur="500"/>
                                            <p:tgtEl>
                                              <p:spTgt spid="140"/>
                                            </p:tgtEl>
                                          </p:cBhvr>
                                        </p:animEffect>
                                      </p:childTnLst>
                                    </p:cTn>
                                  </p:par>
                                  <p:par>
                                    <p:cTn id="45" presetID="10" presetClass="entr" presetSubtype="0" fill="hold" grpId="0" nodeType="withEffect">
                                      <p:stCondLst>
                                        <p:cond delay="400"/>
                                      </p:stCondLst>
                                      <p:childTnLst>
                                        <p:set>
                                          <p:cBhvr>
                                            <p:cTn id="46" dur="1" fill="hold">
                                              <p:stCondLst>
                                                <p:cond delay="0"/>
                                              </p:stCondLst>
                                            </p:cTn>
                                            <p:tgtEl>
                                              <p:spTgt spid="144"/>
                                            </p:tgtEl>
                                            <p:attrNameLst>
                                              <p:attrName>style.visibility</p:attrName>
                                            </p:attrNameLst>
                                          </p:cBhvr>
                                          <p:to>
                                            <p:strVal val="visible"/>
                                          </p:to>
                                        </p:set>
                                        <p:animEffect transition="in" filter="fade">
                                          <p:cBhvr>
                                            <p:cTn id="47" dur="500"/>
                                            <p:tgtEl>
                                              <p:spTgt spid="144"/>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141"/>
                                            </p:tgtEl>
                                            <p:attrNameLst>
                                              <p:attrName>style.visibility</p:attrName>
                                            </p:attrNameLst>
                                          </p:cBhvr>
                                          <p:to>
                                            <p:strVal val="visible"/>
                                          </p:to>
                                        </p:set>
                                        <p:animEffect transition="in" filter="fade">
                                          <p:cBhvr>
                                            <p:cTn id="50" dur="500"/>
                                            <p:tgtEl>
                                              <p:spTgt spid="141"/>
                                            </p:tgtEl>
                                          </p:cBhvr>
                                        </p:animEffect>
                                      </p:childTnLst>
                                    </p:cTn>
                                  </p:par>
                                  <p:par>
                                    <p:cTn id="51" presetID="10" presetClass="entr" presetSubtype="0" fill="hold" grpId="0" nodeType="withEffect">
                                      <p:stCondLst>
                                        <p:cond delay="700"/>
                                      </p:stCondLst>
                                      <p:childTnLst>
                                        <p:set>
                                          <p:cBhvr>
                                            <p:cTn id="52" dur="1" fill="hold">
                                              <p:stCondLst>
                                                <p:cond delay="0"/>
                                              </p:stCondLst>
                                            </p:cTn>
                                            <p:tgtEl>
                                              <p:spTgt spid="143"/>
                                            </p:tgtEl>
                                            <p:attrNameLst>
                                              <p:attrName>style.visibility</p:attrName>
                                            </p:attrNameLst>
                                          </p:cBhvr>
                                          <p:to>
                                            <p:strVal val="visible"/>
                                          </p:to>
                                        </p:set>
                                        <p:animEffect transition="in" filter="fade">
                                          <p:cBhvr>
                                            <p:cTn id="53" dur="500"/>
                                            <p:tgtEl>
                                              <p:spTgt spid="143"/>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42"/>
                                            </p:tgtEl>
                                            <p:attrNameLst>
                                              <p:attrName>style.visibility</p:attrName>
                                            </p:attrNameLst>
                                          </p:cBhvr>
                                          <p:to>
                                            <p:strVal val="visible"/>
                                          </p:to>
                                        </p:set>
                                        <p:animEffect transition="in" filter="fade">
                                          <p:cBhvr>
                                            <p:cTn id="56" dur="500"/>
                                            <p:tgtEl>
                                              <p:spTgt spid="142"/>
                                            </p:tgtEl>
                                          </p:cBhvr>
                                        </p:animEffect>
                                      </p:childTnLst>
                                    </p:cTn>
                                  </p:par>
                                </p:childTnLst>
                              </p:cTn>
                            </p:par>
                            <p:par>
                              <p:cTn id="57" fill="hold">
                                <p:stCondLst>
                                  <p:cond delay="3300"/>
                                </p:stCondLst>
                                <p:childTnLst>
                                  <p:par>
                                    <p:cTn id="58" presetID="2" presetClass="entr" presetSubtype="4" fill="hold" nodeType="afterEffect">
                                      <p:stCondLst>
                                        <p:cond delay="0"/>
                                      </p:stCondLst>
                                      <p:childTnLst>
                                        <p:set>
                                          <p:cBhvr>
                                            <p:cTn id="59" dur="1" fill="hold">
                                              <p:stCondLst>
                                                <p:cond delay="0"/>
                                              </p:stCondLst>
                                            </p:cTn>
                                            <p:tgtEl>
                                              <p:spTgt spid="134"/>
                                            </p:tgtEl>
                                            <p:attrNameLst>
                                              <p:attrName>style.visibility</p:attrName>
                                            </p:attrNameLst>
                                          </p:cBhvr>
                                          <p:to>
                                            <p:strVal val="visible"/>
                                          </p:to>
                                        </p:set>
                                        <p:anim calcmode="lin" valueType="num">
                                          <p:cBhvr additive="base">
                                            <p:cTn id="60" dur="500" fill="hold"/>
                                            <p:tgtEl>
                                              <p:spTgt spid="134"/>
                                            </p:tgtEl>
                                            <p:attrNameLst>
                                              <p:attrName>ppt_x</p:attrName>
                                            </p:attrNameLst>
                                          </p:cBhvr>
                                          <p:tavLst>
                                            <p:tav tm="0">
                                              <p:val>
                                                <p:strVal val="#ppt_x"/>
                                              </p:val>
                                            </p:tav>
                                            <p:tav tm="100000">
                                              <p:val>
                                                <p:strVal val="#ppt_x"/>
                                              </p:val>
                                            </p:tav>
                                          </p:tavLst>
                                        </p:anim>
                                        <p:anim calcmode="lin" valueType="num">
                                          <p:cBhvr additive="base">
                                            <p:cTn id="61" dur="500" fill="hold"/>
                                            <p:tgtEl>
                                              <p:spTgt spid="134"/>
                                            </p:tgtEl>
                                            <p:attrNameLst>
                                              <p:attrName>ppt_y</p:attrName>
                                            </p:attrNameLst>
                                          </p:cBhvr>
                                          <p:tavLst>
                                            <p:tav tm="0">
                                              <p:val>
                                                <p:strVal val="1+#ppt_h/2"/>
                                              </p:val>
                                            </p:tav>
                                            <p:tav tm="100000">
                                              <p:val>
                                                <p:strVal val="#ppt_y"/>
                                              </p:val>
                                            </p:tav>
                                          </p:tavLst>
                                        </p:anim>
                                      </p:childTnLst>
                                    </p:cTn>
                                  </p:par>
                                  <p:par>
                                    <p:cTn id="62" presetID="12" presetClass="entr" presetSubtype="8" fill="hold" grpId="0" nodeType="withEffect">
                                      <p:stCondLst>
                                        <p:cond delay="200"/>
                                      </p:stCondLst>
                                      <p:childTnLst>
                                        <p:set>
                                          <p:cBhvr>
                                            <p:cTn id="63" dur="1" fill="hold">
                                              <p:stCondLst>
                                                <p:cond delay="0"/>
                                              </p:stCondLst>
                                            </p:cTn>
                                            <p:tgtEl>
                                              <p:spTgt spid="146"/>
                                            </p:tgtEl>
                                            <p:attrNameLst>
                                              <p:attrName>style.visibility</p:attrName>
                                            </p:attrNameLst>
                                          </p:cBhvr>
                                          <p:to>
                                            <p:strVal val="visible"/>
                                          </p:to>
                                        </p:set>
                                        <p:anim calcmode="lin" valueType="num">
                                          <p:cBhvr additive="base">
                                            <p:cTn id="64" dur="300"/>
                                            <p:tgtEl>
                                              <p:spTgt spid="146"/>
                                            </p:tgtEl>
                                            <p:attrNameLst>
                                              <p:attrName>ppt_x</p:attrName>
                                            </p:attrNameLst>
                                          </p:cBhvr>
                                          <p:tavLst>
                                            <p:tav tm="0">
                                              <p:val>
                                                <p:strVal val="#ppt_x-#ppt_w*1.125000"/>
                                              </p:val>
                                            </p:tav>
                                            <p:tav tm="100000">
                                              <p:val>
                                                <p:strVal val="#ppt_x"/>
                                              </p:val>
                                            </p:tav>
                                          </p:tavLst>
                                        </p:anim>
                                        <p:animEffect transition="in" filter="wipe(right)">
                                          <p:cBhvr>
                                            <p:cTn id="65" dur="300"/>
                                            <p:tgtEl>
                                              <p:spTgt spid="146"/>
                                            </p:tgtEl>
                                          </p:cBhvr>
                                        </p:animEffect>
                                      </p:childTnLst>
                                    </p:cTn>
                                  </p:par>
                                  <p:par>
                                    <p:cTn id="66" presetID="12" presetClass="entr" presetSubtype="8" fill="hold" grpId="0" nodeType="withEffect">
                                      <p:stCondLst>
                                        <p:cond delay="200"/>
                                      </p:stCondLst>
                                      <p:childTnLst>
                                        <p:set>
                                          <p:cBhvr>
                                            <p:cTn id="67" dur="1" fill="hold">
                                              <p:stCondLst>
                                                <p:cond delay="0"/>
                                              </p:stCondLst>
                                            </p:cTn>
                                            <p:tgtEl>
                                              <p:spTgt spid="147"/>
                                            </p:tgtEl>
                                            <p:attrNameLst>
                                              <p:attrName>style.visibility</p:attrName>
                                            </p:attrNameLst>
                                          </p:cBhvr>
                                          <p:to>
                                            <p:strVal val="visible"/>
                                          </p:to>
                                        </p:set>
                                        <p:anim calcmode="lin" valueType="num">
                                          <p:cBhvr additive="base">
                                            <p:cTn id="68" dur="300"/>
                                            <p:tgtEl>
                                              <p:spTgt spid="147"/>
                                            </p:tgtEl>
                                            <p:attrNameLst>
                                              <p:attrName>ppt_x</p:attrName>
                                            </p:attrNameLst>
                                          </p:cBhvr>
                                          <p:tavLst>
                                            <p:tav tm="0">
                                              <p:val>
                                                <p:strVal val="#ppt_x-#ppt_w*1.125000"/>
                                              </p:val>
                                            </p:tav>
                                            <p:tav tm="100000">
                                              <p:val>
                                                <p:strVal val="#ppt_x"/>
                                              </p:val>
                                            </p:tav>
                                          </p:tavLst>
                                        </p:anim>
                                        <p:animEffect transition="in" filter="wipe(right)">
                                          <p:cBhvr>
                                            <p:cTn id="69" dur="300"/>
                                            <p:tgtEl>
                                              <p:spTgt spid="147"/>
                                            </p:tgtEl>
                                          </p:cBhvr>
                                        </p:animEffect>
                                      </p:childTnLst>
                                    </p:cTn>
                                  </p:par>
                                  <p:par>
                                    <p:cTn id="70" presetID="12" presetClass="entr" presetSubtype="8" fill="hold" grpId="0" nodeType="withEffect">
                                      <p:stCondLst>
                                        <p:cond delay="200"/>
                                      </p:stCondLst>
                                      <p:childTnLst>
                                        <p:set>
                                          <p:cBhvr>
                                            <p:cTn id="71" dur="1" fill="hold">
                                              <p:stCondLst>
                                                <p:cond delay="0"/>
                                              </p:stCondLst>
                                            </p:cTn>
                                            <p:tgtEl>
                                              <p:spTgt spid="148"/>
                                            </p:tgtEl>
                                            <p:attrNameLst>
                                              <p:attrName>style.visibility</p:attrName>
                                            </p:attrNameLst>
                                          </p:cBhvr>
                                          <p:to>
                                            <p:strVal val="visible"/>
                                          </p:to>
                                        </p:set>
                                        <p:anim calcmode="lin" valueType="num">
                                          <p:cBhvr additive="base">
                                            <p:cTn id="72" dur="300"/>
                                            <p:tgtEl>
                                              <p:spTgt spid="148"/>
                                            </p:tgtEl>
                                            <p:attrNameLst>
                                              <p:attrName>ppt_x</p:attrName>
                                            </p:attrNameLst>
                                          </p:cBhvr>
                                          <p:tavLst>
                                            <p:tav tm="0">
                                              <p:val>
                                                <p:strVal val="#ppt_x-#ppt_w*1.125000"/>
                                              </p:val>
                                            </p:tav>
                                            <p:tav tm="100000">
                                              <p:val>
                                                <p:strVal val="#ppt_x"/>
                                              </p:val>
                                            </p:tav>
                                          </p:tavLst>
                                        </p:anim>
                                        <p:animEffect transition="in" filter="wipe(right)">
                                          <p:cBhvr>
                                            <p:cTn id="73" dur="300"/>
                                            <p:tgtEl>
                                              <p:spTgt spid="148"/>
                                            </p:tgtEl>
                                          </p:cBhvr>
                                        </p:animEffect>
                                      </p:childTnLst>
                                    </p:cTn>
                                  </p:par>
                                  <p:par>
                                    <p:cTn id="74" presetID="12" presetClass="entr" presetSubtype="8" fill="hold" grpId="0" nodeType="withEffect">
                                      <p:stCondLst>
                                        <p:cond delay="200"/>
                                      </p:stCondLst>
                                      <p:childTnLst>
                                        <p:set>
                                          <p:cBhvr>
                                            <p:cTn id="75" dur="1" fill="hold">
                                              <p:stCondLst>
                                                <p:cond delay="0"/>
                                              </p:stCondLst>
                                            </p:cTn>
                                            <p:tgtEl>
                                              <p:spTgt spid="149"/>
                                            </p:tgtEl>
                                            <p:attrNameLst>
                                              <p:attrName>style.visibility</p:attrName>
                                            </p:attrNameLst>
                                          </p:cBhvr>
                                          <p:to>
                                            <p:strVal val="visible"/>
                                          </p:to>
                                        </p:set>
                                        <p:anim calcmode="lin" valueType="num">
                                          <p:cBhvr additive="base">
                                            <p:cTn id="76" dur="300"/>
                                            <p:tgtEl>
                                              <p:spTgt spid="149"/>
                                            </p:tgtEl>
                                            <p:attrNameLst>
                                              <p:attrName>ppt_x</p:attrName>
                                            </p:attrNameLst>
                                          </p:cBhvr>
                                          <p:tavLst>
                                            <p:tav tm="0">
                                              <p:val>
                                                <p:strVal val="#ppt_x-#ppt_w*1.125000"/>
                                              </p:val>
                                            </p:tav>
                                            <p:tav tm="100000">
                                              <p:val>
                                                <p:strVal val="#ppt_x"/>
                                              </p:val>
                                            </p:tav>
                                          </p:tavLst>
                                        </p:anim>
                                        <p:animEffect transition="in" filter="wipe(right)">
                                          <p:cBhvr>
                                            <p:cTn id="77" dur="300"/>
                                            <p:tgtEl>
                                              <p:spTgt spid="149"/>
                                            </p:tgtEl>
                                          </p:cBhvr>
                                        </p:animEffect>
                                      </p:childTnLst>
                                    </p:cTn>
                                  </p:par>
                                  <p:par>
                                    <p:cTn id="78" presetID="12" presetClass="entr" presetSubtype="8" fill="hold" grpId="0" nodeType="withEffect">
                                      <p:stCondLst>
                                        <p:cond delay="200"/>
                                      </p:stCondLst>
                                      <p:childTnLst>
                                        <p:set>
                                          <p:cBhvr>
                                            <p:cTn id="79" dur="1" fill="hold">
                                              <p:stCondLst>
                                                <p:cond delay="0"/>
                                              </p:stCondLst>
                                            </p:cTn>
                                            <p:tgtEl>
                                              <p:spTgt spid="150"/>
                                            </p:tgtEl>
                                            <p:attrNameLst>
                                              <p:attrName>style.visibility</p:attrName>
                                            </p:attrNameLst>
                                          </p:cBhvr>
                                          <p:to>
                                            <p:strVal val="visible"/>
                                          </p:to>
                                        </p:set>
                                        <p:anim calcmode="lin" valueType="num">
                                          <p:cBhvr additive="base">
                                            <p:cTn id="80" dur="300"/>
                                            <p:tgtEl>
                                              <p:spTgt spid="150"/>
                                            </p:tgtEl>
                                            <p:attrNameLst>
                                              <p:attrName>ppt_x</p:attrName>
                                            </p:attrNameLst>
                                          </p:cBhvr>
                                          <p:tavLst>
                                            <p:tav tm="0">
                                              <p:val>
                                                <p:strVal val="#ppt_x-#ppt_w*1.125000"/>
                                              </p:val>
                                            </p:tav>
                                            <p:tav tm="100000">
                                              <p:val>
                                                <p:strVal val="#ppt_x"/>
                                              </p:val>
                                            </p:tav>
                                          </p:tavLst>
                                        </p:anim>
                                        <p:animEffect transition="in" filter="wipe(right)">
                                          <p:cBhvr>
                                            <p:cTn id="81" dur="300"/>
                                            <p:tgtEl>
                                              <p:spTgt spid="150"/>
                                            </p:tgtEl>
                                          </p:cBhvr>
                                        </p:animEffect>
                                      </p:childTnLst>
                                    </p:cTn>
                                  </p:par>
                                  <p:par>
                                    <p:cTn id="82" presetID="12" presetClass="entr" presetSubtype="8" fill="hold" grpId="0" nodeType="withEffect">
                                      <p:stCondLst>
                                        <p:cond delay="200"/>
                                      </p:stCondLst>
                                      <p:childTnLst>
                                        <p:set>
                                          <p:cBhvr>
                                            <p:cTn id="83" dur="1" fill="hold">
                                              <p:stCondLst>
                                                <p:cond delay="0"/>
                                              </p:stCondLst>
                                            </p:cTn>
                                            <p:tgtEl>
                                              <p:spTgt spid="151"/>
                                            </p:tgtEl>
                                            <p:attrNameLst>
                                              <p:attrName>style.visibility</p:attrName>
                                            </p:attrNameLst>
                                          </p:cBhvr>
                                          <p:to>
                                            <p:strVal val="visible"/>
                                          </p:to>
                                        </p:set>
                                        <p:anim calcmode="lin" valueType="num">
                                          <p:cBhvr additive="base">
                                            <p:cTn id="84" dur="300"/>
                                            <p:tgtEl>
                                              <p:spTgt spid="151"/>
                                            </p:tgtEl>
                                            <p:attrNameLst>
                                              <p:attrName>ppt_x</p:attrName>
                                            </p:attrNameLst>
                                          </p:cBhvr>
                                          <p:tavLst>
                                            <p:tav tm="0">
                                              <p:val>
                                                <p:strVal val="#ppt_x-#ppt_w*1.125000"/>
                                              </p:val>
                                            </p:tav>
                                            <p:tav tm="100000">
                                              <p:val>
                                                <p:strVal val="#ppt_x"/>
                                              </p:val>
                                            </p:tav>
                                          </p:tavLst>
                                        </p:anim>
                                        <p:animEffect transition="in" filter="wipe(right)">
                                          <p:cBhvr>
                                            <p:cTn id="85" dur="3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4" grpId="0" animBg="1"/>
          <p:bldP spid="140" grpId="0"/>
          <p:bldP spid="141" grpId="0"/>
          <p:bldP spid="142" grpId="0"/>
          <p:bldP spid="143" grpId="0"/>
          <p:bldP spid="144" grpId="0"/>
          <p:bldP spid="145" grpId="0"/>
          <p:bldP spid="146" grpId="0"/>
          <p:bldP spid="147" grpId="0"/>
          <p:bldP spid="148" grpId="0"/>
          <p:bldP spid="149" grpId="0"/>
          <p:bldP spid="150" grpId="0"/>
          <p:bldP spid="151"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实践重点</a:t>
            </a:r>
          </a:p>
        </p:txBody>
      </p:sp>
      <p:grpSp>
        <p:nvGrpSpPr>
          <p:cNvPr id="40" name="组合 39"/>
          <p:cNvGrpSpPr/>
          <p:nvPr/>
        </p:nvGrpSpPr>
        <p:grpSpPr>
          <a:xfrm>
            <a:off x="1403648" y="1875483"/>
            <a:ext cx="1169410" cy="1008112"/>
            <a:chOff x="1403648" y="1851670"/>
            <a:chExt cx="1169410" cy="1008112"/>
          </a:xfrm>
        </p:grpSpPr>
        <p:sp>
          <p:nvSpPr>
            <p:cNvPr id="41" name="六边形 40"/>
            <p:cNvSpPr/>
            <p:nvPr/>
          </p:nvSpPr>
          <p:spPr>
            <a:xfrm>
              <a:off x="1403648" y="1851670"/>
              <a:ext cx="1169410" cy="1008112"/>
            </a:xfrm>
            <a:prstGeom prst="hexagon">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矩形 15"/>
            <p:cNvSpPr>
              <a:spLocks noChangeArrowheads="1"/>
            </p:cNvSpPr>
            <p:nvPr/>
          </p:nvSpPr>
          <p:spPr bwMode="auto">
            <a:xfrm>
              <a:off x="1581201" y="2119988"/>
              <a:ext cx="800219"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30000"/>
                </a:lnSpc>
              </a:pPr>
              <a:r>
                <a:rPr lang="zh-CN" altLang="en-US" sz="1600" dirty="0" smtClean="0">
                  <a:solidFill>
                    <a:srgbClr val="0070C0"/>
                  </a:solidFill>
                  <a:latin typeface="微软雅黑" panose="020B0503020204020204" pitchFamily="34" charset="-122"/>
                  <a:ea typeface="微软雅黑" panose="020B0503020204020204" pitchFamily="34" charset="-122"/>
                  <a:sym typeface="Arial" panose="020B0604020202020204" pitchFamily="34" charset="0"/>
                </a:rPr>
                <a:t>难点二</a:t>
              </a:r>
              <a:endParaRPr lang="en-US" altLang="zh-CN" sz="1600"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3" name="组合 42"/>
          <p:cNvGrpSpPr/>
          <p:nvPr/>
        </p:nvGrpSpPr>
        <p:grpSpPr>
          <a:xfrm>
            <a:off x="1403648" y="3928060"/>
            <a:ext cx="1169410" cy="1008112"/>
            <a:chOff x="3851920" y="1851670"/>
            <a:chExt cx="1169410" cy="1008112"/>
          </a:xfrm>
        </p:grpSpPr>
        <p:sp>
          <p:nvSpPr>
            <p:cNvPr id="44" name="六边形 43"/>
            <p:cNvSpPr/>
            <p:nvPr/>
          </p:nvSpPr>
          <p:spPr>
            <a:xfrm>
              <a:off x="3851920" y="1851670"/>
              <a:ext cx="1169410" cy="1008112"/>
            </a:xfrm>
            <a:prstGeom prst="hexagon">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5" name="矩形 15"/>
            <p:cNvSpPr>
              <a:spLocks noChangeArrowheads="1"/>
            </p:cNvSpPr>
            <p:nvPr/>
          </p:nvSpPr>
          <p:spPr bwMode="auto">
            <a:xfrm>
              <a:off x="3926881" y="2119988"/>
              <a:ext cx="1005403"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30000"/>
                </a:lnSpc>
              </a:pPr>
              <a:r>
                <a:rPr lang="zh-CN" altLang="en-US" sz="1600" dirty="0" smtClean="0">
                  <a:solidFill>
                    <a:srgbClr val="0070C0"/>
                  </a:solidFill>
                  <a:latin typeface="微软雅黑" panose="020B0503020204020204" pitchFamily="34" charset="-122"/>
                  <a:ea typeface="微软雅黑" panose="020B0503020204020204" pitchFamily="34" charset="-122"/>
                  <a:sym typeface="Arial" panose="020B0604020202020204" pitchFamily="34" charset="0"/>
                </a:rPr>
                <a:t>团队建设</a:t>
              </a:r>
              <a:endParaRPr lang="en-US" altLang="zh-CN" sz="1600"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6" name="组合 45"/>
          <p:cNvGrpSpPr/>
          <p:nvPr/>
        </p:nvGrpSpPr>
        <p:grpSpPr>
          <a:xfrm>
            <a:off x="2627784" y="2901771"/>
            <a:ext cx="1169410" cy="1008112"/>
            <a:chOff x="2627784" y="2591464"/>
            <a:chExt cx="1169410" cy="1008112"/>
          </a:xfrm>
        </p:grpSpPr>
        <p:sp>
          <p:nvSpPr>
            <p:cNvPr id="47" name="六边形 46"/>
            <p:cNvSpPr/>
            <p:nvPr/>
          </p:nvSpPr>
          <p:spPr>
            <a:xfrm>
              <a:off x="2627784" y="2591464"/>
              <a:ext cx="1169410" cy="1008112"/>
            </a:xfrm>
            <a:prstGeom prst="hexagon">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8" name="矩形 15"/>
            <p:cNvSpPr>
              <a:spLocks noChangeArrowheads="1"/>
            </p:cNvSpPr>
            <p:nvPr/>
          </p:nvSpPr>
          <p:spPr bwMode="auto">
            <a:xfrm>
              <a:off x="2728392" y="2859782"/>
              <a:ext cx="954107" cy="453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30000"/>
                </a:lnSpc>
              </a:pPr>
              <a:r>
                <a:rPr lang="zh-CN" altLang="en-US" sz="2000" dirty="0" smtClean="0">
                  <a:solidFill>
                    <a:srgbClr val="0070C0"/>
                  </a:solidFill>
                  <a:latin typeface="微软雅黑" panose="020B0503020204020204" pitchFamily="34" charset="-122"/>
                  <a:ea typeface="微软雅黑" panose="020B0503020204020204" pitchFamily="34" charset="-122"/>
                  <a:sym typeface="Arial" panose="020B0604020202020204" pitchFamily="34" charset="0"/>
                </a:rPr>
                <a:t>难点二</a:t>
              </a:r>
              <a:endParaRPr lang="en-US" altLang="zh-CN" sz="2000"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9" name="组合 48"/>
          <p:cNvGrpSpPr/>
          <p:nvPr/>
        </p:nvGrpSpPr>
        <p:grpSpPr>
          <a:xfrm>
            <a:off x="2538494" y="849195"/>
            <a:ext cx="1169410" cy="1008112"/>
            <a:chOff x="5076056" y="2591464"/>
            <a:chExt cx="1169410" cy="1008112"/>
          </a:xfrm>
        </p:grpSpPr>
        <p:sp>
          <p:nvSpPr>
            <p:cNvPr id="50" name="六边形 49"/>
            <p:cNvSpPr/>
            <p:nvPr/>
          </p:nvSpPr>
          <p:spPr>
            <a:xfrm>
              <a:off x="5076056" y="2591464"/>
              <a:ext cx="1169410" cy="1008112"/>
            </a:xfrm>
            <a:prstGeom prst="hexagon">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1" name="矩形 15"/>
            <p:cNvSpPr>
              <a:spLocks noChangeArrowheads="1"/>
            </p:cNvSpPr>
            <p:nvPr/>
          </p:nvSpPr>
          <p:spPr bwMode="auto">
            <a:xfrm>
              <a:off x="5253610" y="2859782"/>
              <a:ext cx="800219"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30000"/>
                </a:lnSpc>
              </a:pPr>
              <a:r>
                <a:rPr lang="en-US" altLang="zh-CN" sz="1600" dirty="0">
                  <a:solidFill>
                    <a:schemeClr val="accent1"/>
                  </a:solidFill>
                  <a:latin typeface="微软雅黑" panose="020B0503020204020204" pitchFamily="34" charset="-122"/>
                  <a:ea typeface="微软雅黑" panose="020B0503020204020204" pitchFamily="34" charset="-122"/>
                  <a:sym typeface="Arial" panose="020B0604020202020204" pitchFamily="34" charset="0"/>
                </a:rPr>
                <a:t>	</a:t>
              </a:r>
              <a:r>
                <a:rPr lang="zh-CN" altLang="en-US" sz="1600" dirty="0" smtClean="0">
                  <a:solidFill>
                    <a:srgbClr val="0070C0"/>
                  </a:solidFill>
                  <a:latin typeface="微软雅黑" panose="020B0503020204020204" pitchFamily="34" charset="-122"/>
                  <a:ea typeface="微软雅黑" panose="020B0503020204020204" pitchFamily="34" charset="-122"/>
                  <a:sym typeface="Arial" panose="020B0604020202020204" pitchFamily="34" charset="0"/>
                </a:rPr>
                <a:t>难点一</a:t>
              </a:r>
              <a:endParaRPr lang="en-US" altLang="zh-CN" sz="1600"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52" name="文本框 347"/>
          <p:cNvSpPr txBox="1"/>
          <p:nvPr/>
        </p:nvSpPr>
        <p:spPr>
          <a:xfrm>
            <a:off x="4000436" y="3051884"/>
            <a:ext cx="3837278" cy="707886"/>
          </a:xfrm>
          <a:prstGeom prst="rect">
            <a:avLst/>
          </a:prstGeom>
          <a:noFill/>
        </p:spPr>
        <p:txBody>
          <a:bodyPr wrap="square" rtlCol="0">
            <a:spAutoFit/>
          </a:bodyPr>
          <a:lstStyle/>
          <a:p>
            <a:r>
              <a:rPr lang="zh-CN" altLang="en-US" sz="1000" dirty="0" smtClean="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sz="1000" dirty="0">
              <a:solidFill>
                <a:schemeClr val="tx1">
                  <a:lumMod val="50000"/>
                  <a:lumOff val="50000"/>
                </a:schemeClr>
              </a:solidFill>
              <a:ea typeface="微软雅黑"/>
            </a:endParaRPr>
          </a:p>
        </p:txBody>
      </p:sp>
      <p:sp>
        <p:nvSpPr>
          <p:cNvPr id="53" name="文本框 347"/>
          <p:cNvSpPr txBox="1"/>
          <p:nvPr/>
        </p:nvSpPr>
        <p:spPr>
          <a:xfrm>
            <a:off x="3938509" y="999308"/>
            <a:ext cx="3812120" cy="707886"/>
          </a:xfrm>
          <a:prstGeom prst="rect">
            <a:avLst/>
          </a:prstGeom>
          <a:noFill/>
        </p:spPr>
        <p:txBody>
          <a:bodyPr wrap="square" rtlCol="0">
            <a:spAutoFit/>
          </a:bodyPr>
          <a:lstStyle/>
          <a:p>
            <a:r>
              <a:rPr lang="zh-CN" altLang="en-US" sz="1000" dirty="0" smtClean="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sz="1000" dirty="0">
              <a:solidFill>
                <a:schemeClr val="tx1">
                  <a:lumMod val="50000"/>
                  <a:lumOff val="50000"/>
                </a:schemeClr>
              </a:solidFill>
              <a:ea typeface="微软雅黑"/>
            </a:endParaRPr>
          </a:p>
        </p:txBody>
      </p:sp>
      <p:sp>
        <p:nvSpPr>
          <p:cNvPr id="54" name="文本框 347"/>
          <p:cNvSpPr txBox="1"/>
          <p:nvPr/>
        </p:nvSpPr>
        <p:spPr>
          <a:xfrm>
            <a:off x="2934933" y="2025596"/>
            <a:ext cx="3843238" cy="707886"/>
          </a:xfrm>
          <a:prstGeom prst="rect">
            <a:avLst/>
          </a:prstGeom>
          <a:noFill/>
        </p:spPr>
        <p:txBody>
          <a:bodyPr wrap="square" rtlCol="0">
            <a:spAutoFit/>
          </a:bodyPr>
          <a:lstStyle/>
          <a:p>
            <a:r>
              <a:rPr lang="zh-CN" altLang="en-US" sz="1000" dirty="0" smtClean="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sz="1000" dirty="0">
              <a:solidFill>
                <a:schemeClr val="tx1">
                  <a:lumMod val="50000"/>
                  <a:lumOff val="50000"/>
                </a:schemeClr>
              </a:solidFill>
              <a:ea typeface="微软雅黑"/>
            </a:endParaRPr>
          </a:p>
        </p:txBody>
      </p:sp>
      <p:sp>
        <p:nvSpPr>
          <p:cNvPr id="55" name="文本框 347"/>
          <p:cNvSpPr txBox="1"/>
          <p:nvPr/>
        </p:nvSpPr>
        <p:spPr>
          <a:xfrm>
            <a:off x="2710837" y="4078173"/>
            <a:ext cx="3835106" cy="707886"/>
          </a:xfrm>
          <a:prstGeom prst="rect">
            <a:avLst/>
          </a:prstGeom>
          <a:noFill/>
        </p:spPr>
        <p:txBody>
          <a:bodyPr wrap="square" rtlCol="0">
            <a:spAutoFit/>
          </a:bodyPr>
          <a:lstStyle/>
          <a:p>
            <a:r>
              <a:rPr lang="zh-CN" altLang="en-US" sz="1000" dirty="0" smtClean="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sz="1000" dirty="0">
              <a:solidFill>
                <a:schemeClr val="tx1">
                  <a:lumMod val="50000"/>
                  <a:lumOff val="50000"/>
                </a:schemeClr>
              </a:solidFill>
              <a:ea typeface="微软雅黑"/>
            </a:endParaRPr>
          </a:p>
        </p:txBody>
      </p:sp>
    </p:spTree>
    <p:extLst>
      <p:ext uri="{BB962C8B-B14F-4D97-AF65-F5344CB8AC3E}">
        <p14:creationId xmlns:p14="http://schemas.microsoft.com/office/powerpoint/2010/main" val="390738566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500" fill="hold"/>
                                        <p:tgtEl>
                                          <p:spTgt spid="40"/>
                                        </p:tgtEl>
                                        <p:attrNameLst>
                                          <p:attrName>ppt_w</p:attrName>
                                        </p:attrNameLst>
                                      </p:cBhvr>
                                      <p:tavLst>
                                        <p:tav tm="0">
                                          <p:val>
                                            <p:fltVal val="0"/>
                                          </p:val>
                                        </p:tav>
                                        <p:tav tm="100000">
                                          <p:val>
                                            <p:strVal val="#ppt_w"/>
                                          </p:val>
                                        </p:tav>
                                      </p:tavLst>
                                    </p:anim>
                                    <p:anim calcmode="lin" valueType="num">
                                      <p:cBhvr>
                                        <p:cTn id="14" dur="500" fill="hold"/>
                                        <p:tgtEl>
                                          <p:spTgt spid="40"/>
                                        </p:tgtEl>
                                        <p:attrNameLst>
                                          <p:attrName>ppt_h</p:attrName>
                                        </p:attrNameLst>
                                      </p:cBhvr>
                                      <p:tavLst>
                                        <p:tav tm="0">
                                          <p:val>
                                            <p:fltVal val="0"/>
                                          </p:val>
                                        </p:tav>
                                        <p:tav tm="100000">
                                          <p:val>
                                            <p:strVal val="#ppt_h"/>
                                          </p:val>
                                        </p:tav>
                                      </p:tavLst>
                                    </p:anim>
                                    <p:animEffect transition="in" filter="fade">
                                      <p:cBhvr>
                                        <p:cTn id="15" dur="500"/>
                                        <p:tgtEl>
                                          <p:spTgt spid="40"/>
                                        </p:tgtEl>
                                      </p:cBhvr>
                                    </p:animEffect>
                                  </p:childTnLst>
                                </p:cTn>
                              </p:par>
                              <p:par>
                                <p:cTn id="16" presetID="53" presetClass="entr" presetSubtype="16" fill="hold" nodeType="withEffect">
                                  <p:stCondLst>
                                    <p:cond delay="0"/>
                                  </p:stCondLst>
                                  <p:childTnLst>
                                    <p:set>
                                      <p:cBhvr>
                                        <p:cTn id="17" dur="1" fill="hold">
                                          <p:stCondLst>
                                            <p:cond delay="0"/>
                                          </p:stCondLst>
                                        </p:cTn>
                                        <p:tgtEl>
                                          <p:spTgt spid="46"/>
                                        </p:tgtEl>
                                        <p:attrNameLst>
                                          <p:attrName>style.visibility</p:attrName>
                                        </p:attrNameLst>
                                      </p:cBhvr>
                                      <p:to>
                                        <p:strVal val="visible"/>
                                      </p:to>
                                    </p:set>
                                    <p:anim calcmode="lin" valueType="num">
                                      <p:cBhvr>
                                        <p:cTn id="18" dur="500" fill="hold"/>
                                        <p:tgtEl>
                                          <p:spTgt spid="46"/>
                                        </p:tgtEl>
                                        <p:attrNameLst>
                                          <p:attrName>ppt_w</p:attrName>
                                        </p:attrNameLst>
                                      </p:cBhvr>
                                      <p:tavLst>
                                        <p:tav tm="0">
                                          <p:val>
                                            <p:fltVal val="0"/>
                                          </p:val>
                                        </p:tav>
                                        <p:tav tm="100000">
                                          <p:val>
                                            <p:strVal val="#ppt_w"/>
                                          </p:val>
                                        </p:tav>
                                      </p:tavLst>
                                    </p:anim>
                                    <p:anim calcmode="lin" valueType="num">
                                      <p:cBhvr>
                                        <p:cTn id="19" dur="500" fill="hold"/>
                                        <p:tgtEl>
                                          <p:spTgt spid="46"/>
                                        </p:tgtEl>
                                        <p:attrNameLst>
                                          <p:attrName>ppt_h</p:attrName>
                                        </p:attrNameLst>
                                      </p:cBhvr>
                                      <p:tavLst>
                                        <p:tav tm="0">
                                          <p:val>
                                            <p:fltVal val="0"/>
                                          </p:val>
                                        </p:tav>
                                        <p:tav tm="100000">
                                          <p:val>
                                            <p:strVal val="#ppt_h"/>
                                          </p:val>
                                        </p:tav>
                                      </p:tavLst>
                                    </p:anim>
                                    <p:animEffect transition="in" filter="fade">
                                      <p:cBhvr>
                                        <p:cTn id="20" dur="500"/>
                                        <p:tgtEl>
                                          <p:spTgt spid="46"/>
                                        </p:tgtEl>
                                      </p:cBhvr>
                                    </p:animEffect>
                                  </p:childTnLst>
                                </p:cTn>
                              </p:par>
                              <p:par>
                                <p:cTn id="21" presetID="53" presetClass="entr" presetSubtype="16" fill="hold"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par>
                                <p:cTn id="26" presetID="53" presetClass="entr" presetSubtype="16" fill="hold" nodeType="with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p:cTn id="28" dur="500" fill="hold"/>
                                        <p:tgtEl>
                                          <p:spTgt spid="49"/>
                                        </p:tgtEl>
                                        <p:attrNameLst>
                                          <p:attrName>ppt_w</p:attrName>
                                        </p:attrNameLst>
                                      </p:cBhvr>
                                      <p:tavLst>
                                        <p:tav tm="0">
                                          <p:val>
                                            <p:fltVal val="0"/>
                                          </p:val>
                                        </p:tav>
                                        <p:tav tm="100000">
                                          <p:val>
                                            <p:strVal val="#ppt_w"/>
                                          </p:val>
                                        </p:tav>
                                      </p:tavLst>
                                    </p:anim>
                                    <p:anim calcmode="lin" valueType="num">
                                      <p:cBhvr>
                                        <p:cTn id="29" dur="500" fill="hold"/>
                                        <p:tgtEl>
                                          <p:spTgt spid="49"/>
                                        </p:tgtEl>
                                        <p:attrNameLst>
                                          <p:attrName>ppt_h</p:attrName>
                                        </p:attrNameLst>
                                      </p:cBhvr>
                                      <p:tavLst>
                                        <p:tav tm="0">
                                          <p:val>
                                            <p:fltVal val="0"/>
                                          </p:val>
                                        </p:tav>
                                        <p:tav tm="100000">
                                          <p:val>
                                            <p:strVal val="#ppt_h"/>
                                          </p:val>
                                        </p:tav>
                                      </p:tavLst>
                                    </p:anim>
                                    <p:animEffect transition="in" filter="fade">
                                      <p:cBhvr>
                                        <p:cTn id="30" dur="500"/>
                                        <p:tgtEl>
                                          <p:spTgt spid="49"/>
                                        </p:tgtEl>
                                      </p:cBhvr>
                                    </p:animEffect>
                                  </p:childTnLst>
                                </p:cTn>
                              </p:par>
                            </p:childTnLst>
                          </p:cTn>
                        </p:par>
                        <p:par>
                          <p:cTn id="31" fill="hold">
                            <p:stCondLst>
                              <p:cond delay="1000"/>
                            </p:stCondLst>
                            <p:childTnLst>
                              <p:par>
                                <p:cTn id="32" presetID="42" presetClass="entr" presetSubtype="0" fill="hold" grpId="0"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500"/>
                                        <p:tgtEl>
                                          <p:spTgt spid="54"/>
                                        </p:tgtEl>
                                      </p:cBhvr>
                                    </p:animEffect>
                                    <p:anim calcmode="lin" valueType="num">
                                      <p:cBhvr>
                                        <p:cTn id="35" dur="500" fill="hold"/>
                                        <p:tgtEl>
                                          <p:spTgt spid="54"/>
                                        </p:tgtEl>
                                        <p:attrNameLst>
                                          <p:attrName>ppt_x</p:attrName>
                                        </p:attrNameLst>
                                      </p:cBhvr>
                                      <p:tavLst>
                                        <p:tav tm="0">
                                          <p:val>
                                            <p:strVal val="#ppt_x"/>
                                          </p:val>
                                        </p:tav>
                                        <p:tav tm="100000">
                                          <p:val>
                                            <p:strVal val="#ppt_x"/>
                                          </p:val>
                                        </p:tav>
                                      </p:tavLst>
                                    </p:anim>
                                    <p:anim calcmode="lin" valueType="num">
                                      <p:cBhvr>
                                        <p:cTn id="36" dur="500" fill="hold"/>
                                        <p:tgtEl>
                                          <p:spTgt spid="54"/>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fade">
                                      <p:cBhvr>
                                        <p:cTn id="39" dur="500"/>
                                        <p:tgtEl>
                                          <p:spTgt spid="55"/>
                                        </p:tgtEl>
                                      </p:cBhvr>
                                    </p:animEffect>
                                    <p:anim calcmode="lin" valueType="num">
                                      <p:cBhvr>
                                        <p:cTn id="40" dur="500" fill="hold"/>
                                        <p:tgtEl>
                                          <p:spTgt spid="55"/>
                                        </p:tgtEl>
                                        <p:attrNameLst>
                                          <p:attrName>ppt_x</p:attrName>
                                        </p:attrNameLst>
                                      </p:cBhvr>
                                      <p:tavLst>
                                        <p:tav tm="0">
                                          <p:val>
                                            <p:strVal val="#ppt_x"/>
                                          </p:val>
                                        </p:tav>
                                        <p:tav tm="100000">
                                          <p:val>
                                            <p:strVal val="#ppt_x"/>
                                          </p:val>
                                        </p:tav>
                                      </p:tavLst>
                                    </p:anim>
                                    <p:anim calcmode="lin" valueType="num">
                                      <p:cBhvr>
                                        <p:cTn id="41" dur="500" fill="hold"/>
                                        <p:tgtEl>
                                          <p:spTgt spid="55"/>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fade">
                                      <p:cBhvr>
                                        <p:cTn id="44" dur="500"/>
                                        <p:tgtEl>
                                          <p:spTgt spid="52"/>
                                        </p:tgtEl>
                                      </p:cBhvr>
                                    </p:animEffect>
                                    <p:anim calcmode="lin" valueType="num">
                                      <p:cBhvr>
                                        <p:cTn id="45" dur="500" fill="hold"/>
                                        <p:tgtEl>
                                          <p:spTgt spid="52"/>
                                        </p:tgtEl>
                                        <p:attrNameLst>
                                          <p:attrName>ppt_x</p:attrName>
                                        </p:attrNameLst>
                                      </p:cBhvr>
                                      <p:tavLst>
                                        <p:tav tm="0">
                                          <p:val>
                                            <p:strVal val="#ppt_x"/>
                                          </p:val>
                                        </p:tav>
                                        <p:tav tm="100000">
                                          <p:val>
                                            <p:strVal val="#ppt_x"/>
                                          </p:val>
                                        </p:tav>
                                      </p:tavLst>
                                    </p:anim>
                                    <p:anim calcmode="lin" valueType="num">
                                      <p:cBhvr>
                                        <p:cTn id="46" dur="500" fill="hold"/>
                                        <p:tgtEl>
                                          <p:spTgt spid="52"/>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fade">
                                      <p:cBhvr>
                                        <p:cTn id="49" dur="500"/>
                                        <p:tgtEl>
                                          <p:spTgt spid="53"/>
                                        </p:tgtEl>
                                      </p:cBhvr>
                                    </p:animEffect>
                                    <p:anim calcmode="lin" valueType="num">
                                      <p:cBhvr>
                                        <p:cTn id="50" dur="500" fill="hold"/>
                                        <p:tgtEl>
                                          <p:spTgt spid="53"/>
                                        </p:tgtEl>
                                        <p:attrNameLst>
                                          <p:attrName>ppt_x</p:attrName>
                                        </p:attrNameLst>
                                      </p:cBhvr>
                                      <p:tavLst>
                                        <p:tav tm="0">
                                          <p:val>
                                            <p:strVal val="#ppt_x"/>
                                          </p:val>
                                        </p:tav>
                                        <p:tav tm="100000">
                                          <p:val>
                                            <p:strVal val="#ppt_x"/>
                                          </p:val>
                                        </p:tav>
                                      </p:tavLst>
                                    </p:anim>
                                    <p:anim calcmode="lin" valueType="num">
                                      <p:cBhvr>
                                        <p:cTn id="51"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52" grpId="0"/>
      <p:bldP spid="53" grpId="0"/>
      <p:bldP spid="54" grpId="0"/>
      <p:bldP spid="5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440921" y="227424"/>
            <a:ext cx="2262158"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案例对比分析</a:t>
            </a:r>
          </a:p>
        </p:txBody>
      </p:sp>
      <p:sp>
        <p:nvSpPr>
          <p:cNvPr id="19" name="TextBox 18"/>
          <p:cNvSpPr txBox="1"/>
          <p:nvPr/>
        </p:nvSpPr>
        <p:spPr>
          <a:xfrm>
            <a:off x="1019082" y="3115491"/>
            <a:ext cx="1341942" cy="340093"/>
          </a:xfrm>
          <a:prstGeom prst="rect">
            <a:avLst/>
          </a:prstGeom>
          <a:noFill/>
        </p:spPr>
        <p:txBody>
          <a:bodyPr wrap="square" lIns="68580" tIns="34290" rIns="68580" bIns="34290" rtlCol="0">
            <a:spAutoFit/>
          </a:bodyPr>
          <a:lstStyle/>
          <a:p>
            <a:pPr algn="ctr">
              <a:lnSpc>
                <a:spcPct val="130000"/>
              </a:lnSpc>
            </a:pPr>
            <a:r>
              <a:rPr lang="zh-CN" altLang="en-US" sz="1500" b="1" dirty="0" smtClean="0">
                <a:solidFill>
                  <a:srgbClr val="0070C0"/>
                </a:solidFill>
                <a:latin typeface="微软雅黑" panose="020B0503020204020204" pitchFamily="34" charset="-122"/>
                <a:ea typeface="微软雅黑" panose="020B0503020204020204" pitchFamily="34" charset="-122"/>
              </a:rPr>
              <a:t>案例</a:t>
            </a:r>
            <a:r>
              <a:rPr lang="en-US" altLang="zh-CN" sz="1500" b="1" dirty="0" smtClean="0">
                <a:solidFill>
                  <a:srgbClr val="0070C0"/>
                </a:solidFill>
                <a:latin typeface="微软雅黑" panose="020B0503020204020204" pitchFamily="34" charset="-122"/>
                <a:ea typeface="微软雅黑" panose="020B0503020204020204" pitchFamily="34" charset="-122"/>
              </a:rPr>
              <a:t>01</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2916864" y="1419622"/>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1" name="TextBox 20"/>
          <p:cNvSpPr txBox="1"/>
          <p:nvPr/>
        </p:nvSpPr>
        <p:spPr>
          <a:xfrm>
            <a:off x="2985447" y="2233693"/>
            <a:ext cx="1341942" cy="340093"/>
          </a:xfrm>
          <a:prstGeom prst="rect">
            <a:avLst/>
          </a:prstGeom>
          <a:noFill/>
        </p:spPr>
        <p:txBody>
          <a:bodyPr wrap="square" lIns="68580" tIns="34290" rIns="68580" bIns="34290" rtlCol="0">
            <a:spAutoFit/>
          </a:bodyPr>
          <a:lstStyle/>
          <a:p>
            <a:pPr algn="ctr">
              <a:lnSpc>
                <a:spcPct val="130000"/>
              </a:lnSpc>
            </a:pPr>
            <a:r>
              <a:rPr lang="zh-CN" altLang="en-US" sz="1500" b="1" dirty="0">
                <a:solidFill>
                  <a:srgbClr val="0070C0"/>
                </a:solidFill>
                <a:latin typeface="微软雅黑" panose="020B0503020204020204" pitchFamily="34" charset="-122"/>
                <a:ea typeface="微软雅黑" panose="020B0503020204020204" pitchFamily="34" charset="-122"/>
              </a:rPr>
              <a:t>案例</a:t>
            </a:r>
            <a:r>
              <a:rPr lang="en-US" altLang="zh-CN" sz="1500" b="1" dirty="0" smtClean="0">
                <a:solidFill>
                  <a:srgbClr val="0070C0"/>
                </a:solidFill>
                <a:latin typeface="微软雅黑" panose="020B0503020204020204" pitchFamily="34" charset="-122"/>
                <a:ea typeface="微软雅黑" panose="020B0503020204020204" pitchFamily="34" charset="-122"/>
              </a:rPr>
              <a:t>02</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915879" y="3519653"/>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3" name="TextBox 22"/>
          <p:cNvSpPr txBox="1"/>
          <p:nvPr/>
        </p:nvSpPr>
        <p:spPr>
          <a:xfrm>
            <a:off x="4898549" y="3115491"/>
            <a:ext cx="1341942" cy="340093"/>
          </a:xfrm>
          <a:prstGeom prst="rect">
            <a:avLst/>
          </a:prstGeom>
          <a:noFill/>
        </p:spPr>
        <p:txBody>
          <a:bodyPr wrap="square" lIns="68580" tIns="34290" rIns="68580" bIns="34290" rtlCol="0">
            <a:spAutoFit/>
          </a:bodyPr>
          <a:lstStyle/>
          <a:p>
            <a:pPr algn="ctr">
              <a:lnSpc>
                <a:spcPct val="130000"/>
              </a:lnSpc>
            </a:pPr>
            <a:r>
              <a:rPr lang="zh-CN" altLang="en-US" sz="1500" b="1" dirty="0">
                <a:solidFill>
                  <a:srgbClr val="0070C0"/>
                </a:solidFill>
                <a:latin typeface="微软雅黑" panose="020B0503020204020204" pitchFamily="34" charset="-122"/>
                <a:ea typeface="微软雅黑" panose="020B0503020204020204" pitchFamily="34" charset="-122"/>
              </a:rPr>
              <a:t>案例</a:t>
            </a:r>
            <a:r>
              <a:rPr lang="en-US" altLang="zh-CN" sz="1500" b="1" dirty="0" smtClean="0">
                <a:solidFill>
                  <a:srgbClr val="0070C0"/>
                </a:solidFill>
                <a:latin typeface="微软雅黑" panose="020B0503020204020204" pitchFamily="34" charset="-122"/>
                <a:ea typeface="微软雅黑" panose="020B0503020204020204" pitchFamily="34" charset="-122"/>
              </a:rPr>
              <a:t>03</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6771743" y="1419622"/>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5" name="TextBox 24"/>
          <p:cNvSpPr txBox="1"/>
          <p:nvPr/>
        </p:nvSpPr>
        <p:spPr>
          <a:xfrm>
            <a:off x="6855770" y="2233693"/>
            <a:ext cx="1341942" cy="340093"/>
          </a:xfrm>
          <a:prstGeom prst="rect">
            <a:avLst/>
          </a:prstGeom>
          <a:noFill/>
        </p:spPr>
        <p:txBody>
          <a:bodyPr wrap="square" lIns="68580" tIns="34290" rIns="68580" bIns="34290" rtlCol="0">
            <a:spAutoFit/>
          </a:bodyPr>
          <a:lstStyle/>
          <a:p>
            <a:pPr algn="ctr">
              <a:lnSpc>
                <a:spcPct val="130000"/>
              </a:lnSpc>
            </a:pPr>
            <a:r>
              <a:rPr lang="zh-CN" altLang="en-US" sz="1500" b="1" dirty="0">
                <a:solidFill>
                  <a:srgbClr val="0070C0"/>
                </a:solidFill>
                <a:latin typeface="微软雅黑" panose="020B0503020204020204" pitchFamily="34" charset="-122"/>
                <a:ea typeface="微软雅黑" panose="020B0503020204020204" pitchFamily="34" charset="-122"/>
              </a:rPr>
              <a:t>案例</a:t>
            </a:r>
            <a:r>
              <a:rPr lang="en-US" altLang="zh-CN" sz="1500" b="1" dirty="0" smtClean="0">
                <a:solidFill>
                  <a:srgbClr val="0070C0"/>
                </a:solidFill>
                <a:latin typeface="微软雅黑" panose="020B0503020204020204" pitchFamily="34" charset="-122"/>
                <a:ea typeface="微软雅黑" panose="020B0503020204020204" pitchFamily="34" charset="-122"/>
              </a:rPr>
              <a:t>04</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4795346" y="3519653"/>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grpSp>
        <p:nvGrpSpPr>
          <p:cNvPr id="27" name="组合 26"/>
          <p:cNvGrpSpPr/>
          <p:nvPr/>
        </p:nvGrpSpPr>
        <p:grpSpPr>
          <a:xfrm>
            <a:off x="718654" y="1193424"/>
            <a:ext cx="2011946" cy="1811058"/>
            <a:chOff x="970904" y="1476932"/>
            <a:chExt cx="2682595" cy="2414744"/>
          </a:xfrm>
        </p:grpSpPr>
        <p:grpSp>
          <p:nvGrpSpPr>
            <p:cNvPr id="28" name="组合 27"/>
            <p:cNvGrpSpPr/>
            <p:nvPr/>
          </p:nvGrpSpPr>
          <p:grpSpPr>
            <a:xfrm>
              <a:off x="970904" y="1476932"/>
              <a:ext cx="2682595" cy="2414744"/>
              <a:chOff x="757631" y="1755286"/>
              <a:chExt cx="2682595" cy="2414744"/>
            </a:xfrm>
          </p:grpSpPr>
          <p:sp>
            <p:nvSpPr>
              <p:cNvPr id="30"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31"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sp>
          <p:nvSpPr>
            <p:cNvPr id="29" name="椭圆 28"/>
            <p:cNvSpPr/>
            <p:nvPr/>
          </p:nvSpPr>
          <p:spPr>
            <a:xfrm>
              <a:off x="1349092" y="1747820"/>
              <a:ext cx="1926218" cy="1926217"/>
            </a:xfrm>
            <a:prstGeom prst="ellipse">
              <a:avLst/>
            </a:prstGeom>
            <a:blipFill dpi="0" rotWithShape="1">
              <a:blip r:embed="rId3" cstate="screen">
                <a:extLst>
                  <a:ext uri="{BEBA8EAE-BF5A-486C-A8C5-ECC9F3942E4B}">
                    <a14:imgProps xmlns:a14="http://schemas.microsoft.com/office/drawing/2010/main">
                      <a14:imgLayer r:embed="rId4">
                        <a14:imgEffect>
                          <a14:colorTemperature colorTemp="4000"/>
                        </a14:imgEffect>
                        <a14:imgEffect>
                          <a14:saturation sat="4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77361" y="1243492"/>
            <a:ext cx="545988" cy="545988"/>
            <a:chOff x="1377884" y="1463694"/>
            <a:chExt cx="727984" cy="727984"/>
          </a:xfrm>
        </p:grpSpPr>
        <p:grpSp>
          <p:nvGrpSpPr>
            <p:cNvPr id="33" name="组合 32"/>
            <p:cNvGrpSpPr/>
            <p:nvPr/>
          </p:nvGrpSpPr>
          <p:grpSpPr>
            <a:xfrm>
              <a:off x="1377884" y="1463694"/>
              <a:ext cx="727984" cy="727984"/>
              <a:chOff x="372609" y="2524616"/>
              <a:chExt cx="2739344" cy="2739343"/>
            </a:xfrm>
          </p:grpSpPr>
          <p:sp>
            <p:nvSpPr>
              <p:cNvPr id="35" name="椭圆 34"/>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37" name="椭圆 36"/>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sp>
          <p:nvSpPr>
            <p:cNvPr id="34" name="TextBox 33"/>
            <p:cNvSpPr txBox="1"/>
            <p:nvPr/>
          </p:nvSpPr>
          <p:spPr>
            <a:xfrm>
              <a:off x="1507625" y="1590911"/>
              <a:ext cx="468504" cy="55399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100" dirty="0">
                  <a:solidFill>
                    <a:srgbClr val="0070C0"/>
                  </a:solidFill>
                </a:rPr>
                <a:t>1</a:t>
              </a:r>
              <a:endParaRPr lang="zh-CN" altLang="en-US" sz="2100" dirty="0">
                <a:solidFill>
                  <a:srgbClr val="0070C0"/>
                </a:solidFill>
              </a:endParaRPr>
            </a:p>
          </p:txBody>
        </p:sp>
      </p:grpSp>
      <p:grpSp>
        <p:nvGrpSpPr>
          <p:cNvPr id="38" name="组合 37"/>
          <p:cNvGrpSpPr/>
          <p:nvPr/>
        </p:nvGrpSpPr>
        <p:grpSpPr>
          <a:xfrm>
            <a:off x="2621023" y="2711481"/>
            <a:ext cx="2011946" cy="1811058"/>
            <a:chOff x="3431704" y="3501008"/>
            <a:chExt cx="2682595" cy="2414744"/>
          </a:xfrm>
        </p:grpSpPr>
        <p:grpSp>
          <p:nvGrpSpPr>
            <p:cNvPr id="39" name="组合 38"/>
            <p:cNvGrpSpPr/>
            <p:nvPr/>
          </p:nvGrpSpPr>
          <p:grpSpPr>
            <a:xfrm>
              <a:off x="3431704" y="3501008"/>
              <a:ext cx="2682595" cy="2414744"/>
              <a:chOff x="757631" y="1755286"/>
              <a:chExt cx="2682595" cy="2414744"/>
            </a:xfrm>
          </p:grpSpPr>
          <p:sp>
            <p:nvSpPr>
              <p:cNvPr id="57"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58"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sp>
          <p:nvSpPr>
            <p:cNvPr id="56" name="椭圆 55"/>
            <p:cNvSpPr/>
            <p:nvPr/>
          </p:nvSpPr>
          <p:spPr>
            <a:xfrm>
              <a:off x="3809892" y="3745271"/>
              <a:ext cx="1926218" cy="1926217"/>
            </a:xfrm>
            <a:prstGeom prst="ellipse">
              <a:avLst/>
            </a:prstGeom>
            <a:blipFill dpi="0" rotWithShape="1">
              <a:blip r:embed="rId5" cstate="screen">
                <a:extLst>
                  <a:ext uri="{BEBA8EAE-BF5A-486C-A8C5-ECC9F3942E4B}">
                    <a14:imgProps xmlns:a14="http://schemas.microsoft.com/office/drawing/2010/main">
                      <a14:imgLayer r:embed="rId6">
                        <a14:imgEffect>
                          <a14:colorTemperature colorTemp="3375"/>
                        </a14:imgEffect>
                        <a14:imgEffect>
                          <a14:saturation sat="75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2617762" y="2763568"/>
            <a:ext cx="545988" cy="545988"/>
            <a:chOff x="1377884" y="1463694"/>
            <a:chExt cx="727984" cy="727984"/>
          </a:xfrm>
        </p:grpSpPr>
        <p:grpSp>
          <p:nvGrpSpPr>
            <p:cNvPr id="60" name="组合 59"/>
            <p:cNvGrpSpPr/>
            <p:nvPr/>
          </p:nvGrpSpPr>
          <p:grpSpPr>
            <a:xfrm>
              <a:off x="1377884" y="1463694"/>
              <a:ext cx="727984" cy="727984"/>
              <a:chOff x="372609" y="2524616"/>
              <a:chExt cx="2739344" cy="2739343"/>
            </a:xfrm>
          </p:grpSpPr>
          <p:sp>
            <p:nvSpPr>
              <p:cNvPr id="62" name="椭圆 61"/>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63" name="椭圆 62"/>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sp>
          <p:nvSpPr>
            <p:cNvPr id="61" name="TextBox 60"/>
            <p:cNvSpPr txBox="1"/>
            <p:nvPr/>
          </p:nvSpPr>
          <p:spPr>
            <a:xfrm>
              <a:off x="1507625" y="1590911"/>
              <a:ext cx="468504" cy="55399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100" dirty="0">
                  <a:solidFill>
                    <a:srgbClr val="0070C0"/>
                  </a:solidFill>
                </a:rPr>
                <a:t>2</a:t>
              </a:r>
              <a:endParaRPr lang="zh-CN" altLang="en-US" sz="2100" dirty="0">
                <a:solidFill>
                  <a:srgbClr val="0070C0"/>
                </a:solidFill>
              </a:endParaRPr>
            </a:p>
          </p:txBody>
        </p:sp>
      </p:grpSp>
      <p:grpSp>
        <p:nvGrpSpPr>
          <p:cNvPr id="64" name="组合 63"/>
          <p:cNvGrpSpPr/>
          <p:nvPr/>
        </p:nvGrpSpPr>
        <p:grpSpPr>
          <a:xfrm>
            <a:off x="4562476" y="1193424"/>
            <a:ext cx="2011946" cy="1811058"/>
            <a:chOff x="6096000" y="1476932"/>
            <a:chExt cx="2682595" cy="2414744"/>
          </a:xfrm>
        </p:grpSpPr>
        <p:grpSp>
          <p:nvGrpSpPr>
            <p:cNvPr id="65" name="组合 64"/>
            <p:cNvGrpSpPr/>
            <p:nvPr/>
          </p:nvGrpSpPr>
          <p:grpSpPr>
            <a:xfrm>
              <a:off x="6096000" y="1476932"/>
              <a:ext cx="2682595" cy="2414744"/>
              <a:chOff x="757631" y="1755286"/>
              <a:chExt cx="2682595" cy="2414744"/>
            </a:xfrm>
          </p:grpSpPr>
          <p:sp>
            <p:nvSpPr>
              <p:cNvPr id="67"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68"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sp>
          <p:nvSpPr>
            <p:cNvPr id="66" name="椭圆 65"/>
            <p:cNvSpPr/>
            <p:nvPr/>
          </p:nvSpPr>
          <p:spPr>
            <a:xfrm>
              <a:off x="6475617" y="1721195"/>
              <a:ext cx="1926218" cy="1926217"/>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4531848" y="1243492"/>
            <a:ext cx="545988" cy="545988"/>
            <a:chOff x="1377884" y="1463694"/>
            <a:chExt cx="727984" cy="727984"/>
          </a:xfrm>
        </p:grpSpPr>
        <p:grpSp>
          <p:nvGrpSpPr>
            <p:cNvPr id="70" name="组合 69"/>
            <p:cNvGrpSpPr/>
            <p:nvPr/>
          </p:nvGrpSpPr>
          <p:grpSpPr>
            <a:xfrm>
              <a:off x="1377884" y="1463694"/>
              <a:ext cx="727984" cy="727984"/>
              <a:chOff x="372609" y="2524616"/>
              <a:chExt cx="2739344" cy="2739343"/>
            </a:xfrm>
          </p:grpSpPr>
          <p:sp>
            <p:nvSpPr>
              <p:cNvPr id="72" name="椭圆 71"/>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73" name="椭圆 72"/>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sp>
          <p:nvSpPr>
            <p:cNvPr id="71" name="TextBox 70"/>
            <p:cNvSpPr txBox="1"/>
            <p:nvPr/>
          </p:nvSpPr>
          <p:spPr>
            <a:xfrm>
              <a:off x="1507625" y="1590911"/>
              <a:ext cx="468504" cy="55399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100" dirty="0">
                  <a:solidFill>
                    <a:srgbClr val="0070C0"/>
                  </a:solidFill>
                </a:rPr>
                <a:t>3</a:t>
              </a:r>
              <a:endParaRPr lang="zh-CN" altLang="en-US" sz="2100" dirty="0">
                <a:solidFill>
                  <a:srgbClr val="0070C0"/>
                </a:solidFill>
              </a:endParaRPr>
            </a:p>
          </p:txBody>
        </p:sp>
      </p:grpSp>
      <p:grpSp>
        <p:nvGrpSpPr>
          <p:cNvPr id="74" name="组合 73"/>
          <p:cNvGrpSpPr/>
          <p:nvPr/>
        </p:nvGrpSpPr>
        <p:grpSpPr>
          <a:xfrm>
            <a:off x="6506692" y="2711481"/>
            <a:ext cx="2011946" cy="1811058"/>
            <a:chOff x="8688288" y="3501008"/>
            <a:chExt cx="2682595" cy="2414744"/>
          </a:xfrm>
        </p:grpSpPr>
        <p:grpSp>
          <p:nvGrpSpPr>
            <p:cNvPr id="75" name="组合 74"/>
            <p:cNvGrpSpPr/>
            <p:nvPr/>
          </p:nvGrpSpPr>
          <p:grpSpPr>
            <a:xfrm>
              <a:off x="8688288" y="3501008"/>
              <a:ext cx="2682595" cy="2414744"/>
              <a:chOff x="757631" y="1755286"/>
              <a:chExt cx="2682595" cy="2414744"/>
            </a:xfrm>
          </p:grpSpPr>
          <p:sp>
            <p:nvSpPr>
              <p:cNvPr id="77"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78"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sp>
          <p:nvSpPr>
            <p:cNvPr id="76" name="椭圆 75"/>
            <p:cNvSpPr/>
            <p:nvPr/>
          </p:nvSpPr>
          <p:spPr>
            <a:xfrm>
              <a:off x="9066476" y="3745270"/>
              <a:ext cx="1926218" cy="1926217"/>
            </a:xfrm>
            <a:prstGeom prst="ellipse">
              <a:avLst/>
            </a:prstGeom>
            <a:blipFill dpi="0" rotWithShape="1">
              <a:blip r:embed="rId8" cstate="screen">
                <a:extLst>
                  <a:ext uri="{BEBA8EAE-BF5A-486C-A8C5-ECC9F3942E4B}">
                    <a14:imgProps xmlns:a14="http://schemas.microsoft.com/office/drawing/2010/main">
                      <a14:imgLayer r:embed="rId9">
                        <a14:imgEffect>
                          <a14:colorTemperature colorTemp="1750"/>
                        </a14:imgEffect>
                        <a14:imgEffect>
                          <a14:saturation sat="3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9" name="组合 78"/>
          <p:cNvGrpSpPr/>
          <p:nvPr/>
        </p:nvGrpSpPr>
        <p:grpSpPr>
          <a:xfrm>
            <a:off x="6495712" y="2763568"/>
            <a:ext cx="545988" cy="545988"/>
            <a:chOff x="1377884" y="1463694"/>
            <a:chExt cx="727984" cy="727984"/>
          </a:xfrm>
        </p:grpSpPr>
        <p:grpSp>
          <p:nvGrpSpPr>
            <p:cNvPr id="80" name="组合 79"/>
            <p:cNvGrpSpPr/>
            <p:nvPr/>
          </p:nvGrpSpPr>
          <p:grpSpPr>
            <a:xfrm>
              <a:off x="1377884" y="1463694"/>
              <a:ext cx="727984" cy="727984"/>
              <a:chOff x="372609" y="2524616"/>
              <a:chExt cx="2739344" cy="2739343"/>
            </a:xfrm>
          </p:grpSpPr>
          <p:sp>
            <p:nvSpPr>
              <p:cNvPr id="82" name="椭圆 81"/>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83" name="椭圆 82"/>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sp>
          <p:nvSpPr>
            <p:cNvPr id="81" name="TextBox 80"/>
            <p:cNvSpPr txBox="1"/>
            <p:nvPr/>
          </p:nvSpPr>
          <p:spPr>
            <a:xfrm>
              <a:off x="1507625" y="1590911"/>
              <a:ext cx="468504" cy="55399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100" dirty="0">
                  <a:solidFill>
                    <a:srgbClr val="0070C0"/>
                  </a:solidFill>
                </a:rPr>
                <a:t>4</a:t>
              </a:r>
              <a:endParaRPr lang="zh-CN" altLang="en-US" sz="2100" dirty="0">
                <a:solidFill>
                  <a:srgbClr val="0070C0"/>
                </a:solidFill>
              </a:endParaRPr>
            </a:p>
          </p:txBody>
        </p:sp>
      </p:grpSp>
    </p:spTree>
    <p:extLst>
      <p:ext uri="{BB962C8B-B14F-4D97-AF65-F5344CB8AC3E}">
        <p14:creationId xmlns:p14="http://schemas.microsoft.com/office/powerpoint/2010/main" val="229879404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 presetClass="entr" presetSubtype="2" decel="100000"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1000" fill="hold"/>
                                        <p:tgtEl>
                                          <p:spTgt spid="27"/>
                                        </p:tgtEl>
                                        <p:attrNameLst>
                                          <p:attrName>ppt_x</p:attrName>
                                        </p:attrNameLst>
                                      </p:cBhvr>
                                      <p:tavLst>
                                        <p:tav tm="0">
                                          <p:val>
                                            <p:strVal val="1+#ppt_w/2"/>
                                          </p:val>
                                        </p:tav>
                                        <p:tav tm="100000">
                                          <p:val>
                                            <p:strVal val="#ppt_x"/>
                                          </p:val>
                                        </p:tav>
                                      </p:tavLst>
                                    </p:anim>
                                    <p:anim calcmode="lin" valueType="num">
                                      <p:cBhvr additive="base">
                                        <p:cTn id="14" dur="1000" fill="hold"/>
                                        <p:tgtEl>
                                          <p:spTgt spid="27"/>
                                        </p:tgtEl>
                                        <p:attrNameLst>
                                          <p:attrName>ppt_y</p:attrName>
                                        </p:attrNameLst>
                                      </p:cBhvr>
                                      <p:tavLst>
                                        <p:tav tm="0">
                                          <p:val>
                                            <p:strVal val="#ppt_y"/>
                                          </p:val>
                                        </p:tav>
                                        <p:tav tm="100000">
                                          <p:val>
                                            <p:strVal val="#ppt_y"/>
                                          </p:val>
                                        </p:tav>
                                      </p:tavLst>
                                    </p:anim>
                                  </p:childTnLst>
                                </p:cTn>
                              </p:par>
                              <p:par>
                                <p:cTn id="15" presetID="10" presetClass="entr" presetSubtype="0"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anim calcmode="lin" valueType="num">
                                      <p:cBhvr>
                                        <p:cTn id="22" dur="500" fill="hold"/>
                                        <p:tgtEl>
                                          <p:spTgt spid="32"/>
                                        </p:tgtEl>
                                        <p:attrNameLst>
                                          <p:attrName>ppt_x</p:attrName>
                                        </p:attrNameLst>
                                      </p:cBhvr>
                                      <p:tavLst>
                                        <p:tav tm="0">
                                          <p:val>
                                            <p:strVal val="#ppt_x"/>
                                          </p:val>
                                        </p:tav>
                                        <p:tav tm="100000">
                                          <p:val>
                                            <p:strVal val="#ppt_x"/>
                                          </p:val>
                                        </p:tav>
                                      </p:tavLst>
                                    </p:anim>
                                    <p:anim calcmode="lin" valueType="num">
                                      <p:cBhvr>
                                        <p:cTn id="23" dur="500" fill="hold"/>
                                        <p:tgtEl>
                                          <p:spTgt spid="32"/>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9"/>
                                        </p:tgtEl>
                                        <p:attrNameLst>
                                          <p:attrName>style.visibility</p:attrName>
                                        </p:attrNameLst>
                                      </p:cBhvr>
                                      <p:to>
                                        <p:strVal val="visible"/>
                                      </p:to>
                                    </p:set>
                                    <p:anim calcmode="lin" valueType="num">
                                      <p:cBhvr>
                                        <p:cTn id="27" dur="300" fill="hold"/>
                                        <p:tgtEl>
                                          <p:spTgt spid="19"/>
                                        </p:tgtEl>
                                        <p:attrNameLst>
                                          <p:attrName>ppt_w</p:attrName>
                                        </p:attrNameLst>
                                      </p:cBhvr>
                                      <p:tavLst>
                                        <p:tav tm="0">
                                          <p:val>
                                            <p:fltVal val="0"/>
                                          </p:val>
                                        </p:tav>
                                        <p:tav tm="100000">
                                          <p:val>
                                            <p:strVal val="#ppt_w"/>
                                          </p:val>
                                        </p:tav>
                                      </p:tavLst>
                                    </p:anim>
                                    <p:anim calcmode="lin" valueType="num">
                                      <p:cBhvr>
                                        <p:cTn id="28" dur="300" fill="hold"/>
                                        <p:tgtEl>
                                          <p:spTgt spid="19"/>
                                        </p:tgtEl>
                                        <p:attrNameLst>
                                          <p:attrName>ppt_h</p:attrName>
                                        </p:attrNameLst>
                                      </p:cBhvr>
                                      <p:tavLst>
                                        <p:tav tm="0">
                                          <p:val>
                                            <p:fltVal val="0"/>
                                          </p:val>
                                        </p:tav>
                                        <p:tav tm="100000">
                                          <p:val>
                                            <p:strVal val="#ppt_h"/>
                                          </p:val>
                                        </p:tav>
                                      </p:tavLst>
                                    </p:anim>
                                    <p:animEffect transition="in" filter="fade">
                                      <p:cBhvr>
                                        <p:cTn id="29" dur="300"/>
                                        <p:tgtEl>
                                          <p:spTgt spid="19"/>
                                        </p:tgtEl>
                                      </p:cBhvr>
                                    </p:animEffect>
                                  </p:childTnLst>
                                </p:cTn>
                              </p:par>
                            </p:childTnLst>
                          </p:cTn>
                        </p:par>
                        <p:par>
                          <p:cTn id="30" fill="hold">
                            <p:stCondLst>
                              <p:cond delay="239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22"/>
                                        </p:tgtEl>
                                        <p:attrNameLst>
                                          <p:attrName>style.visibility</p:attrName>
                                        </p:attrNameLst>
                                      </p:cBhvr>
                                      <p:to>
                                        <p:strVal val="visible"/>
                                      </p:to>
                                    </p:set>
                                    <p:anim calcmode="lin" valueType="num">
                                      <p:cBhvr>
                                        <p:cTn id="33" dur="250" fill="hold"/>
                                        <p:tgtEl>
                                          <p:spTgt spid="22"/>
                                        </p:tgtEl>
                                        <p:attrNameLst>
                                          <p:attrName>ppt_w</p:attrName>
                                        </p:attrNameLst>
                                      </p:cBhvr>
                                      <p:tavLst>
                                        <p:tav tm="0">
                                          <p:val>
                                            <p:fltVal val="0"/>
                                          </p:val>
                                        </p:tav>
                                        <p:tav tm="100000">
                                          <p:val>
                                            <p:strVal val="#ppt_w"/>
                                          </p:val>
                                        </p:tav>
                                      </p:tavLst>
                                    </p:anim>
                                    <p:anim calcmode="lin" valueType="num">
                                      <p:cBhvr>
                                        <p:cTn id="34" dur="250" fill="hold"/>
                                        <p:tgtEl>
                                          <p:spTgt spid="22"/>
                                        </p:tgtEl>
                                        <p:attrNameLst>
                                          <p:attrName>ppt_h</p:attrName>
                                        </p:attrNameLst>
                                      </p:cBhvr>
                                      <p:tavLst>
                                        <p:tav tm="0">
                                          <p:val>
                                            <p:fltVal val="0"/>
                                          </p:val>
                                        </p:tav>
                                        <p:tav tm="100000">
                                          <p:val>
                                            <p:strVal val="#ppt_h"/>
                                          </p:val>
                                        </p:tav>
                                      </p:tavLst>
                                    </p:anim>
                                    <p:animEffect transition="in" filter="fade">
                                      <p:cBhvr>
                                        <p:cTn id="35" dur="250"/>
                                        <p:tgtEl>
                                          <p:spTgt spid="22"/>
                                        </p:tgtEl>
                                      </p:cBhvr>
                                    </p:animEffect>
                                  </p:childTnLst>
                                </p:cTn>
                              </p:par>
                            </p:childTnLst>
                          </p:cTn>
                        </p:par>
                        <p:par>
                          <p:cTn id="36" fill="hold">
                            <p:stCondLst>
                              <p:cond delay="3365"/>
                            </p:stCondLst>
                            <p:childTnLst>
                              <p:par>
                                <p:cTn id="37" presetID="2" presetClass="entr" presetSubtype="1" decel="100000"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1000" fill="hold"/>
                                        <p:tgtEl>
                                          <p:spTgt spid="38"/>
                                        </p:tgtEl>
                                        <p:attrNameLst>
                                          <p:attrName>ppt_x</p:attrName>
                                        </p:attrNameLst>
                                      </p:cBhvr>
                                      <p:tavLst>
                                        <p:tav tm="0">
                                          <p:val>
                                            <p:strVal val="#ppt_x"/>
                                          </p:val>
                                        </p:tav>
                                        <p:tav tm="100000">
                                          <p:val>
                                            <p:strVal val="#ppt_x"/>
                                          </p:val>
                                        </p:tav>
                                      </p:tavLst>
                                    </p:anim>
                                    <p:anim calcmode="lin" valueType="num">
                                      <p:cBhvr additive="base">
                                        <p:cTn id="40" dur="1000" fill="hold"/>
                                        <p:tgtEl>
                                          <p:spTgt spid="38"/>
                                        </p:tgtEl>
                                        <p:attrNameLst>
                                          <p:attrName>ppt_y</p:attrName>
                                        </p:attrNameLst>
                                      </p:cBhvr>
                                      <p:tavLst>
                                        <p:tav tm="0">
                                          <p:val>
                                            <p:strVal val="0-#ppt_h/2"/>
                                          </p:val>
                                        </p:tav>
                                        <p:tav tm="100000">
                                          <p:val>
                                            <p:strVal val="#ppt_y"/>
                                          </p:val>
                                        </p:tav>
                                      </p:tavLst>
                                    </p:anim>
                                  </p:childTnLst>
                                </p:cTn>
                              </p:par>
                              <p:par>
                                <p:cTn id="41" presetID="10" presetClass="entr" presetSubtype="0" fill="hold" nodeType="with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fade">
                                      <p:cBhvr>
                                        <p:cTn id="43" dur="1000"/>
                                        <p:tgtEl>
                                          <p:spTgt spid="38"/>
                                        </p:tgtEl>
                                      </p:cBhvr>
                                    </p:animEffect>
                                  </p:childTnLst>
                                </p:cTn>
                              </p:par>
                            </p:childTnLst>
                          </p:cTn>
                        </p:par>
                        <p:par>
                          <p:cTn id="44" fill="hold">
                            <p:stCondLst>
                              <p:cond delay="4365"/>
                            </p:stCondLst>
                            <p:childTnLst>
                              <p:par>
                                <p:cTn id="45" presetID="42" presetClass="entr" presetSubtype="0" fill="hold"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fade">
                                      <p:cBhvr>
                                        <p:cTn id="47" dur="500"/>
                                        <p:tgtEl>
                                          <p:spTgt spid="59"/>
                                        </p:tgtEl>
                                      </p:cBhvr>
                                    </p:animEffect>
                                    <p:anim calcmode="lin" valueType="num">
                                      <p:cBhvr>
                                        <p:cTn id="48" dur="500" fill="hold"/>
                                        <p:tgtEl>
                                          <p:spTgt spid="59"/>
                                        </p:tgtEl>
                                        <p:attrNameLst>
                                          <p:attrName>ppt_x</p:attrName>
                                        </p:attrNameLst>
                                      </p:cBhvr>
                                      <p:tavLst>
                                        <p:tav tm="0">
                                          <p:val>
                                            <p:strVal val="#ppt_x"/>
                                          </p:val>
                                        </p:tav>
                                        <p:tav tm="100000">
                                          <p:val>
                                            <p:strVal val="#ppt_x"/>
                                          </p:val>
                                        </p:tav>
                                      </p:tavLst>
                                    </p:anim>
                                    <p:anim calcmode="lin" valueType="num">
                                      <p:cBhvr>
                                        <p:cTn id="49" dur="500" fill="hold"/>
                                        <p:tgtEl>
                                          <p:spTgt spid="59"/>
                                        </p:tgtEl>
                                        <p:attrNameLst>
                                          <p:attrName>ppt_y</p:attrName>
                                        </p:attrNameLst>
                                      </p:cBhvr>
                                      <p:tavLst>
                                        <p:tav tm="0">
                                          <p:val>
                                            <p:strVal val="#ppt_y+.1"/>
                                          </p:val>
                                        </p:tav>
                                        <p:tav tm="100000">
                                          <p:val>
                                            <p:strVal val="#ppt_y"/>
                                          </p:val>
                                        </p:tav>
                                      </p:tavLst>
                                    </p:anim>
                                  </p:childTnLst>
                                </p:cTn>
                              </p:par>
                            </p:childTnLst>
                          </p:cTn>
                        </p:par>
                        <p:par>
                          <p:cTn id="50" fill="hold">
                            <p:stCondLst>
                              <p:cond delay="4865"/>
                            </p:stCondLst>
                            <p:childTnLst>
                              <p:par>
                                <p:cTn id="51" presetID="53" presetClass="entr" presetSubtype="16" fill="hold" grpId="0" nodeType="afterEffect">
                                  <p:stCondLst>
                                    <p:cond delay="0"/>
                                  </p:stCondLst>
                                  <p:iterate type="lt">
                                    <p:tmPct val="10000"/>
                                  </p:iterate>
                                  <p:childTnLst>
                                    <p:set>
                                      <p:cBhvr>
                                        <p:cTn id="52" dur="1" fill="hold">
                                          <p:stCondLst>
                                            <p:cond delay="0"/>
                                          </p:stCondLst>
                                        </p:cTn>
                                        <p:tgtEl>
                                          <p:spTgt spid="21"/>
                                        </p:tgtEl>
                                        <p:attrNameLst>
                                          <p:attrName>style.visibility</p:attrName>
                                        </p:attrNameLst>
                                      </p:cBhvr>
                                      <p:to>
                                        <p:strVal val="visible"/>
                                      </p:to>
                                    </p:set>
                                    <p:anim calcmode="lin" valueType="num">
                                      <p:cBhvr>
                                        <p:cTn id="53" dur="300" fill="hold"/>
                                        <p:tgtEl>
                                          <p:spTgt spid="21"/>
                                        </p:tgtEl>
                                        <p:attrNameLst>
                                          <p:attrName>ppt_w</p:attrName>
                                        </p:attrNameLst>
                                      </p:cBhvr>
                                      <p:tavLst>
                                        <p:tav tm="0">
                                          <p:val>
                                            <p:fltVal val="0"/>
                                          </p:val>
                                        </p:tav>
                                        <p:tav tm="100000">
                                          <p:val>
                                            <p:strVal val="#ppt_w"/>
                                          </p:val>
                                        </p:tav>
                                      </p:tavLst>
                                    </p:anim>
                                    <p:anim calcmode="lin" valueType="num">
                                      <p:cBhvr>
                                        <p:cTn id="54" dur="300" fill="hold"/>
                                        <p:tgtEl>
                                          <p:spTgt spid="21"/>
                                        </p:tgtEl>
                                        <p:attrNameLst>
                                          <p:attrName>ppt_h</p:attrName>
                                        </p:attrNameLst>
                                      </p:cBhvr>
                                      <p:tavLst>
                                        <p:tav tm="0">
                                          <p:val>
                                            <p:fltVal val="0"/>
                                          </p:val>
                                        </p:tav>
                                        <p:tav tm="100000">
                                          <p:val>
                                            <p:strVal val="#ppt_h"/>
                                          </p:val>
                                        </p:tav>
                                      </p:tavLst>
                                    </p:anim>
                                    <p:animEffect transition="in" filter="fade">
                                      <p:cBhvr>
                                        <p:cTn id="55" dur="300"/>
                                        <p:tgtEl>
                                          <p:spTgt spid="21"/>
                                        </p:tgtEl>
                                      </p:cBhvr>
                                    </p:animEffect>
                                  </p:childTnLst>
                                </p:cTn>
                              </p:par>
                            </p:childTnLst>
                          </p:cTn>
                        </p:par>
                        <p:par>
                          <p:cTn id="56" fill="hold">
                            <p:stCondLst>
                              <p:cond delay="5255"/>
                            </p:stCondLst>
                            <p:childTnLst>
                              <p:par>
                                <p:cTn id="57" presetID="53" presetClass="entr" presetSubtype="16" fill="hold" grpId="0" nodeType="afterEffect">
                                  <p:stCondLst>
                                    <p:cond delay="0"/>
                                  </p:stCondLst>
                                  <p:iterate type="lt">
                                    <p:tmPct val="10000"/>
                                  </p:iterate>
                                  <p:childTnLst>
                                    <p:set>
                                      <p:cBhvr>
                                        <p:cTn id="58" dur="1" fill="hold">
                                          <p:stCondLst>
                                            <p:cond delay="0"/>
                                          </p:stCondLst>
                                        </p:cTn>
                                        <p:tgtEl>
                                          <p:spTgt spid="20"/>
                                        </p:tgtEl>
                                        <p:attrNameLst>
                                          <p:attrName>style.visibility</p:attrName>
                                        </p:attrNameLst>
                                      </p:cBhvr>
                                      <p:to>
                                        <p:strVal val="visible"/>
                                      </p:to>
                                    </p:set>
                                    <p:anim calcmode="lin" valueType="num">
                                      <p:cBhvr>
                                        <p:cTn id="59" dur="250" fill="hold"/>
                                        <p:tgtEl>
                                          <p:spTgt spid="20"/>
                                        </p:tgtEl>
                                        <p:attrNameLst>
                                          <p:attrName>ppt_w</p:attrName>
                                        </p:attrNameLst>
                                      </p:cBhvr>
                                      <p:tavLst>
                                        <p:tav tm="0">
                                          <p:val>
                                            <p:fltVal val="0"/>
                                          </p:val>
                                        </p:tav>
                                        <p:tav tm="100000">
                                          <p:val>
                                            <p:strVal val="#ppt_w"/>
                                          </p:val>
                                        </p:tav>
                                      </p:tavLst>
                                    </p:anim>
                                    <p:anim calcmode="lin" valueType="num">
                                      <p:cBhvr>
                                        <p:cTn id="60" dur="250" fill="hold"/>
                                        <p:tgtEl>
                                          <p:spTgt spid="20"/>
                                        </p:tgtEl>
                                        <p:attrNameLst>
                                          <p:attrName>ppt_h</p:attrName>
                                        </p:attrNameLst>
                                      </p:cBhvr>
                                      <p:tavLst>
                                        <p:tav tm="0">
                                          <p:val>
                                            <p:fltVal val="0"/>
                                          </p:val>
                                        </p:tav>
                                        <p:tav tm="100000">
                                          <p:val>
                                            <p:strVal val="#ppt_h"/>
                                          </p:val>
                                        </p:tav>
                                      </p:tavLst>
                                    </p:anim>
                                    <p:animEffect transition="in" filter="fade">
                                      <p:cBhvr>
                                        <p:cTn id="61" dur="250"/>
                                        <p:tgtEl>
                                          <p:spTgt spid="20"/>
                                        </p:tgtEl>
                                      </p:cBhvr>
                                    </p:animEffect>
                                  </p:childTnLst>
                                </p:cTn>
                              </p:par>
                            </p:childTnLst>
                          </p:cTn>
                        </p:par>
                        <p:par>
                          <p:cTn id="62" fill="hold">
                            <p:stCondLst>
                              <p:cond delay="6230"/>
                            </p:stCondLst>
                            <p:childTnLst>
                              <p:par>
                                <p:cTn id="63" presetID="2" presetClass="entr" presetSubtype="2" decel="100000" fill="hold" nodeType="afterEffect">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cBhvr additive="base">
                                        <p:cTn id="65" dur="1000" fill="hold"/>
                                        <p:tgtEl>
                                          <p:spTgt spid="64"/>
                                        </p:tgtEl>
                                        <p:attrNameLst>
                                          <p:attrName>ppt_x</p:attrName>
                                        </p:attrNameLst>
                                      </p:cBhvr>
                                      <p:tavLst>
                                        <p:tav tm="0">
                                          <p:val>
                                            <p:strVal val="1+#ppt_w/2"/>
                                          </p:val>
                                        </p:tav>
                                        <p:tav tm="100000">
                                          <p:val>
                                            <p:strVal val="#ppt_x"/>
                                          </p:val>
                                        </p:tav>
                                      </p:tavLst>
                                    </p:anim>
                                    <p:anim calcmode="lin" valueType="num">
                                      <p:cBhvr additive="base">
                                        <p:cTn id="66" dur="1000" fill="hold"/>
                                        <p:tgtEl>
                                          <p:spTgt spid="64"/>
                                        </p:tgtEl>
                                        <p:attrNameLst>
                                          <p:attrName>ppt_y</p:attrName>
                                        </p:attrNameLst>
                                      </p:cBhvr>
                                      <p:tavLst>
                                        <p:tav tm="0">
                                          <p:val>
                                            <p:strVal val="#ppt_y"/>
                                          </p:val>
                                        </p:tav>
                                        <p:tav tm="100000">
                                          <p:val>
                                            <p:strVal val="#ppt_y"/>
                                          </p:val>
                                        </p:tav>
                                      </p:tavLst>
                                    </p:anim>
                                  </p:childTnLst>
                                </p:cTn>
                              </p:par>
                              <p:par>
                                <p:cTn id="67" presetID="10" presetClass="entr" presetSubtype="0" fill="hold" nodeType="with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1000"/>
                                        <p:tgtEl>
                                          <p:spTgt spid="64"/>
                                        </p:tgtEl>
                                      </p:cBhvr>
                                    </p:animEffect>
                                  </p:childTnLst>
                                </p:cTn>
                              </p:par>
                            </p:childTnLst>
                          </p:cTn>
                        </p:par>
                        <p:par>
                          <p:cTn id="70" fill="hold">
                            <p:stCondLst>
                              <p:cond delay="7230"/>
                            </p:stCondLst>
                            <p:childTnLst>
                              <p:par>
                                <p:cTn id="71" presetID="42" presetClass="entr" presetSubtype="0" fill="hold" nodeType="afterEffect">
                                  <p:stCondLst>
                                    <p:cond delay="0"/>
                                  </p:stCondLst>
                                  <p:childTnLst>
                                    <p:set>
                                      <p:cBhvr>
                                        <p:cTn id="72" dur="1" fill="hold">
                                          <p:stCondLst>
                                            <p:cond delay="0"/>
                                          </p:stCondLst>
                                        </p:cTn>
                                        <p:tgtEl>
                                          <p:spTgt spid="69"/>
                                        </p:tgtEl>
                                        <p:attrNameLst>
                                          <p:attrName>style.visibility</p:attrName>
                                        </p:attrNameLst>
                                      </p:cBhvr>
                                      <p:to>
                                        <p:strVal val="visible"/>
                                      </p:to>
                                    </p:set>
                                    <p:animEffect transition="in" filter="fade">
                                      <p:cBhvr>
                                        <p:cTn id="73" dur="500"/>
                                        <p:tgtEl>
                                          <p:spTgt spid="69"/>
                                        </p:tgtEl>
                                      </p:cBhvr>
                                    </p:animEffect>
                                    <p:anim calcmode="lin" valueType="num">
                                      <p:cBhvr>
                                        <p:cTn id="74" dur="500" fill="hold"/>
                                        <p:tgtEl>
                                          <p:spTgt spid="69"/>
                                        </p:tgtEl>
                                        <p:attrNameLst>
                                          <p:attrName>ppt_x</p:attrName>
                                        </p:attrNameLst>
                                      </p:cBhvr>
                                      <p:tavLst>
                                        <p:tav tm="0">
                                          <p:val>
                                            <p:strVal val="#ppt_x"/>
                                          </p:val>
                                        </p:tav>
                                        <p:tav tm="100000">
                                          <p:val>
                                            <p:strVal val="#ppt_x"/>
                                          </p:val>
                                        </p:tav>
                                      </p:tavLst>
                                    </p:anim>
                                    <p:anim calcmode="lin" valueType="num">
                                      <p:cBhvr>
                                        <p:cTn id="75" dur="500" fill="hold"/>
                                        <p:tgtEl>
                                          <p:spTgt spid="69"/>
                                        </p:tgtEl>
                                        <p:attrNameLst>
                                          <p:attrName>ppt_y</p:attrName>
                                        </p:attrNameLst>
                                      </p:cBhvr>
                                      <p:tavLst>
                                        <p:tav tm="0">
                                          <p:val>
                                            <p:strVal val="#ppt_y+.1"/>
                                          </p:val>
                                        </p:tav>
                                        <p:tav tm="100000">
                                          <p:val>
                                            <p:strVal val="#ppt_y"/>
                                          </p:val>
                                        </p:tav>
                                      </p:tavLst>
                                    </p:anim>
                                  </p:childTnLst>
                                </p:cTn>
                              </p:par>
                            </p:childTnLst>
                          </p:cTn>
                        </p:par>
                        <p:par>
                          <p:cTn id="76" fill="hold">
                            <p:stCondLst>
                              <p:cond delay="7730"/>
                            </p:stCondLst>
                            <p:childTnLst>
                              <p:par>
                                <p:cTn id="77" presetID="53" presetClass="entr" presetSubtype="16" fill="hold" grpId="0" nodeType="afterEffect">
                                  <p:stCondLst>
                                    <p:cond delay="0"/>
                                  </p:stCondLst>
                                  <p:iterate type="lt">
                                    <p:tmPct val="10000"/>
                                  </p:iterate>
                                  <p:childTnLst>
                                    <p:set>
                                      <p:cBhvr>
                                        <p:cTn id="78" dur="1" fill="hold">
                                          <p:stCondLst>
                                            <p:cond delay="0"/>
                                          </p:stCondLst>
                                        </p:cTn>
                                        <p:tgtEl>
                                          <p:spTgt spid="23"/>
                                        </p:tgtEl>
                                        <p:attrNameLst>
                                          <p:attrName>style.visibility</p:attrName>
                                        </p:attrNameLst>
                                      </p:cBhvr>
                                      <p:to>
                                        <p:strVal val="visible"/>
                                      </p:to>
                                    </p:set>
                                    <p:anim calcmode="lin" valueType="num">
                                      <p:cBhvr>
                                        <p:cTn id="79" dur="300" fill="hold"/>
                                        <p:tgtEl>
                                          <p:spTgt spid="23"/>
                                        </p:tgtEl>
                                        <p:attrNameLst>
                                          <p:attrName>ppt_w</p:attrName>
                                        </p:attrNameLst>
                                      </p:cBhvr>
                                      <p:tavLst>
                                        <p:tav tm="0">
                                          <p:val>
                                            <p:fltVal val="0"/>
                                          </p:val>
                                        </p:tav>
                                        <p:tav tm="100000">
                                          <p:val>
                                            <p:strVal val="#ppt_w"/>
                                          </p:val>
                                        </p:tav>
                                      </p:tavLst>
                                    </p:anim>
                                    <p:anim calcmode="lin" valueType="num">
                                      <p:cBhvr>
                                        <p:cTn id="80" dur="300" fill="hold"/>
                                        <p:tgtEl>
                                          <p:spTgt spid="23"/>
                                        </p:tgtEl>
                                        <p:attrNameLst>
                                          <p:attrName>ppt_h</p:attrName>
                                        </p:attrNameLst>
                                      </p:cBhvr>
                                      <p:tavLst>
                                        <p:tav tm="0">
                                          <p:val>
                                            <p:fltVal val="0"/>
                                          </p:val>
                                        </p:tav>
                                        <p:tav tm="100000">
                                          <p:val>
                                            <p:strVal val="#ppt_h"/>
                                          </p:val>
                                        </p:tav>
                                      </p:tavLst>
                                    </p:anim>
                                    <p:animEffect transition="in" filter="fade">
                                      <p:cBhvr>
                                        <p:cTn id="81" dur="300"/>
                                        <p:tgtEl>
                                          <p:spTgt spid="23"/>
                                        </p:tgtEl>
                                      </p:cBhvr>
                                    </p:animEffect>
                                  </p:childTnLst>
                                </p:cTn>
                              </p:par>
                            </p:childTnLst>
                          </p:cTn>
                        </p:par>
                        <p:par>
                          <p:cTn id="82" fill="hold">
                            <p:stCondLst>
                              <p:cond delay="8120"/>
                            </p:stCondLst>
                            <p:childTnLst>
                              <p:par>
                                <p:cTn id="83" presetID="53" presetClass="entr" presetSubtype="16" fill="hold" grpId="0" nodeType="afterEffect">
                                  <p:stCondLst>
                                    <p:cond delay="0"/>
                                  </p:stCondLst>
                                  <p:iterate type="lt">
                                    <p:tmPct val="10000"/>
                                  </p:iterate>
                                  <p:childTnLst>
                                    <p:set>
                                      <p:cBhvr>
                                        <p:cTn id="84" dur="1" fill="hold">
                                          <p:stCondLst>
                                            <p:cond delay="0"/>
                                          </p:stCondLst>
                                        </p:cTn>
                                        <p:tgtEl>
                                          <p:spTgt spid="26"/>
                                        </p:tgtEl>
                                        <p:attrNameLst>
                                          <p:attrName>style.visibility</p:attrName>
                                        </p:attrNameLst>
                                      </p:cBhvr>
                                      <p:to>
                                        <p:strVal val="visible"/>
                                      </p:to>
                                    </p:set>
                                    <p:anim calcmode="lin" valueType="num">
                                      <p:cBhvr>
                                        <p:cTn id="85" dur="250" fill="hold"/>
                                        <p:tgtEl>
                                          <p:spTgt spid="26"/>
                                        </p:tgtEl>
                                        <p:attrNameLst>
                                          <p:attrName>ppt_w</p:attrName>
                                        </p:attrNameLst>
                                      </p:cBhvr>
                                      <p:tavLst>
                                        <p:tav tm="0">
                                          <p:val>
                                            <p:fltVal val="0"/>
                                          </p:val>
                                        </p:tav>
                                        <p:tav tm="100000">
                                          <p:val>
                                            <p:strVal val="#ppt_w"/>
                                          </p:val>
                                        </p:tav>
                                      </p:tavLst>
                                    </p:anim>
                                    <p:anim calcmode="lin" valueType="num">
                                      <p:cBhvr>
                                        <p:cTn id="86" dur="250" fill="hold"/>
                                        <p:tgtEl>
                                          <p:spTgt spid="26"/>
                                        </p:tgtEl>
                                        <p:attrNameLst>
                                          <p:attrName>ppt_h</p:attrName>
                                        </p:attrNameLst>
                                      </p:cBhvr>
                                      <p:tavLst>
                                        <p:tav tm="0">
                                          <p:val>
                                            <p:fltVal val="0"/>
                                          </p:val>
                                        </p:tav>
                                        <p:tav tm="100000">
                                          <p:val>
                                            <p:strVal val="#ppt_h"/>
                                          </p:val>
                                        </p:tav>
                                      </p:tavLst>
                                    </p:anim>
                                    <p:animEffect transition="in" filter="fade">
                                      <p:cBhvr>
                                        <p:cTn id="87" dur="250"/>
                                        <p:tgtEl>
                                          <p:spTgt spid="26"/>
                                        </p:tgtEl>
                                      </p:cBhvr>
                                    </p:animEffect>
                                  </p:childTnLst>
                                </p:cTn>
                              </p:par>
                            </p:childTnLst>
                          </p:cTn>
                        </p:par>
                        <p:par>
                          <p:cTn id="88" fill="hold">
                            <p:stCondLst>
                              <p:cond delay="9095"/>
                            </p:stCondLst>
                            <p:childTnLst>
                              <p:par>
                                <p:cTn id="89" presetID="2" presetClass="entr" presetSubtype="8" decel="100000" fill="hold" nodeType="afterEffect">
                                  <p:stCondLst>
                                    <p:cond delay="0"/>
                                  </p:stCondLst>
                                  <p:childTnLst>
                                    <p:set>
                                      <p:cBhvr>
                                        <p:cTn id="90" dur="1" fill="hold">
                                          <p:stCondLst>
                                            <p:cond delay="0"/>
                                          </p:stCondLst>
                                        </p:cTn>
                                        <p:tgtEl>
                                          <p:spTgt spid="74"/>
                                        </p:tgtEl>
                                        <p:attrNameLst>
                                          <p:attrName>style.visibility</p:attrName>
                                        </p:attrNameLst>
                                      </p:cBhvr>
                                      <p:to>
                                        <p:strVal val="visible"/>
                                      </p:to>
                                    </p:set>
                                    <p:anim calcmode="lin" valueType="num">
                                      <p:cBhvr additive="base">
                                        <p:cTn id="91" dur="1000" fill="hold"/>
                                        <p:tgtEl>
                                          <p:spTgt spid="74"/>
                                        </p:tgtEl>
                                        <p:attrNameLst>
                                          <p:attrName>ppt_x</p:attrName>
                                        </p:attrNameLst>
                                      </p:cBhvr>
                                      <p:tavLst>
                                        <p:tav tm="0">
                                          <p:val>
                                            <p:strVal val="0-#ppt_w/2"/>
                                          </p:val>
                                        </p:tav>
                                        <p:tav tm="100000">
                                          <p:val>
                                            <p:strVal val="#ppt_x"/>
                                          </p:val>
                                        </p:tav>
                                      </p:tavLst>
                                    </p:anim>
                                    <p:anim calcmode="lin" valueType="num">
                                      <p:cBhvr additive="base">
                                        <p:cTn id="92" dur="1000" fill="hold"/>
                                        <p:tgtEl>
                                          <p:spTgt spid="74"/>
                                        </p:tgtEl>
                                        <p:attrNameLst>
                                          <p:attrName>ppt_y</p:attrName>
                                        </p:attrNameLst>
                                      </p:cBhvr>
                                      <p:tavLst>
                                        <p:tav tm="0">
                                          <p:val>
                                            <p:strVal val="#ppt_y"/>
                                          </p:val>
                                        </p:tav>
                                        <p:tav tm="100000">
                                          <p:val>
                                            <p:strVal val="#ppt_y"/>
                                          </p:val>
                                        </p:tav>
                                      </p:tavLst>
                                    </p:anim>
                                  </p:childTnLst>
                                </p:cTn>
                              </p:par>
                              <p:par>
                                <p:cTn id="93" presetID="10" presetClass="entr" presetSubtype="0" fill="hold" nodeType="with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fade">
                                      <p:cBhvr>
                                        <p:cTn id="95" dur="1000"/>
                                        <p:tgtEl>
                                          <p:spTgt spid="74"/>
                                        </p:tgtEl>
                                      </p:cBhvr>
                                    </p:animEffect>
                                  </p:childTnLst>
                                </p:cTn>
                              </p:par>
                            </p:childTnLst>
                          </p:cTn>
                        </p:par>
                        <p:par>
                          <p:cTn id="96" fill="hold">
                            <p:stCondLst>
                              <p:cond delay="10095"/>
                            </p:stCondLst>
                            <p:childTnLst>
                              <p:par>
                                <p:cTn id="97" presetID="42" presetClass="entr" presetSubtype="0" fill="hold" nodeType="afterEffect">
                                  <p:stCondLst>
                                    <p:cond delay="0"/>
                                  </p:stCondLst>
                                  <p:childTnLst>
                                    <p:set>
                                      <p:cBhvr>
                                        <p:cTn id="98" dur="1" fill="hold">
                                          <p:stCondLst>
                                            <p:cond delay="0"/>
                                          </p:stCondLst>
                                        </p:cTn>
                                        <p:tgtEl>
                                          <p:spTgt spid="79"/>
                                        </p:tgtEl>
                                        <p:attrNameLst>
                                          <p:attrName>style.visibility</p:attrName>
                                        </p:attrNameLst>
                                      </p:cBhvr>
                                      <p:to>
                                        <p:strVal val="visible"/>
                                      </p:to>
                                    </p:set>
                                    <p:animEffect transition="in" filter="fade">
                                      <p:cBhvr>
                                        <p:cTn id="99" dur="500"/>
                                        <p:tgtEl>
                                          <p:spTgt spid="79"/>
                                        </p:tgtEl>
                                      </p:cBhvr>
                                    </p:animEffect>
                                    <p:anim calcmode="lin" valueType="num">
                                      <p:cBhvr>
                                        <p:cTn id="100" dur="500" fill="hold"/>
                                        <p:tgtEl>
                                          <p:spTgt spid="79"/>
                                        </p:tgtEl>
                                        <p:attrNameLst>
                                          <p:attrName>ppt_x</p:attrName>
                                        </p:attrNameLst>
                                      </p:cBhvr>
                                      <p:tavLst>
                                        <p:tav tm="0">
                                          <p:val>
                                            <p:strVal val="#ppt_x"/>
                                          </p:val>
                                        </p:tav>
                                        <p:tav tm="100000">
                                          <p:val>
                                            <p:strVal val="#ppt_x"/>
                                          </p:val>
                                        </p:tav>
                                      </p:tavLst>
                                    </p:anim>
                                    <p:anim calcmode="lin" valueType="num">
                                      <p:cBhvr>
                                        <p:cTn id="101" dur="500" fill="hold"/>
                                        <p:tgtEl>
                                          <p:spTgt spid="79"/>
                                        </p:tgtEl>
                                        <p:attrNameLst>
                                          <p:attrName>ppt_y</p:attrName>
                                        </p:attrNameLst>
                                      </p:cBhvr>
                                      <p:tavLst>
                                        <p:tav tm="0">
                                          <p:val>
                                            <p:strVal val="#ppt_y+.1"/>
                                          </p:val>
                                        </p:tav>
                                        <p:tav tm="100000">
                                          <p:val>
                                            <p:strVal val="#ppt_y"/>
                                          </p:val>
                                        </p:tav>
                                      </p:tavLst>
                                    </p:anim>
                                  </p:childTnLst>
                                </p:cTn>
                              </p:par>
                            </p:childTnLst>
                          </p:cTn>
                        </p:par>
                        <p:par>
                          <p:cTn id="102" fill="hold">
                            <p:stCondLst>
                              <p:cond delay="10595"/>
                            </p:stCondLst>
                            <p:childTnLst>
                              <p:par>
                                <p:cTn id="103" presetID="53" presetClass="entr" presetSubtype="16" fill="hold" grpId="0" nodeType="afterEffect">
                                  <p:stCondLst>
                                    <p:cond delay="0"/>
                                  </p:stCondLst>
                                  <p:iterate type="lt">
                                    <p:tmPct val="10000"/>
                                  </p:iterate>
                                  <p:childTnLst>
                                    <p:set>
                                      <p:cBhvr>
                                        <p:cTn id="104" dur="1" fill="hold">
                                          <p:stCondLst>
                                            <p:cond delay="0"/>
                                          </p:stCondLst>
                                        </p:cTn>
                                        <p:tgtEl>
                                          <p:spTgt spid="25"/>
                                        </p:tgtEl>
                                        <p:attrNameLst>
                                          <p:attrName>style.visibility</p:attrName>
                                        </p:attrNameLst>
                                      </p:cBhvr>
                                      <p:to>
                                        <p:strVal val="visible"/>
                                      </p:to>
                                    </p:set>
                                    <p:anim calcmode="lin" valueType="num">
                                      <p:cBhvr>
                                        <p:cTn id="105" dur="300" fill="hold"/>
                                        <p:tgtEl>
                                          <p:spTgt spid="25"/>
                                        </p:tgtEl>
                                        <p:attrNameLst>
                                          <p:attrName>ppt_w</p:attrName>
                                        </p:attrNameLst>
                                      </p:cBhvr>
                                      <p:tavLst>
                                        <p:tav tm="0">
                                          <p:val>
                                            <p:fltVal val="0"/>
                                          </p:val>
                                        </p:tav>
                                        <p:tav tm="100000">
                                          <p:val>
                                            <p:strVal val="#ppt_w"/>
                                          </p:val>
                                        </p:tav>
                                      </p:tavLst>
                                    </p:anim>
                                    <p:anim calcmode="lin" valueType="num">
                                      <p:cBhvr>
                                        <p:cTn id="106" dur="300" fill="hold"/>
                                        <p:tgtEl>
                                          <p:spTgt spid="25"/>
                                        </p:tgtEl>
                                        <p:attrNameLst>
                                          <p:attrName>ppt_h</p:attrName>
                                        </p:attrNameLst>
                                      </p:cBhvr>
                                      <p:tavLst>
                                        <p:tav tm="0">
                                          <p:val>
                                            <p:fltVal val="0"/>
                                          </p:val>
                                        </p:tav>
                                        <p:tav tm="100000">
                                          <p:val>
                                            <p:strVal val="#ppt_h"/>
                                          </p:val>
                                        </p:tav>
                                      </p:tavLst>
                                    </p:anim>
                                    <p:animEffect transition="in" filter="fade">
                                      <p:cBhvr>
                                        <p:cTn id="107" dur="300"/>
                                        <p:tgtEl>
                                          <p:spTgt spid="25"/>
                                        </p:tgtEl>
                                      </p:cBhvr>
                                    </p:animEffect>
                                  </p:childTnLst>
                                </p:cTn>
                              </p:par>
                            </p:childTnLst>
                          </p:cTn>
                        </p:par>
                        <p:par>
                          <p:cTn id="108" fill="hold">
                            <p:stCondLst>
                              <p:cond delay="10985"/>
                            </p:stCondLst>
                            <p:childTnLst>
                              <p:par>
                                <p:cTn id="109" presetID="53" presetClass="entr" presetSubtype="16" fill="hold" grpId="0" nodeType="afterEffect">
                                  <p:stCondLst>
                                    <p:cond delay="0"/>
                                  </p:stCondLst>
                                  <p:iterate type="lt">
                                    <p:tmPct val="10000"/>
                                  </p:iterate>
                                  <p:childTnLst>
                                    <p:set>
                                      <p:cBhvr>
                                        <p:cTn id="110" dur="1" fill="hold">
                                          <p:stCondLst>
                                            <p:cond delay="0"/>
                                          </p:stCondLst>
                                        </p:cTn>
                                        <p:tgtEl>
                                          <p:spTgt spid="24"/>
                                        </p:tgtEl>
                                        <p:attrNameLst>
                                          <p:attrName>style.visibility</p:attrName>
                                        </p:attrNameLst>
                                      </p:cBhvr>
                                      <p:to>
                                        <p:strVal val="visible"/>
                                      </p:to>
                                    </p:set>
                                    <p:anim calcmode="lin" valueType="num">
                                      <p:cBhvr>
                                        <p:cTn id="111" dur="250" fill="hold"/>
                                        <p:tgtEl>
                                          <p:spTgt spid="24"/>
                                        </p:tgtEl>
                                        <p:attrNameLst>
                                          <p:attrName>ppt_w</p:attrName>
                                        </p:attrNameLst>
                                      </p:cBhvr>
                                      <p:tavLst>
                                        <p:tav tm="0">
                                          <p:val>
                                            <p:fltVal val="0"/>
                                          </p:val>
                                        </p:tav>
                                        <p:tav tm="100000">
                                          <p:val>
                                            <p:strVal val="#ppt_w"/>
                                          </p:val>
                                        </p:tav>
                                      </p:tavLst>
                                    </p:anim>
                                    <p:anim calcmode="lin" valueType="num">
                                      <p:cBhvr>
                                        <p:cTn id="112" dur="250" fill="hold"/>
                                        <p:tgtEl>
                                          <p:spTgt spid="24"/>
                                        </p:tgtEl>
                                        <p:attrNameLst>
                                          <p:attrName>ppt_h</p:attrName>
                                        </p:attrNameLst>
                                      </p:cBhvr>
                                      <p:tavLst>
                                        <p:tav tm="0">
                                          <p:val>
                                            <p:fltVal val="0"/>
                                          </p:val>
                                        </p:tav>
                                        <p:tav tm="100000">
                                          <p:val>
                                            <p:strVal val="#ppt_h"/>
                                          </p:val>
                                        </p:tav>
                                      </p:tavLst>
                                    </p:anim>
                                    <p:animEffect transition="in" filter="fade">
                                      <p:cBhvr>
                                        <p:cTn id="113" dur="2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9" grpId="0"/>
      <p:bldP spid="20" grpId="0"/>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2140949" y="1248750"/>
            <a:ext cx="3094708" cy="1765186"/>
            <a:chOff x="2140949" y="1248750"/>
            <a:chExt cx="3094708" cy="1765186"/>
          </a:xfrm>
        </p:grpSpPr>
        <p:graphicFrame>
          <p:nvGraphicFramePr>
            <p:cNvPr id="6" name="图表 5"/>
            <p:cNvGraphicFramePr/>
            <p:nvPr>
              <p:extLst>
                <p:ext uri="{D42A27DB-BD31-4B8C-83A1-F6EECF244321}">
                  <p14:modId xmlns:p14="http://schemas.microsoft.com/office/powerpoint/2010/main" val="943704125"/>
                </p:ext>
              </p:extLst>
            </p:nvPr>
          </p:nvGraphicFramePr>
          <p:xfrm>
            <a:off x="2140949" y="1248750"/>
            <a:ext cx="3094708" cy="1765186"/>
          </p:xfrm>
          <a:graphic>
            <a:graphicData uri="http://schemas.openxmlformats.org/drawingml/2006/chart">
              <c:chart xmlns:c="http://schemas.openxmlformats.org/drawingml/2006/chart" xmlns:r="http://schemas.openxmlformats.org/officeDocument/2006/relationships" r:id="rId3"/>
            </a:graphicData>
          </a:graphic>
        </p:graphicFrame>
        <p:sp>
          <p:nvSpPr>
            <p:cNvPr id="10" name="文本框 28"/>
            <p:cNvSpPr txBox="1"/>
            <p:nvPr/>
          </p:nvSpPr>
          <p:spPr>
            <a:xfrm>
              <a:off x="3157201" y="1920949"/>
              <a:ext cx="943789" cy="461665"/>
            </a:xfrm>
            <a:prstGeom prst="rect">
              <a:avLst/>
            </a:prstGeom>
            <a:noFill/>
          </p:spPr>
          <p:txBody>
            <a:bodyPr wrap="square" rtlCol="0">
              <a:spAutoFit/>
            </a:bodyPr>
            <a:lstStyle/>
            <a:p>
              <a:pPr algn="ctr"/>
              <a:r>
                <a:rPr lang="en-US" altLang="zh-CN" sz="2400" dirty="0">
                  <a:solidFill>
                    <a:schemeClr val="tx1">
                      <a:lumMod val="50000"/>
                      <a:lumOff val="50000"/>
                    </a:schemeClr>
                  </a:solidFill>
                  <a:latin typeface="Impact" panose="020B0806030902050204" pitchFamily="34" charset="0"/>
                </a:rPr>
                <a:t>50</a:t>
              </a:r>
              <a:r>
                <a:rPr lang="en-US" altLang="zh-CN" sz="1500" dirty="0">
                  <a:solidFill>
                    <a:schemeClr val="tx1">
                      <a:lumMod val="50000"/>
                      <a:lumOff val="50000"/>
                    </a:schemeClr>
                  </a:solidFill>
                  <a:latin typeface="Impact" panose="020B0806030902050204" pitchFamily="34" charset="0"/>
                </a:rPr>
                <a:t>%</a:t>
              </a:r>
              <a:endParaRPr lang="zh-CN" altLang="en-US" sz="1500" dirty="0">
                <a:solidFill>
                  <a:schemeClr val="tx1">
                    <a:lumMod val="50000"/>
                    <a:lumOff val="50000"/>
                  </a:schemeClr>
                </a:solidFill>
                <a:latin typeface="Impact" panose="020B0806030902050204" pitchFamily="34" charset="0"/>
              </a:endParaRPr>
            </a:p>
          </p:txBody>
        </p:sp>
      </p:grpSp>
      <p:grpSp>
        <p:nvGrpSpPr>
          <p:cNvPr id="3" name="组合 2"/>
          <p:cNvGrpSpPr/>
          <p:nvPr/>
        </p:nvGrpSpPr>
        <p:grpSpPr>
          <a:xfrm>
            <a:off x="5675738" y="1248750"/>
            <a:ext cx="3094708" cy="1765186"/>
            <a:chOff x="5675738" y="1248750"/>
            <a:chExt cx="3094708" cy="1765186"/>
          </a:xfrm>
        </p:grpSpPr>
        <p:graphicFrame>
          <p:nvGraphicFramePr>
            <p:cNvPr id="8" name="图表 7"/>
            <p:cNvGraphicFramePr/>
            <p:nvPr>
              <p:extLst>
                <p:ext uri="{D42A27DB-BD31-4B8C-83A1-F6EECF244321}">
                  <p14:modId xmlns:p14="http://schemas.microsoft.com/office/powerpoint/2010/main" val="2495234159"/>
                </p:ext>
              </p:extLst>
            </p:nvPr>
          </p:nvGraphicFramePr>
          <p:xfrm>
            <a:off x="5675738" y="1248750"/>
            <a:ext cx="3094708" cy="1765186"/>
          </p:xfrm>
          <a:graphic>
            <a:graphicData uri="http://schemas.openxmlformats.org/drawingml/2006/chart">
              <c:chart xmlns:c="http://schemas.openxmlformats.org/drawingml/2006/chart" xmlns:r="http://schemas.openxmlformats.org/officeDocument/2006/relationships" r:id="rId4"/>
            </a:graphicData>
          </a:graphic>
        </p:graphicFrame>
        <p:sp>
          <p:nvSpPr>
            <p:cNvPr id="12" name="文本框 30"/>
            <p:cNvSpPr txBox="1"/>
            <p:nvPr/>
          </p:nvSpPr>
          <p:spPr>
            <a:xfrm>
              <a:off x="6718501" y="1920949"/>
              <a:ext cx="943789" cy="461665"/>
            </a:xfrm>
            <a:prstGeom prst="rect">
              <a:avLst/>
            </a:prstGeom>
            <a:noFill/>
          </p:spPr>
          <p:txBody>
            <a:bodyPr wrap="square" rtlCol="0">
              <a:spAutoFit/>
            </a:bodyPr>
            <a:lstStyle/>
            <a:p>
              <a:pPr algn="ctr"/>
              <a:r>
                <a:rPr lang="en-US" altLang="zh-CN" sz="2400" dirty="0">
                  <a:solidFill>
                    <a:schemeClr val="tx1">
                      <a:lumMod val="50000"/>
                      <a:lumOff val="50000"/>
                    </a:schemeClr>
                  </a:solidFill>
                  <a:latin typeface="Impact" panose="020B0806030902050204" pitchFamily="34" charset="0"/>
                </a:rPr>
                <a:t>100</a:t>
              </a:r>
              <a:r>
                <a:rPr lang="en-US" altLang="zh-CN" sz="1500" dirty="0">
                  <a:solidFill>
                    <a:schemeClr val="tx1">
                      <a:lumMod val="50000"/>
                      <a:lumOff val="50000"/>
                    </a:schemeClr>
                  </a:solidFill>
                  <a:latin typeface="Impact" panose="020B0806030902050204" pitchFamily="34" charset="0"/>
                </a:rPr>
                <a:t>%</a:t>
              </a:r>
              <a:endParaRPr lang="zh-CN" altLang="en-US" sz="1500" dirty="0">
                <a:solidFill>
                  <a:schemeClr val="tx1">
                    <a:lumMod val="50000"/>
                    <a:lumOff val="50000"/>
                  </a:schemeClr>
                </a:solidFill>
                <a:latin typeface="Impact" panose="020B0806030902050204" pitchFamily="34" charset="0"/>
              </a:endParaRPr>
            </a:p>
          </p:txBody>
        </p:sp>
      </p:grpSp>
      <p:sp>
        <p:nvSpPr>
          <p:cNvPr id="36" name="TextBox 35"/>
          <p:cNvSpPr txBox="1"/>
          <p:nvPr/>
        </p:nvSpPr>
        <p:spPr>
          <a:xfrm>
            <a:off x="3440921" y="227424"/>
            <a:ext cx="2262158"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案例对比分析</a:t>
            </a:r>
          </a:p>
        </p:txBody>
      </p:sp>
      <p:grpSp>
        <p:nvGrpSpPr>
          <p:cNvPr id="28" name="组合 27"/>
          <p:cNvGrpSpPr/>
          <p:nvPr/>
        </p:nvGrpSpPr>
        <p:grpSpPr>
          <a:xfrm>
            <a:off x="373555" y="1248750"/>
            <a:ext cx="3094708" cy="1765186"/>
            <a:chOff x="373555" y="1248750"/>
            <a:chExt cx="3094708" cy="1765186"/>
          </a:xfrm>
        </p:grpSpPr>
        <p:graphicFrame>
          <p:nvGraphicFramePr>
            <p:cNvPr id="5" name="图表 4"/>
            <p:cNvGraphicFramePr/>
            <p:nvPr>
              <p:extLst>
                <p:ext uri="{D42A27DB-BD31-4B8C-83A1-F6EECF244321}">
                  <p14:modId xmlns:p14="http://schemas.microsoft.com/office/powerpoint/2010/main" val="765557760"/>
                </p:ext>
              </p:extLst>
            </p:nvPr>
          </p:nvGraphicFramePr>
          <p:xfrm>
            <a:off x="373555" y="1248750"/>
            <a:ext cx="3094708" cy="1765186"/>
          </p:xfrm>
          <a:graphic>
            <a:graphicData uri="http://schemas.openxmlformats.org/drawingml/2006/chart">
              <c:chart xmlns:c="http://schemas.openxmlformats.org/drawingml/2006/chart" xmlns:r="http://schemas.openxmlformats.org/officeDocument/2006/relationships" r:id="rId5"/>
            </a:graphicData>
          </a:graphic>
        </p:graphicFrame>
        <p:sp>
          <p:nvSpPr>
            <p:cNvPr id="9" name="文本框 27"/>
            <p:cNvSpPr txBox="1"/>
            <p:nvPr/>
          </p:nvSpPr>
          <p:spPr>
            <a:xfrm>
              <a:off x="1398644" y="1920949"/>
              <a:ext cx="943789" cy="461665"/>
            </a:xfrm>
            <a:prstGeom prst="rect">
              <a:avLst/>
            </a:prstGeom>
            <a:noFill/>
          </p:spPr>
          <p:txBody>
            <a:bodyPr wrap="square" rtlCol="0">
              <a:spAutoFit/>
            </a:bodyPr>
            <a:lstStyle/>
            <a:p>
              <a:pPr algn="ctr"/>
              <a:r>
                <a:rPr lang="en-US" altLang="zh-CN" sz="2400" dirty="0">
                  <a:solidFill>
                    <a:schemeClr val="tx1">
                      <a:lumMod val="50000"/>
                      <a:lumOff val="50000"/>
                    </a:schemeClr>
                  </a:solidFill>
                  <a:latin typeface="Impact" panose="020B0806030902050204" pitchFamily="34" charset="0"/>
                </a:rPr>
                <a:t>30</a:t>
              </a:r>
              <a:r>
                <a:rPr lang="en-US" altLang="zh-CN" sz="1500" dirty="0">
                  <a:solidFill>
                    <a:schemeClr val="tx1">
                      <a:lumMod val="50000"/>
                      <a:lumOff val="50000"/>
                    </a:schemeClr>
                  </a:solidFill>
                  <a:latin typeface="Impact" panose="020B0806030902050204" pitchFamily="34" charset="0"/>
                </a:rPr>
                <a:t>%</a:t>
              </a:r>
              <a:endParaRPr lang="zh-CN" altLang="en-US" sz="1500" dirty="0">
                <a:solidFill>
                  <a:schemeClr val="tx1">
                    <a:lumMod val="50000"/>
                    <a:lumOff val="50000"/>
                  </a:schemeClr>
                </a:solidFill>
                <a:latin typeface="Impact" panose="020B0806030902050204" pitchFamily="34" charset="0"/>
              </a:endParaRPr>
            </a:p>
          </p:txBody>
        </p:sp>
      </p:grpSp>
      <p:grpSp>
        <p:nvGrpSpPr>
          <p:cNvPr id="26" name="组合 25"/>
          <p:cNvGrpSpPr/>
          <p:nvPr/>
        </p:nvGrpSpPr>
        <p:grpSpPr>
          <a:xfrm>
            <a:off x="3908344" y="1248750"/>
            <a:ext cx="3094708" cy="1765186"/>
            <a:chOff x="3908344" y="1248750"/>
            <a:chExt cx="3094708" cy="1765186"/>
          </a:xfrm>
        </p:grpSpPr>
        <p:graphicFrame>
          <p:nvGraphicFramePr>
            <p:cNvPr id="7" name="图表 6"/>
            <p:cNvGraphicFramePr/>
            <p:nvPr>
              <p:extLst>
                <p:ext uri="{D42A27DB-BD31-4B8C-83A1-F6EECF244321}">
                  <p14:modId xmlns:p14="http://schemas.microsoft.com/office/powerpoint/2010/main" val="1099896728"/>
                </p:ext>
              </p:extLst>
            </p:nvPr>
          </p:nvGraphicFramePr>
          <p:xfrm>
            <a:off x="3908344" y="1248750"/>
            <a:ext cx="3094708" cy="1765186"/>
          </p:xfrm>
          <a:graphic>
            <a:graphicData uri="http://schemas.openxmlformats.org/drawingml/2006/chart">
              <c:chart xmlns:c="http://schemas.openxmlformats.org/drawingml/2006/chart" xmlns:r="http://schemas.openxmlformats.org/officeDocument/2006/relationships" r:id="rId6"/>
            </a:graphicData>
          </a:graphic>
        </p:graphicFrame>
        <p:sp>
          <p:nvSpPr>
            <p:cNvPr id="11" name="文本框 29"/>
            <p:cNvSpPr txBox="1"/>
            <p:nvPr/>
          </p:nvSpPr>
          <p:spPr>
            <a:xfrm>
              <a:off x="4915759" y="1920949"/>
              <a:ext cx="943789" cy="461665"/>
            </a:xfrm>
            <a:prstGeom prst="rect">
              <a:avLst/>
            </a:prstGeom>
            <a:noFill/>
          </p:spPr>
          <p:txBody>
            <a:bodyPr wrap="square" rtlCol="0">
              <a:spAutoFit/>
            </a:bodyPr>
            <a:lstStyle/>
            <a:p>
              <a:pPr algn="ctr"/>
              <a:r>
                <a:rPr lang="en-US" altLang="zh-CN" sz="2400" dirty="0">
                  <a:solidFill>
                    <a:schemeClr val="tx1">
                      <a:lumMod val="50000"/>
                      <a:lumOff val="50000"/>
                    </a:schemeClr>
                  </a:solidFill>
                  <a:latin typeface="Impact" panose="020B0806030902050204" pitchFamily="34" charset="0"/>
                </a:rPr>
                <a:t>80</a:t>
              </a:r>
              <a:r>
                <a:rPr lang="en-US" altLang="zh-CN" sz="1500" dirty="0">
                  <a:solidFill>
                    <a:schemeClr val="tx1">
                      <a:lumMod val="50000"/>
                      <a:lumOff val="50000"/>
                    </a:schemeClr>
                  </a:solidFill>
                  <a:latin typeface="Impact" panose="020B0806030902050204" pitchFamily="34" charset="0"/>
                </a:rPr>
                <a:t>%</a:t>
              </a:r>
              <a:endParaRPr lang="zh-CN" altLang="en-US" sz="1500" dirty="0">
                <a:solidFill>
                  <a:schemeClr val="tx1">
                    <a:lumMod val="50000"/>
                    <a:lumOff val="50000"/>
                  </a:schemeClr>
                </a:solidFill>
                <a:latin typeface="Impact" panose="020B0806030902050204" pitchFamily="34" charset="0"/>
              </a:endParaRPr>
            </a:p>
          </p:txBody>
        </p:sp>
      </p:grpSp>
      <p:sp>
        <p:nvSpPr>
          <p:cNvPr id="17" name="矩形 1"/>
          <p:cNvSpPr>
            <a:spLocks noChangeArrowheads="1"/>
          </p:cNvSpPr>
          <p:nvPr/>
        </p:nvSpPr>
        <p:spPr bwMode="auto">
          <a:xfrm>
            <a:off x="1215231" y="4285428"/>
            <a:ext cx="671353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accent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a:t>
            </a:r>
            <a:r>
              <a:rPr lang="zh-CN" altLang="en-US" sz="1000" dirty="0" smtClean="0">
                <a:solidFill>
                  <a:schemeClr val="accent1"/>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1000" dirty="0">
                <a:solidFill>
                  <a:schemeClr val="accent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a:t>
            </a:r>
            <a:r>
              <a:rPr lang="zh-CN" altLang="en-US" sz="1000" dirty="0" smtClean="0">
                <a:solidFill>
                  <a:schemeClr val="accent1"/>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sp>
        <p:nvSpPr>
          <p:cNvPr id="18" name="TextBox 291"/>
          <p:cNvSpPr>
            <a:spLocks noChangeArrowheads="1"/>
          </p:cNvSpPr>
          <p:nvPr/>
        </p:nvSpPr>
        <p:spPr bwMode="auto">
          <a:xfrm>
            <a:off x="1318019" y="2977924"/>
            <a:ext cx="9156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dirty="0" smtClean="0">
                <a:solidFill>
                  <a:srgbClr val="0070C0"/>
                </a:solidFill>
                <a:latin typeface="微软雅黑" panose="020B0503020204020204" pitchFamily="34" charset="-122"/>
                <a:ea typeface="微软雅黑" panose="020B0503020204020204" pitchFamily="34" charset="-122"/>
              </a:rPr>
              <a:t>案例</a:t>
            </a:r>
            <a:r>
              <a:rPr lang="en-US" altLang="zh-CN" dirty="0" smtClean="0">
                <a:solidFill>
                  <a:srgbClr val="0070C0"/>
                </a:solidFill>
                <a:latin typeface="微软雅黑" panose="020B0503020204020204" pitchFamily="34" charset="-122"/>
                <a:ea typeface="微软雅黑" panose="020B0503020204020204" pitchFamily="34" charset="-122"/>
              </a:rPr>
              <a:t>01</a:t>
            </a:r>
            <a:endParaRPr lang="zh-CN" altLang="en-US" dirty="0">
              <a:solidFill>
                <a:srgbClr val="0070C0"/>
              </a:solidFill>
              <a:latin typeface="微软雅黑" panose="020B0503020204020204" pitchFamily="34" charset="-122"/>
              <a:ea typeface="微软雅黑" panose="020B0503020204020204" pitchFamily="34" charset="-122"/>
            </a:endParaRPr>
          </a:p>
        </p:txBody>
      </p:sp>
      <p:sp>
        <p:nvSpPr>
          <p:cNvPr id="19" name="TextBox 292"/>
          <p:cNvSpPr>
            <a:spLocks noChangeArrowheads="1"/>
          </p:cNvSpPr>
          <p:nvPr/>
        </p:nvSpPr>
        <p:spPr bwMode="auto">
          <a:xfrm>
            <a:off x="3209968" y="2977924"/>
            <a:ext cx="8354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0070C0"/>
                </a:solidFill>
                <a:latin typeface="微软雅黑" panose="020B0503020204020204" pitchFamily="34" charset="-122"/>
                <a:ea typeface="微软雅黑" panose="020B0503020204020204" pitchFamily="34" charset="-122"/>
              </a:rPr>
              <a:t>案例</a:t>
            </a:r>
            <a:r>
              <a:rPr lang="en-US" altLang="zh-CN" sz="1600" dirty="0" smtClean="0">
                <a:solidFill>
                  <a:srgbClr val="0070C0"/>
                </a:solidFill>
                <a:latin typeface="微软雅黑" panose="020B0503020204020204" pitchFamily="34" charset="-122"/>
                <a:ea typeface="微软雅黑" panose="020B0503020204020204" pitchFamily="34" charset="-122"/>
              </a:rPr>
              <a:t>02</a:t>
            </a:r>
            <a:endParaRPr lang="zh-CN" altLang="en-US" sz="1600" dirty="0">
              <a:solidFill>
                <a:srgbClr val="0070C0"/>
              </a:solidFill>
              <a:latin typeface="微软雅黑" panose="020B0503020204020204" pitchFamily="34" charset="-122"/>
              <a:ea typeface="微软雅黑" panose="020B0503020204020204" pitchFamily="34" charset="-122"/>
            </a:endParaRPr>
          </a:p>
        </p:txBody>
      </p:sp>
      <p:sp>
        <p:nvSpPr>
          <p:cNvPr id="20" name="TextBox 293"/>
          <p:cNvSpPr>
            <a:spLocks noChangeArrowheads="1"/>
          </p:cNvSpPr>
          <p:nvPr/>
        </p:nvSpPr>
        <p:spPr bwMode="auto">
          <a:xfrm>
            <a:off x="5021768" y="2977924"/>
            <a:ext cx="8354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0070C0"/>
                </a:solidFill>
                <a:latin typeface="微软雅黑" panose="020B0503020204020204" pitchFamily="34" charset="-122"/>
                <a:ea typeface="微软雅黑" panose="020B0503020204020204" pitchFamily="34" charset="-122"/>
              </a:rPr>
              <a:t>案例</a:t>
            </a:r>
            <a:r>
              <a:rPr lang="en-US" altLang="zh-CN" sz="1600" dirty="0" smtClean="0">
                <a:solidFill>
                  <a:srgbClr val="0070C0"/>
                </a:solidFill>
                <a:latin typeface="微软雅黑" panose="020B0503020204020204" pitchFamily="34" charset="-122"/>
                <a:ea typeface="微软雅黑" panose="020B0503020204020204" pitchFamily="34" charset="-122"/>
              </a:rPr>
              <a:t>03</a:t>
            </a:r>
            <a:endParaRPr lang="zh-CN" altLang="en-US" sz="1600" dirty="0">
              <a:solidFill>
                <a:srgbClr val="0070C0"/>
              </a:solidFill>
              <a:latin typeface="微软雅黑" panose="020B0503020204020204" pitchFamily="34" charset="-122"/>
              <a:ea typeface="微软雅黑" panose="020B0503020204020204" pitchFamily="34" charset="-122"/>
            </a:endParaRPr>
          </a:p>
        </p:txBody>
      </p:sp>
      <p:sp>
        <p:nvSpPr>
          <p:cNvPr id="21" name="TextBox 294"/>
          <p:cNvSpPr>
            <a:spLocks noChangeArrowheads="1"/>
          </p:cNvSpPr>
          <p:nvPr/>
        </p:nvSpPr>
        <p:spPr bwMode="auto">
          <a:xfrm>
            <a:off x="6833568" y="2977924"/>
            <a:ext cx="8354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0070C0"/>
                </a:solidFill>
                <a:latin typeface="微软雅黑" panose="020B0503020204020204" pitchFamily="34" charset="-122"/>
                <a:ea typeface="微软雅黑" panose="020B0503020204020204" pitchFamily="34" charset="-122"/>
              </a:rPr>
              <a:t>案例</a:t>
            </a:r>
            <a:r>
              <a:rPr lang="en-US" altLang="zh-CN" sz="1600" dirty="0" smtClean="0">
                <a:solidFill>
                  <a:srgbClr val="0070C0"/>
                </a:solidFill>
                <a:latin typeface="微软雅黑" panose="020B0503020204020204" pitchFamily="34" charset="-122"/>
                <a:ea typeface="微软雅黑" panose="020B0503020204020204" pitchFamily="34" charset="-122"/>
              </a:rPr>
              <a:t>04</a:t>
            </a:r>
            <a:endParaRPr lang="zh-CN" altLang="en-US" sz="1600" dirty="0">
              <a:solidFill>
                <a:srgbClr val="0070C0"/>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1034916" y="3352271"/>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3" name="TextBox 22"/>
          <p:cNvSpPr txBox="1"/>
          <p:nvPr/>
        </p:nvSpPr>
        <p:spPr>
          <a:xfrm>
            <a:off x="2908454" y="3352271"/>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4" name="TextBox 23"/>
          <p:cNvSpPr txBox="1"/>
          <p:nvPr/>
        </p:nvSpPr>
        <p:spPr>
          <a:xfrm>
            <a:off x="4781992" y="3352271"/>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5" name="TextBox 24"/>
          <p:cNvSpPr txBox="1"/>
          <p:nvPr/>
        </p:nvSpPr>
        <p:spPr>
          <a:xfrm>
            <a:off x="6510391" y="3352271"/>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Tree>
    <p:extLst>
      <p:ext uri="{BB962C8B-B14F-4D97-AF65-F5344CB8AC3E}">
        <p14:creationId xmlns:p14="http://schemas.microsoft.com/office/powerpoint/2010/main" val="250224799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1975"/>
                            </p:stCondLst>
                            <p:childTnLst>
                              <p:par>
                                <p:cTn id="11" presetID="2" presetClass="entr" presetSubtype="8" fill="hold" nodeType="after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0-#ppt_w/2"/>
                                          </p:val>
                                        </p:tav>
                                        <p:tav tm="100000">
                                          <p:val>
                                            <p:strVal val="#ppt_x"/>
                                          </p:val>
                                        </p:tav>
                                      </p:tavLst>
                                    </p:anim>
                                    <p:anim calcmode="lin" valueType="num">
                                      <p:cBhvr additive="base">
                                        <p:cTn id="14" dur="500" fill="hold"/>
                                        <p:tgtEl>
                                          <p:spTgt spid="28"/>
                                        </p:tgtEl>
                                        <p:attrNameLst>
                                          <p:attrName>ppt_y</p:attrName>
                                        </p:attrNameLst>
                                      </p:cBhvr>
                                      <p:tavLst>
                                        <p:tav tm="0">
                                          <p:val>
                                            <p:strVal val="#ppt_y"/>
                                          </p:val>
                                        </p:tav>
                                        <p:tav tm="100000">
                                          <p:val>
                                            <p:strVal val="#ppt_y"/>
                                          </p:val>
                                        </p:tav>
                                      </p:tavLst>
                                    </p:anim>
                                  </p:childTnLst>
                                </p:cTn>
                              </p:par>
                            </p:childTnLst>
                          </p:cTn>
                        </p:par>
                        <p:par>
                          <p:cTn id="15" fill="hold">
                            <p:stCondLst>
                              <p:cond delay="2475"/>
                            </p:stCondLst>
                            <p:childTnLst>
                              <p:par>
                                <p:cTn id="16" presetID="2" presetClass="entr" presetSubtype="8" fill="hold" nodeType="afterEffect">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500" fill="hold"/>
                                        <p:tgtEl>
                                          <p:spTgt spid="29"/>
                                        </p:tgtEl>
                                        <p:attrNameLst>
                                          <p:attrName>ppt_x</p:attrName>
                                        </p:attrNameLst>
                                      </p:cBhvr>
                                      <p:tavLst>
                                        <p:tav tm="0">
                                          <p:val>
                                            <p:strVal val="0-#ppt_w/2"/>
                                          </p:val>
                                        </p:tav>
                                        <p:tav tm="100000">
                                          <p:val>
                                            <p:strVal val="#ppt_x"/>
                                          </p:val>
                                        </p:tav>
                                      </p:tavLst>
                                    </p:anim>
                                    <p:anim calcmode="lin" valueType="num">
                                      <p:cBhvr additive="base">
                                        <p:cTn id="19" dur="500" fill="hold"/>
                                        <p:tgtEl>
                                          <p:spTgt spid="29"/>
                                        </p:tgtEl>
                                        <p:attrNameLst>
                                          <p:attrName>ppt_y</p:attrName>
                                        </p:attrNameLst>
                                      </p:cBhvr>
                                      <p:tavLst>
                                        <p:tav tm="0">
                                          <p:val>
                                            <p:strVal val="#ppt_y"/>
                                          </p:val>
                                        </p:tav>
                                        <p:tav tm="100000">
                                          <p:val>
                                            <p:strVal val="#ppt_y"/>
                                          </p:val>
                                        </p:tav>
                                      </p:tavLst>
                                    </p:anim>
                                  </p:childTnLst>
                                </p:cTn>
                              </p:par>
                            </p:childTnLst>
                          </p:cTn>
                        </p:par>
                        <p:par>
                          <p:cTn id="20" fill="hold">
                            <p:stCondLst>
                              <p:cond delay="2975"/>
                            </p:stCondLst>
                            <p:childTnLst>
                              <p:par>
                                <p:cTn id="21" presetID="2" presetClass="entr" presetSubtype="8"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0-#ppt_w/2"/>
                                          </p:val>
                                        </p:tav>
                                        <p:tav tm="100000">
                                          <p:val>
                                            <p:strVal val="#ppt_x"/>
                                          </p:val>
                                        </p:tav>
                                      </p:tavLst>
                                    </p:anim>
                                    <p:anim calcmode="lin" valueType="num">
                                      <p:cBhvr additive="base">
                                        <p:cTn id="24" dur="500" fill="hold"/>
                                        <p:tgtEl>
                                          <p:spTgt spid="26"/>
                                        </p:tgtEl>
                                        <p:attrNameLst>
                                          <p:attrName>ppt_y</p:attrName>
                                        </p:attrNameLst>
                                      </p:cBhvr>
                                      <p:tavLst>
                                        <p:tav tm="0">
                                          <p:val>
                                            <p:strVal val="#ppt_y"/>
                                          </p:val>
                                        </p:tav>
                                        <p:tav tm="100000">
                                          <p:val>
                                            <p:strVal val="#ppt_y"/>
                                          </p:val>
                                        </p:tav>
                                      </p:tavLst>
                                    </p:anim>
                                  </p:childTnLst>
                                </p:cTn>
                              </p:par>
                            </p:childTnLst>
                          </p:cTn>
                        </p:par>
                        <p:par>
                          <p:cTn id="25" fill="hold">
                            <p:stCondLst>
                              <p:cond delay="3475"/>
                            </p:stCondLst>
                            <p:childTnLst>
                              <p:par>
                                <p:cTn id="26" presetID="2" presetClass="entr" presetSubtype="8"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childTnLst>
                          </p:cTn>
                        </p:par>
                        <p:par>
                          <p:cTn id="30" fill="hold">
                            <p:stCondLst>
                              <p:cond delay="3975"/>
                            </p:stCondLst>
                            <p:childTnLst>
                              <p:par>
                                <p:cTn id="31" presetID="53" presetClass="entr" presetSubtype="16"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Effect transition="in" filter="fade">
                                      <p:cBhvr>
                                        <p:cTn id="35" dur="500"/>
                                        <p:tgtEl>
                                          <p:spTgt spid="18"/>
                                        </p:tgtEl>
                                      </p:cBhvr>
                                    </p:animEffect>
                                  </p:childTnLst>
                                </p:cTn>
                              </p:par>
                            </p:childTnLst>
                          </p:cTn>
                        </p:par>
                        <p:par>
                          <p:cTn id="36" fill="hold">
                            <p:stCondLst>
                              <p:cond delay="4475"/>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22"/>
                                        </p:tgtEl>
                                        <p:attrNameLst>
                                          <p:attrName>style.visibility</p:attrName>
                                        </p:attrNameLst>
                                      </p:cBhvr>
                                      <p:to>
                                        <p:strVal val="visible"/>
                                      </p:to>
                                    </p:set>
                                    <p:anim calcmode="lin" valueType="num">
                                      <p:cBhvr>
                                        <p:cTn id="39" dur="250" fill="hold"/>
                                        <p:tgtEl>
                                          <p:spTgt spid="22"/>
                                        </p:tgtEl>
                                        <p:attrNameLst>
                                          <p:attrName>ppt_w</p:attrName>
                                        </p:attrNameLst>
                                      </p:cBhvr>
                                      <p:tavLst>
                                        <p:tav tm="0">
                                          <p:val>
                                            <p:fltVal val="0"/>
                                          </p:val>
                                        </p:tav>
                                        <p:tav tm="100000">
                                          <p:val>
                                            <p:strVal val="#ppt_w"/>
                                          </p:val>
                                        </p:tav>
                                      </p:tavLst>
                                    </p:anim>
                                    <p:anim calcmode="lin" valueType="num">
                                      <p:cBhvr>
                                        <p:cTn id="40" dur="250" fill="hold"/>
                                        <p:tgtEl>
                                          <p:spTgt spid="22"/>
                                        </p:tgtEl>
                                        <p:attrNameLst>
                                          <p:attrName>ppt_h</p:attrName>
                                        </p:attrNameLst>
                                      </p:cBhvr>
                                      <p:tavLst>
                                        <p:tav tm="0">
                                          <p:val>
                                            <p:fltVal val="0"/>
                                          </p:val>
                                        </p:tav>
                                        <p:tav tm="100000">
                                          <p:val>
                                            <p:strVal val="#ppt_h"/>
                                          </p:val>
                                        </p:tav>
                                      </p:tavLst>
                                    </p:anim>
                                    <p:animEffect transition="in" filter="fade">
                                      <p:cBhvr>
                                        <p:cTn id="41" dur="250"/>
                                        <p:tgtEl>
                                          <p:spTgt spid="22"/>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fltVal val="0"/>
                                          </p:val>
                                        </p:tav>
                                        <p:tav tm="100000">
                                          <p:val>
                                            <p:strVal val="#ppt_w"/>
                                          </p:val>
                                        </p:tav>
                                      </p:tavLst>
                                    </p:anim>
                                    <p:anim calcmode="lin" valueType="num">
                                      <p:cBhvr>
                                        <p:cTn id="45" dur="500" fill="hold"/>
                                        <p:tgtEl>
                                          <p:spTgt spid="19"/>
                                        </p:tgtEl>
                                        <p:attrNameLst>
                                          <p:attrName>ppt_h</p:attrName>
                                        </p:attrNameLst>
                                      </p:cBhvr>
                                      <p:tavLst>
                                        <p:tav tm="0">
                                          <p:val>
                                            <p:fltVal val="0"/>
                                          </p:val>
                                        </p:tav>
                                        <p:tav tm="100000">
                                          <p:val>
                                            <p:strVal val="#ppt_h"/>
                                          </p:val>
                                        </p:tav>
                                      </p:tavLst>
                                    </p:anim>
                                    <p:animEffect transition="in" filter="fade">
                                      <p:cBhvr>
                                        <p:cTn id="46" dur="500"/>
                                        <p:tgtEl>
                                          <p:spTgt spid="19"/>
                                        </p:tgtEl>
                                      </p:cBhvr>
                                    </p:animEffect>
                                  </p:childTnLst>
                                </p:cTn>
                              </p:par>
                            </p:childTnLst>
                          </p:cTn>
                        </p:par>
                        <p:par>
                          <p:cTn id="47" fill="hold">
                            <p:stCondLst>
                              <p:cond delay="545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23"/>
                                        </p:tgtEl>
                                        <p:attrNameLst>
                                          <p:attrName>style.visibility</p:attrName>
                                        </p:attrNameLst>
                                      </p:cBhvr>
                                      <p:to>
                                        <p:strVal val="visible"/>
                                      </p:to>
                                    </p:set>
                                    <p:anim calcmode="lin" valueType="num">
                                      <p:cBhvr>
                                        <p:cTn id="50" dur="250" fill="hold"/>
                                        <p:tgtEl>
                                          <p:spTgt spid="23"/>
                                        </p:tgtEl>
                                        <p:attrNameLst>
                                          <p:attrName>ppt_w</p:attrName>
                                        </p:attrNameLst>
                                      </p:cBhvr>
                                      <p:tavLst>
                                        <p:tav tm="0">
                                          <p:val>
                                            <p:fltVal val="0"/>
                                          </p:val>
                                        </p:tav>
                                        <p:tav tm="100000">
                                          <p:val>
                                            <p:strVal val="#ppt_w"/>
                                          </p:val>
                                        </p:tav>
                                      </p:tavLst>
                                    </p:anim>
                                    <p:anim calcmode="lin" valueType="num">
                                      <p:cBhvr>
                                        <p:cTn id="51" dur="250" fill="hold"/>
                                        <p:tgtEl>
                                          <p:spTgt spid="23"/>
                                        </p:tgtEl>
                                        <p:attrNameLst>
                                          <p:attrName>ppt_h</p:attrName>
                                        </p:attrNameLst>
                                      </p:cBhvr>
                                      <p:tavLst>
                                        <p:tav tm="0">
                                          <p:val>
                                            <p:fltVal val="0"/>
                                          </p:val>
                                        </p:tav>
                                        <p:tav tm="100000">
                                          <p:val>
                                            <p:strVal val="#ppt_h"/>
                                          </p:val>
                                        </p:tav>
                                      </p:tavLst>
                                    </p:anim>
                                    <p:animEffect transition="in" filter="fade">
                                      <p:cBhvr>
                                        <p:cTn id="52" dur="250"/>
                                        <p:tgtEl>
                                          <p:spTgt spid="2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par>
                          <p:cTn id="58" fill="hold">
                            <p:stCondLst>
                              <p:cond delay="6425"/>
                            </p:stCondLst>
                            <p:childTnLst>
                              <p:par>
                                <p:cTn id="59" presetID="53" presetClass="entr" presetSubtype="16" fill="hold" grpId="0" nodeType="afterEffect">
                                  <p:stCondLst>
                                    <p:cond delay="0"/>
                                  </p:stCondLst>
                                  <p:iterate type="lt">
                                    <p:tmPct val="10000"/>
                                  </p:iterate>
                                  <p:childTnLst>
                                    <p:set>
                                      <p:cBhvr>
                                        <p:cTn id="60" dur="1" fill="hold">
                                          <p:stCondLst>
                                            <p:cond delay="0"/>
                                          </p:stCondLst>
                                        </p:cTn>
                                        <p:tgtEl>
                                          <p:spTgt spid="24"/>
                                        </p:tgtEl>
                                        <p:attrNameLst>
                                          <p:attrName>style.visibility</p:attrName>
                                        </p:attrNameLst>
                                      </p:cBhvr>
                                      <p:to>
                                        <p:strVal val="visible"/>
                                      </p:to>
                                    </p:set>
                                    <p:anim calcmode="lin" valueType="num">
                                      <p:cBhvr>
                                        <p:cTn id="61" dur="250" fill="hold"/>
                                        <p:tgtEl>
                                          <p:spTgt spid="24"/>
                                        </p:tgtEl>
                                        <p:attrNameLst>
                                          <p:attrName>ppt_w</p:attrName>
                                        </p:attrNameLst>
                                      </p:cBhvr>
                                      <p:tavLst>
                                        <p:tav tm="0">
                                          <p:val>
                                            <p:fltVal val="0"/>
                                          </p:val>
                                        </p:tav>
                                        <p:tav tm="100000">
                                          <p:val>
                                            <p:strVal val="#ppt_w"/>
                                          </p:val>
                                        </p:tav>
                                      </p:tavLst>
                                    </p:anim>
                                    <p:anim calcmode="lin" valueType="num">
                                      <p:cBhvr>
                                        <p:cTn id="62" dur="250" fill="hold"/>
                                        <p:tgtEl>
                                          <p:spTgt spid="24"/>
                                        </p:tgtEl>
                                        <p:attrNameLst>
                                          <p:attrName>ppt_h</p:attrName>
                                        </p:attrNameLst>
                                      </p:cBhvr>
                                      <p:tavLst>
                                        <p:tav tm="0">
                                          <p:val>
                                            <p:fltVal val="0"/>
                                          </p:val>
                                        </p:tav>
                                        <p:tav tm="100000">
                                          <p:val>
                                            <p:strVal val="#ppt_h"/>
                                          </p:val>
                                        </p:tav>
                                      </p:tavLst>
                                    </p:anim>
                                    <p:animEffect transition="in" filter="fade">
                                      <p:cBhvr>
                                        <p:cTn id="63" dur="250"/>
                                        <p:tgtEl>
                                          <p:spTgt spid="2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par>
                          <p:cTn id="69" fill="hold">
                            <p:stCondLst>
                              <p:cond delay="7400"/>
                            </p:stCondLst>
                            <p:childTnLst>
                              <p:par>
                                <p:cTn id="70" presetID="53" presetClass="entr" presetSubtype="16" fill="hold" grpId="0" nodeType="afterEffect">
                                  <p:stCondLst>
                                    <p:cond delay="0"/>
                                  </p:stCondLst>
                                  <p:iterate type="lt">
                                    <p:tmPct val="10000"/>
                                  </p:iterate>
                                  <p:childTnLst>
                                    <p:set>
                                      <p:cBhvr>
                                        <p:cTn id="71" dur="1" fill="hold">
                                          <p:stCondLst>
                                            <p:cond delay="0"/>
                                          </p:stCondLst>
                                        </p:cTn>
                                        <p:tgtEl>
                                          <p:spTgt spid="25"/>
                                        </p:tgtEl>
                                        <p:attrNameLst>
                                          <p:attrName>style.visibility</p:attrName>
                                        </p:attrNameLst>
                                      </p:cBhvr>
                                      <p:to>
                                        <p:strVal val="visible"/>
                                      </p:to>
                                    </p:set>
                                    <p:anim calcmode="lin" valueType="num">
                                      <p:cBhvr>
                                        <p:cTn id="72" dur="250" fill="hold"/>
                                        <p:tgtEl>
                                          <p:spTgt spid="25"/>
                                        </p:tgtEl>
                                        <p:attrNameLst>
                                          <p:attrName>ppt_w</p:attrName>
                                        </p:attrNameLst>
                                      </p:cBhvr>
                                      <p:tavLst>
                                        <p:tav tm="0">
                                          <p:val>
                                            <p:fltVal val="0"/>
                                          </p:val>
                                        </p:tav>
                                        <p:tav tm="100000">
                                          <p:val>
                                            <p:strVal val="#ppt_w"/>
                                          </p:val>
                                        </p:tav>
                                      </p:tavLst>
                                    </p:anim>
                                    <p:anim calcmode="lin" valueType="num">
                                      <p:cBhvr>
                                        <p:cTn id="73" dur="250" fill="hold"/>
                                        <p:tgtEl>
                                          <p:spTgt spid="25"/>
                                        </p:tgtEl>
                                        <p:attrNameLst>
                                          <p:attrName>ppt_h</p:attrName>
                                        </p:attrNameLst>
                                      </p:cBhvr>
                                      <p:tavLst>
                                        <p:tav tm="0">
                                          <p:val>
                                            <p:fltVal val="0"/>
                                          </p:val>
                                        </p:tav>
                                        <p:tav tm="100000">
                                          <p:val>
                                            <p:strVal val="#ppt_h"/>
                                          </p:val>
                                        </p:tav>
                                      </p:tavLst>
                                    </p:anim>
                                    <p:animEffect transition="in" filter="fade">
                                      <p:cBhvr>
                                        <p:cTn id="74" dur="250"/>
                                        <p:tgtEl>
                                          <p:spTgt spid="25"/>
                                        </p:tgtEl>
                                      </p:cBhvr>
                                    </p:animEffect>
                                  </p:childTnLst>
                                </p:cTn>
                              </p:par>
                            </p:childTnLst>
                          </p:cTn>
                        </p:par>
                        <p:par>
                          <p:cTn id="75" fill="hold">
                            <p:stCondLst>
                              <p:cond delay="8375"/>
                            </p:stCondLst>
                            <p:childTnLst>
                              <p:par>
                                <p:cTn id="76" presetID="2" presetClass="entr" presetSubtype="4"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500" fill="hold"/>
                                        <p:tgtEl>
                                          <p:spTgt spid="17"/>
                                        </p:tgtEl>
                                        <p:attrNameLst>
                                          <p:attrName>ppt_x</p:attrName>
                                        </p:attrNameLst>
                                      </p:cBhvr>
                                      <p:tavLst>
                                        <p:tav tm="0">
                                          <p:val>
                                            <p:strVal val="#ppt_x"/>
                                          </p:val>
                                        </p:tav>
                                        <p:tav tm="100000">
                                          <p:val>
                                            <p:strVal val="#ppt_x"/>
                                          </p:val>
                                        </p:tav>
                                      </p:tavLst>
                                    </p:anim>
                                    <p:anim calcmode="lin" valueType="num">
                                      <p:cBhvr additive="base">
                                        <p:cTn id="7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7" grpId="0"/>
      <p:bldP spid="18" grpId="0"/>
      <p:bldP spid="19" grpId="0"/>
      <p:bldP spid="20" grpId="0"/>
      <p:bldP spid="21" grpId="0"/>
      <p:bldP spid="22" grpId="0"/>
      <p:bldP spid="23" grpId="0"/>
      <p:bldP spid="24" grpId="0"/>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smtClean="0">
                <a:ln w="12700">
                  <a:noFill/>
                </a:ln>
                <a:solidFill>
                  <a:srgbClr val="0070C0"/>
                </a:solidFill>
                <a:latin typeface="Impact" panose="020B0806030902050204" pitchFamily="34" charset="0"/>
                <a:ea typeface="微软雅黑" pitchFamily="34" charset="-122"/>
              </a:rPr>
              <a:t>Part</a:t>
            </a:r>
            <a:r>
              <a:rPr lang="en-US" altLang="zh-CN" sz="4800" dirty="0" smtClean="0">
                <a:ln w="12700">
                  <a:noFill/>
                </a:ln>
                <a:solidFill>
                  <a:srgbClr val="0070C0"/>
                </a:solidFill>
                <a:latin typeface="Helvetica Neue Condensed" pitchFamily="50" charset="0"/>
                <a:ea typeface="微软雅黑" pitchFamily="34" charset="-122"/>
              </a:rPr>
              <a:t> </a:t>
            </a:r>
            <a:r>
              <a:rPr lang="en-US" altLang="zh-CN" sz="4800" dirty="0">
                <a:ln w="12700">
                  <a:noFill/>
                </a:ln>
                <a:solidFill>
                  <a:srgbClr val="0070C0"/>
                </a:solidFill>
                <a:latin typeface="Impact" panose="020B0806030902050204" pitchFamily="34" charset="0"/>
                <a:ea typeface="微软雅黑" pitchFamily="34" charset="-122"/>
              </a:rPr>
              <a:t>4</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893949" y="1773787"/>
            <a:ext cx="3147015" cy="553998"/>
          </a:xfrm>
          <a:prstGeom prst="rect">
            <a:avLst/>
          </a:prstGeom>
          <a:noFill/>
        </p:spPr>
        <p:txBody>
          <a:bodyPr wrap="none" rtlCol="0">
            <a:spAutoFit/>
          </a:bodyPr>
          <a:lstStyle/>
          <a:p>
            <a:pPr marL="0" lvl="1"/>
            <a:r>
              <a:rPr lang="zh-CN" altLang="en-US" sz="3000" b="1" spc="300" dirty="0">
                <a:solidFill>
                  <a:srgbClr val="0070C0"/>
                </a:solidFill>
                <a:latin typeface="微软雅黑" pitchFamily="34" charset="-122"/>
                <a:ea typeface="微软雅黑" pitchFamily="34" charset="-122"/>
              </a:rPr>
              <a:t>研究成果与应用</a:t>
            </a: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85502"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研究目标</a:t>
            </a:r>
          </a:p>
        </p:txBody>
      </p:sp>
      <p:sp>
        <p:nvSpPr>
          <p:cNvPr id="19" name="TextBox 39"/>
          <p:cNvSpPr>
            <a:spLocks noChangeArrowheads="1"/>
          </p:cNvSpPr>
          <p:nvPr/>
        </p:nvSpPr>
        <p:spPr bwMode="auto">
          <a:xfrm>
            <a:off x="4985502" y="3008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应用前景</a:t>
            </a:r>
          </a:p>
        </p:txBody>
      </p:sp>
      <p:sp>
        <p:nvSpPr>
          <p:cNvPr id="23" name="TextBox 39"/>
          <p:cNvSpPr>
            <a:spLocks noChangeArrowheads="1"/>
          </p:cNvSpPr>
          <p:nvPr/>
        </p:nvSpPr>
        <p:spPr bwMode="auto">
          <a:xfrm>
            <a:off x="4985502" y="2742752"/>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成果形式</a:t>
            </a:r>
          </a:p>
        </p:txBody>
      </p:sp>
    </p:spTree>
    <p:extLst>
      <p:ext uri="{BB962C8B-B14F-4D97-AF65-F5344CB8AC3E}">
        <p14:creationId xmlns:p14="http://schemas.microsoft.com/office/powerpoint/2010/main" val="381907867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3"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研究目标</a:t>
            </a:r>
          </a:p>
        </p:txBody>
      </p:sp>
      <p:grpSp>
        <p:nvGrpSpPr>
          <p:cNvPr id="27" name="组合 26"/>
          <p:cNvGrpSpPr/>
          <p:nvPr/>
        </p:nvGrpSpPr>
        <p:grpSpPr>
          <a:xfrm>
            <a:off x="3225404" y="861658"/>
            <a:ext cx="96440" cy="4165179"/>
            <a:chOff x="3225404" y="829867"/>
            <a:chExt cx="96440" cy="3868340"/>
          </a:xfrm>
        </p:grpSpPr>
        <p:cxnSp>
          <p:nvCxnSpPr>
            <p:cNvPr id="30" name="直接连接符 13"/>
            <p:cNvCxnSpPr>
              <a:cxnSpLocks noChangeShapeType="1"/>
            </p:cNvCxnSpPr>
            <p:nvPr/>
          </p:nvCxnSpPr>
          <p:spPr bwMode="auto">
            <a:xfrm>
              <a:off x="3276600" y="829867"/>
              <a:ext cx="0" cy="3868340"/>
            </a:xfrm>
            <a:prstGeom prst="lin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cxnSp>
        <p:sp>
          <p:nvSpPr>
            <p:cNvPr id="31" name="椭圆 14"/>
            <p:cNvSpPr>
              <a:spLocks noChangeArrowheads="1"/>
            </p:cNvSpPr>
            <p:nvPr/>
          </p:nvSpPr>
          <p:spPr bwMode="auto">
            <a:xfrm>
              <a:off x="3225404" y="1458517"/>
              <a:ext cx="96440" cy="9644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2" name="椭圆 15"/>
            <p:cNvSpPr>
              <a:spLocks noChangeArrowheads="1"/>
            </p:cNvSpPr>
            <p:nvPr/>
          </p:nvSpPr>
          <p:spPr bwMode="auto">
            <a:xfrm>
              <a:off x="3225404" y="2365443"/>
              <a:ext cx="96440" cy="9644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椭圆 16"/>
            <p:cNvSpPr>
              <a:spLocks noChangeArrowheads="1"/>
            </p:cNvSpPr>
            <p:nvPr/>
          </p:nvSpPr>
          <p:spPr bwMode="auto">
            <a:xfrm>
              <a:off x="3225404" y="4083839"/>
              <a:ext cx="96440" cy="96441"/>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椭圆 15"/>
            <p:cNvSpPr>
              <a:spLocks noChangeArrowheads="1"/>
            </p:cNvSpPr>
            <p:nvPr/>
          </p:nvSpPr>
          <p:spPr bwMode="auto">
            <a:xfrm>
              <a:off x="3225404" y="3197857"/>
              <a:ext cx="96440" cy="9644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2065502" y="845887"/>
            <a:ext cx="875596" cy="3718859"/>
            <a:chOff x="2065502" y="1044318"/>
            <a:chExt cx="875596" cy="3718859"/>
          </a:xfrm>
        </p:grpSpPr>
        <p:sp>
          <p:nvSpPr>
            <p:cNvPr id="37" name="泪滴形 7"/>
            <p:cNvSpPr>
              <a:spLocks/>
            </p:cNvSpPr>
            <p:nvPr/>
          </p:nvSpPr>
          <p:spPr bwMode="auto">
            <a:xfrm rot="2700000">
              <a:off x="2066047" y="1043773"/>
              <a:ext cx="874470" cy="875559"/>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38" name="文本框 17"/>
            <p:cNvSpPr txBox="1">
              <a:spLocks noChangeArrowheads="1"/>
            </p:cNvSpPr>
            <p:nvPr/>
          </p:nvSpPr>
          <p:spPr bwMode="auto">
            <a:xfrm>
              <a:off x="2213858" y="1250456"/>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200" dirty="0" smtClean="0">
                  <a:solidFill>
                    <a:srgbClr val="0070C0"/>
                  </a:solidFill>
                  <a:latin typeface="微软雅黑" panose="020B0503020204020204" pitchFamily="34" charset="-122"/>
                  <a:ea typeface="微软雅黑" panose="020B0503020204020204" pitchFamily="34" charset="-122"/>
                </a:rPr>
                <a:t>01</a:t>
              </a:r>
              <a:endParaRPr lang="zh-CN" altLang="en-US" sz="2200" dirty="0">
                <a:solidFill>
                  <a:srgbClr val="0070C0"/>
                </a:solidFill>
                <a:latin typeface="微软雅黑" panose="020B0503020204020204" pitchFamily="34" charset="-122"/>
                <a:ea typeface="微软雅黑" panose="020B0503020204020204" pitchFamily="34" charset="-122"/>
              </a:endParaRPr>
            </a:p>
          </p:txBody>
        </p:sp>
        <p:sp>
          <p:nvSpPr>
            <p:cNvPr id="39" name="泪滴形 9"/>
            <p:cNvSpPr>
              <a:spLocks/>
            </p:cNvSpPr>
            <p:nvPr/>
          </p:nvSpPr>
          <p:spPr bwMode="auto">
            <a:xfrm rot="2700000">
              <a:off x="2065537" y="1989856"/>
              <a:ext cx="875559" cy="875559"/>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40" name="文本框 18"/>
            <p:cNvSpPr txBox="1">
              <a:spLocks noChangeArrowheads="1"/>
            </p:cNvSpPr>
            <p:nvPr/>
          </p:nvSpPr>
          <p:spPr bwMode="auto">
            <a:xfrm>
              <a:off x="2215761" y="2228952"/>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200" dirty="0" smtClean="0">
                  <a:solidFill>
                    <a:srgbClr val="0070C0"/>
                  </a:solidFill>
                  <a:latin typeface="微软雅黑" panose="020B0503020204020204" pitchFamily="34" charset="-122"/>
                  <a:ea typeface="微软雅黑" panose="020B0503020204020204" pitchFamily="34" charset="-122"/>
                </a:rPr>
                <a:t>02</a:t>
              </a:r>
              <a:endParaRPr lang="zh-CN" altLang="en-US" sz="2200" dirty="0">
                <a:solidFill>
                  <a:srgbClr val="0070C0"/>
                </a:solidFill>
                <a:latin typeface="微软雅黑" panose="020B0503020204020204" pitchFamily="34" charset="-122"/>
                <a:ea typeface="微软雅黑" panose="020B0503020204020204" pitchFamily="34" charset="-122"/>
              </a:endParaRPr>
            </a:p>
          </p:txBody>
        </p:sp>
        <p:sp>
          <p:nvSpPr>
            <p:cNvPr id="41" name="泪滴形 12"/>
            <p:cNvSpPr>
              <a:spLocks/>
            </p:cNvSpPr>
            <p:nvPr/>
          </p:nvSpPr>
          <p:spPr bwMode="auto">
            <a:xfrm rot="2700000">
              <a:off x="2065538" y="2944251"/>
              <a:ext cx="875559" cy="875559"/>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42" name="文本框 19"/>
            <p:cNvSpPr txBox="1">
              <a:spLocks noChangeArrowheads="1"/>
            </p:cNvSpPr>
            <p:nvPr/>
          </p:nvSpPr>
          <p:spPr bwMode="auto">
            <a:xfrm>
              <a:off x="2215762" y="3155985"/>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200" dirty="0" smtClean="0">
                  <a:solidFill>
                    <a:srgbClr val="0070C0"/>
                  </a:solidFill>
                  <a:latin typeface="微软雅黑" panose="020B0503020204020204" pitchFamily="34" charset="-122"/>
                  <a:ea typeface="微软雅黑" panose="020B0503020204020204" pitchFamily="34" charset="-122"/>
                </a:rPr>
                <a:t>03</a:t>
              </a:r>
              <a:endParaRPr lang="zh-CN" altLang="en-US" sz="2200" dirty="0">
                <a:solidFill>
                  <a:srgbClr val="0070C0"/>
                </a:solidFill>
                <a:latin typeface="微软雅黑" panose="020B0503020204020204" pitchFamily="34" charset="-122"/>
                <a:ea typeface="微软雅黑" panose="020B0503020204020204" pitchFamily="34" charset="-122"/>
              </a:endParaRPr>
            </a:p>
          </p:txBody>
        </p:sp>
        <p:sp>
          <p:nvSpPr>
            <p:cNvPr id="43" name="泪滴形 12"/>
            <p:cNvSpPr>
              <a:spLocks/>
            </p:cNvSpPr>
            <p:nvPr/>
          </p:nvSpPr>
          <p:spPr bwMode="auto">
            <a:xfrm rot="2700000">
              <a:off x="2065539" y="3887618"/>
              <a:ext cx="875559" cy="875559"/>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44" name="文本框 19"/>
            <p:cNvSpPr txBox="1">
              <a:spLocks noChangeArrowheads="1"/>
            </p:cNvSpPr>
            <p:nvPr/>
          </p:nvSpPr>
          <p:spPr bwMode="auto">
            <a:xfrm>
              <a:off x="2215763" y="4099352"/>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200" dirty="0" smtClean="0">
                  <a:solidFill>
                    <a:srgbClr val="0070C0"/>
                  </a:solidFill>
                  <a:latin typeface="微软雅黑" panose="020B0503020204020204" pitchFamily="34" charset="-122"/>
                  <a:ea typeface="微软雅黑" panose="020B0503020204020204" pitchFamily="34" charset="-122"/>
                </a:rPr>
                <a:t>04</a:t>
              </a:r>
              <a:endParaRPr lang="zh-CN" altLang="en-US" sz="2200" dirty="0">
                <a:solidFill>
                  <a:srgbClr val="0070C0"/>
                </a:solidFill>
                <a:latin typeface="微软雅黑" panose="020B0503020204020204" pitchFamily="34" charset="-122"/>
                <a:ea typeface="微软雅黑" panose="020B0503020204020204" pitchFamily="34" charset="-122"/>
              </a:endParaRPr>
            </a:p>
          </p:txBody>
        </p:sp>
      </p:grpSp>
      <p:sp>
        <p:nvSpPr>
          <p:cNvPr id="45" name="矩形 20"/>
          <p:cNvSpPr>
            <a:spLocks noChangeArrowheads="1"/>
          </p:cNvSpPr>
          <p:nvPr/>
        </p:nvSpPr>
        <p:spPr bwMode="auto">
          <a:xfrm>
            <a:off x="3567113" y="1194198"/>
            <a:ext cx="2047875" cy="282178"/>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smtClean="0">
                <a:solidFill>
                  <a:srgbClr val="0070C0"/>
                </a:solidFill>
                <a:latin typeface="微软雅黑" panose="020B0503020204020204" pitchFamily="34" charset="-122"/>
                <a:ea typeface="微软雅黑" panose="020B0503020204020204" pitchFamily="34" charset="-122"/>
              </a:rPr>
              <a:t>研究方法一标题</a:t>
            </a:r>
            <a:endParaRPr lang="zh-CN" altLang="en-US" sz="1400" dirty="0">
              <a:solidFill>
                <a:srgbClr val="0070C0"/>
              </a:solidFill>
              <a:latin typeface="微软雅黑" panose="020B0503020204020204" pitchFamily="34" charset="-122"/>
              <a:ea typeface="微软雅黑" panose="020B0503020204020204" pitchFamily="34" charset="-122"/>
            </a:endParaRPr>
          </a:p>
        </p:txBody>
      </p:sp>
      <p:sp>
        <p:nvSpPr>
          <p:cNvPr id="46" name="TextBox 10"/>
          <p:cNvSpPr txBox="1">
            <a:spLocks noChangeArrowheads="1"/>
          </p:cNvSpPr>
          <p:nvPr/>
        </p:nvSpPr>
        <p:spPr bwMode="auto">
          <a:xfrm>
            <a:off x="3476626" y="1533526"/>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矩形 22"/>
          <p:cNvSpPr>
            <a:spLocks noChangeArrowheads="1"/>
          </p:cNvSpPr>
          <p:nvPr/>
        </p:nvSpPr>
        <p:spPr bwMode="auto">
          <a:xfrm>
            <a:off x="3567113" y="2164658"/>
            <a:ext cx="2047875" cy="283369"/>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a:solidFill>
                  <a:srgbClr val="0070C0"/>
                </a:solidFill>
                <a:latin typeface="微软雅黑" panose="020B0503020204020204" pitchFamily="34" charset="-122"/>
                <a:ea typeface="微软雅黑" panose="020B0503020204020204" pitchFamily="34" charset="-122"/>
              </a:rPr>
              <a:t>研究</a:t>
            </a:r>
            <a:r>
              <a:rPr lang="zh-CN" altLang="en-US" sz="1400" dirty="0" smtClean="0">
                <a:solidFill>
                  <a:srgbClr val="0070C0"/>
                </a:solidFill>
                <a:latin typeface="微软雅黑" panose="020B0503020204020204" pitchFamily="34" charset="-122"/>
                <a:ea typeface="微软雅黑" panose="020B0503020204020204" pitchFamily="34" charset="-122"/>
              </a:rPr>
              <a:t>方法二标题</a:t>
            </a:r>
            <a:endParaRPr lang="zh-CN" altLang="en-US" sz="1400" dirty="0">
              <a:solidFill>
                <a:srgbClr val="0070C0"/>
              </a:solidFill>
              <a:latin typeface="微软雅黑" panose="020B0503020204020204" pitchFamily="34" charset="-122"/>
              <a:ea typeface="微软雅黑" panose="020B0503020204020204" pitchFamily="34" charset="-122"/>
            </a:endParaRPr>
          </a:p>
        </p:txBody>
      </p:sp>
      <p:sp>
        <p:nvSpPr>
          <p:cNvPr id="48" name="TextBox 10"/>
          <p:cNvSpPr txBox="1">
            <a:spLocks noChangeArrowheads="1"/>
          </p:cNvSpPr>
          <p:nvPr/>
        </p:nvSpPr>
        <p:spPr bwMode="auto">
          <a:xfrm>
            <a:off x="3476626" y="2505177"/>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矩形 24"/>
          <p:cNvSpPr>
            <a:spLocks noChangeArrowheads="1"/>
          </p:cNvSpPr>
          <p:nvPr/>
        </p:nvSpPr>
        <p:spPr bwMode="auto">
          <a:xfrm>
            <a:off x="3567113" y="3126136"/>
            <a:ext cx="2047875" cy="283369"/>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a:solidFill>
                  <a:srgbClr val="0070C0"/>
                </a:solidFill>
                <a:latin typeface="微软雅黑" panose="020B0503020204020204" pitchFamily="34" charset="-122"/>
                <a:ea typeface="微软雅黑" panose="020B0503020204020204" pitchFamily="34" charset="-122"/>
              </a:rPr>
              <a:t>研究</a:t>
            </a:r>
            <a:r>
              <a:rPr lang="zh-CN" altLang="en-US" sz="1400" dirty="0" smtClean="0">
                <a:solidFill>
                  <a:srgbClr val="0070C0"/>
                </a:solidFill>
                <a:latin typeface="微软雅黑" panose="020B0503020204020204" pitchFamily="34" charset="-122"/>
                <a:ea typeface="微软雅黑" panose="020B0503020204020204" pitchFamily="34" charset="-122"/>
              </a:rPr>
              <a:t>方法三标题</a:t>
            </a:r>
            <a:endParaRPr lang="zh-CN" altLang="en-US" sz="1400" dirty="0">
              <a:solidFill>
                <a:srgbClr val="0070C0"/>
              </a:solidFill>
              <a:latin typeface="微软雅黑" panose="020B0503020204020204" pitchFamily="34" charset="-122"/>
              <a:ea typeface="微软雅黑" panose="020B0503020204020204" pitchFamily="34" charset="-122"/>
            </a:endParaRPr>
          </a:p>
        </p:txBody>
      </p:sp>
      <p:sp>
        <p:nvSpPr>
          <p:cNvPr id="50" name="TextBox 10"/>
          <p:cNvSpPr txBox="1">
            <a:spLocks noChangeArrowheads="1"/>
          </p:cNvSpPr>
          <p:nvPr/>
        </p:nvSpPr>
        <p:spPr bwMode="auto">
          <a:xfrm>
            <a:off x="3476626" y="3466655"/>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矩形 24"/>
          <p:cNvSpPr>
            <a:spLocks noChangeArrowheads="1"/>
          </p:cNvSpPr>
          <p:nvPr/>
        </p:nvSpPr>
        <p:spPr bwMode="auto">
          <a:xfrm>
            <a:off x="3567113" y="4004816"/>
            <a:ext cx="2047875" cy="283369"/>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a:solidFill>
                  <a:srgbClr val="0070C0"/>
                </a:solidFill>
                <a:latin typeface="微软雅黑" panose="020B0503020204020204" pitchFamily="34" charset="-122"/>
                <a:ea typeface="微软雅黑" panose="020B0503020204020204" pitchFamily="34" charset="-122"/>
              </a:rPr>
              <a:t>研究</a:t>
            </a:r>
            <a:r>
              <a:rPr lang="zh-CN" altLang="en-US" sz="1400" dirty="0" smtClean="0">
                <a:solidFill>
                  <a:srgbClr val="0070C0"/>
                </a:solidFill>
                <a:latin typeface="微软雅黑" panose="020B0503020204020204" pitchFamily="34" charset="-122"/>
                <a:ea typeface="微软雅黑" panose="020B0503020204020204" pitchFamily="34" charset="-122"/>
              </a:rPr>
              <a:t>方法三标题</a:t>
            </a:r>
            <a:endParaRPr lang="zh-CN" altLang="en-US" sz="1400" dirty="0">
              <a:solidFill>
                <a:srgbClr val="0070C0"/>
              </a:solidFill>
              <a:latin typeface="微软雅黑" panose="020B0503020204020204" pitchFamily="34" charset="-122"/>
              <a:ea typeface="微软雅黑" panose="020B0503020204020204" pitchFamily="34" charset="-122"/>
            </a:endParaRPr>
          </a:p>
        </p:txBody>
      </p:sp>
      <p:sp>
        <p:nvSpPr>
          <p:cNvPr id="52" name="TextBox 10"/>
          <p:cNvSpPr txBox="1">
            <a:spLocks noChangeArrowheads="1"/>
          </p:cNvSpPr>
          <p:nvPr/>
        </p:nvSpPr>
        <p:spPr bwMode="auto">
          <a:xfrm>
            <a:off x="3476626" y="4345335"/>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5844596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500" fill="hold"/>
                                        <p:tgtEl>
                                          <p:spTgt spid="35"/>
                                        </p:tgtEl>
                                        <p:attrNameLst>
                                          <p:attrName>ppt_x</p:attrName>
                                        </p:attrNameLst>
                                      </p:cBhvr>
                                      <p:tavLst>
                                        <p:tav tm="0">
                                          <p:val>
                                            <p:strVal val="0-#ppt_w/2"/>
                                          </p:val>
                                        </p:tav>
                                        <p:tav tm="100000">
                                          <p:val>
                                            <p:strVal val="#ppt_x"/>
                                          </p:val>
                                        </p:tav>
                                      </p:tavLst>
                                    </p:anim>
                                    <p:anim calcmode="lin" valueType="num">
                                      <p:cBhvr additive="base">
                                        <p:cTn id="15"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down)">
                                      <p:cBhvr>
                                        <p:cTn id="20" dur="500"/>
                                        <p:tgtEl>
                                          <p:spTgt spid="2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500" fill="hold"/>
                                        <p:tgtEl>
                                          <p:spTgt spid="45"/>
                                        </p:tgtEl>
                                        <p:attrNameLst>
                                          <p:attrName>ppt_x</p:attrName>
                                        </p:attrNameLst>
                                      </p:cBhvr>
                                      <p:tavLst>
                                        <p:tav tm="0">
                                          <p:val>
                                            <p:strVal val="1+#ppt_w/2"/>
                                          </p:val>
                                        </p:tav>
                                        <p:tav tm="100000">
                                          <p:val>
                                            <p:strVal val="#ppt_x"/>
                                          </p:val>
                                        </p:tav>
                                      </p:tavLst>
                                    </p:anim>
                                    <p:anim calcmode="lin" valueType="num">
                                      <p:cBhvr additive="base">
                                        <p:cTn id="26" dur="500" fill="hold"/>
                                        <p:tgtEl>
                                          <p:spTgt spid="45"/>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46"/>
                                        </p:tgtEl>
                                        <p:attrNameLst>
                                          <p:attrName>style.visibility</p:attrName>
                                        </p:attrNameLst>
                                      </p:cBhvr>
                                      <p:to>
                                        <p:strVal val="visible"/>
                                      </p:to>
                                    </p:set>
                                    <p:anim calcmode="lin" valueType="num">
                                      <p:cBhvr additive="base">
                                        <p:cTn id="29" dur="500" fill="hold"/>
                                        <p:tgtEl>
                                          <p:spTgt spid="46"/>
                                        </p:tgtEl>
                                        <p:attrNameLst>
                                          <p:attrName>ppt_x</p:attrName>
                                        </p:attrNameLst>
                                      </p:cBhvr>
                                      <p:tavLst>
                                        <p:tav tm="0">
                                          <p:val>
                                            <p:strVal val="1+#ppt_w/2"/>
                                          </p:val>
                                        </p:tav>
                                        <p:tav tm="100000">
                                          <p:val>
                                            <p:strVal val="#ppt_x"/>
                                          </p:val>
                                        </p:tav>
                                      </p:tavLst>
                                    </p:anim>
                                    <p:anim calcmode="lin" valueType="num">
                                      <p:cBhvr additive="base">
                                        <p:cTn id="30" dur="5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grpId="0" nodeType="click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1+#ppt_w/2"/>
                                          </p:val>
                                        </p:tav>
                                        <p:tav tm="100000">
                                          <p:val>
                                            <p:strVal val="#ppt_x"/>
                                          </p:val>
                                        </p:tav>
                                      </p:tavLst>
                                    </p:anim>
                                    <p:anim calcmode="lin" valueType="num">
                                      <p:cBhvr additive="base">
                                        <p:cTn id="36" dur="500" fill="hold"/>
                                        <p:tgtEl>
                                          <p:spTgt spid="47"/>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1+#ppt_w/2"/>
                                          </p:val>
                                        </p:tav>
                                        <p:tav tm="100000">
                                          <p:val>
                                            <p:strVal val="#ppt_x"/>
                                          </p:val>
                                        </p:tav>
                                      </p:tavLst>
                                    </p:anim>
                                    <p:anim calcmode="lin" valueType="num">
                                      <p:cBhvr additive="base">
                                        <p:cTn id="40" dur="50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500" fill="hold"/>
                                        <p:tgtEl>
                                          <p:spTgt spid="49"/>
                                        </p:tgtEl>
                                        <p:attrNameLst>
                                          <p:attrName>ppt_x</p:attrName>
                                        </p:attrNameLst>
                                      </p:cBhvr>
                                      <p:tavLst>
                                        <p:tav tm="0">
                                          <p:val>
                                            <p:strVal val="1+#ppt_w/2"/>
                                          </p:val>
                                        </p:tav>
                                        <p:tav tm="100000">
                                          <p:val>
                                            <p:strVal val="#ppt_x"/>
                                          </p:val>
                                        </p:tav>
                                      </p:tavLst>
                                    </p:anim>
                                    <p:anim calcmode="lin" valueType="num">
                                      <p:cBhvr additive="base">
                                        <p:cTn id="46" dur="500" fill="hold"/>
                                        <p:tgtEl>
                                          <p:spTgt spid="4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50"/>
                                        </p:tgtEl>
                                        <p:attrNameLst>
                                          <p:attrName>style.visibility</p:attrName>
                                        </p:attrNameLst>
                                      </p:cBhvr>
                                      <p:to>
                                        <p:strVal val="visible"/>
                                      </p:to>
                                    </p:set>
                                    <p:anim calcmode="lin" valueType="num">
                                      <p:cBhvr additive="base">
                                        <p:cTn id="49" dur="500" fill="hold"/>
                                        <p:tgtEl>
                                          <p:spTgt spid="50"/>
                                        </p:tgtEl>
                                        <p:attrNameLst>
                                          <p:attrName>ppt_x</p:attrName>
                                        </p:attrNameLst>
                                      </p:cBhvr>
                                      <p:tavLst>
                                        <p:tav tm="0">
                                          <p:val>
                                            <p:strVal val="1+#ppt_w/2"/>
                                          </p:val>
                                        </p:tav>
                                        <p:tav tm="100000">
                                          <p:val>
                                            <p:strVal val="#ppt_x"/>
                                          </p:val>
                                        </p:tav>
                                      </p:tavLst>
                                    </p:anim>
                                    <p:anim calcmode="lin" valueType="num">
                                      <p:cBhvr additive="base">
                                        <p:cTn id="50" dur="500" fill="hold"/>
                                        <p:tgtEl>
                                          <p:spTgt spid="50"/>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additive="base">
                                        <p:cTn id="55" dur="500" fill="hold"/>
                                        <p:tgtEl>
                                          <p:spTgt spid="51"/>
                                        </p:tgtEl>
                                        <p:attrNameLst>
                                          <p:attrName>ppt_x</p:attrName>
                                        </p:attrNameLst>
                                      </p:cBhvr>
                                      <p:tavLst>
                                        <p:tav tm="0">
                                          <p:val>
                                            <p:strVal val="1+#ppt_w/2"/>
                                          </p:val>
                                        </p:tav>
                                        <p:tav tm="100000">
                                          <p:val>
                                            <p:strVal val="#ppt_x"/>
                                          </p:val>
                                        </p:tav>
                                      </p:tavLst>
                                    </p:anim>
                                    <p:anim calcmode="lin" valueType="num">
                                      <p:cBhvr additive="base">
                                        <p:cTn id="56" dur="500" fill="hold"/>
                                        <p:tgtEl>
                                          <p:spTgt spid="51"/>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1+#ppt_w/2"/>
                                          </p:val>
                                        </p:tav>
                                        <p:tav tm="100000">
                                          <p:val>
                                            <p:strVal val="#ppt_x"/>
                                          </p:val>
                                        </p:tav>
                                      </p:tavLst>
                                    </p:anim>
                                    <p:anim calcmode="lin" valueType="num">
                                      <p:cBhvr additive="base">
                                        <p:cTn id="60"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5" grpId="0" animBg="1"/>
      <p:bldP spid="46" grpId="0"/>
      <p:bldP spid="47" grpId="0" animBg="1"/>
      <p:bldP spid="48" grpId="0"/>
      <p:bldP spid="49" grpId="0" animBg="1"/>
      <p:bldP spid="50" grpId="0"/>
      <p:bldP spid="51" grpId="0" animBg="1"/>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应用前景</a:t>
            </a:r>
          </a:p>
        </p:txBody>
      </p:sp>
      <p:sp>
        <p:nvSpPr>
          <p:cNvPr id="27" name="TextBox 26"/>
          <p:cNvSpPr txBox="1"/>
          <p:nvPr/>
        </p:nvSpPr>
        <p:spPr>
          <a:xfrm>
            <a:off x="709404" y="950663"/>
            <a:ext cx="7725192" cy="461665"/>
          </a:xfrm>
          <a:prstGeom prst="rect">
            <a:avLst/>
          </a:prstGeom>
          <a:noFill/>
        </p:spPr>
        <p:txBody>
          <a:bodyPr wrap="none" rtlCol="0">
            <a:spAutoFit/>
          </a:bodyPr>
          <a:lstStyle/>
          <a:p>
            <a:r>
              <a:rPr lang="zh-CN" altLang="en-US" sz="1200" dirty="0" smtClean="0">
                <a:solidFill>
                  <a:schemeClr val="tx1">
                    <a:lumMod val="65000"/>
                    <a:lumOff val="35000"/>
                  </a:schemeClr>
                </a:solidFill>
                <a:latin typeface="微软雅黑" pitchFamily="34" charset="-122"/>
                <a:ea typeface="微软雅黑" pitchFamily="34" charset="-122"/>
                <a:cs typeface="方正兰亭细黑_GBK_M" pitchFamily="2" charset="2"/>
              </a:rPr>
              <a:t>建立在团队的基础之上，发挥团队精神、互补互助以达到团队最大工作效率的能力。对于团队的成员来说，不仅</a:t>
            </a:r>
            <a:endParaRPr lang="en-US" altLang="zh-CN" sz="1200" dirty="0" smtClean="0">
              <a:solidFill>
                <a:schemeClr val="tx1">
                  <a:lumMod val="65000"/>
                  <a:lumOff val="35000"/>
                </a:schemeClr>
              </a:solidFill>
              <a:latin typeface="微软雅黑" pitchFamily="34" charset="-122"/>
              <a:ea typeface="微软雅黑" pitchFamily="34" charset="-122"/>
              <a:cs typeface="方正兰亭细黑_GBK_M" pitchFamily="2" charset="2"/>
            </a:endParaRPr>
          </a:p>
          <a:p>
            <a:r>
              <a:rPr lang="zh-CN" altLang="en-US" sz="1200" dirty="0" smtClean="0">
                <a:solidFill>
                  <a:schemeClr val="tx1">
                    <a:lumMod val="65000"/>
                    <a:lumOff val="35000"/>
                  </a:schemeClr>
                </a:solidFill>
                <a:latin typeface="微软雅黑" pitchFamily="34" charset="-122"/>
                <a:ea typeface="微软雅黑" pitchFamily="34" charset="-122"/>
                <a:cs typeface="方正兰亭细黑_GBK_M" pitchFamily="2" charset="2"/>
              </a:rPr>
              <a:t>要有个人能力，更需要有在不同的位置上各尽所能、与其他成员协调合作的能力。</a:t>
            </a:r>
            <a:endParaRPr lang="en-US" altLang="zh-CN" sz="1200" dirty="0" smtClean="0">
              <a:solidFill>
                <a:schemeClr val="tx1">
                  <a:lumMod val="65000"/>
                  <a:lumOff val="35000"/>
                </a:schemeClr>
              </a:solidFill>
              <a:latin typeface="微软雅黑" pitchFamily="34" charset="-122"/>
              <a:ea typeface="微软雅黑" pitchFamily="34" charset="-122"/>
              <a:cs typeface="方正兰亭细黑_GBK_M" pitchFamily="2" charset="2"/>
            </a:endParaRPr>
          </a:p>
        </p:txBody>
      </p:sp>
      <p:grpSp>
        <p:nvGrpSpPr>
          <p:cNvPr id="28" name="组合 27"/>
          <p:cNvGrpSpPr/>
          <p:nvPr/>
        </p:nvGrpSpPr>
        <p:grpSpPr>
          <a:xfrm>
            <a:off x="381043" y="3344765"/>
            <a:ext cx="1721136" cy="548848"/>
            <a:chOff x="695368" y="3811490"/>
            <a:chExt cx="1721136" cy="548848"/>
          </a:xfrm>
        </p:grpSpPr>
        <p:grpSp>
          <p:nvGrpSpPr>
            <p:cNvPr id="29" name="组合 28"/>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31" name="圆角矩形 3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2" name="圆角矩形 3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30" name="椭圆 29"/>
            <p:cNvSpPr/>
            <p:nvPr/>
          </p:nvSpPr>
          <p:spPr>
            <a:xfrm>
              <a:off x="825405" y="395196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33" name="组合 32"/>
          <p:cNvGrpSpPr/>
          <p:nvPr/>
        </p:nvGrpSpPr>
        <p:grpSpPr>
          <a:xfrm>
            <a:off x="1859602" y="2818794"/>
            <a:ext cx="1721136" cy="548848"/>
            <a:chOff x="2173927" y="3285519"/>
            <a:chExt cx="1721136" cy="548848"/>
          </a:xfrm>
        </p:grpSpPr>
        <p:grpSp>
          <p:nvGrpSpPr>
            <p:cNvPr id="34" name="组合 33"/>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37" name="圆角矩形 3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8" name="圆角矩形 3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35" name="椭圆 34"/>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39" name="组合 38"/>
          <p:cNvGrpSpPr/>
          <p:nvPr/>
        </p:nvGrpSpPr>
        <p:grpSpPr>
          <a:xfrm>
            <a:off x="3370902" y="2292822"/>
            <a:ext cx="1721136" cy="548848"/>
            <a:chOff x="3685227" y="2759547"/>
            <a:chExt cx="1721136" cy="548848"/>
          </a:xfrm>
        </p:grpSpPr>
        <p:grpSp>
          <p:nvGrpSpPr>
            <p:cNvPr id="40" name="组合 39"/>
            <p:cNvGrpSpPr/>
            <p:nvPr/>
          </p:nvGrpSpPr>
          <p:grpSpPr>
            <a:xfrm>
              <a:off x="3685227" y="2759547"/>
              <a:ext cx="1721136" cy="548848"/>
              <a:chOff x="4304043" y="1286668"/>
              <a:chExt cx="3837944" cy="2757793"/>
            </a:xfrm>
            <a:effectLst>
              <a:outerShdw blurRad="381000" dist="254000" dir="8100000" algn="tr" rotWithShape="0">
                <a:prstClr val="black">
                  <a:alpha val="40000"/>
                </a:prstClr>
              </a:outerShdw>
            </a:effectLst>
          </p:grpSpPr>
          <p:sp>
            <p:nvSpPr>
              <p:cNvPr id="42" name="圆角矩形 4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3" name="圆角矩形 42"/>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41" name="椭圆 40"/>
            <p:cNvSpPr/>
            <p:nvPr/>
          </p:nvSpPr>
          <p:spPr>
            <a:xfrm>
              <a:off x="3829063" y="2894239"/>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44" name="组合 43"/>
          <p:cNvGrpSpPr/>
          <p:nvPr/>
        </p:nvGrpSpPr>
        <p:grpSpPr>
          <a:xfrm>
            <a:off x="4890301" y="1766850"/>
            <a:ext cx="1721136" cy="548848"/>
            <a:chOff x="5204626" y="2233575"/>
            <a:chExt cx="1721136" cy="548848"/>
          </a:xfrm>
        </p:grpSpPr>
        <p:grpSp>
          <p:nvGrpSpPr>
            <p:cNvPr id="45" name="组合 44"/>
            <p:cNvGrpSpPr/>
            <p:nvPr/>
          </p:nvGrpSpPr>
          <p:grpSpPr>
            <a:xfrm>
              <a:off x="5204626" y="2233575"/>
              <a:ext cx="1721136" cy="548848"/>
              <a:chOff x="4304043" y="1286668"/>
              <a:chExt cx="3837944" cy="2757793"/>
            </a:xfrm>
            <a:effectLst>
              <a:outerShdw blurRad="381000" dist="254000" dir="8100000" algn="tr" rotWithShape="0">
                <a:prstClr val="black">
                  <a:alpha val="40000"/>
                </a:prstClr>
              </a:outerShdw>
            </a:effectLst>
          </p:grpSpPr>
          <p:sp>
            <p:nvSpPr>
              <p:cNvPr id="47" name="圆角矩形 4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8" name="圆角矩形 4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46" name="椭圆 45"/>
            <p:cNvSpPr/>
            <p:nvPr/>
          </p:nvSpPr>
          <p:spPr>
            <a:xfrm>
              <a:off x="5384889" y="2368267"/>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49" name="TextBox 48"/>
          <p:cNvSpPr txBox="1"/>
          <p:nvPr/>
        </p:nvSpPr>
        <p:spPr>
          <a:xfrm>
            <a:off x="790543" y="3476945"/>
            <a:ext cx="800219" cy="338554"/>
          </a:xfrm>
          <a:prstGeom prst="rect">
            <a:avLst/>
          </a:prstGeom>
          <a:noFill/>
          <a:effectLst/>
        </p:spPr>
        <p:txBody>
          <a:bodyPr wrap="non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前景四</a:t>
            </a:r>
          </a:p>
        </p:txBody>
      </p:sp>
      <p:sp>
        <p:nvSpPr>
          <p:cNvPr id="50" name="TextBox 49"/>
          <p:cNvSpPr txBox="1"/>
          <p:nvPr/>
        </p:nvSpPr>
        <p:spPr>
          <a:xfrm>
            <a:off x="2316249" y="2923940"/>
            <a:ext cx="800219" cy="338554"/>
          </a:xfrm>
          <a:prstGeom prst="rect">
            <a:avLst/>
          </a:prstGeom>
          <a:noFill/>
          <a:effectLst/>
        </p:spPr>
        <p:txBody>
          <a:bodyPr wrap="non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前景三</a:t>
            </a:r>
          </a:p>
        </p:txBody>
      </p:sp>
      <p:sp>
        <p:nvSpPr>
          <p:cNvPr id="51" name="TextBox 50"/>
          <p:cNvSpPr txBox="1"/>
          <p:nvPr/>
        </p:nvSpPr>
        <p:spPr>
          <a:xfrm>
            <a:off x="3794201" y="2423369"/>
            <a:ext cx="800219" cy="338554"/>
          </a:xfrm>
          <a:prstGeom prst="rect">
            <a:avLst/>
          </a:prstGeom>
          <a:noFill/>
          <a:effectLst/>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前景二</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52" name="TextBox 51"/>
          <p:cNvSpPr txBox="1"/>
          <p:nvPr/>
        </p:nvSpPr>
        <p:spPr>
          <a:xfrm>
            <a:off x="5362749" y="1888907"/>
            <a:ext cx="800219" cy="338554"/>
          </a:xfrm>
          <a:prstGeom prst="rect">
            <a:avLst/>
          </a:prstGeom>
          <a:noFill/>
          <a:effectLst/>
        </p:spPr>
        <p:txBody>
          <a:bodyPr wrap="non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前景一</a:t>
            </a:r>
          </a:p>
        </p:txBody>
      </p:sp>
      <p:grpSp>
        <p:nvGrpSpPr>
          <p:cNvPr id="77" name="组合 76"/>
          <p:cNvGrpSpPr/>
          <p:nvPr/>
        </p:nvGrpSpPr>
        <p:grpSpPr>
          <a:xfrm>
            <a:off x="669337" y="1645497"/>
            <a:ext cx="435531" cy="435531"/>
            <a:chOff x="304800" y="673100"/>
            <a:chExt cx="4000500" cy="4000500"/>
          </a:xfrm>
          <a:effectLst>
            <a:outerShdw blurRad="444500" dist="2540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79" name="椭圆 7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80" name="椭圆 79"/>
          <p:cNvSpPr/>
          <p:nvPr/>
        </p:nvSpPr>
        <p:spPr>
          <a:xfrm>
            <a:off x="7794388" y="4243976"/>
            <a:ext cx="500908" cy="500908"/>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1" name="椭圆 80"/>
          <p:cNvSpPr/>
          <p:nvPr/>
        </p:nvSpPr>
        <p:spPr>
          <a:xfrm>
            <a:off x="8423305" y="3522698"/>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nvGrpSpPr>
          <p:cNvPr id="82" name="组合 81"/>
          <p:cNvGrpSpPr/>
          <p:nvPr/>
        </p:nvGrpSpPr>
        <p:grpSpPr>
          <a:xfrm>
            <a:off x="1397585" y="2038036"/>
            <a:ext cx="387220" cy="387220"/>
            <a:chOff x="304800" y="673100"/>
            <a:chExt cx="4000500" cy="4000500"/>
          </a:xfrm>
          <a:effectLst>
            <a:outerShdw blurRad="317500" dist="190500" dir="8100000" algn="tr" rotWithShape="0">
              <a:prstClr val="black">
                <a:alpha val="50000"/>
              </a:prstClr>
            </a:outerShdw>
          </a:effectLst>
        </p:grpSpPr>
        <p:sp>
          <p:nvSpPr>
            <p:cNvPr id="83" name="同心圆 8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84" name="椭圆 8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85" name="组合 84"/>
          <p:cNvGrpSpPr/>
          <p:nvPr/>
        </p:nvGrpSpPr>
        <p:grpSpPr>
          <a:xfrm>
            <a:off x="7183751" y="4563355"/>
            <a:ext cx="219777" cy="219777"/>
            <a:chOff x="304800" y="673100"/>
            <a:chExt cx="4000500" cy="4000500"/>
          </a:xfrm>
          <a:effectLst>
            <a:outerShdw blurRad="381000" dist="152400" dir="8100000" algn="tr" rotWithShape="0">
              <a:prstClr val="black">
                <a:alpha val="70000"/>
              </a:prstClr>
            </a:outerShdw>
          </a:effectLst>
        </p:grpSpPr>
        <p:sp>
          <p:nvSpPr>
            <p:cNvPr id="86" name="同心圆 8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87" name="椭圆 8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88" name="组合 87"/>
          <p:cNvGrpSpPr/>
          <p:nvPr/>
        </p:nvGrpSpPr>
        <p:grpSpPr>
          <a:xfrm>
            <a:off x="7316009" y="3897255"/>
            <a:ext cx="287919" cy="287919"/>
            <a:chOff x="304800" y="673100"/>
            <a:chExt cx="4000500" cy="4000500"/>
          </a:xfrm>
          <a:effectLst>
            <a:outerShdw blurRad="381000" dist="152400" dir="8100000" algn="tr" rotWithShape="0">
              <a:prstClr val="black">
                <a:alpha val="70000"/>
              </a:prstClr>
            </a:outerShdw>
          </a:effectLst>
        </p:grpSpPr>
        <p:sp>
          <p:nvSpPr>
            <p:cNvPr id="89" name="同心圆 8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90" name="椭圆 8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91" name="椭圆 90"/>
          <p:cNvSpPr/>
          <p:nvPr/>
        </p:nvSpPr>
        <p:spPr>
          <a:xfrm>
            <a:off x="1572773" y="1714183"/>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92" name="椭圆 91"/>
          <p:cNvSpPr/>
          <p:nvPr/>
        </p:nvSpPr>
        <p:spPr>
          <a:xfrm>
            <a:off x="767327" y="2356561"/>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nvGrpSpPr>
          <p:cNvPr id="93" name="组合 92"/>
          <p:cNvGrpSpPr/>
          <p:nvPr/>
        </p:nvGrpSpPr>
        <p:grpSpPr>
          <a:xfrm>
            <a:off x="8411685" y="3951960"/>
            <a:ext cx="408377" cy="408377"/>
            <a:chOff x="304800" y="673100"/>
            <a:chExt cx="4000500" cy="4000500"/>
          </a:xfrm>
          <a:effectLst>
            <a:outerShdw blurRad="317500" dist="190500" dir="8100000" algn="tr" rotWithShape="0">
              <a:prstClr val="black">
                <a:alpha val="50000"/>
              </a:prstClr>
            </a:outerShdw>
          </a:effectLst>
        </p:grpSpPr>
        <p:sp>
          <p:nvSpPr>
            <p:cNvPr id="94" name="同心圆 9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95" name="椭圆 9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96" name="椭圆 95"/>
          <p:cNvSpPr/>
          <p:nvPr/>
        </p:nvSpPr>
        <p:spPr>
          <a:xfrm>
            <a:off x="6629511" y="450835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97" name="椭圆 96"/>
          <p:cNvSpPr/>
          <p:nvPr/>
        </p:nvSpPr>
        <p:spPr>
          <a:xfrm>
            <a:off x="1104868" y="2696479"/>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nvGrpSpPr>
          <p:cNvPr id="98" name="组合 97"/>
          <p:cNvGrpSpPr/>
          <p:nvPr/>
        </p:nvGrpSpPr>
        <p:grpSpPr>
          <a:xfrm>
            <a:off x="2318171" y="2121758"/>
            <a:ext cx="219777" cy="219777"/>
            <a:chOff x="304800" y="673100"/>
            <a:chExt cx="4000500" cy="4000500"/>
          </a:xfrm>
          <a:effectLst>
            <a:outerShdw blurRad="381000" dist="152400" dir="8100000" algn="tr" rotWithShape="0">
              <a:prstClr val="black">
                <a:alpha val="70000"/>
              </a:prstClr>
            </a:outerShdw>
          </a:effectLst>
        </p:grpSpPr>
        <p:sp>
          <p:nvSpPr>
            <p:cNvPr id="99" name="同心圆 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00" name="椭圆 9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101" name="椭圆 100"/>
          <p:cNvSpPr/>
          <p:nvPr/>
        </p:nvSpPr>
        <p:spPr>
          <a:xfrm>
            <a:off x="8585278" y="478491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02" name="TextBox 101"/>
          <p:cNvSpPr txBox="1"/>
          <p:nvPr/>
        </p:nvSpPr>
        <p:spPr>
          <a:xfrm>
            <a:off x="551651" y="4106421"/>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r>
              <a:rPr lang="zh-CN" altLang="en-US" sz="900" dirty="0" smtClean="0">
                <a:solidFill>
                  <a:schemeClr val="tx1">
                    <a:lumMod val="50000"/>
                    <a:lumOff val="50000"/>
                  </a:schemeClr>
                </a:solidFill>
                <a:latin typeface="微软雅黑" pitchFamily="34" charset="-122"/>
                <a:ea typeface="微软雅黑" pitchFamily="34" charset="-122"/>
              </a:rPr>
              <a:t>，</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103" name="TextBox 102"/>
          <p:cNvSpPr txBox="1"/>
          <p:nvPr/>
        </p:nvSpPr>
        <p:spPr>
          <a:xfrm>
            <a:off x="3041880" y="3543559"/>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r>
              <a:rPr lang="zh-CN" altLang="en-US" sz="900" dirty="0" smtClean="0">
                <a:solidFill>
                  <a:schemeClr val="tx1">
                    <a:lumMod val="50000"/>
                    <a:lumOff val="50000"/>
                  </a:schemeClr>
                </a:solidFill>
                <a:latin typeface="微软雅黑" pitchFamily="34" charset="-122"/>
                <a:ea typeface="微软雅黑" pitchFamily="34" charset="-122"/>
              </a:rPr>
              <a:t>，</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104" name="TextBox 103"/>
          <p:cNvSpPr txBox="1"/>
          <p:nvPr/>
        </p:nvSpPr>
        <p:spPr>
          <a:xfrm>
            <a:off x="4890301" y="3138391"/>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r>
              <a:rPr lang="zh-CN" altLang="en-US" sz="900" dirty="0" smtClean="0">
                <a:solidFill>
                  <a:schemeClr val="tx1">
                    <a:lumMod val="50000"/>
                    <a:lumOff val="50000"/>
                  </a:schemeClr>
                </a:solidFill>
                <a:latin typeface="微软雅黑" pitchFamily="34" charset="-122"/>
                <a:ea typeface="微软雅黑" pitchFamily="34" charset="-122"/>
              </a:rPr>
              <a:t>，</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105" name="TextBox 104"/>
          <p:cNvSpPr txBox="1"/>
          <p:nvPr/>
        </p:nvSpPr>
        <p:spPr>
          <a:xfrm>
            <a:off x="6278848" y="2395698"/>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r>
              <a:rPr lang="zh-CN" altLang="en-US" sz="900" dirty="0" smtClean="0">
                <a:solidFill>
                  <a:schemeClr val="tx1">
                    <a:lumMod val="50000"/>
                    <a:lumOff val="50000"/>
                  </a:schemeClr>
                </a:solidFill>
                <a:latin typeface="微软雅黑" pitchFamily="34" charset="-122"/>
                <a:ea typeface="微软雅黑" pitchFamily="34" charset="-122"/>
              </a:rPr>
              <a:t>，</a:t>
            </a:r>
            <a:endParaRPr lang="zh-CN" altLang="en-US" sz="9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56367589"/>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8" presetClass="entr" presetSubtype="3"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strips(upRight)">
                                          <p:cBhvr>
                                            <p:cTn id="13" dur="500"/>
                                            <p:tgtEl>
                                              <p:spTgt spid="27"/>
                                            </p:tgtEl>
                                          </p:cBhvr>
                                        </p:animEffect>
                                      </p:childTnLst>
                                    </p:cTn>
                                  </p:par>
                                </p:childTnLst>
                              </p:cTn>
                            </p:par>
                            <p:par>
                              <p:cTn id="14" fill="hold">
                                <p:stCondLst>
                                  <p:cond delay="1000"/>
                                </p:stCondLst>
                                <p:childTnLst>
                                  <p:par>
                                    <p:cTn id="15" presetID="2" presetClass="entr" presetSubtype="8" fill="hold" nodeType="afterEffect" p14:presetBounceEnd="44000">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14:bounceEnd="44000">
                                          <p:cBhvr additive="base">
                                            <p:cTn id="17" dur="500" fill="hold"/>
                                            <p:tgtEl>
                                              <p:spTgt spid="28"/>
                                            </p:tgtEl>
                                            <p:attrNameLst>
                                              <p:attrName>ppt_x</p:attrName>
                                            </p:attrNameLst>
                                          </p:cBhvr>
                                          <p:tavLst>
                                            <p:tav tm="0">
                                              <p:val>
                                                <p:strVal val="0-#ppt_w/2"/>
                                              </p:val>
                                            </p:tav>
                                            <p:tav tm="100000">
                                              <p:val>
                                                <p:strVal val="#ppt_x"/>
                                              </p:val>
                                            </p:tav>
                                          </p:tavLst>
                                        </p:anim>
                                        <p:anim calcmode="lin" valueType="num" p14:bounceEnd="44000">
                                          <p:cBhvr additive="base">
                                            <p:cTn id="18" dur="500" fill="hold"/>
                                            <p:tgtEl>
                                              <p:spTgt spid="2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14:presetBounceEnd="44000">
                                      <p:stCondLst>
                                        <p:cond delay="300"/>
                                      </p:stCondLst>
                                      <p:childTnLst>
                                        <p:set>
                                          <p:cBhvr>
                                            <p:cTn id="20" dur="1" fill="hold">
                                              <p:stCondLst>
                                                <p:cond delay="0"/>
                                              </p:stCondLst>
                                            </p:cTn>
                                            <p:tgtEl>
                                              <p:spTgt spid="33"/>
                                            </p:tgtEl>
                                            <p:attrNameLst>
                                              <p:attrName>style.visibility</p:attrName>
                                            </p:attrNameLst>
                                          </p:cBhvr>
                                          <p:to>
                                            <p:strVal val="visible"/>
                                          </p:to>
                                        </p:set>
                                        <p:anim calcmode="lin" valueType="num" p14:bounceEnd="44000">
                                          <p:cBhvr additive="base">
                                            <p:cTn id="21" dur="500" fill="hold"/>
                                            <p:tgtEl>
                                              <p:spTgt spid="33"/>
                                            </p:tgtEl>
                                            <p:attrNameLst>
                                              <p:attrName>ppt_x</p:attrName>
                                            </p:attrNameLst>
                                          </p:cBhvr>
                                          <p:tavLst>
                                            <p:tav tm="0">
                                              <p:val>
                                                <p:strVal val="0-#ppt_w/2"/>
                                              </p:val>
                                            </p:tav>
                                            <p:tav tm="100000">
                                              <p:val>
                                                <p:strVal val="#ppt_x"/>
                                              </p:val>
                                            </p:tav>
                                          </p:tavLst>
                                        </p:anim>
                                        <p:anim calcmode="lin" valueType="num" p14:bounceEnd="44000">
                                          <p:cBhvr additive="base">
                                            <p:cTn id="22" dur="500" fill="hold"/>
                                            <p:tgtEl>
                                              <p:spTgt spid="33"/>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14:presetBounceEnd="44000">
                                      <p:stCondLst>
                                        <p:cond delay="600"/>
                                      </p:stCondLst>
                                      <p:childTnLst>
                                        <p:set>
                                          <p:cBhvr>
                                            <p:cTn id="24" dur="1" fill="hold">
                                              <p:stCondLst>
                                                <p:cond delay="0"/>
                                              </p:stCondLst>
                                            </p:cTn>
                                            <p:tgtEl>
                                              <p:spTgt spid="39"/>
                                            </p:tgtEl>
                                            <p:attrNameLst>
                                              <p:attrName>style.visibility</p:attrName>
                                            </p:attrNameLst>
                                          </p:cBhvr>
                                          <p:to>
                                            <p:strVal val="visible"/>
                                          </p:to>
                                        </p:set>
                                        <p:anim calcmode="lin" valueType="num" p14:bounceEnd="44000">
                                          <p:cBhvr additive="base">
                                            <p:cTn id="25" dur="500" fill="hold"/>
                                            <p:tgtEl>
                                              <p:spTgt spid="39"/>
                                            </p:tgtEl>
                                            <p:attrNameLst>
                                              <p:attrName>ppt_x</p:attrName>
                                            </p:attrNameLst>
                                          </p:cBhvr>
                                          <p:tavLst>
                                            <p:tav tm="0">
                                              <p:val>
                                                <p:strVal val="0-#ppt_w/2"/>
                                              </p:val>
                                            </p:tav>
                                            <p:tav tm="100000">
                                              <p:val>
                                                <p:strVal val="#ppt_x"/>
                                              </p:val>
                                            </p:tav>
                                          </p:tavLst>
                                        </p:anim>
                                        <p:anim calcmode="lin" valueType="num" p14:bounceEnd="44000">
                                          <p:cBhvr additive="base">
                                            <p:cTn id="26" dur="500" fill="hold"/>
                                            <p:tgtEl>
                                              <p:spTgt spid="39"/>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14:presetBounceEnd="44000">
                                      <p:stCondLst>
                                        <p:cond delay="900"/>
                                      </p:stCondLst>
                                      <p:childTnLst>
                                        <p:set>
                                          <p:cBhvr>
                                            <p:cTn id="28" dur="1" fill="hold">
                                              <p:stCondLst>
                                                <p:cond delay="0"/>
                                              </p:stCondLst>
                                            </p:cTn>
                                            <p:tgtEl>
                                              <p:spTgt spid="44"/>
                                            </p:tgtEl>
                                            <p:attrNameLst>
                                              <p:attrName>style.visibility</p:attrName>
                                            </p:attrNameLst>
                                          </p:cBhvr>
                                          <p:to>
                                            <p:strVal val="visible"/>
                                          </p:to>
                                        </p:set>
                                        <p:anim calcmode="lin" valueType="num" p14:bounceEnd="44000">
                                          <p:cBhvr additive="base">
                                            <p:cTn id="29" dur="500" fill="hold"/>
                                            <p:tgtEl>
                                              <p:spTgt spid="44"/>
                                            </p:tgtEl>
                                            <p:attrNameLst>
                                              <p:attrName>ppt_x</p:attrName>
                                            </p:attrNameLst>
                                          </p:cBhvr>
                                          <p:tavLst>
                                            <p:tav tm="0">
                                              <p:val>
                                                <p:strVal val="0-#ppt_w/2"/>
                                              </p:val>
                                            </p:tav>
                                            <p:tav tm="100000">
                                              <p:val>
                                                <p:strVal val="#ppt_x"/>
                                              </p:val>
                                            </p:tav>
                                          </p:tavLst>
                                        </p:anim>
                                        <p:anim calcmode="lin" valueType="num" p14:bounceEnd="44000">
                                          <p:cBhvr additive="base">
                                            <p:cTn id="30" dur="500" fill="hold"/>
                                            <p:tgtEl>
                                              <p:spTgt spid="44"/>
                                            </p:tgtEl>
                                            <p:attrNameLst>
                                              <p:attrName>ppt_y</p:attrName>
                                            </p:attrNameLst>
                                          </p:cBhvr>
                                          <p:tavLst>
                                            <p:tav tm="0">
                                              <p:val>
                                                <p:strVal val="#ppt_y"/>
                                              </p:val>
                                            </p:tav>
                                            <p:tav tm="100000">
                                              <p:val>
                                                <p:strVal val="#ppt_y"/>
                                              </p:val>
                                            </p:tav>
                                          </p:tavLst>
                                        </p:anim>
                                      </p:childTnLst>
                                    </p:cTn>
                                  </p:par>
                                  <p:par>
                                    <p:cTn id="31" presetID="12" presetClass="entr" presetSubtype="2" fill="hold" grpId="0" nodeType="withEffect">
                                      <p:stCondLst>
                                        <p:cond delay="300"/>
                                      </p:stCondLst>
                                      <p:childTnLst>
                                        <p:set>
                                          <p:cBhvr>
                                            <p:cTn id="32" dur="1" fill="hold">
                                              <p:stCondLst>
                                                <p:cond delay="0"/>
                                              </p:stCondLst>
                                            </p:cTn>
                                            <p:tgtEl>
                                              <p:spTgt spid="49"/>
                                            </p:tgtEl>
                                            <p:attrNameLst>
                                              <p:attrName>style.visibility</p:attrName>
                                            </p:attrNameLst>
                                          </p:cBhvr>
                                          <p:to>
                                            <p:strVal val="visible"/>
                                          </p:to>
                                        </p:set>
                                        <p:anim calcmode="lin" valueType="num">
                                          <p:cBhvr additive="base">
                                            <p:cTn id="33" dur="500"/>
                                            <p:tgtEl>
                                              <p:spTgt spid="49"/>
                                            </p:tgtEl>
                                            <p:attrNameLst>
                                              <p:attrName>ppt_x</p:attrName>
                                            </p:attrNameLst>
                                          </p:cBhvr>
                                          <p:tavLst>
                                            <p:tav tm="0">
                                              <p:val>
                                                <p:strVal val="#ppt_x+#ppt_w*1.125000"/>
                                              </p:val>
                                            </p:tav>
                                            <p:tav tm="100000">
                                              <p:val>
                                                <p:strVal val="#ppt_x"/>
                                              </p:val>
                                            </p:tav>
                                          </p:tavLst>
                                        </p:anim>
                                        <p:animEffect transition="in" filter="wipe(left)">
                                          <p:cBhvr>
                                            <p:cTn id="34" dur="500"/>
                                            <p:tgtEl>
                                              <p:spTgt spid="49"/>
                                            </p:tgtEl>
                                          </p:cBhvr>
                                        </p:animEffect>
                                      </p:childTnLst>
                                    </p:cTn>
                                  </p:par>
                                  <p:par>
                                    <p:cTn id="35" presetID="12" presetClass="entr" presetSubtype="2" fill="hold" grpId="0" nodeType="withEffect">
                                      <p:stCondLst>
                                        <p:cond delay="60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p:tgtEl>
                                              <p:spTgt spid="50"/>
                                            </p:tgtEl>
                                            <p:attrNameLst>
                                              <p:attrName>ppt_x</p:attrName>
                                            </p:attrNameLst>
                                          </p:cBhvr>
                                          <p:tavLst>
                                            <p:tav tm="0">
                                              <p:val>
                                                <p:strVal val="#ppt_x+#ppt_w*1.125000"/>
                                              </p:val>
                                            </p:tav>
                                            <p:tav tm="100000">
                                              <p:val>
                                                <p:strVal val="#ppt_x"/>
                                              </p:val>
                                            </p:tav>
                                          </p:tavLst>
                                        </p:anim>
                                        <p:animEffect transition="in" filter="wipe(left)">
                                          <p:cBhvr>
                                            <p:cTn id="38" dur="500"/>
                                            <p:tgtEl>
                                              <p:spTgt spid="50"/>
                                            </p:tgtEl>
                                          </p:cBhvr>
                                        </p:animEffect>
                                      </p:childTnLst>
                                    </p:cTn>
                                  </p:par>
                                  <p:par>
                                    <p:cTn id="39" presetID="12" presetClass="entr" presetSubtype="2" fill="hold" grpId="0" nodeType="withEffect">
                                      <p:stCondLst>
                                        <p:cond delay="90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p:tgtEl>
                                              <p:spTgt spid="51"/>
                                            </p:tgtEl>
                                            <p:attrNameLst>
                                              <p:attrName>ppt_x</p:attrName>
                                            </p:attrNameLst>
                                          </p:cBhvr>
                                          <p:tavLst>
                                            <p:tav tm="0">
                                              <p:val>
                                                <p:strVal val="#ppt_x+#ppt_w*1.125000"/>
                                              </p:val>
                                            </p:tav>
                                            <p:tav tm="100000">
                                              <p:val>
                                                <p:strVal val="#ppt_x"/>
                                              </p:val>
                                            </p:tav>
                                          </p:tavLst>
                                        </p:anim>
                                        <p:animEffect transition="in" filter="wipe(left)">
                                          <p:cBhvr>
                                            <p:cTn id="42" dur="500"/>
                                            <p:tgtEl>
                                              <p:spTgt spid="51"/>
                                            </p:tgtEl>
                                          </p:cBhvr>
                                        </p:animEffect>
                                      </p:childTnLst>
                                    </p:cTn>
                                  </p:par>
                                  <p:par>
                                    <p:cTn id="43" presetID="12" presetClass="entr" presetSubtype="2" fill="hold" grpId="0" nodeType="withEffect">
                                      <p:stCondLst>
                                        <p:cond delay="1200"/>
                                      </p:stCondLst>
                                      <p:childTnLst>
                                        <p:set>
                                          <p:cBhvr>
                                            <p:cTn id="44" dur="1" fill="hold">
                                              <p:stCondLst>
                                                <p:cond delay="0"/>
                                              </p:stCondLst>
                                            </p:cTn>
                                            <p:tgtEl>
                                              <p:spTgt spid="52"/>
                                            </p:tgtEl>
                                            <p:attrNameLst>
                                              <p:attrName>style.visibility</p:attrName>
                                            </p:attrNameLst>
                                          </p:cBhvr>
                                          <p:to>
                                            <p:strVal val="visible"/>
                                          </p:to>
                                        </p:set>
                                        <p:anim calcmode="lin" valueType="num">
                                          <p:cBhvr additive="base">
                                            <p:cTn id="45" dur="500"/>
                                            <p:tgtEl>
                                              <p:spTgt spid="52"/>
                                            </p:tgtEl>
                                            <p:attrNameLst>
                                              <p:attrName>ppt_x</p:attrName>
                                            </p:attrNameLst>
                                          </p:cBhvr>
                                          <p:tavLst>
                                            <p:tav tm="0">
                                              <p:val>
                                                <p:strVal val="#ppt_x+#ppt_w*1.125000"/>
                                              </p:val>
                                            </p:tav>
                                            <p:tav tm="100000">
                                              <p:val>
                                                <p:strVal val="#ppt_x"/>
                                              </p:val>
                                            </p:tav>
                                          </p:tavLst>
                                        </p:anim>
                                        <p:animEffect transition="in" filter="wipe(left)">
                                          <p:cBhvr>
                                            <p:cTn id="46" dur="500"/>
                                            <p:tgtEl>
                                              <p:spTgt spid="52"/>
                                            </p:tgtEl>
                                          </p:cBhvr>
                                        </p:animEffect>
                                      </p:childTnLst>
                                    </p:cTn>
                                  </p:par>
                                </p:childTnLst>
                              </p:cTn>
                            </p:par>
                            <p:par>
                              <p:cTn id="47" fill="hold">
                                <p:stCondLst>
                                  <p:cond delay="2700"/>
                                </p:stCondLst>
                                <p:childTnLst>
                                  <p:par>
                                    <p:cTn id="48" presetID="53" presetClass="entr" presetSubtype="16" fill="hold" nodeType="afterEffect">
                                      <p:stCondLst>
                                        <p:cond delay="0"/>
                                      </p:stCondLst>
                                      <p:childTnLst>
                                        <p:set>
                                          <p:cBhvr>
                                            <p:cTn id="49" dur="1" fill="hold">
                                              <p:stCondLst>
                                                <p:cond delay="0"/>
                                              </p:stCondLst>
                                            </p:cTn>
                                            <p:tgtEl>
                                              <p:spTgt spid="77"/>
                                            </p:tgtEl>
                                            <p:attrNameLst>
                                              <p:attrName>style.visibility</p:attrName>
                                            </p:attrNameLst>
                                          </p:cBhvr>
                                          <p:to>
                                            <p:strVal val="visible"/>
                                          </p:to>
                                        </p:set>
                                        <p:anim calcmode="lin" valueType="num">
                                          <p:cBhvr>
                                            <p:cTn id="50" dur="500" fill="hold"/>
                                            <p:tgtEl>
                                              <p:spTgt spid="77"/>
                                            </p:tgtEl>
                                            <p:attrNameLst>
                                              <p:attrName>ppt_w</p:attrName>
                                            </p:attrNameLst>
                                          </p:cBhvr>
                                          <p:tavLst>
                                            <p:tav tm="0">
                                              <p:val>
                                                <p:fltVal val="0"/>
                                              </p:val>
                                            </p:tav>
                                            <p:tav tm="100000">
                                              <p:val>
                                                <p:strVal val="#ppt_w"/>
                                              </p:val>
                                            </p:tav>
                                          </p:tavLst>
                                        </p:anim>
                                        <p:anim calcmode="lin" valueType="num">
                                          <p:cBhvr>
                                            <p:cTn id="51" dur="500" fill="hold"/>
                                            <p:tgtEl>
                                              <p:spTgt spid="77"/>
                                            </p:tgtEl>
                                            <p:attrNameLst>
                                              <p:attrName>ppt_h</p:attrName>
                                            </p:attrNameLst>
                                          </p:cBhvr>
                                          <p:tavLst>
                                            <p:tav tm="0">
                                              <p:val>
                                                <p:fltVal val="0"/>
                                              </p:val>
                                            </p:tav>
                                            <p:tav tm="100000">
                                              <p:val>
                                                <p:strVal val="#ppt_h"/>
                                              </p:val>
                                            </p:tav>
                                          </p:tavLst>
                                        </p:anim>
                                        <p:animEffect transition="in" filter="fade">
                                          <p:cBhvr>
                                            <p:cTn id="52" dur="500"/>
                                            <p:tgtEl>
                                              <p:spTgt spid="7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80"/>
                                            </p:tgtEl>
                                            <p:attrNameLst>
                                              <p:attrName>style.visibility</p:attrName>
                                            </p:attrNameLst>
                                          </p:cBhvr>
                                          <p:to>
                                            <p:strVal val="visible"/>
                                          </p:to>
                                        </p:set>
                                        <p:anim calcmode="lin" valueType="num">
                                          <p:cBhvr>
                                            <p:cTn id="55" dur="500" fill="hold"/>
                                            <p:tgtEl>
                                              <p:spTgt spid="80"/>
                                            </p:tgtEl>
                                            <p:attrNameLst>
                                              <p:attrName>ppt_w</p:attrName>
                                            </p:attrNameLst>
                                          </p:cBhvr>
                                          <p:tavLst>
                                            <p:tav tm="0">
                                              <p:val>
                                                <p:fltVal val="0"/>
                                              </p:val>
                                            </p:tav>
                                            <p:tav tm="100000">
                                              <p:val>
                                                <p:strVal val="#ppt_w"/>
                                              </p:val>
                                            </p:tav>
                                          </p:tavLst>
                                        </p:anim>
                                        <p:anim calcmode="lin" valueType="num">
                                          <p:cBhvr>
                                            <p:cTn id="56" dur="500" fill="hold"/>
                                            <p:tgtEl>
                                              <p:spTgt spid="80"/>
                                            </p:tgtEl>
                                            <p:attrNameLst>
                                              <p:attrName>ppt_h</p:attrName>
                                            </p:attrNameLst>
                                          </p:cBhvr>
                                          <p:tavLst>
                                            <p:tav tm="0">
                                              <p:val>
                                                <p:fltVal val="0"/>
                                              </p:val>
                                            </p:tav>
                                            <p:tav tm="100000">
                                              <p:val>
                                                <p:strVal val="#ppt_h"/>
                                              </p:val>
                                            </p:tav>
                                          </p:tavLst>
                                        </p:anim>
                                        <p:animEffect transition="in" filter="fade">
                                          <p:cBhvr>
                                            <p:cTn id="57" dur="500"/>
                                            <p:tgtEl>
                                              <p:spTgt spid="80"/>
                                            </p:tgtEl>
                                          </p:cBhvr>
                                        </p:animEffect>
                                      </p:childTnLst>
                                    </p:cTn>
                                  </p:par>
                                  <p:par>
                                    <p:cTn id="58" presetID="53" presetClass="entr" presetSubtype="16" fill="hold" grpId="0" nodeType="withEffect">
                                      <p:stCondLst>
                                        <p:cond delay="400"/>
                                      </p:stCondLst>
                                      <p:childTnLst>
                                        <p:set>
                                          <p:cBhvr>
                                            <p:cTn id="59" dur="1" fill="hold">
                                              <p:stCondLst>
                                                <p:cond delay="0"/>
                                              </p:stCondLst>
                                            </p:cTn>
                                            <p:tgtEl>
                                              <p:spTgt spid="81"/>
                                            </p:tgtEl>
                                            <p:attrNameLst>
                                              <p:attrName>style.visibility</p:attrName>
                                            </p:attrNameLst>
                                          </p:cBhvr>
                                          <p:to>
                                            <p:strVal val="visible"/>
                                          </p:to>
                                        </p:set>
                                        <p:anim calcmode="lin" valueType="num">
                                          <p:cBhvr>
                                            <p:cTn id="60" dur="500" fill="hold"/>
                                            <p:tgtEl>
                                              <p:spTgt spid="81"/>
                                            </p:tgtEl>
                                            <p:attrNameLst>
                                              <p:attrName>ppt_w</p:attrName>
                                            </p:attrNameLst>
                                          </p:cBhvr>
                                          <p:tavLst>
                                            <p:tav tm="0">
                                              <p:val>
                                                <p:fltVal val="0"/>
                                              </p:val>
                                            </p:tav>
                                            <p:tav tm="100000">
                                              <p:val>
                                                <p:strVal val="#ppt_w"/>
                                              </p:val>
                                            </p:tav>
                                          </p:tavLst>
                                        </p:anim>
                                        <p:anim calcmode="lin" valueType="num">
                                          <p:cBhvr>
                                            <p:cTn id="61" dur="500" fill="hold"/>
                                            <p:tgtEl>
                                              <p:spTgt spid="81"/>
                                            </p:tgtEl>
                                            <p:attrNameLst>
                                              <p:attrName>ppt_h</p:attrName>
                                            </p:attrNameLst>
                                          </p:cBhvr>
                                          <p:tavLst>
                                            <p:tav tm="0">
                                              <p:val>
                                                <p:fltVal val="0"/>
                                              </p:val>
                                            </p:tav>
                                            <p:tav tm="100000">
                                              <p:val>
                                                <p:strVal val="#ppt_h"/>
                                              </p:val>
                                            </p:tav>
                                          </p:tavLst>
                                        </p:anim>
                                        <p:animEffect transition="in" filter="fade">
                                          <p:cBhvr>
                                            <p:cTn id="62" dur="500"/>
                                            <p:tgtEl>
                                              <p:spTgt spid="81"/>
                                            </p:tgtEl>
                                          </p:cBhvr>
                                        </p:animEffect>
                                      </p:childTnLst>
                                    </p:cTn>
                                  </p:par>
                                  <p:par>
                                    <p:cTn id="63" presetID="53" presetClass="entr" presetSubtype="16" fill="hold" nodeType="withEffect">
                                      <p:stCondLst>
                                        <p:cond delay="0"/>
                                      </p:stCondLst>
                                      <p:childTnLst>
                                        <p:set>
                                          <p:cBhvr>
                                            <p:cTn id="64" dur="1" fill="hold">
                                              <p:stCondLst>
                                                <p:cond delay="0"/>
                                              </p:stCondLst>
                                            </p:cTn>
                                            <p:tgtEl>
                                              <p:spTgt spid="82"/>
                                            </p:tgtEl>
                                            <p:attrNameLst>
                                              <p:attrName>style.visibility</p:attrName>
                                            </p:attrNameLst>
                                          </p:cBhvr>
                                          <p:to>
                                            <p:strVal val="visible"/>
                                          </p:to>
                                        </p:set>
                                        <p:anim calcmode="lin" valueType="num">
                                          <p:cBhvr>
                                            <p:cTn id="65" dur="500" fill="hold"/>
                                            <p:tgtEl>
                                              <p:spTgt spid="82"/>
                                            </p:tgtEl>
                                            <p:attrNameLst>
                                              <p:attrName>ppt_w</p:attrName>
                                            </p:attrNameLst>
                                          </p:cBhvr>
                                          <p:tavLst>
                                            <p:tav tm="0">
                                              <p:val>
                                                <p:fltVal val="0"/>
                                              </p:val>
                                            </p:tav>
                                            <p:tav tm="100000">
                                              <p:val>
                                                <p:strVal val="#ppt_w"/>
                                              </p:val>
                                            </p:tav>
                                          </p:tavLst>
                                        </p:anim>
                                        <p:anim calcmode="lin" valueType="num">
                                          <p:cBhvr>
                                            <p:cTn id="66" dur="500" fill="hold"/>
                                            <p:tgtEl>
                                              <p:spTgt spid="82"/>
                                            </p:tgtEl>
                                            <p:attrNameLst>
                                              <p:attrName>ppt_h</p:attrName>
                                            </p:attrNameLst>
                                          </p:cBhvr>
                                          <p:tavLst>
                                            <p:tav tm="0">
                                              <p:val>
                                                <p:fltVal val="0"/>
                                              </p:val>
                                            </p:tav>
                                            <p:tav tm="100000">
                                              <p:val>
                                                <p:strVal val="#ppt_h"/>
                                              </p:val>
                                            </p:tav>
                                          </p:tavLst>
                                        </p:anim>
                                        <p:animEffect transition="in" filter="fade">
                                          <p:cBhvr>
                                            <p:cTn id="67" dur="500"/>
                                            <p:tgtEl>
                                              <p:spTgt spid="82"/>
                                            </p:tgtEl>
                                          </p:cBhvr>
                                        </p:animEffect>
                                      </p:childTnLst>
                                    </p:cTn>
                                  </p:par>
                                  <p:par>
                                    <p:cTn id="68" presetID="53" presetClass="entr" presetSubtype="16" fill="hold" nodeType="withEffect">
                                      <p:stCondLst>
                                        <p:cond delay="400"/>
                                      </p:stCondLst>
                                      <p:childTnLst>
                                        <p:set>
                                          <p:cBhvr>
                                            <p:cTn id="69" dur="1" fill="hold">
                                              <p:stCondLst>
                                                <p:cond delay="0"/>
                                              </p:stCondLst>
                                            </p:cTn>
                                            <p:tgtEl>
                                              <p:spTgt spid="85"/>
                                            </p:tgtEl>
                                            <p:attrNameLst>
                                              <p:attrName>style.visibility</p:attrName>
                                            </p:attrNameLst>
                                          </p:cBhvr>
                                          <p:to>
                                            <p:strVal val="visible"/>
                                          </p:to>
                                        </p:set>
                                        <p:anim calcmode="lin" valueType="num">
                                          <p:cBhvr>
                                            <p:cTn id="70" dur="500" fill="hold"/>
                                            <p:tgtEl>
                                              <p:spTgt spid="85"/>
                                            </p:tgtEl>
                                            <p:attrNameLst>
                                              <p:attrName>ppt_w</p:attrName>
                                            </p:attrNameLst>
                                          </p:cBhvr>
                                          <p:tavLst>
                                            <p:tav tm="0">
                                              <p:val>
                                                <p:fltVal val="0"/>
                                              </p:val>
                                            </p:tav>
                                            <p:tav tm="100000">
                                              <p:val>
                                                <p:strVal val="#ppt_w"/>
                                              </p:val>
                                            </p:tav>
                                          </p:tavLst>
                                        </p:anim>
                                        <p:anim calcmode="lin" valueType="num">
                                          <p:cBhvr>
                                            <p:cTn id="71" dur="500" fill="hold"/>
                                            <p:tgtEl>
                                              <p:spTgt spid="85"/>
                                            </p:tgtEl>
                                            <p:attrNameLst>
                                              <p:attrName>ppt_h</p:attrName>
                                            </p:attrNameLst>
                                          </p:cBhvr>
                                          <p:tavLst>
                                            <p:tav tm="0">
                                              <p:val>
                                                <p:fltVal val="0"/>
                                              </p:val>
                                            </p:tav>
                                            <p:tav tm="100000">
                                              <p:val>
                                                <p:strVal val="#ppt_h"/>
                                              </p:val>
                                            </p:tav>
                                          </p:tavLst>
                                        </p:anim>
                                        <p:animEffect transition="in" filter="fade">
                                          <p:cBhvr>
                                            <p:cTn id="72" dur="500"/>
                                            <p:tgtEl>
                                              <p:spTgt spid="85"/>
                                            </p:tgtEl>
                                          </p:cBhvr>
                                        </p:animEffect>
                                      </p:childTnLst>
                                    </p:cTn>
                                  </p:par>
                                  <p:par>
                                    <p:cTn id="73" presetID="53" presetClass="entr" presetSubtype="16" fill="hold" nodeType="withEffect">
                                      <p:stCondLst>
                                        <p:cond delay="200"/>
                                      </p:stCondLst>
                                      <p:childTnLst>
                                        <p:set>
                                          <p:cBhvr>
                                            <p:cTn id="74" dur="1" fill="hold">
                                              <p:stCondLst>
                                                <p:cond delay="0"/>
                                              </p:stCondLst>
                                            </p:cTn>
                                            <p:tgtEl>
                                              <p:spTgt spid="88"/>
                                            </p:tgtEl>
                                            <p:attrNameLst>
                                              <p:attrName>style.visibility</p:attrName>
                                            </p:attrNameLst>
                                          </p:cBhvr>
                                          <p:to>
                                            <p:strVal val="visible"/>
                                          </p:to>
                                        </p:set>
                                        <p:anim calcmode="lin" valueType="num">
                                          <p:cBhvr>
                                            <p:cTn id="75" dur="500" fill="hold"/>
                                            <p:tgtEl>
                                              <p:spTgt spid="88"/>
                                            </p:tgtEl>
                                            <p:attrNameLst>
                                              <p:attrName>ppt_w</p:attrName>
                                            </p:attrNameLst>
                                          </p:cBhvr>
                                          <p:tavLst>
                                            <p:tav tm="0">
                                              <p:val>
                                                <p:fltVal val="0"/>
                                              </p:val>
                                            </p:tav>
                                            <p:tav tm="100000">
                                              <p:val>
                                                <p:strVal val="#ppt_w"/>
                                              </p:val>
                                            </p:tav>
                                          </p:tavLst>
                                        </p:anim>
                                        <p:anim calcmode="lin" valueType="num">
                                          <p:cBhvr>
                                            <p:cTn id="76" dur="500" fill="hold"/>
                                            <p:tgtEl>
                                              <p:spTgt spid="88"/>
                                            </p:tgtEl>
                                            <p:attrNameLst>
                                              <p:attrName>ppt_h</p:attrName>
                                            </p:attrNameLst>
                                          </p:cBhvr>
                                          <p:tavLst>
                                            <p:tav tm="0">
                                              <p:val>
                                                <p:fltVal val="0"/>
                                              </p:val>
                                            </p:tav>
                                            <p:tav tm="100000">
                                              <p:val>
                                                <p:strVal val="#ppt_h"/>
                                              </p:val>
                                            </p:tav>
                                          </p:tavLst>
                                        </p:anim>
                                        <p:animEffect transition="in" filter="fade">
                                          <p:cBhvr>
                                            <p:cTn id="77" dur="500"/>
                                            <p:tgtEl>
                                              <p:spTgt spid="88"/>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91"/>
                                            </p:tgtEl>
                                            <p:attrNameLst>
                                              <p:attrName>style.visibility</p:attrName>
                                            </p:attrNameLst>
                                          </p:cBhvr>
                                          <p:to>
                                            <p:strVal val="visible"/>
                                          </p:to>
                                        </p:set>
                                        <p:anim calcmode="lin" valueType="num">
                                          <p:cBhvr>
                                            <p:cTn id="80" dur="500" fill="hold"/>
                                            <p:tgtEl>
                                              <p:spTgt spid="91"/>
                                            </p:tgtEl>
                                            <p:attrNameLst>
                                              <p:attrName>ppt_w</p:attrName>
                                            </p:attrNameLst>
                                          </p:cBhvr>
                                          <p:tavLst>
                                            <p:tav tm="0">
                                              <p:val>
                                                <p:fltVal val="0"/>
                                              </p:val>
                                            </p:tav>
                                            <p:tav tm="100000">
                                              <p:val>
                                                <p:strVal val="#ppt_w"/>
                                              </p:val>
                                            </p:tav>
                                          </p:tavLst>
                                        </p:anim>
                                        <p:anim calcmode="lin" valueType="num">
                                          <p:cBhvr>
                                            <p:cTn id="81" dur="500" fill="hold"/>
                                            <p:tgtEl>
                                              <p:spTgt spid="91"/>
                                            </p:tgtEl>
                                            <p:attrNameLst>
                                              <p:attrName>ppt_h</p:attrName>
                                            </p:attrNameLst>
                                          </p:cBhvr>
                                          <p:tavLst>
                                            <p:tav tm="0">
                                              <p:val>
                                                <p:fltVal val="0"/>
                                              </p:val>
                                            </p:tav>
                                            <p:tav tm="100000">
                                              <p:val>
                                                <p:strVal val="#ppt_h"/>
                                              </p:val>
                                            </p:tav>
                                          </p:tavLst>
                                        </p:anim>
                                        <p:animEffect transition="in" filter="fade">
                                          <p:cBhvr>
                                            <p:cTn id="82" dur="500"/>
                                            <p:tgtEl>
                                              <p:spTgt spid="91"/>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92"/>
                                            </p:tgtEl>
                                            <p:attrNameLst>
                                              <p:attrName>style.visibility</p:attrName>
                                            </p:attrNameLst>
                                          </p:cBhvr>
                                          <p:to>
                                            <p:strVal val="visible"/>
                                          </p:to>
                                        </p:set>
                                        <p:anim calcmode="lin" valueType="num">
                                          <p:cBhvr>
                                            <p:cTn id="85" dur="500" fill="hold"/>
                                            <p:tgtEl>
                                              <p:spTgt spid="92"/>
                                            </p:tgtEl>
                                            <p:attrNameLst>
                                              <p:attrName>ppt_w</p:attrName>
                                            </p:attrNameLst>
                                          </p:cBhvr>
                                          <p:tavLst>
                                            <p:tav tm="0">
                                              <p:val>
                                                <p:fltVal val="0"/>
                                              </p:val>
                                            </p:tav>
                                            <p:tav tm="100000">
                                              <p:val>
                                                <p:strVal val="#ppt_w"/>
                                              </p:val>
                                            </p:tav>
                                          </p:tavLst>
                                        </p:anim>
                                        <p:anim calcmode="lin" valueType="num">
                                          <p:cBhvr>
                                            <p:cTn id="86" dur="500" fill="hold"/>
                                            <p:tgtEl>
                                              <p:spTgt spid="92"/>
                                            </p:tgtEl>
                                            <p:attrNameLst>
                                              <p:attrName>ppt_h</p:attrName>
                                            </p:attrNameLst>
                                          </p:cBhvr>
                                          <p:tavLst>
                                            <p:tav tm="0">
                                              <p:val>
                                                <p:fltVal val="0"/>
                                              </p:val>
                                            </p:tav>
                                            <p:tav tm="100000">
                                              <p:val>
                                                <p:strVal val="#ppt_h"/>
                                              </p:val>
                                            </p:tav>
                                          </p:tavLst>
                                        </p:anim>
                                        <p:animEffect transition="in" filter="fade">
                                          <p:cBhvr>
                                            <p:cTn id="87" dur="500"/>
                                            <p:tgtEl>
                                              <p:spTgt spid="92"/>
                                            </p:tgtEl>
                                          </p:cBhvr>
                                        </p:animEffect>
                                      </p:childTnLst>
                                    </p:cTn>
                                  </p:par>
                                  <p:par>
                                    <p:cTn id="88" presetID="53" presetClass="entr" presetSubtype="16" fill="hold" nodeType="withEffect">
                                      <p:stCondLst>
                                        <p:cond delay="400"/>
                                      </p:stCondLst>
                                      <p:childTnLst>
                                        <p:set>
                                          <p:cBhvr>
                                            <p:cTn id="89" dur="1" fill="hold">
                                              <p:stCondLst>
                                                <p:cond delay="0"/>
                                              </p:stCondLst>
                                            </p:cTn>
                                            <p:tgtEl>
                                              <p:spTgt spid="93"/>
                                            </p:tgtEl>
                                            <p:attrNameLst>
                                              <p:attrName>style.visibility</p:attrName>
                                            </p:attrNameLst>
                                          </p:cBhvr>
                                          <p:to>
                                            <p:strVal val="visible"/>
                                          </p:to>
                                        </p:set>
                                        <p:anim calcmode="lin" valueType="num">
                                          <p:cBhvr>
                                            <p:cTn id="90" dur="500" fill="hold"/>
                                            <p:tgtEl>
                                              <p:spTgt spid="93"/>
                                            </p:tgtEl>
                                            <p:attrNameLst>
                                              <p:attrName>ppt_w</p:attrName>
                                            </p:attrNameLst>
                                          </p:cBhvr>
                                          <p:tavLst>
                                            <p:tav tm="0">
                                              <p:val>
                                                <p:fltVal val="0"/>
                                              </p:val>
                                            </p:tav>
                                            <p:tav tm="100000">
                                              <p:val>
                                                <p:strVal val="#ppt_w"/>
                                              </p:val>
                                            </p:tav>
                                          </p:tavLst>
                                        </p:anim>
                                        <p:anim calcmode="lin" valueType="num">
                                          <p:cBhvr>
                                            <p:cTn id="91" dur="500" fill="hold"/>
                                            <p:tgtEl>
                                              <p:spTgt spid="93"/>
                                            </p:tgtEl>
                                            <p:attrNameLst>
                                              <p:attrName>ppt_h</p:attrName>
                                            </p:attrNameLst>
                                          </p:cBhvr>
                                          <p:tavLst>
                                            <p:tav tm="0">
                                              <p:val>
                                                <p:fltVal val="0"/>
                                              </p:val>
                                            </p:tav>
                                            <p:tav tm="100000">
                                              <p:val>
                                                <p:strVal val="#ppt_h"/>
                                              </p:val>
                                            </p:tav>
                                          </p:tavLst>
                                        </p:anim>
                                        <p:animEffect transition="in" filter="fade">
                                          <p:cBhvr>
                                            <p:cTn id="92" dur="500"/>
                                            <p:tgtEl>
                                              <p:spTgt spid="93"/>
                                            </p:tgtEl>
                                          </p:cBhvr>
                                        </p:animEffect>
                                      </p:childTnLst>
                                    </p:cTn>
                                  </p:par>
                                  <p:par>
                                    <p:cTn id="93" presetID="53" presetClass="entr" presetSubtype="16" fill="hold" grpId="0" nodeType="withEffect">
                                      <p:stCondLst>
                                        <p:cond delay="400"/>
                                      </p:stCondLst>
                                      <p:childTnLst>
                                        <p:set>
                                          <p:cBhvr>
                                            <p:cTn id="94" dur="1" fill="hold">
                                              <p:stCondLst>
                                                <p:cond delay="0"/>
                                              </p:stCondLst>
                                            </p:cTn>
                                            <p:tgtEl>
                                              <p:spTgt spid="96"/>
                                            </p:tgtEl>
                                            <p:attrNameLst>
                                              <p:attrName>style.visibility</p:attrName>
                                            </p:attrNameLst>
                                          </p:cBhvr>
                                          <p:to>
                                            <p:strVal val="visible"/>
                                          </p:to>
                                        </p:set>
                                        <p:anim calcmode="lin" valueType="num">
                                          <p:cBhvr>
                                            <p:cTn id="95" dur="500" fill="hold"/>
                                            <p:tgtEl>
                                              <p:spTgt spid="96"/>
                                            </p:tgtEl>
                                            <p:attrNameLst>
                                              <p:attrName>ppt_w</p:attrName>
                                            </p:attrNameLst>
                                          </p:cBhvr>
                                          <p:tavLst>
                                            <p:tav tm="0">
                                              <p:val>
                                                <p:fltVal val="0"/>
                                              </p:val>
                                            </p:tav>
                                            <p:tav tm="100000">
                                              <p:val>
                                                <p:strVal val="#ppt_w"/>
                                              </p:val>
                                            </p:tav>
                                          </p:tavLst>
                                        </p:anim>
                                        <p:anim calcmode="lin" valueType="num">
                                          <p:cBhvr>
                                            <p:cTn id="96" dur="500" fill="hold"/>
                                            <p:tgtEl>
                                              <p:spTgt spid="96"/>
                                            </p:tgtEl>
                                            <p:attrNameLst>
                                              <p:attrName>ppt_h</p:attrName>
                                            </p:attrNameLst>
                                          </p:cBhvr>
                                          <p:tavLst>
                                            <p:tav tm="0">
                                              <p:val>
                                                <p:fltVal val="0"/>
                                              </p:val>
                                            </p:tav>
                                            <p:tav tm="100000">
                                              <p:val>
                                                <p:strVal val="#ppt_h"/>
                                              </p:val>
                                            </p:tav>
                                          </p:tavLst>
                                        </p:anim>
                                        <p:animEffect transition="in" filter="fade">
                                          <p:cBhvr>
                                            <p:cTn id="97" dur="500"/>
                                            <p:tgtEl>
                                              <p:spTgt spid="96"/>
                                            </p:tgtEl>
                                          </p:cBhvr>
                                        </p:animEffect>
                                      </p:childTnLst>
                                    </p:cTn>
                                  </p:par>
                                  <p:par>
                                    <p:cTn id="98" presetID="53" presetClass="entr" presetSubtype="16" fill="hold" grpId="0" nodeType="withEffect">
                                      <p:stCondLst>
                                        <p:cond delay="200"/>
                                      </p:stCondLst>
                                      <p:childTnLst>
                                        <p:set>
                                          <p:cBhvr>
                                            <p:cTn id="99" dur="1" fill="hold">
                                              <p:stCondLst>
                                                <p:cond delay="0"/>
                                              </p:stCondLst>
                                            </p:cTn>
                                            <p:tgtEl>
                                              <p:spTgt spid="97"/>
                                            </p:tgtEl>
                                            <p:attrNameLst>
                                              <p:attrName>style.visibility</p:attrName>
                                            </p:attrNameLst>
                                          </p:cBhvr>
                                          <p:to>
                                            <p:strVal val="visible"/>
                                          </p:to>
                                        </p:set>
                                        <p:anim calcmode="lin" valueType="num">
                                          <p:cBhvr>
                                            <p:cTn id="100" dur="500" fill="hold"/>
                                            <p:tgtEl>
                                              <p:spTgt spid="97"/>
                                            </p:tgtEl>
                                            <p:attrNameLst>
                                              <p:attrName>ppt_w</p:attrName>
                                            </p:attrNameLst>
                                          </p:cBhvr>
                                          <p:tavLst>
                                            <p:tav tm="0">
                                              <p:val>
                                                <p:fltVal val="0"/>
                                              </p:val>
                                            </p:tav>
                                            <p:tav tm="100000">
                                              <p:val>
                                                <p:strVal val="#ppt_w"/>
                                              </p:val>
                                            </p:tav>
                                          </p:tavLst>
                                        </p:anim>
                                        <p:anim calcmode="lin" valueType="num">
                                          <p:cBhvr>
                                            <p:cTn id="101" dur="500" fill="hold"/>
                                            <p:tgtEl>
                                              <p:spTgt spid="97"/>
                                            </p:tgtEl>
                                            <p:attrNameLst>
                                              <p:attrName>ppt_h</p:attrName>
                                            </p:attrNameLst>
                                          </p:cBhvr>
                                          <p:tavLst>
                                            <p:tav tm="0">
                                              <p:val>
                                                <p:fltVal val="0"/>
                                              </p:val>
                                            </p:tav>
                                            <p:tav tm="100000">
                                              <p:val>
                                                <p:strVal val="#ppt_h"/>
                                              </p:val>
                                            </p:tav>
                                          </p:tavLst>
                                        </p:anim>
                                        <p:animEffect transition="in" filter="fade">
                                          <p:cBhvr>
                                            <p:cTn id="102" dur="500"/>
                                            <p:tgtEl>
                                              <p:spTgt spid="97"/>
                                            </p:tgtEl>
                                          </p:cBhvr>
                                        </p:animEffect>
                                      </p:childTnLst>
                                    </p:cTn>
                                  </p:par>
                                  <p:par>
                                    <p:cTn id="103" presetID="53" presetClass="entr" presetSubtype="16" fill="hold" nodeType="withEffect">
                                      <p:stCondLst>
                                        <p:cond delay="400"/>
                                      </p:stCondLst>
                                      <p:childTnLst>
                                        <p:set>
                                          <p:cBhvr>
                                            <p:cTn id="104" dur="1" fill="hold">
                                              <p:stCondLst>
                                                <p:cond delay="0"/>
                                              </p:stCondLst>
                                            </p:cTn>
                                            <p:tgtEl>
                                              <p:spTgt spid="98"/>
                                            </p:tgtEl>
                                            <p:attrNameLst>
                                              <p:attrName>style.visibility</p:attrName>
                                            </p:attrNameLst>
                                          </p:cBhvr>
                                          <p:to>
                                            <p:strVal val="visible"/>
                                          </p:to>
                                        </p:set>
                                        <p:anim calcmode="lin" valueType="num">
                                          <p:cBhvr>
                                            <p:cTn id="105" dur="500" fill="hold"/>
                                            <p:tgtEl>
                                              <p:spTgt spid="98"/>
                                            </p:tgtEl>
                                            <p:attrNameLst>
                                              <p:attrName>ppt_w</p:attrName>
                                            </p:attrNameLst>
                                          </p:cBhvr>
                                          <p:tavLst>
                                            <p:tav tm="0">
                                              <p:val>
                                                <p:fltVal val="0"/>
                                              </p:val>
                                            </p:tav>
                                            <p:tav tm="100000">
                                              <p:val>
                                                <p:strVal val="#ppt_w"/>
                                              </p:val>
                                            </p:tav>
                                          </p:tavLst>
                                        </p:anim>
                                        <p:anim calcmode="lin" valueType="num">
                                          <p:cBhvr>
                                            <p:cTn id="106" dur="500" fill="hold"/>
                                            <p:tgtEl>
                                              <p:spTgt spid="98"/>
                                            </p:tgtEl>
                                            <p:attrNameLst>
                                              <p:attrName>ppt_h</p:attrName>
                                            </p:attrNameLst>
                                          </p:cBhvr>
                                          <p:tavLst>
                                            <p:tav tm="0">
                                              <p:val>
                                                <p:fltVal val="0"/>
                                              </p:val>
                                            </p:tav>
                                            <p:tav tm="100000">
                                              <p:val>
                                                <p:strVal val="#ppt_h"/>
                                              </p:val>
                                            </p:tav>
                                          </p:tavLst>
                                        </p:anim>
                                        <p:animEffect transition="in" filter="fade">
                                          <p:cBhvr>
                                            <p:cTn id="107" dur="500"/>
                                            <p:tgtEl>
                                              <p:spTgt spid="98"/>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101"/>
                                            </p:tgtEl>
                                            <p:attrNameLst>
                                              <p:attrName>style.visibility</p:attrName>
                                            </p:attrNameLst>
                                          </p:cBhvr>
                                          <p:to>
                                            <p:strVal val="visible"/>
                                          </p:to>
                                        </p:set>
                                        <p:anim calcmode="lin" valueType="num">
                                          <p:cBhvr>
                                            <p:cTn id="110" dur="500" fill="hold"/>
                                            <p:tgtEl>
                                              <p:spTgt spid="101"/>
                                            </p:tgtEl>
                                            <p:attrNameLst>
                                              <p:attrName>ppt_w</p:attrName>
                                            </p:attrNameLst>
                                          </p:cBhvr>
                                          <p:tavLst>
                                            <p:tav tm="0">
                                              <p:val>
                                                <p:fltVal val="0"/>
                                              </p:val>
                                            </p:tav>
                                            <p:tav tm="100000">
                                              <p:val>
                                                <p:strVal val="#ppt_w"/>
                                              </p:val>
                                            </p:tav>
                                          </p:tavLst>
                                        </p:anim>
                                        <p:anim calcmode="lin" valueType="num">
                                          <p:cBhvr>
                                            <p:cTn id="111" dur="500" fill="hold"/>
                                            <p:tgtEl>
                                              <p:spTgt spid="101"/>
                                            </p:tgtEl>
                                            <p:attrNameLst>
                                              <p:attrName>ppt_h</p:attrName>
                                            </p:attrNameLst>
                                          </p:cBhvr>
                                          <p:tavLst>
                                            <p:tav tm="0">
                                              <p:val>
                                                <p:fltVal val="0"/>
                                              </p:val>
                                            </p:tav>
                                            <p:tav tm="100000">
                                              <p:val>
                                                <p:strVal val="#ppt_h"/>
                                              </p:val>
                                            </p:tav>
                                          </p:tavLst>
                                        </p:anim>
                                        <p:animEffect transition="in" filter="fade">
                                          <p:cBhvr>
                                            <p:cTn id="112" dur="500"/>
                                            <p:tgtEl>
                                              <p:spTgt spid="101"/>
                                            </p:tgtEl>
                                          </p:cBhvr>
                                        </p:animEffect>
                                      </p:childTnLst>
                                    </p:cTn>
                                  </p:par>
                                  <p:par>
                                    <p:cTn id="113" presetID="12" presetClass="entr" presetSubtype="8" fill="hold" grpId="0" nodeType="withEffect">
                                      <p:stCondLst>
                                        <p:cond delay="200"/>
                                      </p:stCondLst>
                                      <p:childTnLst>
                                        <p:set>
                                          <p:cBhvr>
                                            <p:cTn id="114" dur="1" fill="hold">
                                              <p:stCondLst>
                                                <p:cond delay="0"/>
                                              </p:stCondLst>
                                            </p:cTn>
                                            <p:tgtEl>
                                              <p:spTgt spid="102"/>
                                            </p:tgtEl>
                                            <p:attrNameLst>
                                              <p:attrName>style.visibility</p:attrName>
                                            </p:attrNameLst>
                                          </p:cBhvr>
                                          <p:to>
                                            <p:strVal val="visible"/>
                                          </p:to>
                                        </p:set>
                                        <p:anim calcmode="lin" valueType="num">
                                          <p:cBhvr additive="base">
                                            <p:cTn id="115" dur="300"/>
                                            <p:tgtEl>
                                              <p:spTgt spid="102"/>
                                            </p:tgtEl>
                                            <p:attrNameLst>
                                              <p:attrName>ppt_x</p:attrName>
                                            </p:attrNameLst>
                                          </p:cBhvr>
                                          <p:tavLst>
                                            <p:tav tm="0">
                                              <p:val>
                                                <p:strVal val="#ppt_x-#ppt_w*1.125000"/>
                                              </p:val>
                                            </p:tav>
                                            <p:tav tm="100000">
                                              <p:val>
                                                <p:strVal val="#ppt_x"/>
                                              </p:val>
                                            </p:tav>
                                          </p:tavLst>
                                        </p:anim>
                                        <p:animEffect transition="in" filter="wipe(right)">
                                          <p:cBhvr>
                                            <p:cTn id="116" dur="300"/>
                                            <p:tgtEl>
                                              <p:spTgt spid="102"/>
                                            </p:tgtEl>
                                          </p:cBhvr>
                                        </p:animEffect>
                                      </p:childTnLst>
                                    </p:cTn>
                                  </p:par>
                                  <p:par>
                                    <p:cTn id="117" presetID="12" presetClass="entr" presetSubtype="8" fill="hold" grpId="0" nodeType="withEffect">
                                      <p:stCondLst>
                                        <p:cond delay="200"/>
                                      </p:stCondLst>
                                      <p:childTnLst>
                                        <p:set>
                                          <p:cBhvr>
                                            <p:cTn id="118" dur="1" fill="hold">
                                              <p:stCondLst>
                                                <p:cond delay="0"/>
                                              </p:stCondLst>
                                            </p:cTn>
                                            <p:tgtEl>
                                              <p:spTgt spid="103"/>
                                            </p:tgtEl>
                                            <p:attrNameLst>
                                              <p:attrName>style.visibility</p:attrName>
                                            </p:attrNameLst>
                                          </p:cBhvr>
                                          <p:to>
                                            <p:strVal val="visible"/>
                                          </p:to>
                                        </p:set>
                                        <p:anim calcmode="lin" valueType="num">
                                          <p:cBhvr additive="base">
                                            <p:cTn id="119" dur="300"/>
                                            <p:tgtEl>
                                              <p:spTgt spid="103"/>
                                            </p:tgtEl>
                                            <p:attrNameLst>
                                              <p:attrName>ppt_x</p:attrName>
                                            </p:attrNameLst>
                                          </p:cBhvr>
                                          <p:tavLst>
                                            <p:tav tm="0">
                                              <p:val>
                                                <p:strVal val="#ppt_x-#ppt_w*1.125000"/>
                                              </p:val>
                                            </p:tav>
                                            <p:tav tm="100000">
                                              <p:val>
                                                <p:strVal val="#ppt_x"/>
                                              </p:val>
                                            </p:tav>
                                          </p:tavLst>
                                        </p:anim>
                                        <p:animEffect transition="in" filter="wipe(right)">
                                          <p:cBhvr>
                                            <p:cTn id="120" dur="300"/>
                                            <p:tgtEl>
                                              <p:spTgt spid="103"/>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104"/>
                                            </p:tgtEl>
                                            <p:attrNameLst>
                                              <p:attrName>style.visibility</p:attrName>
                                            </p:attrNameLst>
                                          </p:cBhvr>
                                          <p:to>
                                            <p:strVal val="visible"/>
                                          </p:to>
                                        </p:set>
                                        <p:anim calcmode="lin" valueType="num">
                                          <p:cBhvr additive="base">
                                            <p:cTn id="123" dur="300"/>
                                            <p:tgtEl>
                                              <p:spTgt spid="104"/>
                                            </p:tgtEl>
                                            <p:attrNameLst>
                                              <p:attrName>ppt_x</p:attrName>
                                            </p:attrNameLst>
                                          </p:cBhvr>
                                          <p:tavLst>
                                            <p:tav tm="0">
                                              <p:val>
                                                <p:strVal val="#ppt_x-#ppt_w*1.125000"/>
                                              </p:val>
                                            </p:tav>
                                            <p:tav tm="100000">
                                              <p:val>
                                                <p:strVal val="#ppt_x"/>
                                              </p:val>
                                            </p:tav>
                                          </p:tavLst>
                                        </p:anim>
                                        <p:animEffect transition="in" filter="wipe(right)">
                                          <p:cBhvr>
                                            <p:cTn id="124" dur="300"/>
                                            <p:tgtEl>
                                              <p:spTgt spid="104"/>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105"/>
                                            </p:tgtEl>
                                            <p:attrNameLst>
                                              <p:attrName>style.visibility</p:attrName>
                                            </p:attrNameLst>
                                          </p:cBhvr>
                                          <p:to>
                                            <p:strVal val="visible"/>
                                          </p:to>
                                        </p:set>
                                        <p:anim calcmode="lin" valueType="num">
                                          <p:cBhvr additive="base">
                                            <p:cTn id="127" dur="300"/>
                                            <p:tgtEl>
                                              <p:spTgt spid="105"/>
                                            </p:tgtEl>
                                            <p:attrNameLst>
                                              <p:attrName>ppt_x</p:attrName>
                                            </p:attrNameLst>
                                          </p:cBhvr>
                                          <p:tavLst>
                                            <p:tav tm="0">
                                              <p:val>
                                                <p:strVal val="#ppt_x-#ppt_w*1.125000"/>
                                              </p:val>
                                            </p:tav>
                                            <p:tav tm="100000">
                                              <p:val>
                                                <p:strVal val="#ppt_x"/>
                                              </p:val>
                                            </p:tav>
                                          </p:tavLst>
                                        </p:anim>
                                        <p:animEffect transition="in" filter="wipe(right)">
                                          <p:cBhvr>
                                            <p:cTn id="128" dur="3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7" grpId="0"/>
          <p:bldP spid="49" grpId="0"/>
          <p:bldP spid="50" grpId="0"/>
          <p:bldP spid="51" grpId="0"/>
          <p:bldP spid="52" grpId="0"/>
          <p:bldP spid="80" grpId="0" animBg="1"/>
          <p:bldP spid="81" grpId="0" animBg="1"/>
          <p:bldP spid="91" grpId="0" animBg="1"/>
          <p:bldP spid="92" grpId="0" animBg="1"/>
          <p:bldP spid="96" grpId="0" animBg="1"/>
          <p:bldP spid="97" grpId="0" animBg="1"/>
          <p:bldP spid="101" grpId="0" animBg="1"/>
          <p:bldP spid="102" grpId="0"/>
          <p:bldP spid="103" grpId="0"/>
          <p:bldP spid="104" grpId="0"/>
          <p:bldP spid="10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8" presetClass="entr" presetSubtype="3"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strips(upRight)">
                                          <p:cBhvr>
                                            <p:cTn id="13" dur="500"/>
                                            <p:tgtEl>
                                              <p:spTgt spid="27"/>
                                            </p:tgtEl>
                                          </p:cBhvr>
                                        </p:animEffect>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fill="hold"/>
                                            <p:tgtEl>
                                              <p:spTgt spid="28"/>
                                            </p:tgtEl>
                                            <p:attrNameLst>
                                              <p:attrName>ppt_x</p:attrName>
                                            </p:attrNameLst>
                                          </p:cBhvr>
                                          <p:tavLst>
                                            <p:tav tm="0">
                                              <p:val>
                                                <p:strVal val="0-#ppt_w/2"/>
                                              </p:val>
                                            </p:tav>
                                            <p:tav tm="100000">
                                              <p:val>
                                                <p:strVal val="#ppt_x"/>
                                              </p:val>
                                            </p:tav>
                                          </p:tavLst>
                                        </p:anim>
                                        <p:anim calcmode="lin" valueType="num">
                                          <p:cBhvr additive="base">
                                            <p:cTn id="18" dur="500" fill="hold"/>
                                            <p:tgtEl>
                                              <p:spTgt spid="2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30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0-#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60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500" fill="hold"/>
                                            <p:tgtEl>
                                              <p:spTgt spid="39"/>
                                            </p:tgtEl>
                                            <p:attrNameLst>
                                              <p:attrName>ppt_x</p:attrName>
                                            </p:attrNameLst>
                                          </p:cBhvr>
                                          <p:tavLst>
                                            <p:tav tm="0">
                                              <p:val>
                                                <p:strVal val="0-#ppt_w/2"/>
                                              </p:val>
                                            </p:tav>
                                            <p:tav tm="100000">
                                              <p:val>
                                                <p:strVal val="#ppt_x"/>
                                              </p:val>
                                            </p:tav>
                                          </p:tavLst>
                                        </p:anim>
                                        <p:anim calcmode="lin" valueType="num">
                                          <p:cBhvr additive="base">
                                            <p:cTn id="26" dur="500" fill="hold"/>
                                            <p:tgtEl>
                                              <p:spTgt spid="39"/>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90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500" fill="hold"/>
                                            <p:tgtEl>
                                              <p:spTgt spid="44"/>
                                            </p:tgtEl>
                                            <p:attrNameLst>
                                              <p:attrName>ppt_x</p:attrName>
                                            </p:attrNameLst>
                                          </p:cBhvr>
                                          <p:tavLst>
                                            <p:tav tm="0">
                                              <p:val>
                                                <p:strVal val="0-#ppt_w/2"/>
                                              </p:val>
                                            </p:tav>
                                            <p:tav tm="100000">
                                              <p:val>
                                                <p:strVal val="#ppt_x"/>
                                              </p:val>
                                            </p:tav>
                                          </p:tavLst>
                                        </p:anim>
                                        <p:anim calcmode="lin" valueType="num">
                                          <p:cBhvr additive="base">
                                            <p:cTn id="30" dur="500" fill="hold"/>
                                            <p:tgtEl>
                                              <p:spTgt spid="44"/>
                                            </p:tgtEl>
                                            <p:attrNameLst>
                                              <p:attrName>ppt_y</p:attrName>
                                            </p:attrNameLst>
                                          </p:cBhvr>
                                          <p:tavLst>
                                            <p:tav tm="0">
                                              <p:val>
                                                <p:strVal val="#ppt_y"/>
                                              </p:val>
                                            </p:tav>
                                            <p:tav tm="100000">
                                              <p:val>
                                                <p:strVal val="#ppt_y"/>
                                              </p:val>
                                            </p:tav>
                                          </p:tavLst>
                                        </p:anim>
                                      </p:childTnLst>
                                    </p:cTn>
                                  </p:par>
                                  <p:par>
                                    <p:cTn id="31" presetID="12" presetClass="entr" presetSubtype="2" fill="hold" grpId="0" nodeType="withEffect">
                                      <p:stCondLst>
                                        <p:cond delay="300"/>
                                      </p:stCondLst>
                                      <p:childTnLst>
                                        <p:set>
                                          <p:cBhvr>
                                            <p:cTn id="32" dur="1" fill="hold">
                                              <p:stCondLst>
                                                <p:cond delay="0"/>
                                              </p:stCondLst>
                                            </p:cTn>
                                            <p:tgtEl>
                                              <p:spTgt spid="49"/>
                                            </p:tgtEl>
                                            <p:attrNameLst>
                                              <p:attrName>style.visibility</p:attrName>
                                            </p:attrNameLst>
                                          </p:cBhvr>
                                          <p:to>
                                            <p:strVal val="visible"/>
                                          </p:to>
                                        </p:set>
                                        <p:anim calcmode="lin" valueType="num">
                                          <p:cBhvr additive="base">
                                            <p:cTn id="33" dur="500"/>
                                            <p:tgtEl>
                                              <p:spTgt spid="49"/>
                                            </p:tgtEl>
                                            <p:attrNameLst>
                                              <p:attrName>ppt_x</p:attrName>
                                            </p:attrNameLst>
                                          </p:cBhvr>
                                          <p:tavLst>
                                            <p:tav tm="0">
                                              <p:val>
                                                <p:strVal val="#ppt_x+#ppt_w*1.125000"/>
                                              </p:val>
                                            </p:tav>
                                            <p:tav tm="100000">
                                              <p:val>
                                                <p:strVal val="#ppt_x"/>
                                              </p:val>
                                            </p:tav>
                                          </p:tavLst>
                                        </p:anim>
                                        <p:animEffect transition="in" filter="wipe(left)">
                                          <p:cBhvr>
                                            <p:cTn id="34" dur="500"/>
                                            <p:tgtEl>
                                              <p:spTgt spid="49"/>
                                            </p:tgtEl>
                                          </p:cBhvr>
                                        </p:animEffect>
                                      </p:childTnLst>
                                    </p:cTn>
                                  </p:par>
                                  <p:par>
                                    <p:cTn id="35" presetID="12" presetClass="entr" presetSubtype="2" fill="hold" grpId="0" nodeType="withEffect">
                                      <p:stCondLst>
                                        <p:cond delay="60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p:tgtEl>
                                              <p:spTgt spid="50"/>
                                            </p:tgtEl>
                                            <p:attrNameLst>
                                              <p:attrName>ppt_x</p:attrName>
                                            </p:attrNameLst>
                                          </p:cBhvr>
                                          <p:tavLst>
                                            <p:tav tm="0">
                                              <p:val>
                                                <p:strVal val="#ppt_x+#ppt_w*1.125000"/>
                                              </p:val>
                                            </p:tav>
                                            <p:tav tm="100000">
                                              <p:val>
                                                <p:strVal val="#ppt_x"/>
                                              </p:val>
                                            </p:tav>
                                          </p:tavLst>
                                        </p:anim>
                                        <p:animEffect transition="in" filter="wipe(left)">
                                          <p:cBhvr>
                                            <p:cTn id="38" dur="500"/>
                                            <p:tgtEl>
                                              <p:spTgt spid="50"/>
                                            </p:tgtEl>
                                          </p:cBhvr>
                                        </p:animEffect>
                                      </p:childTnLst>
                                    </p:cTn>
                                  </p:par>
                                  <p:par>
                                    <p:cTn id="39" presetID="12" presetClass="entr" presetSubtype="2" fill="hold" grpId="0" nodeType="withEffect">
                                      <p:stCondLst>
                                        <p:cond delay="90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p:tgtEl>
                                              <p:spTgt spid="51"/>
                                            </p:tgtEl>
                                            <p:attrNameLst>
                                              <p:attrName>ppt_x</p:attrName>
                                            </p:attrNameLst>
                                          </p:cBhvr>
                                          <p:tavLst>
                                            <p:tav tm="0">
                                              <p:val>
                                                <p:strVal val="#ppt_x+#ppt_w*1.125000"/>
                                              </p:val>
                                            </p:tav>
                                            <p:tav tm="100000">
                                              <p:val>
                                                <p:strVal val="#ppt_x"/>
                                              </p:val>
                                            </p:tav>
                                          </p:tavLst>
                                        </p:anim>
                                        <p:animEffect transition="in" filter="wipe(left)">
                                          <p:cBhvr>
                                            <p:cTn id="42" dur="500"/>
                                            <p:tgtEl>
                                              <p:spTgt spid="51"/>
                                            </p:tgtEl>
                                          </p:cBhvr>
                                        </p:animEffect>
                                      </p:childTnLst>
                                    </p:cTn>
                                  </p:par>
                                  <p:par>
                                    <p:cTn id="43" presetID="12" presetClass="entr" presetSubtype="2" fill="hold" grpId="0" nodeType="withEffect">
                                      <p:stCondLst>
                                        <p:cond delay="1200"/>
                                      </p:stCondLst>
                                      <p:childTnLst>
                                        <p:set>
                                          <p:cBhvr>
                                            <p:cTn id="44" dur="1" fill="hold">
                                              <p:stCondLst>
                                                <p:cond delay="0"/>
                                              </p:stCondLst>
                                            </p:cTn>
                                            <p:tgtEl>
                                              <p:spTgt spid="52"/>
                                            </p:tgtEl>
                                            <p:attrNameLst>
                                              <p:attrName>style.visibility</p:attrName>
                                            </p:attrNameLst>
                                          </p:cBhvr>
                                          <p:to>
                                            <p:strVal val="visible"/>
                                          </p:to>
                                        </p:set>
                                        <p:anim calcmode="lin" valueType="num">
                                          <p:cBhvr additive="base">
                                            <p:cTn id="45" dur="500"/>
                                            <p:tgtEl>
                                              <p:spTgt spid="52"/>
                                            </p:tgtEl>
                                            <p:attrNameLst>
                                              <p:attrName>ppt_x</p:attrName>
                                            </p:attrNameLst>
                                          </p:cBhvr>
                                          <p:tavLst>
                                            <p:tav tm="0">
                                              <p:val>
                                                <p:strVal val="#ppt_x+#ppt_w*1.125000"/>
                                              </p:val>
                                            </p:tav>
                                            <p:tav tm="100000">
                                              <p:val>
                                                <p:strVal val="#ppt_x"/>
                                              </p:val>
                                            </p:tav>
                                          </p:tavLst>
                                        </p:anim>
                                        <p:animEffect transition="in" filter="wipe(left)">
                                          <p:cBhvr>
                                            <p:cTn id="46" dur="500"/>
                                            <p:tgtEl>
                                              <p:spTgt spid="52"/>
                                            </p:tgtEl>
                                          </p:cBhvr>
                                        </p:animEffect>
                                      </p:childTnLst>
                                    </p:cTn>
                                  </p:par>
                                </p:childTnLst>
                              </p:cTn>
                            </p:par>
                            <p:par>
                              <p:cTn id="47" fill="hold">
                                <p:stCondLst>
                                  <p:cond delay="2700"/>
                                </p:stCondLst>
                                <p:childTnLst>
                                  <p:par>
                                    <p:cTn id="48" presetID="53" presetClass="entr" presetSubtype="16" fill="hold" nodeType="afterEffect">
                                      <p:stCondLst>
                                        <p:cond delay="0"/>
                                      </p:stCondLst>
                                      <p:childTnLst>
                                        <p:set>
                                          <p:cBhvr>
                                            <p:cTn id="49" dur="1" fill="hold">
                                              <p:stCondLst>
                                                <p:cond delay="0"/>
                                              </p:stCondLst>
                                            </p:cTn>
                                            <p:tgtEl>
                                              <p:spTgt spid="77"/>
                                            </p:tgtEl>
                                            <p:attrNameLst>
                                              <p:attrName>style.visibility</p:attrName>
                                            </p:attrNameLst>
                                          </p:cBhvr>
                                          <p:to>
                                            <p:strVal val="visible"/>
                                          </p:to>
                                        </p:set>
                                        <p:anim calcmode="lin" valueType="num">
                                          <p:cBhvr>
                                            <p:cTn id="50" dur="500" fill="hold"/>
                                            <p:tgtEl>
                                              <p:spTgt spid="77"/>
                                            </p:tgtEl>
                                            <p:attrNameLst>
                                              <p:attrName>ppt_w</p:attrName>
                                            </p:attrNameLst>
                                          </p:cBhvr>
                                          <p:tavLst>
                                            <p:tav tm="0">
                                              <p:val>
                                                <p:fltVal val="0"/>
                                              </p:val>
                                            </p:tav>
                                            <p:tav tm="100000">
                                              <p:val>
                                                <p:strVal val="#ppt_w"/>
                                              </p:val>
                                            </p:tav>
                                          </p:tavLst>
                                        </p:anim>
                                        <p:anim calcmode="lin" valueType="num">
                                          <p:cBhvr>
                                            <p:cTn id="51" dur="500" fill="hold"/>
                                            <p:tgtEl>
                                              <p:spTgt spid="77"/>
                                            </p:tgtEl>
                                            <p:attrNameLst>
                                              <p:attrName>ppt_h</p:attrName>
                                            </p:attrNameLst>
                                          </p:cBhvr>
                                          <p:tavLst>
                                            <p:tav tm="0">
                                              <p:val>
                                                <p:fltVal val="0"/>
                                              </p:val>
                                            </p:tav>
                                            <p:tav tm="100000">
                                              <p:val>
                                                <p:strVal val="#ppt_h"/>
                                              </p:val>
                                            </p:tav>
                                          </p:tavLst>
                                        </p:anim>
                                        <p:animEffect transition="in" filter="fade">
                                          <p:cBhvr>
                                            <p:cTn id="52" dur="500"/>
                                            <p:tgtEl>
                                              <p:spTgt spid="7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80"/>
                                            </p:tgtEl>
                                            <p:attrNameLst>
                                              <p:attrName>style.visibility</p:attrName>
                                            </p:attrNameLst>
                                          </p:cBhvr>
                                          <p:to>
                                            <p:strVal val="visible"/>
                                          </p:to>
                                        </p:set>
                                        <p:anim calcmode="lin" valueType="num">
                                          <p:cBhvr>
                                            <p:cTn id="55" dur="500" fill="hold"/>
                                            <p:tgtEl>
                                              <p:spTgt spid="80"/>
                                            </p:tgtEl>
                                            <p:attrNameLst>
                                              <p:attrName>ppt_w</p:attrName>
                                            </p:attrNameLst>
                                          </p:cBhvr>
                                          <p:tavLst>
                                            <p:tav tm="0">
                                              <p:val>
                                                <p:fltVal val="0"/>
                                              </p:val>
                                            </p:tav>
                                            <p:tav tm="100000">
                                              <p:val>
                                                <p:strVal val="#ppt_w"/>
                                              </p:val>
                                            </p:tav>
                                          </p:tavLst>
                                        </p:anim>
                                        <p:anim calcmode="lin" valueType="num">
                                          <p:cBhvr>
                                            <p:cTn id="56" dur="500" fill="hold"/>
                                            <p:tgtEl>
                                              <p:spTgt spid="80"/>
                                            </p:tgtEl>
                                            <p:attrNameLst>
                                              <p:attrName>ppt_h</p:attrName>
                                            </p:attrNameLst>
                                          </p:cBhvr>
                                          <p:tavLst>
                                            <p:tav tm="0">
                                              <p:val>
                                                <p:fltVal val="0"/>
                                              </p:val>
                                            </p:tav>
                                            <p:tav tm="100000">
                                              <p:val>
                                                <p:strVal val="#ppt_h"/>
                                              </p:val>
                                            </p:tav>
                                          </p:tavLst>
                                        </p:anim>
                                        <p:animEffect transition="in" filter="fade">
                                          <p:cBhvr>
                                            <p:cTn id="57" dur="500"/>
                                            <p:tgtEl>
                                              <p:spTgt spid="80"/>
                                            </p:tgtEl>
                                          </p:cBhvr>
                                        </p:animEffect>
                                      </p:childTnLst>
                                    </p:cTn>
                                  </p:par>
                                  <p:par>
                                    <p:cTn id="58" presetID="53" presetClass="entr" presetSubtype="16" fill="hold" grpId="0" nodeType="withEffect">
                                      <p:stCondLst>
                                        <p:cond delay="400"/>
                                      </p:stCondLst>
                                      <p:childTnLst>
                                        <p:set>
                                          <p:cBhvr>
                                            <p:cTn id="59" dur="1" fill="hold">
                                              <p:stCondLst>
                                                <p:cond delay="0"/>
                                              </p:stCondLst>
                                            </p:cTn>
                                            <p:tgtEl>
                                              <p:spTgt spid="81"/>
                                            </p:tgtEl>
                                            <p:attrNameLst>
                                              <p:attrName>style.visibility</p:attrName>
                                            </p:attrNameLst>
                                          </p:cBhvr>
                                          <p:to>
                                            <p:strVal val="visible"/>
                                          </p:to>
                                        </p:set>
                                        <p:anim calcmode="lin" valueType="num">
                                          <p:cBhvr>
                                            <p:cTn id="60" dur="500" fill="hold"/>
                                            <p:tgtEl>
                                              <p:spTgt spid="81"/>
                                            </p:tgtEl>
                                            <p:attrNameLst>
                                              <p:attrName>ppt_w</p:attrName>
                                            </p:attrNameLst>
                                          </p:cBhvr>
                                          <p:tavLst>
                                            <p:tav tm="0">
                                              <p:val>
                                                <p:fltVal val="0"/>
                                              </p:val>
                                            </p:tav>
                                            <p:tav tm="100000">
                                              <p:val>
                                                <p:strVal val="#ppt_w"/>
                                              </p:val>
                                            </p:tav>
                                          </p:tavLst>
                                        </p:anim>
                                        <p:anim calcmode="lin" valueType="num">
                                          <p:cBhvr>
                                            <p:cTn id="61" dur="500" fill="hold"/>
                                            <p:tgtEl>
                                              <p:spTgt spid="81"/>
                                            </p:tgtEl>
                                            <p:attrNameLst>
                                              <p:attrName>ppt_h</p:attrName>
                                            </p:attrNameLst>
                                          </p:cBhvr>
                                          <p:tavLst>
                                            <p:tav tm="0">
                                              <p:val>
                                                <p:fltVal val="0"/>
                                              </p:val>
                                            </p:tav>
                                            <p:tav tm="100000">
                                              <p:val>
                                                <p:strVal val="#ppt_h"/>
                                              </p:val>
                                            </p:tav>
                                          </p:tavLst>
                                        </p:anim>
                                        <p:animEffect transition="in" filter="fade">
                                          <p:cBhvr>
                                            <p:cTn id="62" dur="500"/>
                                            <p:tgtEl>
                                              <p:spTgt spid="81"/>
                                            </p:tgtEl>
                                          </p:cBhvr>
                                        </p:animEffect>
                                      </p:childTnLst>
                                    </p:cTn>
                                  </p:par>
                                  <p:par>
                                    <p:cTn id="63" presetID="53" presetClass="entr" presetSubtype="16" fill="hold" nodeType="withEffect">
                                      <p:stCondLst>
                                        <p:cond delay="0"/>
                                      </p:stCondLst>
                                      <p:childTnLst>
                                        <p:set>
                                          <p:cBhvr>
                                            <p:cTn id="64" dur="1" fill="hold">
                                              <p:stCondLst>
                                                <p:cond delay="0"/>
                                              </p:stCondLst>
                                            </p:cTn>
                                            <p:tgtEl>
                                              <p:spTgt spid="82"/>
                                            </p:tgtEl>
                                            <p:attrNameLst>
                                              <p:attrName>style.visibility</p:attrName>
                                            </p:attrNameLst>
                                          </p:cBhvr>
                                          <p:to>
                                            <p:strVal val="visible"/>
                                          </p:to>
                                        </p:set>
                                        <p:anim calcmode="lin" valueType="num">
                                          <p:cBhvr>
                                            <p:cTn id="65" dur="500" fill="hold"/>
                                            <p:tgtEl>
                                              <p:spTgt spid="82"/>
                                            </p:tgtEl>
                                            <p:attrNameLst>
                                              <p:attrName>ppt_w</p:attrName>
                                            </p:attrNameLst>
                                          </p:cBhvr>
                                          <p:tavLst>
                                            <p:tav tm="0">
                                              <p:val>
                                                <p:fltVal val="0"/>
                                              </p:val>
                                            </p:tav>
                                            <p:tav tm="100000">
                                              <p:val>
                                                <p:strVal val="#ppt_w"/>
                                              </p:val>
                                            </p:tav>
                                          </p:tavLst>
                                        </p:anim>
                                        <p:anim calcmode="lin" valueType="num">
                                          <p:cBhvr>
                                            <p:cTn id="66" dur="500" fill="hold"/>
                                            <p:tgtEl>
                                              <p:spTgt spid="82"/>
                                            </p:tgtEl>
                                            <p:attrNameLst>
                                              <p:attrName>ppt_h</p:attrName>
                                            </p:attrNameLst>
                                          </p:cBhvr>
                                          <p:tavLst>
                                            <p:tav tm="0">
                                              <p:val>
                                                <p:fltVal val="0"/>
                                              </p:val>
                                            </p:tav>
                                            <p:tav tm="100000">
                                              <p:val>
                                                <p:strVal val="#ppt_h"/>
                                              </p:val>
                                            </p:tav>
                                          </p:tavLst>
                                        </p:anim>
                                        <p:animEffect transition="in" filter="fade">
                                          <p:cBhvr>
                                            <p:cTn id="67" dur="500"/>
                                            <p:tgtEl>
                                              <p:spTgt spid="82"/>
                                            </p:tgtEl>
                                          </p:cBhvr>
                                        </p:animEffect>
                                      </p:childTnLst>
                                    </p:cTn>
                                  </p:par>
                                  <p:par>
                                    <p:cTn id="68" presetID="53" presetClass="entr" presetSubtype="16" fill="hold" nodeType="withEffect">
                                      <p:stCondLst>
                                        <p:cond delay="400"/>
                                      </p:stCondLst>
                                      <p:childTnLst>
                                        <p:set>
                                          <p:cBhvr>
                                            <p:cTn id="69" dur="1" fill="hold">
                                              <p:stCondLst>
                                                <p:cond delay="0"/>
                                              </p:stCondLst>
                                            </p:cTn>
                                            <p:tgtEl>
                                              <p:spTgt spid="85"/>
                                            </p:tgtEl>
                                            <p:attrNameLst>
                                              <p:attrName>style.visibility</p:attrName>
                                            </p:attrNameLst>
                                          </p:cBhvr>
                                          <p:to>
                                            <p:strVal val="visible"/>
                                          </p:to>
                                        </p:set>
                                        <p:anim calcmode="lin" valueType="num">
                                          <p:cBhvr>
                                            <p:cTn id="70" dur="500" fill="hold"/>
                                            <p:tgtEl>
                                              <p:spTgt spid="85"/>
                                            </p:tgtEl>
                                            <p:attrNameLst>
                                              <p:attrName>ppt_w</p:attrName>
                                            </p:attrNameLst>
                                          </p:cBhvr>
                                          <p:tavLst>
                                            <p:tav tm="0">
                                              <p:val>
                                                <p:fltVal val="0"/>
                                              </p:val>
                                            </p:tav>
                                            <p:tav tm="100000">
                                              <p:val>
                                                <p:strVal val="#ppt_w"/>
                                              </p:val>
                                            </p:tav>
                                          </p:tavLst>
                                        </p:anim>
                                        <p:anim calcmode="lin" valueType="num">
                                          <p:cBhvr>
                                            <p:cTn id="71" dur="500" fill="hold"/>
                                            <p:tgtEl>
                                              <p:spTgt spid="85"/>
                                            </p:tgtEl>
                                            <p:attrNameLst>
                                              <p:attrName>ppt_h</p:attrName>
                                            </p:attrNameLst>
                                          </p:cBhvr>
                                          <p:tavLst>
                                            <p:tav tm="0">
                                              <p:val>
                                                <p:fltVal val="0"/>
                                              </p:val>
                                            </p:tav>
                                            <p:tav tm="100000">
                                              <p:val>
                                                <p:strVal val="#ppt_h"/>
                                              </p:val>
                                            </p:tav>
                                          </p:tavLst>
                                        </p:anim>
                                        <p:animEffect transition="in" filter="fade">
                                          <p:cBhvr>
                                            <p:cTn id="72" dur="500"/>
                                            <p:tgtEl>
                                              <p:spTgt spid="85"/>
                                            </p:tgtEl>
                                          </p:cBhvr>
                                        </p:animEffect>
                                      </p:childTnLst>
                                    </p:cTn>
                                  </p:par>
                                  <p:par>
                                    <p:cTn id="73" presetID="53" presetClass="entr" presetSubtype="16" fill="hold" nodeType="withEffect">
                                      <p:stCondLst>
                                        <p:cond delay="200"/>
                                      </p:stCondLst>
                                      <p:childTnLst>
                                        <p:set>
                                          <p:cBhvr>
                                            <p:cTn id="74" dur="1" fill="hold">
                                              <p:stCondLst>
                                                <p:cond delay="0"/>
                                              </p:stCondLst>
                                            </p:cTn>
                                            <p:tgtEl>
                                              <p:spTgt spid="88"/>
                                            </p:tgtEl>
                                            <p:attrNameLst>
                                              <p:attrName>style.visibility</p:attrName>
                                            </p:attrNameLst>
                                          </p:cBhvr>
                                          <p:to>
                                            <p:strVal val="visible"/>
                                          </p:to>
                                        </p:set>
                                        <p:anim calcmode="lin" valueType="num">
                                          <p:cBhvr>
                                            <p:cTn id="75" dur="500" fill="hold"/>
                                            <p:tgtEl>
                                              <p:spTgt spid="88"/>
                                            </p:tgtEl>
                                            <p:attrNameLst>
                                              <p:attrName>ppt_w</p:attrName>
                                            </p:attrNameLst>
                                          </p:cBhvr>
                                          <p:tavLst>
                                            <p:tav tm="0">
                                              <p:val>
                                                <p:fltVal val="0"/>
                                              </p:val>
                                            </p:tav>
                                            <p:tav tm="100000">
                                              <p:val>
                                                <p:strVal val="#ppt_w"/>
                                              </p:val>
                                            </p:tav>
                                          </p:tavLst>
                                        </p:anim>
                                        <p:anim calcmode="lin" valueType="num">
                                          <p:cBhvr>
                                            <p:cTn id="76" dur="500" fill="hold"/>
                                            <p:tgtEl>
                                              <p:spTgt spid="88"/>
                                            </p:tgtEl>
                                            <p:attrNameLst>
                                              <p:attrName>ppt_h</p:attrName>
                                            </p:attrNameLst>
                                          </p:cBhvr>
                                          <p:tavLst>
                                            <p:tav tm="0">
                                              <p:val>
                                                <p:fltVal val="0"/>
                                              </p:val>
                                            </p:tav>
                                            <p:tav tm="100000">
                                              <p:val>
                                                <p:strVal val="#ppt_h"/>
                                              </p:val>
                                            </p:tav>
                                          </p:tavLst>
                                        </p:anim>
                                        <p:animEffect transition="in" filter="fade">
                                          <p:cBhvr>
                                            <p:cTn id="77" dur="500"/>
                                            <p:tgtEl>
                                              <p:spTgt spid="88"/>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91"/>
                                            </p:tgtEl>
                                            <p:attrNameLst>
                                              <p:attrName>style.visibility</p:attrName>
                                            </p:attrNameLst>
                                          </p:cBhvr>
                                          <p:to>
                                            <p:strVal val="visible"/>
                                          </p:to>
                                        </p:set>
                                        <p:anim calcmode="lin" valueType="num">
                                          <p:cBhvr>
                                            <p:cTn id="80" dur="500" fill="hold"/>
                                            <p:tgtEl>
                                              <p:spTgt spid="91"/>
                                            </p:tgtEl>
                                            <p:attrNameLst>
                                              <p:attrName>ppt_w</p:attrName>
                                            </p:attrNameLst>
                                          </p:cBhvr>
                                          <p:tavLst>
                                            <p:tav tm="0">
                                              <p:val>
                                                <p:fltVal val="0"/>
                                              </p:val>
                                            </p:tav>
                                            <p:tav tm="100000">
                                              <p:val>
                                                <p:strVal val="#ppt_w"/>
                                              </p:val>
                                            </p:tav>
                                          </p:tavLst>
                                        </p:anim>
                                        <p:anim calcmode="lin" valueType="num">
                                          <p:cBhvr>
                                            <p:cTn id="81" dur="500" fill="hold"/>
                                            <p:tgtEl>
                                              <p:spTgt spid="91"/>
                                            </p:tgtEl>
                                            <p:attrNameLst>
                                              <p:attrName>ppt_h</p:attrName>
                                            </p:attrNameLst>
                                          </p:cBhvr>
                                          <p:tavLst>
                                            <p:tav tm="0">
                                              <p:val>
                                                <p:fltVal val="0"/>
                                              </p:val>
                                            </p:tav>
                                            <p:tav tm="100000">
                                              <p:val>
                                                <p:strVal val="#ppt_h"/>
                                              </p:val>
                                            </p:tav>
                                          </p:tavLst>
                                        </p:anim>
                                        <p:animEffect transition="in" filter="fade">
                                          <p:cBhvr>
                                            <p:cTn id="82" dur="500"/>
                                            <p:tgtEl>
                                              <p:spTgt spid="91"/>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92"/>
                                            </p:tgtEl>
                                            <p:attrNameLst>
                                              <p:attrName>style.visibility</p:attrName>
                                            </p:attrNameLst>
                                          </p:cBhvr>
                                          <p:to>
                                            <p:strVal val="visible"/>
                                          </p:to>
                                        </p:set>
                                        <p:anim calcmode="lin" valueType="num">
                                          <p:cBhvr>
                                            <p:cTn id="85" dur="500" fill="hold"/>
                                            <p:tgtEl>
                                              <p:spTgt spid="92"/>
                                            </p:tgtEl>
                                            <p:attrNameLst>
                                              <p:attrName>ppt_w</p:attrName>
                                            </p:attrNameLst>
                                          </p:cBhvr>
                                          <p:tavLst>
                                            <p:tav tm="0">
                                              <p:val>
                                                <p:fltVal val="0"/>
                                              </p:val>
                                            </p:tav>
                                            <p:tav tm="100000">
                                              <p:val>
                                                <p:strVal val="#ppt_w"/>
                                              </p:val>
                                            </p:tav>
                                          </p:tavLst>
                                        </p:anim>
                                        <p:anim calcmode="lin" valueType="num">
                                          <p:cBhvr>
                                            <p:cTn id="86" dur="500" fill="hold"/>
                                            <p:tgtEl>
                                              <p:spTgt spid="92"/>
                                            </p:tgtEl>
                                            <p:attrNameLst>
                                              <p:attrName>ppt_h</p:attrName>
                                            </p:attrNameLst>
                                          </p:cBhvr>
                                          <p:tavLst>
                                            <p:tav tm="0">
                                              <p:val>
                                                <p:fltVal val="0"/>
                                              </p:val>
                                            </p:tav>
                                            <p:tav tm="100000">
                                              <p:val>
                                                <p:strVal val="#ppt_h"/>
                                              </p:val>
                                            </p:tav>
                                          </p:tavLst>
                                        </p:anim>
                                        <p:animEffect transition="in" filter="fade">
                                          <p:cBhvr>
                                            <p:cTn id="87" dur="500"/>
                                            <p:tgtEl>
                                              <p:spTgt spid="92"/>
                                            </p:tgtEl>
                                          </p:cBhvr>
                                        </p:animEffect>
                                      </p:childTnLst>
                                    </p:cTn>
                                  </p:par>
                                  <p:par>
                                    <p:cTn id="88" presetID="53" presetClass="entr" presetSubtype="16" fill="hold" nodeType="withEffect">
                                      <p:stCondLst>
                                        <p:cond delay="400"/>
                                      </p:stCondLst>
                                      <p:childTnLst>
                                        <p:set>
                                          <p:cBhvr>
                                            <p:cTn id="89" dur="1" fill="hold">
                                              <p:stCondLst>
                                                <p:cond delay="0"/>
                                              </p:stCondLst>
                                            </p:cTn>
                                            <p:tgtEl>
                                              <p:spTgt spid="93"/>
                                            </p:tgtEl>
                                            <p:attrNameLst>
                                              <p:attrName>style.visibility</p:attrName>
                                            </p:attrNameLst>
                                          </p:cBhvr>
                                          <p:to>
                                            <p:strVal val="visible"/>
                                          </p:to>
                                        </p:set>
                                        <p:anim calcmode="lin" valueType="num">
                                          <p:cBhvr>
                                            <p:cTn id="90" dur="500" fill="hold"/>
                                            <p:tgtEl>
                                              <p:spTgt spid="93"/>
                                            </p:tgtEl>
                                            <p:attrNameLst>
                                              <p:attrName>ppt_w</p:attrName>
                                            </p:attrNameLst>
                                          </p:cBhvr>
                                          <p:tavLst>
                                            <p:tav tm="0">
                                              <p:val>
                                                <p:fltVal val="0"/>
                                              </p:val>
                                            </p:tav>
                                            <p:tav tm="100000">
                                              <p:val>
                                                <p:strVal val="#ppt_w"/>
                                              </p:val>
                                            </p:tav>
                                          </p:tavLst>
                                        </p:anim>
                                        <p:anim calcmode="lin" valueType="num">
                                          <p:cBhvr>
                                            <p:cTn id="91" dur="500" fill="hold"/>
                                            <p:tgtEl>
                                              <p:spTgt spid="93"/>
                                            </p:tgtEl>
                                            <p:attrNameLst>
                                              <p:attrName>ppt_h</p:attrName>
                                            </p:attrNameLst>
                                          </p:cBhvr>
                                          <p:tavLst>
                                            <p:tav tm="0">
                                              <p:val>
                                                <p:fltVal val="0"/>
                                              </p:val>
                                            </p:tav>
                                            <p:tav tm="100000">
                                              <p:val>
                                                <p:strVal val="#ppt_h"/>
                                              </p:val>
                                            </p:tav>
                                          </p:tavLst>
                                        </p:anim>
                                        <p:animEffect transition="in" filter="fade">
                                          <p:cBhvr>
                                            <p:cTn id="92" dur="500"/>
                                            <p:tgtEl>
                                              <p:spTgt spid="93"/>
                                            </p:tgtEl>
                                          </p:cBhvr>
                                        </p:animEffect>
                                      </p:childTnLst>
                                    </p:cTn>
                                  </p:par>
                                  <p:par>
                                    <p:cTn id="93" presetID="53" presetClass="entr" presetSubtype="16" fill="hold" grpId="0" nodeType="withEffect">
                                      <p:stCondLst>
                                        <p:cond delay="400"/>
                                      </p:stCondLst>
                                      <p:childTnLst>
                                        <p:set>
                                          <p:cBhvr>
                                            <p:cTn id="94" dur="1" fill="hold">
                                              <p:stCondLst>
                                                <p:cond delay="0"/>
                                              </p:stCondLst>
                                            </p:cTn>
                                            <p:tgtEl>
                                              <p:spTgt spid="96"/>
                                            </p:tgtEl>
                                            <p:attrNameLst>
                                              <p:attrName>style.visibility</p:attrName>
                                            </p:attrNameLst>
                                          </p:cBhvr>
                                          <p:to>
                                            <p:strVal val="visible"/>
                                          </p:to>
                                        </p:set>
                                        <p:anim calcmode="lin" valueType="num">
                                          <p:cBhvr>
                                            <p:cTn id="95" dur="500" fill="hold"/>
                                            <p:tgtEl>
                                              <p:spTgt spid="96"/>
                                            </p:tgtEl>
                                            <p:attrNameLst>
                                              <p:attrName>ppt_w</p:attrName>
                                            </p:attrNameLst>
                                          </p:cBhvr>
                                          <p:tavLst>
                                            <p:tav tm="0">
                                              <p:val>
                                                <p:fltVal val="0"/>
                                              </p:val>
                                            </p:tav>
                                            <p:tav tm="100000">
                                              <p:val>
                                                <p:strVal val="#ppt_w"/>
                                              </p:val>
                                            </p:tav>
                                          </p:tavLst>
                                        </p:anim>
                                        <p:anim calcmode="lin" valueType="num">
                                          <p:cBhvr>
                                            <p:cTn id="96" dur="500" fill="hold"/>
                                            <p:tgtEl>
                                              <p:spTgt spid="96"/>
                                            </p:tgtEl>
                                            <p:attrNameLst>
                                              <p:attrName>ppt_h</p:attrName>
                                            </p:attrNameLst>
                                          </p:cBhvr>
                                          <p:tavLst>
                                            <p:tav tm="0">
                                              <p:val>
                                                <p:fltVal val="0"/>
                                              </p:val>
                                            </p:tav>
                                            <p:tav tm="100000">
                                              <p:val>
                                                <p:strVal val="#ppt_h"/>
                                              </p:val>
                                            </p:tav>
                                          </p:tavLst>
                                        </p:anim>
                                        <p:animEffect transition="in" filter="fade">
                                          <p:cBhvr>
                                            <p:cTn id="97" dur="500"/>
                                            <p:tgtEl>
                                              <p:spTgt spid="96"/>
                                            </p:tgtEl>
                                          </p:cBhvr>
                                        </p:animEffect>
                                      </p:childTnLst>
                                    </p:cTn>
                                  </p:par>
                                  <p:par>
                                    <p:cTn id="98" presetID="53" presetClass="entr" presetSubtype="16" fill="hold" grpId="0" nodeType="withEffect">
                                      <p:stCondLst>
                                        <p:cond delay="200"/>
                                      </p:stCondLst>
                                      <p:childTnLst>
                                        <p:set>
                                          <p:cBhvr>
                                            <p:cTn id="99" dur="1" fill="hold">
                                              <p:stCondLst>
                                                <p:cond delay="0"/>
                                              </p:stCondLst>
                                            </p:cTn>
                                            <p:tgtEl>
                                              <p:spTgt spid="97"/>
                                            </p:tgtEl>
                                            <p:attrNameLst>
                                              <p:attrName>style.visibility</p:attrName>
                                            </p:attrNameLst>
                                          </p:cBhvr>
                                          <p:to>
                                            <p:strVal val="visible"/>
                                          </p:to>
                                        </p:set>
                                        <p:anim calcmode="lin" valueType="num">
                                          <p:cBhvr>
                                            <p:cTn id="100" dur="500" fill="hold"/>
                                            <p:tgtEl>
                                              <p:spTgt spid="97"/>
                                            </p:tgtEl>
                                            <p:attrNameLst>
                                              <p:attrName>ppt_w</p:attrName>
                                            </p:attrNameLst>
                                          </p:cBhvr>
                                          <p:tavLst>
                                            <p:tav tm="0">
                                              <p:val>
                                                <p:fltVal val="0"/>
                                              </p:val>
                                            </p:tav>
                                            <p:tav tm="100000">
                                              <p:val>
                                                <p:strVal val="#ppt_w"/>
                                              </p:val>
                                            </p:tav>
                                          </p:tavLst>
                                        </p:anim>
                                        <p:anim calcmode="lin" valueType="num">
                                          <p:cBhvr>
                                            <p:cTn id="101" dur="500" fill="hold"/>
                                            <p:tgtEl>
                                              <p:spTgt spid="97"/>
                                            </p:tgtEl>
                                            <p:attrNameLst>
                                              <p:attrName>ppt_h</p:attrName>
                                            </p:attrNameLst>
                                          </p:cBhvr>
                                          <p:tavLst>
                                            <p:tav tm="0">
                                              <p:val>
                                                <p:fltVal val="0"/>
                                              </p:val>
                                            </p:tav>
                                            <p:tav tm="100000">
                                              <p:val>
                                                <p:strVal val="#ppt_h"/>
                                              </p:val>
                                            </p:tav>
                                          </p:tavLst>
                                        </p:anim>
                                        <p:animEffect transition="in" filter="fade">
                                          <p:cBhvr>
                                            <p:cTn id="102" dur="500"/>
                                            <p:tgtEl>
                                              <p:spTgt spid="97"/>
                                            </p:tgtEl>
                                          </p:cBhvr>
                                        </p:animEffect>
                                      </p:childTnLst>
                                    </p:cTn>
                                  </p:par>
                                  <p:par>
                                    <p:cTn id="103" presetID="53" presetClass="entr" presetSubtype="16" fill="hold" nodeType="withEffect">
                                      <p:stCondLst>
                                        <p:cond delay="400"/>
                                      </p:stCondLst>
                                      <p:childTnLst>
                                        <p:set>
                                          <p:cBhvr>
                                            <p:cTn id="104" dur="1" fill="hold">
                                              <p:stCondLst>
                                                <p:cond delay="0"/>
                                              </p:stCondLst>
                                            </p:cTn>
                                            <p:tgtEl>
                                              <p:spTgt spid="98"/>
                                            </p:tgtEl>
                                            <p:attrNameLst>
                                              <p:attrName>style.visibility</p:attrName>
                                            </p:attrNameLst>
                                          </p:cBhvr>
                                          <p:to>
                                            <p:strVal val="visible"/>
                                          </p:to>
                                        </p:set>
                                        <p:anim calcmode="lin" valueType="num">
                                          <p:cBhvr>
                                            <p:cTn id="105" dur="500" fill="hold"/>
                                            <p:tgtEl>
                                              <p:spTgt spid="98"/>
                                            </p:tgtEl>
                                            <p:attrNameLst>
                                              <p:attrName>ppt_w</p:attrName>
                                            </p:attrNameLst>
                                          </p:cBhvr>
                                          <p:tavLst>
                                            <p:tav tm="0">
                                              <p:val>
                                                <p:fltVal val="0"/>
                                              </p:val>
                                            </p:tav>
                                            <p:tav tm="100000">
                                              <p:val>
                                                <p:strVal val="#ppt_w"/>
                                              </p:val>
                                            </p:tav>
                                          </p:tavLst>
                                        </p:anim>
                                        <p:anim calcmode="lin" valueType="num">
                                          <p:cBhvr>
                                            <p:cTn id="106" dur="500" fill="hold"/>
                                            <p:tgtEl>
                                              <p:spTgt spid="98"/>
                                            </p:tgtEl>
                                            <p:attrNameLst>
                                              <p:attrName>ppt_h</p:attrName>
                                            </p:attrNameLst>
                                          </p:cBhvr>
                                          <p:tavLst>
                                            <p:tav tm="0">
                                              <p:val>
                                                <p:fltVal val="0"/>
                                              </p:val>
                                            </p:tav>
                                            <p:tav tm="100000">
                                              <p:val>
                                                <p:strVal val="#ppt_h"/>
                                              </p:val>
                                            </p:tav>
                                          </p:tavLst>
                                        </p:anim>
                                        <p:animEffect transition="in" filter="fade">
                                          <p:cBhvr>
                                            <p:cTn id="107" dur="500"/>
                                            <p:tgtEl>
                                              <p:spTgt spid="98"/>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101"/>
                                            </p:tgtEl>
                                            <p:attrNameLst>
                                              <p:attrName>style.visibility</p:attrName>
                                            </p:attrNameLst>
                                          </p:cBhvr>
                                          <p:to>
                                            <p:strVal val="visible"/>
                                          </p:to>
                                        </p:set>
                                        <p:anim calcmode="lin" valueType="num">
                                          <p:cBhvr>
                                            <p:cTn id="110" dur="500" fill="hold"/>
                                            <p:tgtEl>
                                              <p:spTgt spid="101"/>
                                            </p:tgtEl>
                                            <p:attrNameLst>
                                              <p:attrName>ppt_w</p:attrName>
                                            </p:attrNameLst>
                                          </p:cBhvr>
                                          <p:tavLst>
                                            <p:tav tm="0">
                                              <p:val>
                                                <p:fltVal val="0"/>
                                              </p:val>
                                            </p:tav>
                                            <p:tav tm="100000">
                                              <p:val>
                                                <p:strVal val="#ppt_w"/>
                                              </p:val>
                                            </p:tav>
                                          </p:tavLst>
                                        </p:anim>
                                        <p:anim calcmode="lin" valueType="num">
                                          <p:cBhvr>
                                            <p:cTn id="111" dur="500" fill="hold"/>
                                            <p:tgtEl>
                                              <p:spTgt spid="101"/>
                                            </p:tgtEl>
                                            <p:attrNameLst>
                                              <p:attrName>ppt_h</p:attrName>
                                            </p:attrNameLst>
                                          </p:cBhvr>
                                          <p:tavLst>
                                            <p:tav tm="0">
                                              <p:val>
                                                <p:fltVal val="0"/>
                                              </p:val>
                                            </p:tav>
                                            <p:tav tm="100000">
                                              <p:val>
                                                <p:strVal val="#ppt_h"/>
                                              </p:val>
                                            </p:tav>
                                          </p:tavLst>
                                        </p:anim>
                                        <p:animEffect transition="in" filter="fade">
                                          <p:cBhvr>
                                            <p:cTn id="112" dur="500"/>
                                            <p:tgtEl>
                                              <p:spTgt spid="101"/>
                                            </p:tgtEl>
                                          </p:cBhvr>
                                        </p:animEffect>
                                      </p:childTnLst>
                                    </p:cTn>
                                  </p:par>
                                  <p:par>
                                    <p:cTn id="113" presetID="12" presetClass="entr" presetSubtype="8" fill="hold" grpId="0" nodeType="withEffect">
                                      <p:stCondLst>
                                        <p:cond delay="200"/>
                                      </p:stCondLst>
                                      <p:childTnLst>
                                        <p:set>
                                          <p:cBhvr>
                                            <p:cTn id="114" dur="1" fill="hold">
                                              <p:stCondLst>
                                                <p:cond delay="0"/>
                                              </p:stCondLst>
                                            </p:cTn>
                                            <p:tgtEl>
                                              <p:spTgt spid="102"/>
                                            </p:tgtEl>
                                            <p:attrNameLst>
                                              <p:attrName>style.visibility</p:attrName>
                                            </p:attrNameLst>
                                          </p:cBhvr>
                                          <p:to>
                                            <p:strVal val="visible"/>
                                          </p:to>
                                        </p:set>
                                        <p:anim calcmode="lin" valueType="num">
                                          <p:cBhvr additive="base">
                                            <p:cTn id="115" dur="300"/>
                                            <p:tgtEl>
                                              <p:spTgt spid="102"/>
                                            </p:tgtEl>
                                            <p:attrNameLst>
                                              <p:attrName>ppt_x</p:attrName>
                                            </p:attrNameLst>
                                          </p:cBhvr>
                                          <p:tavLst>
                                            <p:tav tm="0">
                                              <p:val>
                                                <p:strVal val="#ppt_x-#ppt_w*1.125000"/>
                                              </p:val>
                                            </p:tav>
                                            <p:tav tm="100000">
                                              <p:val>
                                                <p:strVal val="#ppt_x"/>
                                              </p:val>
                                            </p:tav>
                                          </p:tavLst>
                                        </p:anim>
                                        <p:animEffect transition="in" filter="wipe(right)">
                                          <p:cBhvr>
                                            <p:cTn id="116" dur="300"/>
                                            <p:tgtEl>
                                              <p:spTgt spid="102"/>
                                            </p:tgtEl>
                                          </p:cBhvr>
                                        </p:animEffect>
                                      </p:childTnLst>
                                    </p:cTn>
                                  </p:par>
                                  <p:par>
                                    <p:cTn id="117" presetID="12" presetClass="entr" presetSubtype="8" fill="hold" grpId="0" nodeType="withEffect">
                                      <p:stCondLst>
                                        <p:cond delay="200"/>
                                      </p:stCondLst>
                                      <p:childTnLst>
                                        <p:set>
                                          <p:cBhvr>
                                            <p:cTn id="118" dur="1" fill="hold">
                                              <p:stCondLst>
                                                <p:cond delay="0"/>
                                              </p:stCondLst>
                                            </p:cTn>
                                            <p:tgtEl>
                                              <p:spTgt spid="103"/>
                                            </p:tgtEl>
                                            <p:attrNameLst>
                                              <p:attrName>style.visibility</p:attrName>
                                            </p:attrNameLst>
                                          </p:cBhvr>
                                          <p:to>
                                            <p:strVal val="visible"/>
                                          </p:to>
                                        </p:set>
                                        <p:anim calcmode="lin" valueType="num">
                                          <p:cBhvr additive="base">
                                            <p:cTn id="119" dur="300"/>
                                            <p:tgtEl>
                                              <p:spTgt spid="103"/>
                                            </p:tgtEl>
                                            <p:attrNameLst>
                                              <p:attrName>ppt_x</p:attrName>
                                            </p:attrNameLst>
                                          </p:cBhvr>
                                          <p:tavLst>
                                            <p:tav tm="0">
                                              <p:val>
                                                <p:strVal val="#ppt_x-#ppt_w*1.125000"/>
                                              </p:val>
                                            </p:tav>
                                            <p:tav tm="100000">
                                              <p:val>
                                                <p:strVal val="#ppt_x"/>
                                              </p:val>
                                            </p:tav>
                                          </p:tavLst>
                                        </p:anim>
                                        <p:animEffect transition="in" filter="wipe(right)">
                                          <p:cBhvr>
                                            <p:cTn id="120" dur="300"/>
                                            <p:tgtEl>
                                              <p:spTgt spid="103"/>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104"/>
                                            </p:tgtEl>
                                            <p:attrNameLst>
                                              <p:attrName>style.visibility</p:attrName>
                                            </p:attrNameLst>
                                          </p:cBhvr>
                                          <p:to>
                                            <p:strVal val="visible"/>
                                          </p:to>
                                        </p:set>
                                        <p:anim calcmode="lin" valueType="num">
                                          <p:cBhvr additive="base">
                                            <p:cTn id="123" dur="300"/>
                                            <p:tgtEl>
                                              <p:spTgt spid="104"/>
                                            </p:tgtEl>
                                            <p:attrNameLst>
                                              <p:attrName>ppt_x</p:attrName>
                                            </p:attrNameLst>
                                          </p:cBhvr>
                                          <p:tavLst>
                                            <p:tav tm="0">
                                              <p:val>
                                                <p:strVal val="#ppt_x-#ppt_w*1.125000"/>
                                              </p:val>
                                            </p:tav>
                                            <p:tav tm="100000">
                                              <p:val>
                                                <p:strVal val="#ppt_x"/>
                                              </p:val>
                                            </p:tav>
                                          </p:tavLst>
                                        </p:anim>
                                        <p:animEffect transition="in" filter="wipe(right)">
                                          <p:cBhvr>
                                            <p:cTn id="124" dur="300"/>
                                            <p:tgtEl>
                                              <p:spTgt spid="104"/>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105"/>
                                            </p:tgtEl>
                                            <p:attrNameLst>
                                              <p:attrName>style.visibility</p:attrName>
                                            </p:attrNameLst>
                                          </p:cBhvr>
                                          <p:to>
                                            <p:strVal val="visible"/>
                                          </p:to>
                                        </p:set>
                                        <p:anim calcmode="lin" valueType="num">
                                          <p:cBhvr additive="base">
                                            <p:cTn id="127" dur="300"/>
                                            <p:tgtEl>
                                              <p:spTgt spid="105"/>
                                            </p:tgtEl>
                                            <p:attrNameLst>
                                              <p:attrName>ppt_x</p:attrName>
                                            </p:attrNameLst>
                                          </p:cBhvr>
                                          <p:tavLst>
                                            <p:tav tm="0">
                                              <p:val>
                                                <p:strVal val="#ppt_x-#ppt_w*1.125000"/>
                                              </p:val>
                                            </p:tav>
                                            <p:tav tm="100000">
                                              <p:val>
                                                <p:strVal val="#ppt_x"/>
                                              </p:val>
                                            </p:tav>
                                          </p:tavLst>
                                        </p:anim>
                                        <p:animEffect transition="in" filter="wipe(right)">
                                          <p:cBhvr>
                                            <p:cTn id="128" dur="3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7" grpId="0"/>
          <p:bldP spid="49" grpId="0"/>
          <p:bldP spid="50" grpId="0"/>
          <p:bldP spid="51" grpId="0"/>
          <p:bldP spid="52" grpId="0"/>
          <p:bldP spid="80" grpId="0" animBg="1"/>
          <p:bldP spid="81" grpId="0" animBg="1"/>
          <p:bldP spid="91" grpId="0" animBg="1"/>
          <p:bldP spid="92" grpId="0" animBg="1"/>
          <p:bldP spid="96" grpId="0" animBg="1"/>
          <p:bldP spid="97" grpId="0" animBg="1"/>
          <p:bldP spid="101" grpId="0" animBg="1"/>
          <p:bldP spid="102" grpId="0"/>
          <p:bldP spid="103" grpId="0"/>
          <p:bldP spid="104" grpId="0"/>
          <p:bldP spid="105"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smtClean="0">
                <a:ln w="12700">
                  <a:noFill/>
                </a:ln>
                <a:solidFill>
                  <a:srgbClr val="0070C0"/>
                </a:solidFill>
                <a:latin typeface="Impact" panose="020B0806030902050204" pitchFamily="34" charset="0"/>
                <a:ea typeface="微软雅黑" pitchFamily="34" charset="-122"/>
              </a:rPr>
              <a:t>Part</a:t>
            </a:r>
            <a:r>
              <a:rPr lang="en-US" altLang="zh-CN" sz="4800" dirty="0" smtClean="0">
                <a:ln w="12700">
                  <a:noFill/>
                </a:ln>
                <a:solidFill>
                  <a:srgbClr val="0070C0"/>
                </a:solidFill>
                <a:latin typeface="Helvetica Neue Condensed" pitchFamily="50" charset="0"/>
                <a:ea typeface="微软雅黑" pitchFamily="34" charset="-122"/>
              </a:rPr>
              <a:t> </a:t>
            </a:r>
            <a:r>
              <a:rPr lang="en-US" altLang="zh-CN" sz="4800" dirty="0" smtClean="0">
                <a:ln w="12700">
                  <a:noFill/>
                </a:ln>
                <a:solidFill>
                  <a:srgbClr val="0070C0"/>
                </a:solidFill>
                <a:latin typeface="Impact" panose="020B0806030902050204" pitchFamily="34" charset="0"/>
                <a:ea typeface="微软雅黑" pitchFamily="34" charset="-122"/>
              </a:rPr>
              <a:t>5</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914731" y="1773787"/>
            <a:ext cx="1877437" cy="553998"/>
          </a:xfrm>
          <a:prstGeom prst="rect">
            <a:avLst/>
          </a:prstGeom>
          <a:noFill/>
        </p:spPr>
        <p:txBody>
          <a:bodyPr wrap="none" rtlCol="0">
            <a:spAutoFit/>
          </a:bodyPr>
          <a:lstStyle/>
          <a:p>
            <a:pPr marL="0" lvl="1"/>
            <a:r>
              <a:rPr lang="zh-CN" altLang="en-US" sz="3000" b="1" spc="300" dirty="0">
                <a:solidFill>
                  <a:srgbClr val="0070C0"/>
                </a:solidFill>
                <a:latin typeface="微软雅黑" pitchFamily="34" charset="-122"/>
                <a:ea typeface="微软雅黑" pitchFamily="34" charset="-122"/>
              </a:rPr>
              <a:t>相关建议</a:t>
            </a: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85502"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有关建议</a:t>
            </a:r>
          </a:p>
        </p:txBody>
      </p:sp>
      <p:sp>
        <p:nvSpPr>
          <p:cNvPr id="19" name="TextBox 39"/>
          <p:cNvSpPr>
            <a:spLocks noChangeArrowheads="1"/>
          </p:cNvSpPr>
          <p:nvPr/>
        </p:nvSpPr>
        <p:spPr bwMode="auto">
          <a:xfrm>
            <a:off x="4985502" y="3008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相关对策</a:t>
            </a:r>
          </a:p>
        </p:txBody>
      </p:sp>
      <p:sp>
        <p:nvSpPr>
          <p:cNvPr id="23" name="TextBox 39"/>
          <p:cNvSpPr>
            <a:spLocks noChangeArrowheads="1"/>
          </p:cNvSpPr>
          <p:nvPr/>
        </p:nvSpPr>
        <p:spPr bwMode="auto">
          <a:xfrm>
            <a:off x="4985502" y="2742752"/>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评估分析</a:t>
            </a:r>
          </a:p>
        </p:txBody>
      </p:sp>
    </p:spTree>
    <p:extLst>
      <p:ext uri="{BB962C8B-B14F-4D97-AF65-F5344CB8AC3E}">
        <p14:creationId xmlns:p14="http://schemas.microsoft.com/office/powerpoint/2010/main" val="106146377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3" grpId="0" bldLvl="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有关建议</a:t>
            </a:r>
          </a:p>
        </p:txBody>
      </p:sp>
      <p:sp>
        <p:nvSpPr>
          <p:cNvPr id="125" name="TextBox 124"/>
          <p:cNvSpPr txBox="1"/>
          <p:nvPr/>
        </p:nvSpPr>
        <p:spPr>
          <a:xfrm>
            <a:off x="792852" y="932972"/>
            <a:ext cx="7558296" cy="830997"/>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itchFamily="34" charset="-122"/>
                <a:ea typeface="微软雅黑" pitchFamily="34" charset="-122"/>
                <a:cs typeface="方正兰亭细黑_GBK_M" pitchFamily="2" charset="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r>
              <a:rPr lang="zh-CN" altLang="en-US" sz="1200" dirty="0" smtClean="0">
                <a:solidFill>
                  <a:schemeClr val="tx1">
                    <a:lumMod val="75000"/>
                    <a:lumOff val="25000"/>
                  </a:schemeClr>
                </a:solidFill>
                <a:latin typeface="微软雅黑" pitchFamily="34" charset="-122"/>
                <a:ea typeface="微软雅黑" pitchFamily="34" charset="-122"/>
                <a:cs typeface="方正兰亭细黑_GBK_M" pitchFamily="2" charset="2"/>
              </a:rPr>
              <a:t>。。</a:t>
            </a:r>
            <a:endParaRPr lang="zh-CN" altLang="en-US" sz="1200" dirty="0">
              <a:solidFill>
                <a:schemeClr val="tx1">
                  <a:lumMod val="75000"/>
                  <a:lumOff val="25000"/>
                </a:schemeClr>
              </a:solidFill>
              <a:latin typeface="微软雅黑" pitchFamily="34" charset="-122"/>
              <a:ea typeface="微软雅黑" pitchFamily="34" charset="-122"/>
              <a:cs typeface="方正兰亭细黑_GBK_M" pitchFamily="2" charset="2"/>
            </a:endParaRPr>
          </a:p>
        </p:txBody>
      </p:sp>
      <p:grpSp>
        <p:nvGrpSpPr>
          <p:cNvPr id="126" name="组合 125"/>
          <p:cNvGrpSpPr/>
          <p:nvPr/>
        </p:nvGrpSpPr>
        <p:grpSpPr>
          <a:xfrm>
            <a:off x="1162957" y="2119906"/>
            <a:ext cx="2011893" cy="2011893"/>
            <a:chOff x="304800" y="673100"/>
            <a:chExt cx="4000500" cy="4000500"/>
          </a:xfrm>
          <a:effectLst>
            <a:outerShdw blurRad="444500" dist="254000" dir="8100000" algn="tr" rotWithShape="0">
              <a:prstClr val="black">
                <a:alpha val="50000"/>
              </a:prstClr>
            </a:outerShdw>
          </a:effectLst>
        </p:grpSpPr>
        <p:sp>
          <p:nvSpPr>
            <p:cNvPr id="127" name="同心圆 1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28" name="椭圆 1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29" name="组合 128"/>
          <p:cNvGrpSpPr/>
          <p:nvPr/>
        </p:nvGrpSpPr>
        <p:grpSpPr>
          <a:xfrm>
            <a:off x="2772690" y="2119906"/>
            <a:ext cx="2011893" cy="2011893"/>
            <a:chOff x="304800" y="673100"/>
            <a:chExt cx="4000500" cy="4000500"/>
          </a:xfrm>
          <a:effectLst>
            <a:outerShdw blurRad="444500" dist="254000" dir="8100000" algn="tr" rotWithShape="0">
              <a:prstClr val="black">
                <a:alpha val="50000"/>
              </a:prstClr>
            </a:outerShdw>
          </a:effectLst>
        </p:grpSpPr>
        <p:sp>
          <p:nvSpPr>
            <p:cNvPr id="130" name="同心圆 1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31" name="椭圆 13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32" name="组合 131"/>
          <p:cNvGrpSpPr/>
          <p:nvPr/>
        </p:nvGrpSpPr>
        <p:grpSpPr>
          <a:xfrm>
            <a:off x="4382423" y="2119906"/>
            <a:ext cx="2011893" cy="2011893"/>
            <a:chOff x="304800" y="673100"/>
            <a:chExt cx="4000500" cy="4000500"/>
          </a:xfrm>
          <a:effectLst>
            <a:outerShdw blurRad="444500" dist="254000" dir="8100000" algn="tr" rotWithShape="0">
              <a:prstClr val="black">
                <a:alpha val="50000"/>
              </a:prstClr>
            </a:outerShdw>
          </a:effectLst>
        </p:grpSpPr>
        <p:sp>
          <p:nvSpPr>
            <p:cNvPr id="133" name="同心圆 1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34" name="椭圆 1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35" name="组合 134"/>
          <p:cNvGrpSpPr/>
          <p:nvPr/>
        </p:nvGrpSpPr>
        <p:grpSpPr>
          <a:xfrm>
            <a:off x="5992157" y="2119906"/>
            <a:ext cx="2011893" cy="2011893"/>
            <a:chOff x="304800" y="673100"/>
            <a:chExt cx="4000500" cy="4000500"/>
          </a:xfrm>
          <a:effectLst>
            <a:outerShdw blurRad="444500" dist="254000" dir="8100000" algn="tr" rotWithShape="0">
              <a:prstClr val="black">
                <a:alpha val="50000"/>
              </a:prstClr>
            </a:outerShdw>
          </a:effectLst>
        </p:grpSpPr>
        <p:sp>
          <p:nvSpPr>
            <p:cNvPr id="136" name="同心圆 1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37" name="椭圆 13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138" name="TextBox 137"/>
          <p:cNvSpPr txBox="1"/>
          <p:nvPr/>
        </p:nvSpPr>
        <p:spPr>
          <a:xfrm>
            <a:off x="1554627" y="2402577"/>
            <a:ext cx="1228553" cy="1446550"/>
          </a:xfrm>
          <a:prstGeom prst="rect">
            <a:avLst/>
          </a:prstGeom>
          <a:noFill/>
        </p:spPr>
        <p:txBody>
          <a:bodyPr wrap="square" rtlCol="0">
            <a:spAutoFit/>
          </a:bodyPr>
          <a:lstStyle/>
          <a:p>
            <a:pPr algn="r"/>
            <a:r>
              <a:rPr lang="zh-CN" altLang="en-US" sz="1400" b="1" dirty="0">
                <a:solidFill>
                  <a:schemeClr val="tx1">
                    <a:lumMod val="65000"/>
                    <a:lumOff val="35000"/>
                  </a:schemeClr>
                </a:solidFill>
                <a:latin typeface="微软雅黑" pitchFamily="34" charset="-122"/>
                <a:ea typeface="微软雅黑" pitchFamily="34" charset="-122"/>
              </a:rPr>
              <a:t>建议一标题</a:t>
            </a:r>
          </a:p>
          <a:p>
            <a:pPr algn="r"/>
            <a:endParaRPr lang="en-US" altLang="zh-CN" sz="1400" b="1" dirty="0">
              <a:solidFill>
                <a:srgbClr val="C00000"/>
              </a:solidFill>
              <a:latin typeface="微软雅黑" pitchFamily="34" charset="-122"/>
              <a:ea typeface="微软雅黑" pitchFamily="34" charset="-122"/>
            </a:endParaRPr>
          </a:p>
          <a:p>
            <a:pPr algn="r"/>
            <a:r>
              <a:rPr lang="zh-CN" altLang="en-US" sz="1000" dirty="0" smtClean="0">
                <a:solidFill>
                  <a:schemeClr val="tx1">
                    <a:lumMod val="50000"/>
                    <a:lumOff val="50000"/>
                  </a:schemeClr>
                </a:solidFill>
                <a:latin typeface="微软雅黑" pitchFamily="34" charset="-122"/>
                <a:ea typeface="微软雅黑" pitchFamily="34" charset="-122"/>
              </a:rPr>
              <a:t>您</a:t>
            </a:r>
            <a:r>
              <a:rPr lang="zh-CN" altLang="en-US" sz="10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pitchFamily="34" charset="-122"/>
                <a:ea typeface="微软雅黑" pitchFamily="34" charset="-122"/>
              </a:rPr>
              <a:t>，</a:t>
            </a:r>
            <a:endParaRPr lang="zh-CN" altLang="en-US" sz="1000" dirty="0">
              <a:solidFill>
                <a:schemeClr val="tx1">
                  <a:lumMod val="50000"/>
                  <a:lumOff val="50000"/>
                </a:schemeClr>
              </a:solidFill>
              <a:latin typeface="微软雅黑" pitchFamily="34" charset="-122"/>
              <a:ea typeface="微软雅黑" pitchFamily="34" charset="-122"/>
            </a:endParaRPr>
          </a:p>
        </p:txBody>
      </p:sp>
      <p:sp>
        <p:nvSpPr>
          <p:cNvPr id="139" name="椭圆 138"/>
          <p:cNvSpPr/>
          <p:nvPr/>
        </p:nvSpPr>
        <p:spPr>
          <a:xfrm>
            <a:off x="4575050" y="3772585"/>
            <a:ext cx="500908" cy="500908"/>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0" name="椭圆 139"/>
          <p:cNvSpPr/>
          <p:nvPr/>
        </p:nvSpPr>
        <p:spPr>
          <a:xfrm>
            <a:off x="5717380" y="3996896"/>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1" name="椭圆 140"/>
          <p:cNvSpPr/>
          <p:nvPr/>
        </p:nvSpPr>
        <p:spPr>
          <a:xfrm>
            <a:off x="2552263" y="399725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2" name="椭圆 141"/>
          <p:cNvSpPr/>
          <p:nvPr/>
        </p:nvSpPr>
        <p:spPr>
          <a:xfrm>
            <a:off x="2255929" y="4115594"/>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3" name="椭圆 142"/>
          <p:cNvSpPr/>
          <p:nvPr/>
        </p:nvSpPr>
        <p:spPr>
          <a:xfrm>
            <a:off x="6175518" y="400191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4" name="椭圆 143"/>
          <p:cNvSpPr/>
          <p:nvPr/>
        </p:nvSpPr>
        <p:spPr>
          <a:xfrm>
            <a:off x="3062244" y="3994410"/>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5" name="椭圆 144"/>
          <p:cNvSpPr/>
          <p:nvPr/>
        </p:nvSpPr>
        <p:spPr>
          <a:xfrm>
            <a:off x="6553278" y="4125817"/>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6" name="椭圆 145"/>
          <p:cNvSpPr/>
          <p:nvPr/>
        </p:nvSpPr>
        <p:spPr>
          <a:xfrm>
            <a:off x="3850333" y="4029021"/>
            <a:ext cx="250454" cy="250454"/>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7" name="椭圆 146"/>
          <p:cNvSpPr/>
          <p:nvPr/>
        </p:nvSpPr>
        <p:spPr>
          <a:xfrm>
            <a:off x="6726981" y="399561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8" name="椭圆 147"/>
          <p:cNvSpPr/>
          <p:nvPr/>
        </p:nvSpPr>
        <p:spPr>
          <a:xfrm>
            <a:off x="4151556" y="4003669"/>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9" name="椭圆 148"/>
          <p:cNvSpPr/>
          <p:nvPr/>
        </p:nvSpPr>
        <p:spPr>
          <a:xfrm>
            <a:off x="7359742" y="4052805"/>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0" name="椭圆 149"/>
          <p:cNvSpPr/>
          <p:nvPr/>
        </p:nvSpPr>
        <p:spPr>
          <a:xfrm>
            <a:off x="5900741" y="381311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1" name="椭圆 150"/>
          <p:cNvSpPr/>
          <p:nvPr/>
        </p:nvSpPr>
        <p:spPr>
          <a:xfrm>
            <a:off x="2070359" y="4126101"/>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2" name="椭圆 151"/>
          <p:cNvSpPr/>
          <p:nvPr/>
        </p:nvSpPr>
        <p:spPr>
          <a:xfrm>
            <a:off x="4506355" y="384920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3" name="椭圆 152"/>
          <p:cNvSpPr/>
          <p:nvPr/>
        </p:nvSpPr>
        <p:spPr>
          <a:xfrm>
            <a:off x="3206031" y="3941055"/>
            <a:ext cx="322151" cy="322151"/>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4" name="椭圆 153"/>
          <p:cNvSpPr/>
          <p:nvPr/>
        </p:nvSpPr>
        <p:spPr>
          <a:xfrm>
            <a:off x="5075958" y="3993792"/>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5" name="椭圆 154"/>
          <p:cNvSpPr/>
          <p:nvPr/>
        </p:nvSpPr>
        <p:spPr>
          <a:xfrm>
            <a:off x="1206867" y="399712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6" name="椭圆 155"/>
          <p:cNvSpPr/>
          <p:nvPr/>
        </p:nvSpPr>
        <p:spPr>
          <a:xfrm>
            <a:off x="921657" y="4128357"/>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7" name="椭圆 156"/>
          <p:cNvSpPr/>
          <p:nvPr/>
        </p:nvSpPr>
        <p:spPr>
          <a:xfrm>
            <a:off x="2772349" y="381385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8" name="椭圆 157"/>
          <p:cNvSpPr/>
          <p:nvPr/>
        </p:nvSpPr>
        <p:spPr>
          <a:xfrm>
            <a:off x="1690644" y="405018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9" name="椭圆 158"/>
          <p:cNvSpPr/>
          <p:nvPr/>
        </p:nvSpPr>
        <p:spPr>
          <a:xfrm>
            <a:off x="6193490" y="3856403"/>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60" name="椭圆 159"/>
          <p:cNvSpPr/>
          <p:nvPr/>
        </p:nvSpPr>
        <p:spPr>
          <a:xfrm>
            <a:off x="7730460" y="398783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61" name="TextBox 160"/>
          <p:cNvSpPr txBox="1"/>
          <p:nvPr/>
        </p:nvSpPr>
        <p:spPr>
          <a:xfrm>
            <a:off x="3164360" y="2409853"/>
            <a:ext cx="1228553" cy="1446550"/>
          </a:xfrm>
          <a:prstGeom prst="rect">
            <a:avLst/>
          </a:prstGeom>
          <a:noFill/>
        </p:spPr>
        <p:txBody>
          <a:bodyPr wrap="square" rtlCol="0">
            <a:spAutoFit/>
          </a:bodyPr>
          <a:lstStyle/>
          <a:p>
            <a:pPr algn="ctr"/>
            <a:r>
              <a:rPr lang="zh-CN" altLang="en-US" sz="1400" b="1" dirty="0">
                <a:solidFill>
                  <a:schemeClr val="tx1">
                    <a:lumMod val="65000"/>
                    <a:lumOff val="35000"/>
                  </a:schemeClr>
                </a:solidFill>
                <a:latin typeface="微软雅黑" pitchFamily="34" charset="-122"/>
                <a:ea typeface="微软雅黑" pitchFamily="34" charset="-122"/>
              </a:rPr>
              <a:t>建议一标题</a:t>
            </a:r>
          </a:p>
          <a:p>
            <a:pPr algn="ctr"/>
            <a:endParaRPr lang="en-US" altLang="zh-CN" sz="1400" b="1" dirty="0" smtClean="0">
              <a:solidFill>
                <a:srgbClr val="C00000"/>
              </a:solidFill>
              <a:latin typeface="微软雅黑" pitchFamily="34" charset="-122"/>
              <a:ea typeface="微软雅黑" pitchFamily="34" charset="-122"/>
            </a:endParaRPr>
          </a:p>
          <a:p>
            <a:pPr algn="ctr"/>
            <a:r>
              <a:rPr lang="zh-CN" altLang="en-US" sz="1000" dirty="0" smtClean="0">
                <a:solidFill>
                  <a:schemeClr val="tx1">
                    <a:lumMod val="50000"/>
                    <a:lumOff val="50000"/>
                  </a:schemeClr>
                </a:solidFill>
                <a:latin typeface="微软雅黑" pitchFamily="34" charset="-122"/>
                <a:ea typeface="微软雅黑" pitchFamily="34" charset="-122"/>
              </a:rPr>
              <a:t>您</a:t>
            </a:r>
            <a:r>
              <a:rPr lang="zh-CN" altLang="en-US" sz="10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pitchFamily="34" charset="-122"/>
                <a:ea typeface="微软雅黑" pitchFamily="34" charset="-122"/>
              </a:rPr>
              <a:t>，</a:t>
            </a:r>
            <a:endParaRPr lang="zh-CN" altLang="en-US" sz="1000" dirty="0">
              <a:solidFill>
                <a:schemeClr val="tx1">
                  <a:lumMod val="50000"/>
                  <a:lumOff val="50000"/>
                </a:schemeClr>
              </a:solidFill>
              <a:latin typeface="微软雅黑" pitchFamily="34" charset="-122"/>
              <a:ea typeface="微软雅黑" pitchFamily="34" charset="-122"/>
            </a:endParaRPr>
          </a:p>
        </p:txBody>
      </p:sp>
      <p:sp>
        <p:nvSpPr>
          <p:cNvPr id="162" name="TextBox 161"/>
          <p:cNvSpPr txBox="1"/>
          <p:nvPr/>
        </p:nvSpPr>
        <p:spPr>
          <a:xfrm>
            <a:off x="4774093" y="2345427"/>
            <a:ext cx="1228553" cy="1446550"/>
          </a:xfrm>
          <a:prstGeom prst="rect">
            <a:avLst/>
          </a:prstGeom>
          <a:noFill/>
        </p:spPr>
        <p:txBody>
          <a:bodyPr wrap="square" rtlCol="0">
            <a:spAutoFit/>
          </a:bodyPr>
          <a:lstStyle/>
          <a:p>
            <a:pPr algn="ctr"/>
            <a:r>
              <a:rPr lang="zh-CN" altLang="en-US" sz="1400" b="1" dirty="0">
                <a:solidFill>
                  <a:schemeClr val="tx1">
                    <a:lumMod val="65000"/>
                    <a:lumOff val="35000"/>
                  </a:schemeClr>
                </a:solidFill>
                <a:latin typeface="微软雅黑" pitchFamily="34" charset="-122"/>
                <a:ea typeface="微软雅黑" pitchFamily="34" charset="-122"/>
              </a:rPr>
              <a:t>建议一标题</a:t>
            </a:r>
          </a:p>
          <a:p>
            <a:pPr algn="ctr"/>
            <a:endParaRPr lang="en-US" altLang="zh-CN" sz="1400" b="1" dirty="0" smtClean="0">
              <a:solidFill>
                <a:srgbClr val="C00000"/>
              </a:solidFill>
              <a:latin typeface="微软雅黑" pitchFamily="34" charset="-122"/>
              <a:ea typeface="微软雅黑" pitchFamily="34" charset="-122"/>
            </a:endParaRPr>
          </a:p>
          <a:p>
            <a:pPr algn="ctr"/>
            <a:r>
              <a:rPr lang="zh-CN" altLang="en-US" sz="1000" dirty="0" smtClean="0">
                <a:solidFill>
                  <a:schemeClr val="tx1">
                    <a:lumMod val="50000"/>
                    <a:lumOff val="50000"/>
                  </a:schemeClr>
                </a:solidFill>
                <a:latin typeface="微软雅黑" pitchFamily="34" charset="-122"/>
                <a:ea typeface="微软雅黑" pitchFamily="34" charset="-122"/>
              </a:rPr>
              <a:t>您</a:t>
            </a:r>
            <a:r>
              <a:rPr lang="zh-CN" altLang="en-US" sz="10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pitchFamily="34" charset="-122"/>
                <a:ea typeface="微软雅黑" pitchFamily="34" charset="-122"/>
              </a:rPr>
              <a:t>，</a:t>
            </a:r>
            <a:endParaRPr lang="zh-CN" altLang="en-US" sz="1000" dirty="0">
              <a:solidFill>
                <a:schemeClr val="tx1">
                  <a:lumMod val="50000"/>
                  <a:lumOff val="50000"/>
                </a:schemeClr>
              </a:solidFill>
              <a:latin typeface="微软雅黑" pitchFamily="34" charset="-122"/>
              <a:ea typeface="微软雅黑" pitchFamily="34" charset="-122"/>
            </a:endParaRPr>
          </a:p>
        </p:txBody>
      </p:sp>
      <p:sp>
        <p:nvSpPr>
          <p:cNvPr id="163" name="TextBox 162"/>
          <p:cNvSpPr txBox="1"/>
          <p:nvPr/>
        </p:nvSpPr>
        <p:spPr>
          <a:xfrm>
            <a:off x="6383827" y="2409853"/>
            <a:ext cx="1228553" cy="1600438"/>
          </a:xfrm>
          <a:prstGeom prst="rect">
            <a:avLst/>
          </a:prstGeom>
          <a:noFill/>
        </p:spPr>
        <p:txBody>
          <a:bodyPr wrap="square" rtlCol="0">
            <a:spAutoFit/>
          </a:bodyPr>
          <a:lstStyle/>
          <a:p>
            <a:pPr algn="ctr"/>
            <a:r>
              <a:rPr lang="zh-CN" altLang="en-US" sz="1400" b="1" dirty="0">
                <a:solidFill>
                  <a:schemeClr val="tx1">
                    <a:lumMod val="65000"/>
                    <a:lumOff val="35000"/>
                  </a:schemeClr>
                </a:solidFill>
                <a:latin typeface="微软雅黑" pitchFamily="34" charset="-122"/>
                <a:ea typeface="微软雅黑" pitchFamily="34" charset="-122"/>
              </a:rPr>
              <a:t>建议一标题</a:t>
            </a:r>
          </a:p>
          <a:p>
            <a:pPr algn="ctr"/>
            <a:endParaRPr lang="en-US" altLang="zh-CN" sz="1400" b="1" dirty="0" smtClean="0">
              <a:solidFill>
                <a:srgbClr val="C00000"/>
              </a:solidFill>
              <a:latin typeface="微软雅黑" pitchFamily="34" charset="-122"/>
              <a:ea typeface="微软雅黑" pitchFamily="34" charset="-122"/>
            </a:endParaRPr>
          </a:p>
          <a:p>
            <a:pPr algn="ctr"/>
            <a:r>
              <a:rPr lang="zh-CN" altLang="en-US" sz="1000" dirty="0" smtClean="0">
                <a:solidFill>
                  <a:schemeClr val="tx1">
                    <a:lumMod val="50000"/>
                    <a:lumOff val="50000"/>
                  </a:schemeClr>
                </a:solidFill>
                <a:latin typeface="微软雅黑" pitchFamily="34" charset="-122"/>
                <a:ea typeface="微软雅黑" pitchFamily="34" charset="-122"/>
              </a:rPr>
              <a:t>您</a:t>
            </a:r>
            <a:r>
              <a:rPr lang="zh-CN" altLang="en-US" sz="10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pitchFamily="34" charset="-122"/>
                <a:ea typeface="微软雅黑" pitchFamily="34" charset="-122"/>
              </a:rPr>
              <a:t>，</a:t>
            </a:r>
            <a:endParaRPr lang="zh-CN" altLang="en-US" sz="10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75922868"/>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8" presetClass="entr" presetSubtype="3" fill="hold" grpId="0" nodeType="afterEffect">
                                      <p:stCondLst>
                                        <p:cond delay="0"/>
                                      </p:stCondLst>
                                      <p:childTnLst>
                                        <p:set>
                                          <p:cBhvr>
                                            <p:cTn id="12" dur="1" fill="hold">
                                              <p:stCondLst>
                                                <p:cond delay="0"/>
                                              </p:stCondLst>
                                            </p:cTn>
                                            <p:tgtEl>
                                              <p:spTgt spid="125"/>
                                            </p:tgtEl>
                                            <p:attrNameLst>
                                              <p:attrName>style.visibility</p:attrName>
                                            </p:attrNameLst>
                                          </p:cBhvr>
                                          <p:to>
                                            <p:strVal val="visible"/>
                                          </p:to>
                                        </p:set>
                                        <p:animEffect transition="in" filter="strips(upRight)">
                                          <p:cBhvr>
                                            <p:cTn id="13" dur="500"/>
                                            <p:tgtEl>
                                              <p:spTgt spid="125"/>
                                            </p:tgtEl>
                                          </p:cBhvr>
                                        </p:animEffect>
                                      </p:childTnLst>
                                    </p:cTn>
                                  </p:par>
                                </p:childTnLst>
                              </p:cTn>
                            </p:par>
                            <p:par>
                              <p:cTn id="14" fill="hold">
                                <p:stCondLst>
                                  <p:cond delay="1000"/>
                                </p:stCondLst>
                                <p:childTnLst>
                                  <p:par>
                                    <p:cTn id="15" presetID="2" presetClass="entr" presetSubtype="2" fill="hold" nodeType="afterEffect" p14:presetBounceEnd="40000">
                                      <p:stCondLst>
                                        <p:cond delay="0"/>
                                      </p:stCondLst>
                                      <p:childTnLst>
                                        <p:set>
                                          <p:cBhvr>
                                            <p:cTn id="16" dur="1" fill="hold">
                                              <p:stCondLst>
                                                <p:cond delay="0"/>
                                              </p:stCondLst>
                                            </p:cTn>
                                            <p:tgtEl>
                                              <p:spTgt spid="126"/>
                                            </p:tgtEl>
                                            <p:attrNameLst>
                                              <p:attrName>style.visibility</p:attrName>
                                            </p:attrNameLst>
                                          </p:cBhvr>
                                          <p:to>
                                            <p:strVal val="visible"/>
                                          </p:to>
                                        </p:set>
                                        <p:anim calcmode="lin" valueType="num" p14:bounceEnd="40000">
                                          <p:cBhvr additive="base">
                                            <p:cTn id="17" dur="500" fill="hold"/>
                                            <p:tgtEl>
                                              <p:spTgt spid="126"/>
                                            </p:tgtEl>
                                            <p:attrNameLst>
                                              <p:attrName>ppt_x</p:attrName>
                                            </p:attrNameLst>
                                          </p:cBhvr>
                                          <p:tavLst>
                                            <p:tav tm="0">
                                              <p:val>
                                                <p:strVal val="1+#ppt_w/2"/>
                                              </p:val>
                                            </p:tav>
                                            <p:tav tm="100000">
                                              <p:val>
                                                <p:strVal val="#ppt_x"/>
                                              </p:val>
                                            </p:tav>
                                          </p:tavLst>
                                        </p:anim>
                                        <p:anim calcmode="lin" valueType="num" p14:bounceEnd="40000">
                                          <p:cBhvr additive="base">
                                            <p:cTn id="18" dur="500" fill="hold"/>
                                            <p:tgtEl>
                                              <p:spTgt spid="12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14:presetBounceEnd="40000">
                                      <p:stCondLst>
                                        <p:cond delay="300"/>
                                      </p:stCondLst>
                                      <p:childTnLst>
                                        <p:set>
                                          <p:cBhvr>
                                            <p:cTn id="20" dur="1" fill="hold">
                                              <p:stCondLst>
                                                <p:cond delay="0"/>
                                              </p:stCondLst>
                                            </p:cTn>
                                            <p:tgtEl>
                                              <p:spTgt spid="129"/>
                                            </p:tgtEl>
                                            <p:attrNameLst>
                                              <p:attrName>style.visibility</p:attrName>
                                            </p:attrNameLst>
                                          </p:cBhvr>
                                          <p:to>
                                            <p:strVal val="visible"/>
                                          </p:to>
                                        </p:set>
                                        <p:anim calcmode="lin" valueType="num" p14:bounceEnd="40000">
                                          <p:cBhvr additive="base">
                                            <p:cTn id="21" dur="500" fill="hold"/>
                                            <p:tgtEl>
                                              <p:spTgt spid="129"/>
                                            </p:tgtEl>
                                            <p:attrNameLst>
                                              <p:attrName>ppt_x</p:attrName>
                                            </p:attrNameLst>
                                          </p:cBhvr>
                                          <p:tavLst>
                                            <p:tav tm="0">
                                              <p:val>
                                                <p:strVal val="1+#ppt_w/2"/>
                                              </p:val>
                                            </p:tav>
                                            <p:tav tm="100000">
                                              <p:val>
                                                <p:strVal val="#ppt_x"/>
                                              </p:val>
                                            </p:tav>
                                          </p:tavLst>
                                        </p:anim>
                                        <p:anim calcmode="lin" valueType="num" p14:bounceEnd="40000">
                                          <p:cBhvr additive="base">
                                            <p:cTn id="22" dur="500" fill="hold"/>
                                            <p:tgtEl>
                                              <p:spTgt spid="129"/>
                                            </p:tgtEl>
                                            <p:attrNameLst>
                                              <p:attrName>ppt_y</p:attrName>
                                            </p:attrNameLst>
                                          </p:cBhvr>
                                          <p:tavLst>
                                            <p:tav tm="0">
                                              <p:val>
                                                <p:strVal val="#ppt_y"/>
                                              </p:val>
                                            </p:tav>
                                            <p:tav tm="100000">
                                              <p:val>
                                                <p:strVal val="#ppt_y"/>
                                              </p:val>
                                            </p:tav>
                                          </p:tavLst>
                                        </p:anim>
                                      </p:childTnLst>
                                    </p:cTn>
                                  </p:par>
                                  <p:par>
                                    <p:cTn id="23" presetID="12" presetClass="entr" presetSubtype="8" fill="hold" grpId="0" nodeType="withEffect">
                                      <p:stCondLst>
                                        <p:cond delay="300"/>
                                      </p:stCondLst>
                                      <p:childTnLst>
                                        <p:set>
                                          <p:cBhvr>
                                            <p:cTn id="24" dur="1" fill="hold">
                                              <p:stCondLst>
                                                <p:cond delay="0"/>
                                              </p:stCondLst>
                                            </p:cTn>
                                            <p:tgtEl>
                                              <p:spTgt spid="138"/>
                                            </p:tgtEl>
                                            <p:attrNameLst>
                                              <p:attrName>style.visibility</p:attrName>
                                            </p:attrNameLst>
                                          </p:cBhvr>
                                          <p:to>
                                            <p:strVal val="visible"/>
                                          </p:to>
                                        </p:set>
                                        <p:anim calcmode="lin" valueType="num">
                                          <p:cBhvr additive="base">
                                            <p:cTn id="25" dur="500"/>
                                            <p:tgtEl>
                                              <p:spTgt spid="138"/>
                                            </p:tgtEl>
                                            <p:attrNameLst>
                                              <p:attrName>ppt_x</p:attrName>
                                            </p:attrNameLst>
                                          </p:cBhvr>
                                          <p:tavLst>
                                            <p:tav tm="0">
                                              <p:val>
                                                <p:strVal val="#ppt_x-#ppt_w*1.125000"/>
                                              </p:val>
                                            </p:tav>
                                            <p:tav tm="100000">
                                              <p:val>
                                                <p:strVal val="#ppt_x"/>
                                              </p:val>
                                            </p:tav>
                                          </p:tavLst>
                                        </p:anim>
                                        <p:animEffect transition="in" filter="wipe(right)">
                                          <p:cBhvr>
                                            <p:cTn id="26" dur="500"/>
                                            <p:tgtEl>
                                              <p:spTgt spid="138"/>
                                            </p:tgtEl>
                                          </p:cBhvr>
                                        </p:animEffect>
                                      </p:childTnLst>
                                    </p:cTn>
                                  </p:par>
                                  <p:par>
                                    <p:cTn id="27" presetID="2" presetClass="entr" presetSubtype="2" fill="hold" nodeType="withEffect" p14:presetBounceEnd="40000">
                                      <p:stCondLst>
                                        <p:cond delay="600"/>
                                      </p:stCondLst>
                                      <p:childTnLst>
                                        <p:set>
                                          <p:cBhvr>
                                            <p:cTn id="28" dur="1" fill="hold">
                                              <p:stCondLst>
                                                <p:cond delay="0"/>
                                              </p:stCondLst>
                                            </p:cTn>
                                            <p:tgtEl>
                                              <p:spTgt spid="132"/>
                                            </p:tgtEl>
                                            <p:attrNameLst>
                                              <p:attrName>style.visibility</p:attrName>
                                            </p:attrNameLst>
                                          </p:cBhvr>
                                          <p:to>
                                            <p:strVal val="visible"/>
                                          </p:to>
                                        </p:set>
                                        <p:anim calcmode="lin" valueType="num" p14:bounceEnd="40000">
                                          <p:cBhvr additive="base">
                                            <p:cTn id="29" dur="500" fill="hold"/>
                                            <p:tgtEl>
                                              <p:spTgt spid="132"/>
                                            </p:tgtEl>
                                            <p:attrNameLst>
                                              <p:attrName>ppt_x</p:attrName>
                                            </p:attrNameLst>
                                          </p:cBhvr>
                                          <p:tavLst>
                                            <p:tav tm="0">
                                              <p:val>
                                                <p:strVal val="1+#ppt_w/2"/>
                                              </p:val>
                                            </p:tav>
                                            <p:tav tm="100000">
                                              <p:val>
                                                <p:strVal val="#ppt_x"/>
                                              </p:val>
                                            </p:tav>
                                          </p:tavLst>
                                        </p:anim>
                                        <p:anim calcmode="lin" valueType="num" p14:bounceEnd="40000">
                                          <p:cBhvr additive="base">
                                            <p:cTn id="30" dur="500" fill="hold"/>
                                            <p:tgtEl>
                                              <p:spTgt spid="13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14:presetBounceEnd="40000">
                                      <p:stCondLst>
                                        <p:cond delay="900"/>
                                      </p:stCondLst>
                                      <p:childTnLst>
                                        <p:set>
                                          <p:cBhvr>
                                            <p:cTn id="32" dur="1" fill="hold">
                                              <p:stCondLst>
                                                <p:cond delay="0"/>
                                              </p:stCondLst>
                                            </p:cTn>
                                            <p:tgtEl>
                                              <p:spTgt spid="135"/>
                                            </p:tgtEl>
                                            <p:attrNameLst>
                                              <p:attrName>style.visibility</p:attrName>
                                            </p:attrNameLst>
                                          </p:cBhvr>
                                          <p:to>
                                            <p:strVal val="visible"/>
                                          </p:to>
                                        </p:set>
                                        <p:anim calcmode="lin" valueType="num" p14:bounceEnd="40000">
                                          <p:cBhvr additive="base">
                                            <p:cTn id="33" dur="500" fill="hold"/>
                                            <p:tgtEl>
                                              <p:spTgt spid="135"/>
                                            </p:tgtEl>
                                            <p:attrNameLst>
                                              <p:attrName>ppt_x</p:attrName>
                                            </p:attrNameLst>
                                          </p:cBhvr>
                                          <p:tavLst>
                                            <p:tav tm="0">
                                              <p:val>
                                                <p:strVal val="1+#ppt_w/2"/>
                                              </p:val>
                                            </p:tav>
                                            <p:tav tm="100000">
                                              <p:val>
                                                <p:strVal val="#ppt_x"/>
                                              </p:val>
                                            </p:tav>
                                          </p:tavLst>
                                        </p:anim>
                                        <p:anim calcmode="lin" valueType="num" p14:bounceEnd="40000">
                                          <p:cBhvr additive="base">
                                            <p:cTn id="34" dur="500" fill="hold"/>
                                            <p:tgtEl>
                                              <p:spTgt spid="135"/>
                                            </p:tgtEl>
                                            <p:attrNameLst>
                                              <p:attrName>ppt_y</p:attrName>
                                            </p:attrNameLst>
                                          </p:cBhvr>
                                          <p:tavLst>
                                            <p:tav tm="0">
                                              <p:val>
                                                <p:strVal val="#ppt_y"/>
                                              </p:val>
                                            </p:tav>
                                            <p:tav tm="100000">
                                              <p:val>
                                                <p:strVal val="#ppt_y"/>
                                              </p:val>
                                            </p:tav>
                                          </p:tavLst>
                                        </p:anim>
                                      </p:childTnLst>
                                    </p:cTn>
                                  </p:par>
                                  <p:par>
                                    <p:cTn id="35" presetID="12" presetClass="entr" presetSubtype="8" fill="hold" grpId="0" nodeType="withEffect">
                                      <p:stCondLst>
                                        <p:cond delay="300"/>
                                      </p:stCondLst>
                                      <p:childTnLst>
                                        <p:set>
                                          <p:cBhvr>
                                            <p:cTn id="36" dur="1" fill="hold">
                                              <p:stCondLst>
                                                <p:cond delay="0"/>
                                              </p:stCondLst>
                                            </p:cTn>
                                            <p:tgtEl>
                                              <p:spTgt spid="161"/>
                                            </p:tgtEl>
                                            <p:attrNameLst>
                                              <p:attrName>style.visibility</p:attrName>
                                            </p:attrNameLst>
                                          </p:cBhvr>
                                          <p:to>
                                            <p:strVal val="visible"/>
                                          </p:to>
                                        </p:set>
                                        <p:anim calcmode="lin" valueType="num">
                                          <p:cBhvr additive="base">
                                            <p:cTn id="37" dur="500"/>
                                            <p:tgtEl>
                                              <p:spTgt spid="161"/>
                                            </p:tgtEl>
                                            <p:attrNameLst>
                                              <p:attrName>ppt_x</p:attrName>
                                            </p:attrNameLst>
                                          </p:cBhvr>
                                          <p:tavLst>
                                            <p:tav tm="0">
                                              <p:val>
                                                <p:strVal val="#ppt_x-#ppt_w*1.125000"/>
                                              </p:val>
                                            </p:tav>
                                            <p:tav tm="100000">
                                              <p:val>
                                                <p:strVal val="#ppt_x"/>
                                              </p:val>
                                            </p:tav>
                                          </p:tavLst>
                                        </p:anim>
                                        <p:animEffect transition="in" filter="wipe(right)">
                                          <p:cBhvr>
                                            <p:cTn id="38" dur="500"/>
                                            <p:tgtEl>
                                              <p:spTgt spid="161"/>
                                            </p:tgtEl>
                                          </p:cBhvr>
                                        </p:animEffect>
                                      </p:childTnLst>
                                    </p:cTn>
                                  </p:par>
                                  <p:par>
                                    <p:cTn id="39" presetID="12" presetClass="entr" presetSubtype="8" fill="hold" grpId="0" nodeType="withEffect">
                                      <p:stCondLst>
                                        <p:cond delay="300"/>
                                      </p:stCondLst>
                                      <p:childTnLst>
                                        <p:set>
                                          <p:cBhvr>
                                            <p:cTn id="40" dur="1" fill="hold">
                                              <p:stCondLst>
                                                <p:cond delay="0"/>
                                              </p:stCondLst>
                                            </p:cTn>
                                            <p:tgtEl>
                                              <p:spTgt spid="162"/>
                                            </p:tgtEl>
                                            <p:attrNameLst>
                                              <p:attrName>style.visibility</p:attrName>
                                            </p:attrNameLst>
                                          </p:cBhvr>
                                          <p:to>
                                            <p:strVal val="visible"/>
                                          </p:to>
                                        </p:set>
                                        <p:anim calcmode="lin" valueType="num">
                                          <p:cBhvr additive="base">
                                            <p:cTn id="41" dur="500"/>
                                            <p:tgtEl>
                                              <p:spTgt spid="162"/>
                                            </p:tgtEl>
                                            <p:attrNameLst>
                                              <p:attrName>ppt_x</p:attrName>
                                            </p:attrNameLst>
                                          </p:cBhvr>
                                          <p:tavLst>
                                            <p:tav tm="0">
                                              <p:val>
                                                <p:strVal val="#ppt_x-#ppt_w*1.125000"/>
                                              </p:val>
                                            </p:tav>
                                            <p:tav tm="100000">
                                              <p:val>
                                                <p:strVal val="#ppt_x"/>
                                              </p:val>
                                            </p:tav>
                                          </p:tavLst>
                                        </p:anim>
                                        <p:animEffect transition="in" filter="wipe(right)">
                                          <p:cBhvr>
                                            <p:cTn id="42" dur="500"/>
                                            <p:tgtEl>
                                              <p:spTgt spid="162"/>
                                            </p:tgtEl>
                                          </p:cBhvr>
                                        </p:animEffect>
                                      </p:childTnLst>
                                    </p:cTn>
                                  </p:par>
                                  <p:par>
                                    <p:cTn id="43" presetID="12" presetClass="entr" presetSubtype="8" fill="hold" grpId="0" nodeType="withEffect">
                                      <p:stCondLst>
                                        <p:cond delay="300"/>
                                      </p:stCondLst>
                                      <p:childTnLst>
                                        <p:set>
                                          <p:cBhvr>
                                            <p:cTn id="44" dur="1" fill="hold">
                                              <p:stCondLst>
                                                <p:cond delay="0"/>
                                              </p:stCondLst>
                                            </p:cTn>
                                            <p:tgtEl>
                                              <p:spTgt spid="163"/>
                                            </p:tgtEl>
                                            <p:attrNameLst>
                                              <p:attrName>style.visibility</p:attrName>
                                            </p:attrNameLst>
                                          </p:cBhvr>
                                          <p:to>
                                            <p:strVal val="visible"/>
                                          </p:to>
                                        </p:set>
                                        <p:anim calcmode="lin" valueType="num">
                                          <p:cBhvr additive="base">
                                            <p:cTn id="45" dur="500"/>
                                            <p:tgtEl>
                                              <p:spTgt spid="163"/>
                                            </p:tgtEl>
                                            <p:attrNameLst>
                                              <p:attrName>ppt_x</p:attrName>
                                            </p:attrNameLst>
                                          </p:cBhvr>
                                          <p:tavLst>
                                            <p:tav tm="0">
                                              <p:val>
                                                <p:strVal val="#ppt_x-#ppt_w*1.125000"/>
                                              </p:val>
                                            </p:tav>
                                            <p:tav tm="100000">
                                              <p:val>
                                                <p:strVal val="#ppt_x"/>
                                              </p:val>
                                            </p:tav>
                                          </p:tavLst>
                                        </p:anim>
                                        <p:animEffect transition="in" filter="wipe(right)">
                                          <p:cBhvr>
                                            <p:cTn id="46" dur="500"/>
                                            <p:tgtEl>
                                              <p:spTgt spid="163"/>
                                            </p:tgtEl>
                                          </p:cBhvr>
                                        </p:animEffect>
                                      </p:childTnLst>
                                    </p:cTn>
                                  </p:par>
                                </p:childTnLst>
                              </p:cTn>
                            </p:par>
                            <p:par>
                              <p:cTn id="47" fill="hold">
                                <p:stCondLst>
                                  <p:cond delay="2400"/>
                                </p:stCondLst>
                                <p:childTnLst>
                                  <p:par>
                                    <p:cTn id="48" presetID="53" presetClass="entr" presetSubtype="16" fill="hold" grpId="0" nodeType="afterEffect">
                                      <p:stCondLst>
                                        <p:cond delay="0"/>
                                      </p:stCondLst>
                                      <p:childTnLst>
                                        <p:set>
                                          <p:cBhvr>
                                            <p:cTn id="49" dur="1" fill="hold">
                                              <p:stCondLst>
                                                <p:cond delay="0"/>
                                              </p:stCondLst>
                                            </p:cTn>
                                            <p:tgtEl>
                                              <p:spTgt spid="139"/>
                                            </p:tgtEl>
                                            <p:attrNameLst>
                                              <p:attrName>style.visibility</p:attrName>
                                            </p:attrNameLst>
                                          </p:cBhvr>
                                          <p:to>
                                            <p:strVal val="visible"/>
                                          </p:to>
                                        </p:set>
                                        <p:anim calcmode="lin" valueType="num">
                                          <p:cBhvr>
                                            <p:cTn id="50" dur="500" fill="hold"/>
                                            <p:tgtEl>
                                              <p:spTgt spid="139"/>
                                            </p:tgtEl>
                                            <p:attrNameLst>
                                              <p:attrName>ppt_w</p:attrName>
                                            </p:attrNameLst>
                                          </p:cBhvr>
                                          <p:tavLst>
                                            <p:tav tm="0">
                                              <p:val>
                                                <p:fltVal val="0"/>
                                              </p:val>
                                            </p:tav>
                                            <p:tav tm="100000">
                                              <p:val>
                                                <p:strVal val="#ppt_w"/>
                                              </p:val>
                                            </p:tav>
                                          </p:tavLst>
                                        </p:anim>
                                        <p:anim calcmode="lin" valueType="num">
                                          <p:cBhvr>
                                            <p:cTn id="51" dur="500" fill="hold"/>
                                            <p:tgtEl>
                                              <p:spTgt spid="139"/>
                                            </p:tgtEl>
                                            <p:attrNameLst>
                                              <p:attrName>ppt_h</p:attrName>
                                            </p:attrNameLst>
                                          </p:cBhvr>
                                          <p:tavLst>
                                            <p:tav tm="0">
                                              <p:val>
                                                <p:fltVal val="0"/>
                                              </p:val>
                                            </p:tav>
                                            <p:tav tm="100000">
                                              <p:val>
                                                <p:strVal val="#ppt_h"/>
                                              </p:val>
                                            </p:tav>
                                          </p:tavLst>
                                        </p:anim>
                                        <p:animEffect transition="in" filter="fade">
                                          <p:cBhvr>
                                            <p:cTn id="52" dur="500"/>
                                            <p:tgtEl>
                                              <p:spTgt spid="139"/>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140"/>
                                            </p:tgtEl>
                                            <p:attrNameLst>
                                              <p:attrName>style.visibility</p:attrName>
                                            </p:attrNameLst>
                                          </p:cBhvr>
                                          <p:to>
                                            <p:strVal val="visible"/>
                                          </p:to>
                                        </p:set>
                                        <p:anim calcmode="lin" valueType="num">
                                          <p:cBhvr>
                                            <p:cTn id="55" dur="500" fill="hold"/>
                                            <p:tgtEl>
                                              <p:spTgt spid="140"/>
                                            </p:tgtEl>
                                            <p:attrNameLst>
                                              <p:attrName>ppt_w</p:attrName>
                                            </p:attrNameLst>
                                          </p:cBhvr>
                                          <p:tavLst>
                                            <p:tav tm="0">
                                              <p:val>
                                                <p:fltVal val="0"/>
                                              </p:val>
                                            </p:tav>
                                            <p:tav tm="100000">
                                              <p:val>
                                                <p:strVal val="#ppt_w"/>
                                              </p:val>
                                            </p:tav>
                                          </p:tavLst>
                                        </p:anim>
                                        <p:anim calcmode="lin" valueType="num">
                                          <p:cBhvr>
                                            <p:cTn id="56" dur="500" fill="hold"/>
                                            <p:tgtEl>
                                              <p:spTgt spid="140"/>
                                            </p:tgtEl>
                                            <p:attrNameLst>
                                              <p:attrName>ppt_h</p:attrName>
                                            </p:attrNameLst>
                                          </p:cBhvr>
                                          <p:tavLst>
                                            <p:tav tm="0">
                                              <p:val>
                                                <p:fltVal val="0"/>
                                              </p:val>
                                            </p:tav>
                                            <p:tav tm="100000">
                                              <p:val>
                                                <p:strVal val="#ppt_h"/>
                                              </p:val>
                                            </p:tav>
                                          </p:tavLst>
                                        </p:anim>
                                        <p:animEffect transition="in" filter="fade">
                                          <p:cBhvr>
                                            <p:cTn id="57" dur="500"/>
                                            <p:tgtEl>
                                              <p:spTgt spid="140"/>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141"/>
                                            </p:tgtEl>
                                            <p:attrNameLst>
                                              <p:attrName>style.visibility</p:attrName>
                                            </p:attrNameLst>
                                          </p:cBhvr>
                                          <p:to>
                                            <p:strVal val="visible"/>
                                          </p:to>
                                        </p:set>
                                        <p:anim calcmode="lin" valueType="num">
                                          <p:cBhvr>
                                            <p:cTn id="60" dur="500" fill="hold"/>
                                            <p:tgtEl>
                                              <p:spTgt spid="141"/>
                                            </p:tgtEl>
                                            <p:attrNameLst>
                                              <p:attrName>ppt_w</p:attrName>
                                            </p:attrNameLst>
                                          </p:cBhvr>
                                          <p:tavLst>
                                            <p:tav tm="0">
                                              <p:val>
                                                <p:fltVal val="0"/>
                                              </p:val>
                                            </p:tav>
                                            <p:tav tm="100000">
                                              <p:val>
                                                <p:strVal val="#ppt_w"/>
                                              </p:val>
                                            </p:tav>
                                          </p:tavLst>
                                        </p:anim>
                                        <p:anim calcmode="lin" valueType="num">
                                          <p:cBhvr>
                                            <p:cTn id="61" dur="500" fill="hold"/>
                                            <p:tgtEl>
                                              <p:spTgt spid="141"/>
                                            </p:tgtEl>
                                            <p:attrNameLst>
                                              <p:attrName>ppt_h</p:attrName>
                                            </p:attrNameLst>
                                          </p:cBhvr>
                                          <p:tavLst>
                                            <p:tav tm="0">
                                              <p:val>
                                                <p:fltVal val="0"/>
                                              </p:val>
                                            </p:tav>
                                            <p:tav tm="100000">
                                              <p:val>
                                                <p:strVal val="#ppt_h"/>
                                              </p:val>
                                            </p:tav>
                                          </p:tavLst>
                                        </p:anim>
                                        <p:animEffect transition="in" filter="fade">
                                          <p:cBhvr>
                                            <p:cTn id="62" dur="500"/>
                                            <p:tgtEl>
                                              <p:spTgt spid="141"/>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42"/>
                                            </p:tgtEl>
                                            <p:attrNameLst>
                                              <p:attrName>style.visibility</p:attrName>
                                            </p:attrNameLst>
                                          </p:cBhvr>
                                          <p:to>
                                            <p:strVal val="visible"/>
                                          </p:to>
                                        </p:set>
                                        <p:anim calcmode="lin" valueType="num">
                                          <p:cBhvr>
                                            <p:cTn id="65" dur="500" fill="hold"/>
                                            <p:tgtEl>
                                              <p:spTgt spid="142"/>
                                            </p:tgtEl>
                                            <p:attrNameLst>
                                              <p:attrName>ppt_w</p:attrName>
                                            </p:attrNameLst>
                                          </p:cBhvr>
                                          <p:tavLst>
                                            <p:tav tm="0">
                                              <p:val>
                                                <p:fltVal val="0"/>
                                              </p:val>
                                            </p:tav>
                                            <p:tav tm="100000">
                                              <p:val>
                                                <p:strVal val="#ppt_w"/>
                                              </p:val>
                                            </p:tav>
                                          </p:tavLst>
                                        </p:anim>
                                        <p:anim calcmode="lin" valueType="num">
                                          <p:cBhvr>
                                            <p:cTn id="66" dur="500" fill="hold"/>
                                            <p:tgtEl>
                                              <p:spTgt spid="142"/>
                                            </p:tgtEl>
                                            <p:attrNameLst>
                                              <p:attrName>ppt_h</p:attrName>
                                            </p:attrNameLst>
                                          </p:cBhvr>
                                          <p:tavLst>
                                            <p:tav tm="0">
                                              <p:val>
                                                <p:fltVal val="0"/>
                                              </p:val>
                                            </p:tav>
                                            <p:tav tm="100000">
                                              <p:val>
                                                <p:strVal val="#ppt_h"/>
                                              </p:val>
                                            </p:tav>
                                          </p:tavLst>
                                        </p:anim>
                                        <p:animEffect transition="in" filter="fade">
                                          <p:cBhvr>
                                            <p:cTn id="67" dur="500"/>
                                            <p:tgtEl>
                                              <p:spTgt spid="142"/>
                                            </p:tgtEl>
                                          </p:cBhvr>
                                        </p:animEffect>
                                      </p:childTnLst>
                                    </p:cTn>
                                  </p:par>
                                  <p:par>
                                    <p:cTn id="68" presetID="53" presetClass="entr" presetSubtype="16" fill="hold" grpId="0" nodeType="withEffect">
                                      <p:stCondLst>
                                        <p:cond delay="400"/>
                                      </p:stCondLst>
                                      <p:childTnLst>
                                        <p:set>
                                          <p:cBhvr>
                                            <p:cTn id="69" dur="1" fill="hold">
                                              <p:stCondLst>
                                                <p:cond delay="0"/>
                                              </p:stCondLst>
                                            </p:cTn>
                                            <p:tgtEl>
                                              <p:spTgt spid="143"/>
                                            </p:tgtEl>
                                            <p:attrNameLst>
                                              <p:attrName>style.visibility</p:attrName>
                                            </p:attrNameLst>
                                          </p:cBhvr>
                                          <p:to>
                                            <p:strVal val="visible"/>
                                          </p:to>
                                        </p:set>
                                        <p:anim calcmode="lin" valueType="num">
                                          <p:cBhvr>
                                            <p:cTn id="70" dur="500" fill="hold"/>
                                            <p:tgtEl>
                                              <p:spTgt spid="143"/>
                                            </p:tgtEl>
                                            <p:attrNameLst>
                                              <p:attrName>ppt_w</p:attrName>
                                            </p:attrNameLst>
                                          </p:cBhvr>
                                          <p:tavLst>
                                            <p:tav tm="0">
                                              <p:val>
                                                <p:fltVal val="0"/>
                                              </p:val>
                                            </p:tav>
                                            <p:tav tm="100000">
                                              <p:val>
                                                <p:strVal val="#ppt_w"/>
                                              </p:val>
                                            </p:tav>
                                          </p:tavLst>
                                        </p:anim>
                                        <p:anim calcmode="lin" valueType="num">
                                          <p:cBhvr>
                                            <p:cTn id="71" dur="500" fill="hold"/>
                                            <p:tgtEl>
                                              <p:spTgt spid="143"/>
                                            </p:tgtEl>
                                            <p:attrNameLst>
                                              <p:attrName>ppt_h</p:attrName>
                                            </p:attrNameLst>
                                          </p:cBhvr>
                                          <p:tavLst>
                                            <p:tav tm="0">
                                              <p:val>
                                                <p:fltVal val="0"/>
                                              </p:val>
                                            </p:tav>
                                            <p:tav tm="100000">
                                              <p:val>
                                                <p:strVal val="#ppt_h"/>
                                              </p:val>
                                            </p:tav>
                                          </p:tavLst>
                                        </p:anim>
                                        <p:animEffect transition="in" filter="fade">
                                          <p:cBhvr>
                                            <p:cTn id="72" dur="500"/>
                                            <p:tgtEl>
                                              <p:spTgt spid="143"/>
                                            </p:tgtEl>
                                          </p:cBhvr>
                                        </p:animEffect>
                                      </p:childTnLst>
                                    </p:cTn>
                                  </p:par>
                                  <p:par>
                                    <p:cTn id="73" presetID="53" presetClass="entr" presetSubtype="16" fill="hold" grpId="0" nodeType="withEffect">
                                      <p:stCondLst>
                                        <p:cond delay="200"/>
                                      </p:stCondLst>
                                      <p:childTnLst>
                                        <p:set>
                                          <p:cBhvr>
                                            <p:cTn id="74" dur="1" fill="hold">
                                              <p:stCondLst>
                                                <p:cond delay="0"/>
                                              </p:stCondLst>
                                            </p:cTn>
                                            <p:tgtEl>
                                              <p:spTgt spid="144"/>
                                            </p:tgtEl>
                                            <p:attrNameLst>
                                              <p:attrName>style.visibility</p:attrName>
                                            </p:attrNameLst>
                                          </p:cBhvr>
                                          <p:to>
                                            <p:strVal val="visible"/>
                                          </p:to>
                                        </p:set>
                                        <p:anim calcmode="lin" valueType="num">
                                          <p:cBhvr>
                                            <p:cTn id="75" dur="500" fill="hold"/>
                                            <p:tgtEl>
                                              <p:spTgt spid="144"/>
                                            </p:tgtEl>
                                            <p:attrNameLst>
                                              <p:attrName>ppt_w</p:attrName>
                                            </p:attrNameLst>
                                          </p:cBhvr>
                                          <p:tavLst>
                                            <p:tav tm="0">
                                              <p:val>
                                                <p:fltVal val="0"/>
                                              </p:val>
                                            </p:tav>
                                            <p:tav tm="100000">
                                              <p:val>
                                                <p:strVal val="#ppt_w"/>
                                              </p:val>
                                            </p:tav>
                                          </p:tavLst>
                                        </p:anim>
                                        <p:anim calcmode="lin" valueType="num">
                                          <p:cBhvr>
                                            <p:cTn id="76" dur="500" fill="hold"/>
                                            <p:tgtEl>
                                              <p:spTgt spid="144"/>
                                            </p:tgtEl>
                                            <p:attrNameLst>
                                              <p:attrName>ppt_h</p:attrName>
                                            </p:attrNameLst>
                                          </p:cBhvr>
                                          <p:tavLst>
                                            <p:tav tm="0">
                                              <p:val>
                                                <p:fltVal val="0"/>
                                              </p:val>
                                            </p:tav>
                                            <p:tav tm="100000">
                                              <p:val>
                                                <p:strVal val="#ppt_h"/>
                                              </p:val>
                                            </p:tav>
                                          </p:tavLst>
                                        </p:anim>
                                        <p:animEffect transition="in" filter="fade">
                                          <p:cBhvr>
                                            <p:cTn id="77" dur="500"/>
                                            <p:tgtEl>
                                              <p:spTgt spid="144"/>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145"/>
                                            </p:tgtEl>
                                            <p:attrNameLst>
                                              <p:attrName>style.visibility</p:attrName>
                                            </p:attrNameLst>
                                          </p:cBhvr>
                                          <p:to>
                                            <p:strVal val="visible"/>
                                          </p:to>
                                        </p:set>
                                        <p:anim calcmode="lin" valueType="num">
                                          <p:cBhvr>
                                            <p:cTn id="80" dur="500" fill="hold"/>
                                            <p:tgtEl>
                                              <p:spTgt spid="145"/>
                                            </p:tgtEl>
                                            <p:attrNameLst>
                                              <p:attrName>ppt_w</p:attrName>
                                            </p:attrNameLst>
                                          </p:cBhvr>
                                          <p:tavLst>
                                            <p:tav tm="0">
                                              <p:val>
                                                <p:fltVal val="0"/>
                                              </p:val>
                                            </p:tav>
                                            <p:tav tm="100000">
                                              <p:val>
                                                <p:strVal val="#ppt_w"/>
                                              </p:val>
                                            </p:tav>
                                          </p:tavLst>
                                        </p:anim>
                                        <p:anim calcmode="lin" valueType="num">
                                          <p:cBhvr>
                                            <p:cTn id="81" dur="500" fill="hold"/>
                                            <p:tgtEl>
                                              <p:spTgt spid="145"/>
                                            </p:tgtEl>
                                            <p:attrNameLst>
                                              <p:attrName>ppt_h</p:attrName>
                                            </p:attrNameLst>
                                          </p:cBhvr>
                                          <p:tavLst>
                                            <p:tav tm="0">
                                              <p:val>
                                                <p:fltVal val="0"/>
                                              </p:val>
                                            </p:tav>
                                            <p:tav tm="100000">
                                              <p:val>
                                                <p:strVal val="#ppt_h"/>
                                              </p:val>
                                            </p:tav>
                                          </p:tavLst>
                                        </p:anim>
                                        <p:animEffect transition="in" filter="fade">
                                          <p:cBhvr>
                                            <p:cTn id="82" dur="500"/>
                                            <p:tgtEl>
                                              <p:spTgt spid="145"/>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46"/>
                                            </p:tgtEl>
                                            <p:attrNameLst>
                                              <p:attrName>style.visibility</p:attrName>
                                            </p:attrNameLst>
                                          </p:cBhvr>
                                          <p:to>
                                            <p:strVal val="visible"/>
                                          </p:to>
                                        </p:set>
                                        <p:anim calcmode="lin" valueType="num">
                                          <p:cBhvr>
                                            <p:cTn id="85" dur="500" fill="hold"/>
                                            <p:tgtEl>
                                              <p:spTgt spid="146"/>
                                            </p:tgtEl>
                                            <p:attrNameLst>
                                              <p:attrName>ppt_w</p:attrName>
                                            </p:attrNameLst>
                                          </p:cBhvr>
                                          <p:tavLst>
                                            <p:tav tm="0">
                                              <p:val>
                                                <p:fltVal val="0"/>
                                              </p:val>
                                            </p:tav>
                                            <p:tav tm="100000">
                                              <p:val>
                                                <p:strVal val="#ppt_w"/>
                                              </p:val>
                                            </p:tav>
                                          </p:tavLst>
                                        </p:anim>
                                        <p:anim calcmode="lin" valueType="num">
                                          <p:cBhvr>
                                            <p:cTn id="86" dur="500" fill="hold"/>
                                            <p:tgtEl>
                                              <p:spTgt spid="146"/>
                                            </p:tgtEl>
                                            <p:attrNameLst>
                                              <p:attrName>ppt_h</p:attrName>
                                            </p:attrNameLst>
                                          </p:cBhvr>
                                          <p:tavLst>
                                            <p:tav tm="0">
                                              <p:val>
                                                <p:fltVal val="0"/>
                                              </p:val>
                                            </p:tav>
                                            <p:tav tm="100000">
                                              <p:val>
                                                <p:strVal val="#ppt_h"/>
                                              </p:val>
                                            </p:tav>
                                          </p:tavLst>
                                        </p:anim>
                                        <p:animEffect transition="in" filter="fade">
                                          <p:cBhvr>
                                            <p:cTn id="87" dur="500"/>
                                            <p:tgtEl>
                                              <p:spTgt spid="146"/>
                                            </p:tgtEl>
                                          </p:cBhvr>
                                        </p:animEffect>
                                      </p:childTnLst>
                                    </p:cTn>
                                  </p:par>
                                  <p:par>
                                    <p:cTn id="88" presetID="53" presetClass="entr" presetSubtype="16" fill="hold" grpId="0" nodeType="withEffect">
                                      <p:stCondLst>
                                        <p:cond delay="400"/>
                                      </p:stCondLst>
                                      <p:childTnLst>
                                        <p:set>
                                          <p:cBhvr>
                                            <p:cTn id="89" dur="1" fill="hold">
                                              <p:stCondLst>
                                                <p:cond delay="0"/>
                                              </p:stCondLst>
                                            </p:cTn>
                                            <p:tgtEl>
                                              <p:spTgt spid="147"/>
                                            </p:tgtEl>
                                            <p:attrNameLst>
                                              <p:attrName>style.visibility</p:attrName>
                                            </p:attrNameLst>
                                          </p:cBhvr>
                                          <p:to>
                                            <p:strVal val="visible"/>
                                          </p:to>
                                        </p:set>
                                        <p:anim calcmode="lin" valueType="num">
                                          <p:cBhvr>
                                            <p:cTn id="90" dur="500" fill="hold"/>
                                            <p:tgtEl>
                                              <p:spTgt spid="147"/>
                                            </p:tgtEl>
                                            <p:attrNameLst>
                                              <p:attrName>ppt_w</p:attrName>
                                            </p:attrNameLst>
                                          </p:cBhvr>
                                          <p:tavLst>
                                            <p:tav tm="0">
                                              <p:val>
                                                <p:fltVal val="0"/>
                                              </p:val>
                                            </p:tav>
                                            <p:tav tm="100000">
                                              <p:val>
                                                <p:strVal val="#ppt_w"/>
                                              </p:val>
                                            </p:tav>
                                          </p:tavLst>
                                        </p:anim>
                                        <p:anim calcmode="lin" valueType="num">
                                          <p:cBhvr>
                                            <p:cTn id="91" dur="500" fill="hold"/>
                                            <p:tgtEl>
                                              <p:spTgt spid="147"/>
                                            </p:tgtEl>
                                            <p:attrNameLst>
                                              <p:attrName>ppt_h</p:attrName>
                                            </p:attrNameLst>
                                          </p:cBhvr>
                                          <p:tavLst>
                                            <p:tav tm="0">
                                              <p:val>
                                                <p:fltVal val="0"/>
                                              </p:val>
                                            </p:tav>
                                            <p:tav tm="100000">
                                              <p:val>
                                                <p:strVal val="#ppt_h"/>
                                              </p:val>
                                            </p:tav>
                                          </p:tavLst>
                                        </p:anim>
                                        <p:animEffect transition="in" filter="fade">
                                          <p:cBhvr>
                                            <p:cTn id="92" dur="500"/>
                                            <p:tgtEl>
                                              <p:spTgt spid="147"/>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148"/>
                                            </p:tgtEl>
                                            <p:attrNameLst>
                                              <p:attrName>style.visibility</p:attrName>
                                            </p:attrNameLst>
                                          </p:cBhvr>
                                          <p:to>
                                            <p:strVal val="visible"/>
                                          </p:to>
                                        </p:set>
                                        <p:anim calcmode="lin" valueType="num">
                                          <p:cBhvr>
                                            <p:cTn id="95" dur="500" fill="hold"/>
                                            <p:tgtEl>
                                              <p:spTgt spid="148"/>
                                            </p:tgtEl>
                                            <p:attrNameLst>
                                              <p:attrName>ppt_w</p:attrName>
                                            </p:attrNameLst>
                                          </p:cBhvr>
                                          <p:tavLst>
                                            <p:tav tm="0">
                                              <p:val>
                                                <p:fltVal val="0"/>
                                              </p:val>
                                            </p:tav>
                                            <p:tav tm="100000">
                                              <p:val>
                                                <p:strVal val="#ppt_w"/>
                                              </p:val>
                                            </p:tav>
                                          </p:tavLst>
                                        </p:anim>
                                        <p:anim calcmode="lin" valueType="num">
                                          <p:cBhvr>
                                            <p:cTn id="96" dur="500" fill="hold"/>
                                            <p:tgtEl>
                                              <p:spTgt spid="148"/>
                                            </p:tgtEl>
                                            <p:attrNameLst>
                                              <p:attrName>ppt_h</p:attrName>
                                            </p:attrNameLst>
                                          </p:cBhvr>
                                          <p:tavLst>
                                            <p:tav tm="0">
                                              <p:val>
                                                <p:fltVal val="0"/>
                                              </p:val>
                                            </p:tav>
                                            <p:tav tm="100000">
                                              <p:val>
                                                <p:strVal val="#ppt_h"/>
                                              </p:val>
                                            </p:tav>
                                          </p:tavLst>
                                        </p:anim>
                                        <p:animEffect transition="in" filter="fade">
                                          <p:cBhvr>
                                            <p:cTn id="97" dur="500"/>
                                            <p:tgtEl>
                                              <p:spTgt spid="148"/>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149"/>
                                            </p:tgtEl>
                                            <p:attrNameLst>
                                              <p:attrName>style.visibility</p:attrName>
                                            </p:attrNameLst>
                                          </p:cBhvr>
                                          <p:to>
                                            <p:strVal val="visible"/>
                                          </p:to>
                                        </p:set>
                                        <p:anim calcmode="lin" valueType="num">
                                          <p:cBhvr>
                                            <p:cTn id="100" dur="500" fill="hold"/>
                                            <p:tgtEl>
                                              <p:spTgt spid="149"/>
                                            </p:tgtEl>
                                            <p:attrNameLst>
                                              <p:attrName>ppt_w</p:attrName>
                                            </p:attrNameLst>
                                          </p:cBhvr>
                                          <p:tavLst>
                                            <p:tav tm="0">
                                              <p:val>
                                                <p:fltVal val="0"/>
                                              </p:val>
                                            </p:tav>
                                            <p:tav tm="100000">
                                              <p:val>
                                                <p:strVal val="#ppt_w"/>
                                              </p:val>
                                            </p:tav>
                                          </p:tavLst>
                                        </p:anim>
                                        <p:anim calcmode="lin" valueType="num">
                                          <p:cBhvr>
                                            <p:cTn id="101" dur="500" fill="hold"/>
                                            <p:tgtEl>
                                              <p:spTgt spid="149"/>
                                            </p:tgtEl>
                                            <p:attrNameLst>
                                              <p:attrName>ppt_h</p:attrName>
                                            </p:attrNameLst>
                                          </p:cBhvr>
                                          <p:tavLst>
                                            <p:tav tm="0">
                                              <p:val>
                                                <p:fltVal val="0"/>
                                              </p:val>
                                            </p:tav>
                                            <p:tav tm="100000">
                                              <p:val>
                                                <p:strVal val="#ppt_h"/>
                                              </p:val>
                                            </p:tav>
                                          </p:tavLst>
                                        </p:anim>
                                        <p:animEffect transition="in" filter="fade">
                                          <p:cBhvr>
                                            <p:cTn id="102" dur="500"/>
                                            <p:tgtEl>
                                              <p:spTgt spid="149"/>
                                            </p:tgtEl>
                                          </p:cBhvr>
                                        </p:animEffect>
                                      </p:childTnLst>
                                    </p:cTn>
                                  </p:par>
                                  <p:par>
                                    <p:cTn id="103" presetID="53" presetClass="entr" presetSubtype="16" fill="hold" grpId="0" nodeType="withEffect">
                                      <p:stCondLst>
                                        <p:cond delay="400"/>
                                      </p:stCondLst>
                                      <p:childTnLst>
                                        <p:set>
                                          <p:cBhvr>
                                            <p:cTn id="104" dur="1" fill="hold">
                                              <p:stCondLst>
                                                <p:cond delay="0"/>
                                              </p:stCondLst>
                                            </p:cTn>
                                            <p:tgtEl>
                                              <p:spTgt spid="150"/>
                                            </p:tgtEl>
                                            <p:attrNameLst>
                                              <p:attrName>style.visibility</p:attrName>
                                            </p:attrNameLst>
                                          </p:cBhvr>
                                          <p:to>
                                            <p:strVal val="visible"/>
                                          </p:to>
                                        </p:set>
                                        <p:anim calcmode="lin" valueType="num">
                                          <p:cBhvr>
                                            <p:cTn id="105" dur="500" fill="hold"/>
                                            <p:tgtEl>
                                              <p:spTgt spid="150"/>
                                            </p:tgtEl>
                                            <p:attrNameLst>
                                              <p:attrName>ppt_w</p:attrName>
                                            </p:attrNameLst>
                                          </p:cBhvr>
                                          <p:tavLst>
                                            <p:tav tm="0">
                                              <p:val>
                                                <p:fltVal val="0"/>
                                              </p:val>
                                            </p:tav>
                                            <p:tav tm="100000">
                                              <p:val>
                                                <p:strVal val="#ppt_w"/>
                                              </p:val>
                                            </p:tav>
                                          </p:tavLst>
                                        </p:anim>
                                        <p:anim calcmode="lin" valueType="num">
                                          <p:cBhvr>
                                            <p:cTn id="106" dur="500" fill="hold"/>
                                            <p:tgtEl>
                                              <p:spTgt spid="150"/>
                                            </p:tgtEl>
                                            <p:attrNameLst>
                                              <p:attrName>ppt_h</p:attrName>
                                            </p:attrNameLst>
                                          </p:cBhvr>
                                          <p:tavLst>
                                            <p:tav tm="0">
                                              <p:val>
                                                <p:fltVal val="0"/>
                                              </p:val>
                                            </p:tav>
                                            <p:tav tm="100000">
                                              <p:val>
                                                <p:strVal val="#ppt_h"/>
                                              </p:val>
                                            </p:tav>
                                          </p:tavLst>
                                        </p:anim>
                                        <p:animEffect transition="in" filter="fade">
                                          <p:cBhvr>
                                            <p:cTn id="107" dur="500"/>
                                            <p:tgtEl>
                                              <p:spTgt spid="150"/>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151"/>
                                            </p:tgtEl>
                                            <p:attrNameLst>
                                              <p:attrName>style.visibility</p:attrName>
                                            </p:attrNameLst>
                                          </p:cBhvr>
                                          <p:to>
                                            <p:strVal val="visible"/>
                                          </p:to>
                                        </p:set>
                                        <p:anim calcmode="lin" valueType="num">
                                          <p:cBhvr>
                                            <p:cTn id="110" dur="500" fill="hold"/>
                                            <p:tgtEl>
                                              <p:spTgt spid="151"/>
                                            </p:tgtEl>
                                            <p:attrNameLst>
                                              <p:attrName>ppt_w</p:attrName>
                                            </p:attrNameLst>
                                          </p:cBhvr>
                                          <p:tavLst>
                                            <p:tav tm="0">
                                              <p:val>
                                                <p:fltVal val="0"/>
                                              </p:val>
                                            </p:tav>
                                            <p:tav tm="100000">
                                              <p:val>
                                                <p:strVal val="#ppt_w"/>
                                              </p:val>
                                            </p:tav>
                                          </p:tavLst>
                                        </p:anim>
                                        <p:anim calcmode="lin" valueType="num">
                                          <p:cBhvr>
                                            <p:cTn id="111" dur="500" fill="hold"/>
                                            <p:tgtEl>
                                              <p:spTgt spid="151"/>
                                            </p:tgtEl>
                                            <p:attrNameLst>
                                              <p:attrName>ppt_h</p:attrName>
                                            </p:attrNameLst>
                                          </p:cBhvr>
                                          <p:tavLst>
                                            <p:tav tm="0">
                                              <p:val>
                                                <p:fltVal val="0"/>
                                              </p:val>
                                            </p:tav>
                                            <p:tav tm="100000">
                                              <p:val>
                                                <p:strVal val="#ppt_h"/>
                                              </p:val>
                                            </p:tav>
                                          </p:tavLst>
                                        </p:anim>
                                        <p:animEffect transition="in" filter="fade">
                                          <p:cBhvr>
                                            <p:cTn id="112" dur="500"/>
                                            <p:tgtEl>
                                              <p:spTgt spid="151"/>
                                            </p:tgtEl>
                                          </p:cBhvr>
                                        </p:animEffect>
                                      </p:childTnLst>
                                    </p:cTn>
                                  </p:par>
                                  <p:par>
                                    <p:cTn id="113" presetID="53" presetClass="entr" presetSubtype="16" fill="hold" grpId="0" nodeType="withEffect">
                                      <p:stCondLst>
                                        <p:cond delay="200"/>
                                      </p:stCondLst>
                                      <p:childTnLst>
                                        <p:set>
                                          <p:cBhvr>
                                            <p:cTn id="114" dur="1" fill="hold">
                                              <p:stCondLst>
                                                <p:cond delay="0"/>
                                              </p:stCondLst>
                                            </p:cTn>
                                            <p:tgtEl>
                                              <p:spTgt spid="152"/>
                                            </p:tgtEl>
                                            <p:attrNameLst>
                                              <p:attrName>style.visibility</p:attrName>
                                            </p:attrNameLst>
                                          </p:cBhvr>
                                          <p:to>
                                            <p:strVal val="visible"/>
                                          </p:to>
                                        </p:set>
                                        <p:anim calcmode="lin" valueType="num">
                                          <p:cBhvr>
                                            <p:cTn id="115" dur="500" fill="hold"/>
                                            <p:tgtEl>
                                              <p:spTgt spid="152"/>
                                            </p:tgtEl>
                                            <p:attrNameLst>
                                              <p:attrName>ppt_w</p:attrName>
                                            </p:attrNameLst>
                                          </p:cBhvr>
                                          <p:tavLst>
                                            <p:tav tm="0">
                                              <p:val>
                                                <p:fltVal val="0"/>
                                              </p:val>
                                            </p:tav>
                                            <p:tav tm="100000">
                                              <p:val>
                                                <p:strVal val="#ppt_w"/>
                                              </p:val>
                                            </p:tav>
                                          </p:tavLst>
                                        </p:anim>
                                        <p:anim calcmode="lin" valueType="num">
                                          <p:cBhvr>
                                            <p:cTn id="116" dur="500" fill="hold"/>
                                            <p:tgtEl>
                                              <p:spTgt spid="152"/>
                                            </p:tgtEl>
                                            <p:attrNameLst>
                                              <p:attrName>ppt_h</p:attrName>
                                            </p:attrNameLst>
                                          </p:cBhvr>
                                          <p:tavLst>
                                            <p:tav tm="0">
                                              <p:val>
                                                <p:fltVal val="0"/>
                                              </p:val>
                                            </p:tav>
                                            <p:tav tm="100000">
                                              <p:val>
                                                <p:strVal val="#ppt_h"/>
                                              </p:val>
                                            </p:tav>
                                          </p:tavLst>
                                        </p:anim>
                                        <p:animEffect transition="in" filter="fade">
                                          <p:cBhvr>
                                            <p:cTn id="117" dur="500"/>
                                            <p:tgtEl>
                                              <p:spTgt spid="152"/>
                                            </p:tgtEl>
                                          </p:cBhvr>
                                        </p:animEffect>
                                      </p:childTnLst>
                                    </p:cTn>
                                  </p:par>
                                  <p:par>
                                    <p:cTn id="118" presetID="53" presetClass="entr" presetSubtype="16" fill="hold" grpId="0" nodeType="withEffect">
                                      <p:stCondLst>
                                        <p:cond delay="0"/>
                                      </p:stCondLst>
                                      <p:childTnLst>
                                        <p:set>
                                          <p:cBhvr>
                                            <p:cTn id="119" dur="1" fill="hold">
                                              <p:stCondLst>
                                                <p:cond delay="0"/>
                                              </p:stCondLst>
                                            </p:cTn>
                                            <p:tgtEl>
                                              <p:spTgt spid="153"/>
                                            </p:tgtEl>
                                            <p:attrNameLst>
                                              <p:attrName>style.visibility</p:attrName>
                                            </p:attrNameLst>
                                          </p:cBhvr>
                                          <p:to>
                                            <p:strVal val="visible"/>
                                          </p:to>
                                        </p:set>
                                        <p:anim calcmode="lin" valueType="num">
                                          <p:cBhvr>
                                            <p:cTn id="120" dur="500" fill="hold"/>
                                            <p:tgtEl>
                                              <p:spTgt spid="153"/>
                                            </p:tgtEl>
                                            <p:attrNameLst>
                                              <p:attrName>ppt_w</p:attrName>
                                            </p:attrNameLst>
                                          </p:cBhvr>
                                          <p:tavLst>
                                            <p:tav tm="0">
                                              <p:val>
                                                <p:fltVal val="0"/>
                                              </p:val>
                                            </p:tav>
                                            <p:tav tm="100000">
                                              <p:val>
                                                <p:strVal val="#ppt_w"/>
                                              </p:val>
                                            </p:tav>
                                          </p:tavLst>
                                        </p:anim>
                                        <p:anim calcmode="lin" valueType="num">
                                          <p:cBhvr>
                                            <p:cTn id="121" dur="500" fill="hold"/>
                                            <p:tgtEl>
                                              <p:spTgt spid="153"/>
                                            </p:tgtEl>
                                            <p:attrNameLst>
                                              <p:attrName>ppt_h</p:attrName>
                                            </p:attrNameLst>
                                          </p:cBhvr>
                                          <p:tavLst>
                                            <p:tav tm="0">
                                              <p:val>
                                                <p:fltVal val="0"/>
                                              </p:val>
                                            </p:tav>
                                            <p:tav tm="100000">
                                              <p:val>
                                                <p:strVal val="#ppt_h"/>
                                              </p:val>
                                            </p:tav>
                                          </p:tavLst>
                                        </p:anim>
                                        <p:animEffect transition="in" filter="fade">
                                          <p:cBhvr>
                                            <p:cTn id="122" dur="500"/>
                                            <p:tgtEl>
                                              <p:spTgt spid="153"/>
                                            </p:tgtEl>
                                          </p:cBhvr>
                                        </p:animEffect>
                                      </p:childTnLst>
                                    </p:cTn>
                                  </p:par>
                                  <p:par>
                                    <p:cTn id="123" presetID="53" presetClass="entr" presetSubtype="16" fill="hold" grpId="0" nodeType="withEffect">
                                      <p:stCondLst>
                                        <p:cond delay="400"/>
                                      </p:stCondLst>
                                      <p:childTnLst>
                                        <p:set>
                                          <p:cBhvr>
                                            <p:cTn id="124" dur="1" fill="hold">
                                              <p:stCondLst>
                                                <p:cond delay="0"/>
                                              </p:stCondLst>
                                            </p:cTn>
                                            <p:tgtEl>
                                              <p:spTgt spid="154"/>
                                            </p:tgtEl>
                                            <p:attrNameLst>
                                              <p:attrName>style.visibility</p:attrName>
                                            </p:attrNameLst>
                                          </p:cBhvr>
                                          <p:to>
                                            <p:strVal val="visible"/>
                                          </p:to>
                                        </p:set>
                                        <p:anim calcmode="lin" valueType="num">
                                          <p:cBhvr>
                                            <p:cTn id="125" dur="500" fill="hold"/>
                                            <p:tgtEl>
                                              <p:spTgt spid="154"/>
                                            </p:tgtEl>
                                            <p:attrNameLst>
                                              <p:attrName>ppt_w</p:attrName>
                                            </p:attrNameLst>
                                          </p:cBhvr>
                                          <p:tavLst>
                                            <p:tav tm="0">
                                              <p:val>
                                                <p:fltVal val="0"/>
                                              </p:val>
                                            </p:tav>
                                            <p:tav tm="100000">
                                              <p:val>
                                                <p:strVal val="#ppt_w"/>
                                              </p:val>
                                            </p:tav>
                                          </p:tavLst>
                                        </p:anim>
                                        <p:anim calcmode="lin" valueType="num">
                                          <p:cBhvr>
                                            <p:cTn id="126" dur="500" fill="hold"/>
                                            <p:tgtEl>
                                              <p:spTgt spid="154"/>
                                            </p:tgtEl>
                                            <p:attrNameLst>
                                              <p:attrName>ppt_h</p:attrName>
                                            </p:attrNameLst>
                                          </p:cBhvr>
                                          <p:tavLst>
                                            <p:tav tm="0">
                                              <p:val>
                                                <p:fltVal val="0"/>
                                              </p:val>
                                            </p:tav>
                                            <p:tav tm="100000">
                                              <p:val>
                                                <p:strVal val="#ppt_h"/>
                                              </p:val>
                                            </p:tav>
                                          </p:tavLst>
                                        </p:anim>
                                        <p:animEffect transition="in" filter="fade">
                                          <p:cBhvr>
                                            <p:cTn id="127" dur="500"/>
                                            <p:tgtEl>
                                              <p:spTgt spid="154"/>
                                            </p:tgtEl>
                                          </p:cBhvr>
                                        </p:animEffect>
                                      </p:childTnLst>
                                    </p:cTn>
                                  </p:par>
                                  <p:par>
                                    <p:cTn id="128" presetID="53" presetClass="entr" presetSubtype="16" fill="hold" grpId="0" nodeType="withEffect">
                                      <p:stCondLst>
                                        <p:cond delay="200"/>
                                      </p:stCondLst>
                                      <p:childTnLst>
                                        <p:set>
                                          <p:cBhvr>
                                            <p:cTn id="129" dur="1" fill="hold">
                                              <p:stCondLst>
                                                <p:cond delay="0"/>
                                              </p:stCondLst>
                                            </p:cTn>
                                            <p:tgtEl>
                                              <p:spTgt spid="155"/>
                                            </p:tgtEl>
                                            <p:attrNameLst>
                                              <p:attrName>style.visibility</p:attrName>
                                            </p:attrNameLst>
                                          </p:cBhvr>
                                          <p:to>
                                            <p:strVal val="visible"/>
                                          </p:to>
                                        </p:set>
                                        <p:anim calcmode="lin" valueType="num">
                                          <p:cBhvr>
                                            <p:cTn id="130" dur="500" fill="hold"/>
                                            <p:tgtEl>
                                              <p:spTgt spid="155"/>
                                            </p:tgtEl>
                                            <p:attrNameLst>
                                              <p:attrName>ppt_w</p:attrName>
                                            </p:attrNameLst>
                                          </p:cBhvr>
                                          <p:tavLst>
                                            <p:tav tm="0">
                                              <p:val>
                                                <p:fltVal val="0"/>
                                              </p:val>
                                            </p:tav>
                                            <p:tav tm="100000">
                                              <p:val>
                                                <p:strVal val="#ppt_w"/>
                                              </p:val>
                                            </p:tav>
                                          </p:tavLst>
                                        </p:anim>
                                        <p:anim calcmode="lin" valueType="num">
                                          <p:cBhvr>
                                            <p:cTn id="131" dur="500" fill="hold"/>
                                            <p:tgtEl>
                                              <p:spTgt spid="155"/>
                                            </p:tgtEl>
                                            <p:attrNameLst>
                                              <p:attrName>ppt_h</p:attrName>
                                            </p:attrNameLst>
                                          </p:cBhvr>
                                          <p:tavLst>
                                            <p:tav tm="0">
                                              <p:val>
                                                <p:fltVal val="0"/>
                                              </p:val>
                                            </p:tav>
                                            <p:tav tm="100000">
                                              <p:val>
                                                <p:strVal val="#ppt_h"/>
                                              </p:val>
                                            </p:tav>
                                          </p:tavLst>
                                        </p:anim>
                                        <p:animEffect transition="in" filter="fade">
                                          <p:cBhvr>
                                            <p:cTn id="132" dur="500"/>
                                            <p:tgtEl>
                                              <p:spTgt spid="155"/>
                                            </p:tgtEl>
                                          </p:cBhvr>
                                        </p:animEffect>
                                      </p:childTnLst>
                                    </p:cTn>
                                  </p:par>
                                  <p:par>
                                    <p:cTn id="133" presetID="53" presetClass="entr" presetSubtype="16" fill="hold" grpId="0" nodeType="withEffect">
                                      <p:stCondLst>
                                        <p:cond delay="0"/>
                                      </p:stCondLst>
                                      <p:childTnLst>
                                        <p:set>
                                          <p:cBhvr>
                                            <p:cTn id="134" dur="1" fill="hold">
                                              <p:stCondLst>
                                                <p:cond delay="0"/>
                                              </p:stCondLst>
                                            </p:cTn>
                                            <p:tgtEl>
                                              <p:spTgt spid="156"/>
                                            </p:tgtEl>
                                            <p:attrNameLst>
                                              <p:attrName>style.visibility</p:attrName>
                                            </p:attrNameLst>
                                          </p:cBhvr>
                                          <p:to>
                                            <p:strVal val="visible"/>
                                          </p:to>
                                        </p:set>
                                        <p:anim calcmode="lin" valueType="num">
                                          <p:cBhvr>
                                            <p:cTn id="135" dur="500" fill="hold"/>
                                            <p:tgtEl>
                                              <p:spTgt spid="156"/>
                                            </p:tgtEl>
                                            <p:attrNameLst>
                                              <p:attrName>ppt_w</p:attrName>
                                            </p:attrNameLst>
                                          </p:cBhvr>
                                          <p:tavLst>
                                            <p:tav tm="0">
                                              <p:val>
                                                <p:fltVal val="0"/>
                                              </p:val>
                                            </p:tav>
                                            <p:tav tm="100000">
                                              <p:val>
                                                <p:strVal val="#ppt_w"/>
                                              </p:val>
                                            </p:tav>
                                          </p:tavLst>
                                        </p:anim>
                                        <p:anim calcmode="lin" valueType="num">
                                          <p:cBhvr>
                                            <p:cTn id="136" dur="500" fill="hold"/>
                                            <p:tgtEl>
                                              <p:spTgt spid="156"/>
                                            </p:tgtEl>
                                            <p:attrNameLst>
                                              <p:attrName>ppt_h</p:attrName>
                                            </p:attrNameLst>
                                          </p:cBhvr>
                                          <p:tavLst>
                                            <p:tav tm="0">
                                              <p:val>
                                                <p:fltVal val="0"/>
                                              </p:val>
                                            </p:tav>
                                            <p:tav tm="100000">
                                              <p:val>
                                                <p:strVal val="#ppt_h"/>
                                              </p:val>
                                            </p:tav>
                                          </p:tavLst>
                                        </p:anim>
                                        <p:animEffect transition="in" filter="fade">
                                          <p:cBhvr>
                                            <p:cTn id="137" dur="500"/>
                                            <p:tgtEl>
                                              <p:spTgt spid="156"/>
                                            </p:tgtEl>
                                          </p:cBhvr>
                                        </p:animEffect>
                                      </p:childTnLst>
                                    </p:cTn>
                                  </p:par>
                                  <p:par>
                                    <p:cTn id="138" presetID="53" presetClass="entr" presetSubtype="16" fill="hold" grpId="0" nodeType="withEffect">
                                      <p:stCondLst>
                                        <p:cond delay="400"/>
                                      </p:stCondLst>
                                      <p:childTnLst>
                                        <p:set>
                                          <p:cBhvr>
                                            <p:cTn id="139" dur="1" fill="hold">
                                              <p:stCondLst>
                                                <p:cond delay="0"/>
                                              </p:stCondLst>
                                            </p:cTn>
                                            <p:tgtEl>
                                              <p:spTgt spid="157"/>
                                            </p:tgtEl>
                                            <p:attrNameLst>
                                              <p:attrName>style.visibility</p:attrName>
                                            </p:attrNameLst>
                                          </p:cBhvr>
                                          <p:to>
                                            <p:strVal val="visible"/>
                                          </p:to>
                                        </p:set>
                                        <p:anim calcmode="lin" valueType="num">
                                          <p:cBhvr>
                                            <p:cTn id="140" dur="500" fill="hold"/>
                                            <p:tgtEl>
                                              <p:spTgt spid="157"/>
                                            </p:tgtEl>
                                            <p:attrNameLst>
                                              <p:attrName>ppt_w</p:attrName>
                                            </p:attrNameLst>
                                          </p:cBhvr>
                                          <p:tavLst>
                                            <p:tav tm="0">
                                              <p:val>
                                                <p:fltVal val="0"/>
                                              </p:val>
                                            </p:tav>
                                            <p:tav tm="100000">
                                              <p:val>
                                                <p:strVal val="#ppt_w"/>
                                              </p:val>
                                            </p:tav>
                                          </p:tavLst>
                                        </p:anim>
                                        <p:anim calcmode="lin" valueType="num">
                                          <p:cBhvr>
                                            <p:cTn id="141" dur="500" fill="hold"/>
                                            <p:tgtEl>
                                              <p:spTgt spid="157"/>
                                            </p:tgtEl>
                                            <p:attrNameLst>
                                              <p:attrName>ppt_h</p:attrName>
                                            </p:attrNameLst>
                                          </p:cBhvr>
                                          <p:tavLst>
                                            <p:tav tm="0">
                                              <p:val>
                                                <p:fltVal val="0"/>
                                              </p:val>
                                            </p:tav>
                                            <p:tav tm="100000">
                                              <p:val>
                                                <p:strVal val="#ppt_h"/>
                                              </p:val>
                                            </p:tav>
                                          </p:tavLst>
                                        </p:anim>
                                        <p:animEffect transition="in" filter="fade">
                                          <p:cBhvr>
                                            <p:cTn id="142" dur="500"/>
                                            <p:tgtEl>
                                              <p:spTgt spid="157"/>
                                            </p:tgtEl>
                                          </p:cBhvr>
                                        </p:animEffect>
                                      </p:childTnLst>
                                    </p:cTn>
                                  </p:par>
                                  <p:par>
                                    <p:cTn id="143" presetID="53" presetClass="entr" presetSubtype="16" fill="hold" grpId="0" nodeType="withEffect">
                                      <p:stCondLst>
                                        <p:cond delay="200"/>
                                      </p:stCondLst>
                                      <p:childTnLst>
                                        <p:set>
                                          <p:cBhvr>
                                            <p:cTn id="144" dur="1" fill="hold">
                                              <p:stCondLst>
                                                <p:cond delay="0"/>
                                              </p:stCondLst>
                                            </p:cTn>
                                            <p:tgtEl>
                                              <p:spTgt spid="158"/>
                                            </p:tgtEl>
                                            <p:attrNameLst>
                                              <p:attrName>style.visibility</p:attrName>
                                            </p:attrNameLst>
                                          </p:cBhvr>
                                          <p:to>
                                            <p:strVal val="visible"/>
                                          </p:to>
                                        </p:set>
                                        <p:anim calcmode="lin" valueType="num">
                                          <p:cBhvr>
                                            <p:cTn id="145" dur="500" fill="hold"/>
                                            <p:tgtEl>
                                              <p:spTgt spid="158"/>
                                            </p:tgtEl>
                                            <p:attrNameLst>
                                              <p:attrName>ppt_w</p:attrName>
                                            </p:attrNameLst>
                                          </p:cBhvr>
                                          <p:tavLst>
                                            <p:tav tm="0">
                                              <p:val>
                                                <p:fltVal val="0"/>
                                              </p:val>
                                            </p:tav>
                                            <p:tav tm="100000">
                                              <p:val>
                                                <p:strVal val="#ppt_w"/>
                                              </p:val>
                                            </p:tav>
                                          </p:tavLst>
                                        </p:anim>
                                        <p:anim calcmode="lin" valueType="num">
                                          <p:cBhvr>
                                            <p:cTn id="146" dur="500" fill="hold"/>
                                            <p:tgtEl>
                                              <p:spTgt spid="158"/>
                                            </p:tgtEl>
                                            <p:attrNameLst>
                                              <p:attrName>ppt_h</p:attrName>
                                            </p:attrNameLst>
                                          </p:cBhvr>
                                          <p:tavLst>
                                            <p:tav tm="0">
                                              <p:val>
                                                <p:fltVal val="0"/>
                                              </p:val>
                                            </p:tav>
                                            <p:tav tm="100000">
                                              <p:val>
                                                <p:strVal val="#ppt_h"/>
                                              </p:val>
                                            </p:tav>
                                          </p:tavLst>
                                        </p:anim>
                                        <p:animEffect transition="in" filter="fade">
                                          <p:cBhvr>
                                            <p:cTn id="147" dur="500"/>
                                            <p:tgtEl>
                                              <p:spTgt spid="158"/>
                                            </p:tgtEl>
                                          </p:cBhvr>
                                        </p:animEffect>
                                      </p:childTnLst>
                                    </p:cTn>
                                  </p:par>
                                  <p:par>
                                    <p:cTn id="148" presetID="53" presetClass="entr" presetSubtype="16" fill="hold" grpId="0" nodeType="withEffect">
                                      <p:stCondLst>
                                        <p:cond delay="200"/>
                                      </p:stCondLst>
                                      <p:childTnLst>
                                        <p:set>
                                          <p:cBhvr>
                                            <p:cTn id="149" dur="1" fill="hold">
                                              <p:stCondLst>
                                                <p:cond delay="0"/>
                                              </p:stCondLst>
                                            </p:cTn>
                                            <p:tgtEl>
                                              <p:spTgt spid="159"/>
                                            </p:tgtEl>
                                            <p:attrNameLst>
                                              <p:attrName>style.visibility</p:attrName>
                                            </p:attrNameLst>
                                          </p:cBhvr>
                                          <p:to>
                                            <p:strVal val="visible"/>
                                          </p:to>
                                        </p:set>
                                        <p:anim calcmode="lin" valueType="num">
                                          <p:cBhvr>
                                            <p:cTn id="150" dur="500" fill="hold"/>
                                            <p:tgtEl>
                                              <p:spTgt spid="159"/>
                                            </p:tgtEl>
                                            <p:attrNameLst>
                                              <p:attrName>ppt_w</p:attrName>
                                            </p:attrNameLst>
                                          </p:cBhvr>
                                          <p:tavLst>
                                            <p:tav tm="0">
                                              <p:val>
                                                <p:fltVal val="0"/>
                                              </p:val>
                                            </p:tav>
                                            <p:tav tm="100000">
                                              <p:val>
                                                <p:strVal val="#ppt_w"/>
                                              </p:val>
                                            </p:tav>
                                          </p:tavLst>
                                        </p:anim>
                                        <p:anim calcmode="lin" valueType="num">
                                          <p:cBhvr>
                                            <p:cTn id="151" dur="500" fill="hold"/>
                                            <p:tgtEl>
                                              <p:spTgt spid="159"/>
                                            </p:tgtEl>
                                            <p:attrNameLst>
                                              <p:attrName>ppt_h</p:attrName>
                                            </p:attrNameLst>
                                          </p:cBhvr>
                                          <p:tavLst>
                                            <p:tav tm="0">
                                              <p:val>
                                                <p:fltVal val="0"/>
                                              </p:val>
                                            </p:tav>
                                            <p:tav tm="100000">
                                              <p:val>
                                                <p:strVal val="#ppt_h"/>
                                              </p:val>
                                            </p:tav>
                                          </p:tavLst>
                                        </p:anim>
                                        <p:animEffect transition="in" filter="fade">
                                          <p:cBhvr>
                                            <p:cTn id="152" dur="500"/>
                                            <p:tgtEl>
                                              <p:spTgt spid="159"/>
                                            </p:tgtEl>
                                          </p:cBhvr>
                                        </p:animEffect>
                                      </p:childTnLst>
                                    </p:cTn>
                                  </p:par>
                                  <p:par>
                                    <p:cTn id="153" presetID="53" presetClass="entr" presetSubtype="16" fill="hold" grpId="0" nodeType="withEffect">
                                      <p:stCondLst>
                                        <p:cond delay="200"/>
                                      </p:stCondLst>
                                      <p:childTnLst>
                                        <p:set>
                                          <p:cBhvr>
                                            <p:cTn id="154" dur="1" fill="hold">
                                              <p:stCondLst>
                                                <p:cond delay="0"/>
                                              </p:stCondLst>
                                            </p:cTn>
                                            <p:tgtEl>
                                              <p:spTgt spid="160"/>
                                            </p:tgtEl>
                                            <p:attrNameLst>
                                              <p:attrName>style.visibility</p:attrName>
                                            </p:attrNameLst>
                                          </p:cBhvr>
                                          <p:to>
                                            <p:strVal val="visible"/>
                                          </p:to>
                                        </p:set>
                                        <p:anim calcmode="lin" valueType="num">
                                          <p:cBhvr>
                                            <p:cTn id="155" dur="500" fill="hold"/>
                                            <p:tgtEl>
                                              <p:spTgt spid="160"/>
                                            </p:tgtEl>
                                            <p:attrNameLst>
                                              <p:attrName>ppt_w</p:attrName>
                                            </p:attrNameLst>
                                          </p:cBhvr>
                                          <p:tavLst>
                                            <p:tav tm="0">
                                              <p:val>
                                                <p:fltVal val="0"/>
                                              </p:val>
                                            </p:tav>
                                            <p:tav tm="100000">
                                              <p:val>
                                                <p:strVal val="#ppt_w"/>
                                              </p:val>
                                            </p:tav>
                                          </p:tavLst>
                                        </p:anim>
                                        <p:anim calcmode="lin" valueType="num">
                                          <p:cBhvr>
                                            <p:cTn id="156" dur="500" fill="hold"/>
                                            <p:tgtEl>
                                              <p:spTgt spid="160"/>
                                            </p:tgtEl>
                                            <p:attrNameLst>
                                              <p:attrName>ppt_h</p:attrName>
                                            </p:attrNameLst>
                                          </p:cBhvr>
                                          <p:tavLst>
                                            <p:tav tm="0">
                                              <p:val>
                                                <p:fltVal val="0"/>
                                              </p:val>
                                            </p:tav>
                                            <p:tav tm="100000">
                                              <p:val>
                                                <p:strVal val="#ppt_h"/>
                                              </p:val>
                                            </p:tav>
                                          </p:tavLst>
                                        </p:anim>
                                        <p:animEffect transition="in" filter="fade">
                                          <p:cBhvr>
                                            <p:cTn id="157"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5" grpId="0"/>
          <p:bldP spid="138" grpId="0"/>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p:bldP spid="162" grpId="0"/>
          <p:bldP spid="16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8" presetClass="entr" presetSubtype="3" fill="hold" grpId="0" nodeType="afterEffect">
                                      <p:stCondLst>
                                        <p:cond delay="0"/>
                                      </p:stCondLst>
                                      <p:childTnLst>
                                        <p:set>
                                          <p:cBhvr>
                                            <p:cTn id="12" dur="1" fill="hold">
                                              <p:stCondLst>
                                                <p:cond delay="0"/>
                                              </p:stCondLst>
                                            </p:cTn>
                                            <p:tgtEl>
                                              <p:spTgt spid="125"/>
                                            </p:tgtEl>
                                            <p:attrNameLst>
                                              <p:attrName>style.visibility</p:attrName>
                                            </p:attrNameLst>
                                          </p:cBhvr>
                                          <p:to>
                                            <p:strVal val="visible"/>
                                          </p:to>
                                        </p:set>
                                        <p:animEffect transition="in" filter="strips(upRight)">
                                          <p:cBhvr>
                                            <p:cTn id="13" dur="500"/>
                                            <p:tgtEl>
                                              <p:spTgt spid="125"/>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26"/>
                                            </p:tgtEl>
                                            <p:attrNameLst>
                                              <p:attrName>style.visibility</p:attrName>
                                            </p:attrNameLst>
                                          </p:cBhvr>
                                          <p:to>
                                            <p:strVal val="visible"/>
                                          </p:to>
                                        </p:set>
                                        <p:anim calcmode="lin" valueType="num">
                                          <p:cBhvr additive="base">
                                            <p:cTn id="17" dur="500" fill="hold"/>
                                            <p:tgtEl>
                                              <p:spTgt spid="126"/>
                                            </p:tgtEl>
                                            <p:attrNameLst>
                                              <p:attrName>ppt_x</p:attrName>
                                            </p:attrNameLst>
                                          </p:cBhvr>
                                          <p:tavLst>
                                            <p:tav tm="0">
                                              <p:val>
                                                <p:strVal val="1+#ppt_w/2"/>
                                              </p:val>
                                            </p:tav>
                                            <p:tav tm="100000">
                                              <p:val>
                                                <p:strVal val="#ppt_x"/>
                                              </p:val>
                                            </p:tav>
                                          </p:tavLst>
                                        </p:anim>
                                        <p:anim calcmode="lin" valueType="num">
                                          <p:cBhvr additive="base">
                                            <p:cTn id="18" dur="500" fill="hold"/>
                                            <p:tgtEl>
                                              <p:spTgt spid="12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300"/>
                                      </p:stCondLst>
                                      <p:childTnLst>
                                        <p:set>
                                          <p:cBhvr>
                                            <p:cTn id="20" dur="1" fill="hold">
                                              <p:stCondLst>
                                                <p:cond delay="0"/>
                                              </p:stCondLst>
                                            </p:cTn>
                                            <p:tgtEl>
                                              <p:spTgt spid="129"/>
                                            </p:tgtEl>
                                            <p:attrNameLst>
                                              <p:attrName>style.visibility</p:attrName>
                                            </p:attrNameLst>
                                          </p:cBhvr>
                                          <p:to>
                                            <p:strVal val="visible"/>
                                          </p:to>
                                        </p:set>
                                        <p:anim calcmode="lin" valueType="num">
                                          <p:cBhvr additive="base">
                                            <p:cTn id="21" dur="500" fill="hold"/>
                                            <p:tgtEl>
                                              <p:spTgt spid="129"/>
                                            </p:tgtEl>
                                            <p:attrNameLst>
                                              <p:attrName>ppt_x</p:attrName>
                                            </p:attrNameLst>
                                          </p:cBhvr>
                                          <p:tavLst>
                                            <p:tav tm="0">
                                              <p:val>
                                                <p:strVal val="1+#ppt_w/2"/>
                                              </p:val>
                                            </p:tav>
                                            <p:tav tm="100000">
                                              <p:val>
                                                <p:strVal val="#ppt_x"/>
                                              </p:val>
                                            </p:tav>
                                          </p:tavLst>
                                        </p:anim>
                                        <p:anim calcmode="lin" valueType="num">
                                          <p:cBhvr additive="base">
                                            <p:cTn id="22" dur="500" fill="hold"/>
                                            <p:tgtEl>
                                              <p:spTgt spid="129"/>
                                            </p:tgtEl>
                                            <p:attrNameLst>
                                              <p:attrName>ppt_y</p:attrName>
                                            </p:attrNameLst>
                                          </p:cBhvr>
                                          <p:tavLst>
                                            <p:tav tm="0">
                                              <p:val>
                                                <p:strVal val="#ppt_y"/>
                                              </p:val>
                                            </p:tav>
                                            <p:tav tm="100000">
                                              <p:val>
                                                <p:strVal val="#ppt_y"/>
                                              </p:val>
                                            </p:tav>
                                          </p:tavLst>
                                        </p:anim>
                                      </p:childTnLst>
                                    </p:cTn>
                                  </p:par>
                                  <p:par>
                                    <p:cTn id="23" presetID="12" presetClass="entr" presetSubtype="8" fill="hold" grpId="0" nodeType="withEffect">
                                      <p:stCondLst>
                                        <p:cond delay="300"/>
                                      </p:stCondLst>
                                      <p:childTnLst>
                                        <p:set>
                                          <p:cBhvr>
                                            <p:cTn id="24" dur="1" fill="hold">
                                              <p:stCondLst>
                                                <p:cond delay="0"/>
                                              </p:stCondLst>
                                            </p:cTn>
                                            <p:tgtEl>
                                              <p:spTgt spid="138"/>
                                            </p:tgtEl>
                                            <p:attrNameLst>
                                              <p:attrName>style.visibility</p:attrName>
                                            </p:attrNameLst>
                                          </p:cBhvr>
                                          <p:to>
                                            <p:strVal val="visible"/>
                                          </p:to>
                                        </p:set>
                                        <p:anim calcmode="lin" valueType="num">
                                          <p:cBhvr additive="base">
                                            <p:cTn id="25" dur="500"/>
                                            <p:tgtEl>
                                              <p:spTgt spid="138"/>
                                            </p:tgtEl>
                                            <p:attrNameLst>
                                              <p:attrName>ppt_x</p:attrName>
                                            </p:attrNameLst>
                                          </p:cBhvr>
                                          <p:tavLst>
                                            <p:tav tm="0">
                                              <p:val>
                                                <p:strVal val="#ppt_x-#ppt_w*1.125000"/>
                                              </p:val>
                                            </p:tav>
                                            <p:tav tm="100000">
                                              <p:val>
                                                <p:strVal val="#ppt_x"/>
                                              </p:val>
                                            </p:tav>
                                          </p:tavLst>
                                        </p:anim>
                                        <p:animEffect transition="in" filter="wipe(right)">
                                          <p:cBhvr>
                                            <p:cTn id="26" dur="500"/>
                                            <p:tgtEl>
                                              <p:spTgt spid="138"/>
                                            </p:tgtEl>
                                          </p:cBhvr>
                                        </p:animEffect>
                                      </p:childTnLst>
                                    </p:cTn>
                                  </p:par>
                                  <p:par>
                                    <p:cTn id="27" presetID="2" presetClass="entr" presetSubtype="2" fill="hold" nodeType="withEffect">
                                      <p:stCondLst>
                                        <p:cond delay="600"/>
                                      </p:stCondLst>
                                      <p:childTnLst>
                                        <p:set>
                                          <p:cBhvr>
                                            <p:cTn id="28" dur="1" fill="hold">
                                              <p:stCondLst>
                                                <p:cond delay="0"/>
                                              </p:stCondLst>
                                            </p:cTn>
                                            <p:tgtEl>
                                              <p:spTgt spid="132"/>
                                            </p:tgtEl>
                                            <p:attrNameLst>
                                              <p:attrName>style.visibility</p:attrName>
                                            </p:attrNameLst>
                                          </p:cBhvr>
                                          <p:to>
                                            <p:strVal val="visible"/>
                                          </p:to>
                                        </p:set>
                                        <p:anim calcmode="lin" valueType="num">
                                          <p:cBhvr additive="base">
                                            <p:cTn id="29" dur="500" fill="hold"/>
                                            <p:tgtEl>
                                              <p:spTgt spid="132"/>
                                            </p:tgtEl>
                                            <p:attrNameLst>
                                              <p:attrName>ppt_x</p:attrName>
                                            </p:attrNameLst>
                                          </p:cBhvr>
                                          <p:tavLst>
                                            <p:tav tm="0">
                                              <p:val>
                                                <p:strVal val="1+#ppt_w/2"/>
                                              </p:val>
                                            </p:tav>
                                            <p:tav tm="100000">
                                              <p:val>
                                                <p:strVal val="#ppt_x"/>
                                              </p:val>
                                            </p:tav>
                                          </p:tavLst>
                                        </p:anim>
                                        <p:anim calcmode="lin" valueType="num">
                                          <p:cBhvr additive="base">
                                            <p:cTn id="30" dur="500" fill="hold"/>
                                            <p:tgtEl>
                                              <p:spTgt spid="13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900"/>
                                      </p:stCondLst>
                                      <p:childTnLst>
                                        <p:set>
                                          <p:cBhvr>
                                            <p:cTn id="32" dur="1" fill="hold">
                                              <p:stCondLst>
                                                <p:cond delay="0"/>
                                              </p:stCondLst>
                                            </p:cTn>
                                            <p:tgtEl>
                                              <p:spTgt spid="135"/>
                                            </p:tgtEl>
                                            <p:attrNameLst>
                                              <p:attrName>style.visibility</p:attrName>
                                            </p:attrNameLst>
                                          </p:cBhvr>
                                          <p:to>
                                            <p:strVal val="visible"/>
                                          </p:to>
                                        </p:set>
                                        <p:anim calcmode="lin" valueType="num">
                                          <p:cBhvr additive="base">
                                            <p:cTn id="33" dur="500" fill="hold"/>
                                            <p:tgtEl>
                                              <p:spTgt spid="135"/>
                                            </p:tgtEl>
                                            <p:attrNameLst>
                                              <p:attrName>ppt_x</p:attrName>
                                            </p:attrNameLst>
                                          </p:cBhvr>
                                          <p:tavLst>
                                            <p:tav tm="0">
                                              <p:val>
                                                <p:strVal val="1+#ppt_w/2"/>
                                              </p:val>
                                            </p:tav>
                                            <p:tav tm="100000">
                                              <p:val>
                                                <p:strVal val="#ppt_x"/>
                                              </p:val>
                                            </p:tav>
                                          </p:tavLst>
                                        </p:anim>
                                        <p:anim calcmode="lin" valueType="num">
                                          <p:cBhvr additive="base">
                                            <p:cTn id="34" dur="500" fill="hold"/>
                                            <p:tgtEl>
                                              <p:spTgt spid="135"/>
                                            </p:tgtEl>
                                            <p:attrNameLst>
                                              <p:attrName>ppt_y</p:attrName>
                                            </p:attrNameLst>
                                          </p:cBhvr>
                                          <p:tavLst>
                                            <p:tav tm="0">
                                              <p:val>
                                                <p:strVal val="#ppt_y"/>
                                              </p:val>
                                            </p:tav>
                                            <p:tav tm="100000">
                                              <p:val>
                                                <p:strVal val="#ppt_y"/>
                                              </p:val>
                                            </p:tav>
                                          </p:tavLst>
                                        </p:anim>
                                      </p:childTnLst>
                                    </p:cTn>
                                  </p:par>
                                  <p:par>
                                    <p:cTn id="35" presetID="12" presetClass="entr" presetSubtype="8" fill="hold" grpId="0" nodeType="withEffect">
                                      <p:stCondLst>
                                        <p:cond delay="300"/>
                                      </p:stCondLst>
                                      <p:childTnLst>
                                        <p:set>
                                          <p:cBhvr>
                                            <p:cTn id="36" dur="1" fill="hold">
                                              <p:stCondLst>
                                                <p:cond delay="0"/>
                                              </p:stCondLst>
                                            </p:cTn>
                                            <p:tgtEl>
                                              <p:spTgt spid="161"/>
                                            </p:tgtEl>
                                            <p:attrNameLst>
                                              <p:attrName>style.visibility</p:attrName>
                                            </p:attrNameLst>
                                          </p:cBhvr>
                                          <p:to>
                                            <p:strVal val="visible"/>
                                          </p:to>
                                        </p:set>
                                        <p:anim calcmode="lin" valueType="num">
                                          <p:cBhvr additive="base">
                                            <p:cTn id="37" dur="500"/>
                                            <p:tgtEl>
                                              <p:spTgt spid="161"/>
                                            </p:tgtEl>
                                            <p:attrNameLst>
                                              <p:attrName>ppt_x</p:attrName>
                                            </p:attrNameLst>
                                          </p:cBhvr>
                                          <p:tavLst>
                                            <p:tav tm="0">
                                              <p:val>
                                                <p:strVal val="#ppt_x-#ppt_w*1.125000"/>
                                              </p:val>
                                            </p:tav>
                                            <p:tav tm="100000">
                                              <p:val>
                                                <p:strVal val="#ppt_x"/>
                                              </p:val>
                                            </p:tav>
                                          </p:tavLst>
                                        </p:anim>
                                        <p:animEffect transition="in" filter="wipe(right)">
                                          <p:cBhvr>
                                            <p:cTn id="38" dur="500"/>
                                            <p:tgtEl>
                                              <p:spTgt spid="161"/>
                                            </p:tgtEl>
                                          </p:cBhvr>
                                        </p:animEffect>
                                      </p:childTnLst>
                                    </p:cTn>
                                  </p:par>
                                  <p:par>
                                    <p:cTn id="39" presetID="12" presetClass="entr" presetSubtype="8" fill="hold" grpId="0" nodeType="withEffect">
                                      <p:stCondLst>
                                        <p:cond delay="300"/>
                                      </p:stCondLst>
                                      <p:childTnLst>
                                        <p:set>
                                          <p:cBhvr>
                                            <p:cTn id="40" dur="1" fill="hold">
                                              <p:stCondLst>
                                                <p:cond delay="0"/>
                                              </p:stCondLst>
                                            </p:cTn>
                                            <p:tgtEl>
                                              <p:spTgt spid="162"/>
                                            </p:tgtEl>
                                            <p:attrNameLst>
                                              <p:attrName>style.visibility</p:attrName>
                                            </p:attrNameLst>
                                          </p:cBhvr>
                                          <p:to>
                                            <p:strVal val="visible"/>
                                          </p:to>
                                        </p:set>
                                        <p:anim calcmode="lin" valueType="num">
                                          <p:cBhvr additive="base">
                                            <p:cTn id="41" dur="500"/>
                                            <p:tgtEl>
                                              <p:spTgt spid="162"/>
                                            </p:tgtEl>
                                            <p:attrNameLst>
                                              <p:attrName>ppt_x</p:attrName>
                                            </p:attrNameLst>
                                          </p:cBhvr>
                                          <p:tavLst>
                                            <p:tav tm="0">
                                              <p:val>
                                                <p:strVal val="#ppt_x-#ppt_w*1.125000"/>
                                              </p:val>
                                            </p:tav>
                                            <p:tav tm="100000">
                                              <p:val>
                                                <p:strVal val="#ppt_x"/>
                                              </p:val>
                                            </p:tav>
                                          </p:tavLst>
                                        </p:anim>
                                        <p:animEffect transition="in" filter="wipe(right)">
                                          <p:cBhvr>
                                            <p:cTn id="42" dur="500"/>
                                            <p:tgtEl>
                                              <p:spTgt spid="162"/>
                                            </p:tgtEl>
                                          </p:cBhvr>
                                        </p:animEffect>
                                      </p:childTnLst>
                                    </p:cTn>
                                  </p:par>
                                  <p:par>
                                    <p:cTn id="43" presetID="12" presetClass="entr" presetSubtype="8" fill="hold" grpId="0" nodeType="withEffect">
                                      <p:stCondLst>
                                        <p:cond delay="300"/>
                                      </p:stCondLst>
                                      <p:childTnLst>
                                        <p:set>
                                          <p:cBhvr>
                                            <p:cTn id="44" dur="1" fill="hold">
                                              <p:stCondLst>
                                                <p:cond delay="0"/>
                                              </p:stCondLst>
                                            </p:cTn>
                                            <p:tgtEl>
                                              <p:spTgt spid="163"/>
                                            </p:tgtEl>
                                            <p:attrNameLst>
                                              <p:attrName>style.visibility</p:attrName>
                                            </p:attrNameLst>
                                          </p:cBhvr>
                                          <p:to>
                                            <p:strVal val="visible"/>
                                          </p:to>
                                        </p:set>
                                        <p:anim calcmode="lin" valueType="num">
                                          <p:cBhvr additive="base">
                                            <p:cTn id="45" dur="500"/>
                                            <p:tgtEl>
                                              <p:spTgt spid="163"/>
                                            </p:tgtEl>
                                            <p:attrNameLst>
                                              <p:attrName>ppt_x</p:attrName>
                                            </p:attrNameLst>
                                          </p:cBhvr>
                                          <p:tavLst>
                                            <p:tav tm="0">
                                              <p:val>
                                                <p:strVal val="#ppt_x-#ppt_w*1.125000"/>
                                              </p:val>
                                            </p:tav>
                                            <p:tav tm="100000">
                                              <p:val>
                                                <p:strVal val="#ppt_x"/>
                                              </p:val>
                                            </p:tav>
                                          </p:tavLst>
                                        </p:anim>
                                        <p:animEffect transition="in" filter="wipe(right)">
                                          <p:cBhvr>
                                            <p:cTn id="46" dur="500"/>
                                            <p:tgtEl>
                                              <p:spTgt spid="163"/>
                                            </p:tgtEl>
                                          </p:cBhvr>
                                        </p:animEffect>
                                      </p:childTnLst>
                                    </p:cTn>
                                  </p:par>
                                </p:childTnLst>
                              </p:cTn>
                            </p:par>
                            <p:par>
                              <p:cTn id="47" fill="hold">
                                <p:stCondLst>
                                  <p:cond delay="2400"/>
                                </p:stCondLst>
                                <p:childTnLst>
                                  <p:par>
                                    <p:cTn id="48" presetID="53" presetClass="entr" presetSubtype="16" fill="hold" grpId="0" nodeType="afterEffect">
                                      <p:stCondLst>
                                        <p:cond delay="0"/>
                                      </p:stCondLst>
                                      <p:childTnLst>
                                        <p:set>
                                          <p:cBhvr>
                                            <p:cTn id="49" dur="1" fill="hold">
                                              <p:stCondLst>
                                                <p:cond delay="0"/>
                                              </p:stCondLst>
                                            </p:cTn>
                                            <p:tgtEl>
                                              <p:spTgt spid="139"/>
                                            </p:tgtEl>
                                            <p:attrNameLst>
                                              <p:attrName>style.visibility</p:attrName>
                                            </p:attrNameLst>
                                          </p:cBhvr>
                                          <p:to>
                                            <p:strVal val="visible"/>
                                          </p:to>
                                        </p:set>
                                        <p:anim calcmode="lin" valueType="num">
                                          <p:cBhvr>
                                            <p:cTn id="50" dur="500" fill="hold"/>
                                            <p:tgtEl>
                                              <p:spTgt spid="139"/>
                                            </p:tgtEl>
                                            <p:attrNameLst>
                                              <p:attrName>ppt_w</p:attrName>
                                            </p:attrNameLst>
                                          </p:cBhvr>
                                          <p:tavLst>
                                            <p:tav tm="0">
                                              <p:val>
                                                <p:fltVal val="0"/>
                                              </p:val>
                                            </p:tav>
                                            <p:tav tm="100000">
                                              <p:val>
                                                <p:strVal val="#ppt_w"/>
                                              </p:val>
                                            </p:tav>
                                          </p:tavLst>
                                        </p:anim>
                                        <p:anim calcmode="lin" valueType="num">
                                          <p:cBhvr>
                                            <p:cTn id="51" dur="500" fill="hold"/>
                                            <p:tgtEl>
                                              <p:spTgt spid="139"/>
                                            </p:tgtEl>
                                            <p:attrNameLst>
                                              <p:attrName>ppt_h</p:attrName>
                                            </p:attrNameLst>
                                          </p:cBhvr>
                                          <p:tavLst>
                                            <p:tav tm="0">
                                              <p:val>
                                                <p:fltVal val="0"/>
                                              </p:val>
                                            </p:tav>
                                            <p:tav tm="100000">
                                              <p:val>
                                                <p:strVal val="#ppt_h"/>
                                              </p:val>
                                            </p:tav>
                                          </p:tavLst>
                                        </p:anim>
                                        <p:animEffect transition="in" filter="fade">
                                          <p:cBhvr>
                                            <p:cTn id="52" dur="500"/>
                                            <p:tgtEl>
                                              <p:spTgt spid="139"/>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140"/>
                                            </p:tgtEl>
                                            <p:attrNameLst>
                                              <p:attrName>style.visibility</p:attrName>
                                            </p:attrNameLst>
                                          </p:cBhvr>
                                          <p:to>
                                            <p:strVal val="visible"/>
                                          </p:to>
                                        </p:set>
                                        <p:anim calcmode="lin" valueType="num">
                                          <p:cBhvr>
                                            <p:cTn id="55" dur="500" fill="hold"/>
                                            <p:tgtEl>
                                              <p:spTgt spid="140"/>
                                            </p:tgtEl>
                                            <p:attrNameLst>
                                              <p:attrName>ppt_w</p:attrName>
                                            </p:attrNameLst>
                                          </p:cBhvr>
                                          <p:tavLst>
                                            <p:tav tm="0">
                                              <p:val>
                                                <p:fltVal val="0"/>
                                              </p:val>
                                            </p:tav>
                                            <p:tav tm="100000">
                                              <p:val>
                                                <p:strVal val="#ppt_w"/>
                                              </p:val>
                                            </p:tav>
                                          </p:tavLst>
                                        </p:anim>
                                        <p:anim calcmode="lin" valueType="num">
                                          <p:cBhvr>
                                            <p:cTn id="56" dur="500" fill="hold"/>
                                            <p:tgtEl>
                                              <p:spTgt spid="140"/>
                                            </p:tgtEl>
                                            <p:attrNameLst>
                                              <p:attrName>ppt_h</p:attrName>
                                            </p:attrNameLst>
                                          </p:cBhvr>
                                          <p:tavLst>
                                            <p:tav tm="0">
                                              <p:val>
                                                <p:fltVal val="0"/>
                                              </p:val>
                                            </p:tav>
                                            <p:tav tm="100000">
                                              <p:val>
                                                <p:strVal val="#ppt_h"/>
                                              </p:val>
                                            </p:tav>
                                          </p:tavLst>
                                        </p:anim>
                                        <p:animEffect transition="in" filter="fade">
                                          <p:cBhvr>
                                            <p:cTn id="57" dur="500"/>
                                            <p:tgtEl>
                                              <p:spTgt spid="140"/>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141"/>
                                            </p:tgtEl>
                                            <p:attrNameLst>
                                              <p:attrName>style.visibility</p:attrName>
                                            </p:attrNameLst>
                                          </p:cBhvr>
                                          <p:to>
                                            <p:strVal val="visible"/>
                                          </p:to>
                                        </p:set>
                                        <p:anim calcmode="lin" valueType="num">
                                          <p:cBhvr>
                                            <p:cTn id="60" dur="500" fill="hold"/>
                                            <p:tgtEl>
                                              <p:spTgt spid="141"/>
                                            </p:tgtEl>
                                            <p:attrNameLst>
                                              <p:attrName>ppt_w</p:attrName>
                                            </p:attrNameLst>
                                          </p:cBhvr>
                                          <p:tavLst>
                                            <p:tav tm="0">
                                              <p:val>
                                                <p:fltVal val="0"/>
                                              </p:val>
                                            </p:tav>
                                            <p:tav tm="100000">
                                              <p:val>
                                                <p:strVal val="#ppt_w"/>
                                              </p:val>
                                            </p:tav>
                                          </p:tavLst>
                                        </p:anim>
                                        <p:anim calcmode="lin" valueType="num">
                                          <p:cBhvr>
                                            <p:cTn id="61" dur="500" fill="hold"/>
                                            <p:tgtEl>
                                              <p:spTgt spid="141"/>
                                            </p:tgtEl>
                                            <p:attrNameLst>
                                              <p:attrName>ppt_h</p:attrName>
                                            </p:attrNameLst>
                                          </p:cBhvr>
                                          <p:tavLst>
                                            <p:tav tm="0">
                                              <p:val>
                                                <p:fltVal val="0"/>
                                              </p:val>
                                            </p:tav>
                                            <p:tav tm="100000">
                                              <p:val>
                                                <p:strVal val="#ppt_h"/>
                                              </p:val>
                                            </p:tav>
                                          </p:tavLst>
                                        </p:anim>
                                        <p:animEffect transition="in" filter="fade">
                                          <p:cBhvr>
                                            <p:cTn id="62" dur="500"/>
                                            <p:tgtEl>
                                              <p:spTgt spid="141"/>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42"/>
                                            </p:tgtEl>
                                            <p:attrNameLst>
                                              <p:attrName>style.visibility</p:attrName>
                                            </p:attrNameLst>
                                          </p:cBhvr>
                                          <p:to>
                                            <p:strVal val="visible"/>
                                          </p:to>
                                        </p:set>
                                        <p:anim calcmode="lin" valueType="num">
                                          <p:cBhvr>
                                            <p:cTn id="65" dur="500" fill="hold"/>
                                            <p:tgtEl>
                                              <p:spTgt spid="142"/>
                                            </p:tgtEl>
                                            <p:attrNameLst>
                                              <p:attrName>ppt_w</p:attrName>
                                            </p:attrNameLst>
                                          </p:cBhvr>
                                          <p:tavLst>
                                            <p:tav tm="0">
                                              <p:val>
                                                <p:fltVal val="0"/>
                                              </p:val>
                                            </p:tav>
                                            <p:tav tm="100000">
                                              <p:val>
                                                <p:strVal val="#ppt_w"/>
                                              </p:val>
                                            </p:tav>
                                          </p:tavLst>
                                        </p:anim>
                                        <p:anim calcmode="lin" valueType="num">
                                          <p:cBhvr>
                                            <p:cTn id="66" dur="500" fill="hold"/>
                                            <p:tgtEl>
                                              <p:spTgt spid="142"/>
                                            </p:tgtEl>
                                            <p:attrNameLst>
                                              <p:attrName>ppt_h</p:attrName>
                                            </p:attrNameLst>
                                          </p:cBhvr>
                                          <p:tavLst>
                                            <p:tav tm="0">
                                              <p:val>
                                                <p:fltVal val="0"/>
                                              </p:val>
                                            </p:tav>
                                            <p:tav tm="100000">
                                              <p:val>
                                                <p:strVal val="#ppt_h"/>
                                              </p:val>
                                            </p:tav>
                                          </p:tavLst>
                                        </p:anim>
                                        <p:animEffect transition="in" filter="fade">
                                          <p:cBhvr>
                                            <p:cTn id="67" dur="500"/>
                                            <p:tgtEl>
                                              <p:spTgt spid="142"/>
                                            </p:tgtEl>
                                          </p:cBhvr>
                                        </p:animEffect>
                                      </p:childTnLst>
                                    </p:cTn>
                                  </p:par>
                                  <p:par>
                                    <p:cTn id="68" presetID="53" presetClass="entr" presetSubtype="16" fill="hold" grpId="0" nodeType="withEffect">
                                      <p:stCondLst>
                                        <p:cond delay="400"/>
                                      </p:stCondLst>
                                      <p:childTnLst>
                                        <p:set>
                                          <p:cBhvr>
                                            <p:cTn id="69" dur="1" fill="hold">
                                              <p:stCondLst>
                                                <p:cond delay="0"/>
                                              </p:stCondLst>
                                            </p:cTn>
                                            <p:tgtEl>
                                              <p:spTgt spid="143"/>
                                            </p:tgtEl>
                                            <p:attrNameLst>
                                              <p:attrName>style.visibility</p:attrName>
                                            </p:attrNameLst>
                                          </p:cBhvr>
                                          <p:to>
                                            <p:strVal val="visible"/>
                                          </p:to>
                                        </p:set>
                                        <p:anim calcmode="lin" valueType="num">
                                          <p:cBhvr>
                                            <p:cTn id="70" dur="500" fill="hold"/>
                                            <p:tgtEl>
                                              <p:spTgt spid="143"/>
                                            </p:tgtEl>
                                            <p:attrNameLst>
                                              <p:attrName>ppt_w</p:attrName>
                                            </p:attrNameLst>
                                          </p:cBhvr>
                                          <p:tavLst>
                                            <p:tav tm="0">
                                              <p:val>
                                                <p:fltVal val="0"/>
                                              </p:val>
                                            </p:tav>
                                            <p:tav tm="100000">
                                              <p:val>
                                                <p:strVal val="#ppt_w"/>
                                              </p:val>
                                            </p:tav>
                                          </p:tavLst>
                                        </p:anim>
                                        <p:anim calcmode="lin" valueType="num">
                                          <p:cBhvr>
                                            <p:cTn id="71" dur="500" fill="hold"/>
                                            <p:tgtEl>
                                              <p:spTgt spid="143"/>
                                            </p:tgtEl>
                                            <p:attrNameLst>
                                              <p:attrName>ppt_h</p:attrName>
                                            </p:attrNameLst>
                                          </p:cBhvr>
                                          <p:tavLst>
                                            <p:tav tm="0">
                                              <p:val>
                                                <p:fltVal val="0"/>
                                              </p:val>
                                            </p:tav>
                                            <p:tav tm="100000">
                                              <p:val>
                                                <p:strVal val="#ppt_h"/>
                                              </p:val>
                                            </p:tav>
                                          </p:tavLst>
                                        </p:anim>
                                        <p:animEffect transition="in" filter="fade">
                                          <p:cBhvr>
                                            <p:cTn id="72" dur="500"/>
                                            <p:tgtEl>
                                              <p:spTgt spid="143"/>
                                            </p:tgtEl>
                                          </p:cBhvr>
                                        </p:animEffect>
                                      </p:childTnLst>
                                    </p:cTn>
                                  </p:par>
                                  <p:par>
                                    <p:cTn id="73" presetID="53" presetClass="entr" presetSubtype="16" fill="hold" grpId="0" nodeType="withEffect">
                                      <p:stCondLst>
                                        <p:cond delay="200"/>
                                      </p:stCondLst>
                                      <p:childTnLst>
                                        <p:set>
                                          <p:cBhvr>
                                            <p:cTn id="74" dur="1" fill="hold">
                                              <p:stCondLst>
                                                <p:cond delay="0"/>
                                              </p:stCondLst>
                                            </p:cTn>
                                            <p:tgtEl>
                                              <p:spTgt spid="144"/>
                                            </p:tgtEl>
                                            <p:attrNameLst>
                                              <p:attrName>style.visibility</p:attrName>
                                            </p:attrNameLst>
                                          </p:cBhvr>
                                          <p:to>
                                            <p:strVal val="visible"/>
                                          </p:to>
                                        </p:set>
                                        <p:anim calcmode="lin" valueType="num">
                                          <p:cBhvr>
                                            <p:cTn id="75" dur="500" fill="hold"/>
                                            <p:tgtEl>
                                              <p:spTgt spid="144"/>
                                            </p:tgtEl>
                                            <p:attrNameLst>
                                              <p:attrName>ppt_w</p:attrName>
                                            </p:attrNameLst>
                                          </p:cBhvr>
                                          <p:tavLst>
                                            <p:tav tm="0">
                                              <p:val>
                                                <p:fltVal val="0"/>
                                              </p:val>
                                            </p:tav>
                                            <p:tav tm="100000">
                                              <p:val>
                                                <p:strVal val="#ppt_w"/>
                                              </p:val>
                                            </p:tav>
                                          </p:tavLst>
                                        </p:anim>
                                        <p:anim calcmode="lin" valueType="num">
                                          <p:cBhvr>
                                            <p:cTn id="76" dur="500" fill="hold"/>
                                            <p:tgtEl>
                                              <p:spTgt spid="144"/>
                                            </p:tgtEl>
                                            <p:attrNameLst>
                                              <p:attrName>ppt_h</p:attrName>
                                            </p:attrNameLst>
                                          </p:cBhvr>
                                          <p:tavLst>
                                            <p:tav tm="0">
                                              <p:val>
                                                <p:fltVal val="0"/>
                                              </p:val>
                                            </p:tav>
                                            <p:tav tm="100000">
                                              <p:val>
                                                <p:strVal val="#ppt_h"/>
                                              </p:val>
                                            </p:tav>
                                          </p:tavLst>
                                        </p:anim>
                                        <p:animEffect transition="in" filter="fade">
                                          <p:cBhvr>
                                            <p:cTn id="77" dur="500"/>
                                            <p:tgtEl>
                                              <p:spTgt spid="144"/>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145"/>
                                            </p:tgtEl>
                                            <p:attrNameLst>
                                              <p:attrName>style.visibility</p:attrName>
                                            </p:attrNameLst>
                                          </p:cBhvr>
                                          <p:to>
                                            <p:strVal val="visible"/>
                                          </p:to>
                                        </p:set>
                                        <p:anim calcmode="lin" valueType="num">
                                          <p:cBhvr>
                                            <p:cTn id="80" dur="500" fill="hold"/>
                                            <p:tgtEl>
                                              <p:spTgt spid="145"/>
                                            </p:tgtEl>
                                            <p:attrNameLst>
                                              <p:attrName>ppt_w</p:attrName>
                                            </p:attrNameLst>
                                          </p:cBhvr>
                                          <p:tavLst>
                                            <p:tav tm="0">
                                              <p:val>
                                                <p:fltVal val="0"/>
                                              </p:val>
                                            </p:tav>
                                            <p:tav tm="100000">
                                              <p:val>
                                                <p:strVal val="#ppt_w"/>
                                              </p:val>
                                            </p:tav>
                                          </p:tavLst>
                                        </p:anim>
                                        <p:anim calcmode="lin" valueType="num">
                                          <p:cBhvr>
                                            <p:cTn id="81" dur="500" fill="hold"/>
                                            <p:tgtEl>
                                              <p:spTgt spid="145"/>
                                            </p:tgtEl>
                                            <p:attrNameLst>
                                              <p:attrName>ppt_h</p:attrName>
                                            </p:attrNameLst>
                                          </p:cBhvr>
                                          <p:tavLst>
                                            <p:tav tm="0">
                                              <p:val>
                                                <p:fltVal val="0"/>
                                              </p:val>
                                            </p:tav>
                                            <p:tav tm="100000">
                                              <p:val>
                                                <p:strVal val="#ppt_h"/>
                                              </p:val>
                                            </p:tav>
                                          </p:tavLst>
                                        </p:anim>
                                        <p:animEffect transition="in" filter="fade">
                                          <p:cBhvr>
                                            <p:cTn id="82" dur="500"/>
                                            <p:tgtEl>
                                              <p:spTgt spid="145"/>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46"/>
                                            </p:tgtEl>
                                            <p:attrNameLst>
                                              <p:attrName>style.visibility</p:attrName>
                                            </p:attrNameLst>
                                          </p:cBhvr>
                                          <p:to>
                                            <p:strVal val="visible"/>
                                          </p:to>
                                        </p:set>
                                        <p:anim calcmode="lin" valueType="num">
                                          <p:cBhvr>
                                            <p:cTn id="85" dur="500" fill="hold"/>
                                            <p:tgtEl>
                                              <p:spTgt spid="146"/>
                                            </p:tgtEl>
                                            <p:attrNameLst>
                                              <p:attrName>ppt_w</p:attrName>
                                            </p:attrNameLst>
                                          </p:cBhvr>
                                          <p:tavLst>
                                            <p:tav tm="0">
                                              <p:val>
                                                <p:fltVal val="0"/>
                                              </p:val>
                                            </p:tav>
                                            <p:tav tm="100000">
                                              <p:val>
                                                <p:strVal val="#ppt_w"/>
                                              </p:val>
                                            </p:tav>
                                          </p:tavLst>
                                        </p:anim>
                                        <p:anim calcmode="lin" valueType="num">
                                          <p:cBhvr>
                                            <p:cTn id="86" dur="500" fill="hold"/>
                                            <p:tgtEl>
                                              <p:spTgt spid="146"/>
                                            </p:tgtEl>
                                            <p:attrNameLst>
                                              <p:attrName>ppt_h</p:attrName>
                                            </p:attrNameLst>
                                          </p:cBhvr>
                                          <p:tavLst>
                                            <p:tav tm="0">
                                              <p:val>
                                                <p:fltVal val="0"/>
                                              </p:val>
                                            </p:tav>
                                            <p:tav tm="100000">
                                              <p:val>
                                                <p:strVal val="#ppt_h"/>
                                              </p:val>
                                            </p:tav>
                                          </p:tavLst>
                                        </p:anim>
                                        <p:animEffect transition="in" filter="fade">
                                          <p:cBhvr>
                                            <p:cTn id="87" dur="500"/>
                                            <p:tgtEl>
                                              <p:spTgt spid="146"/>
                                            </p:tgtEl>
                                          </p:cBhvr>
                                        </p:animEffect>
                                      </p:childTnLst>
                                    </p:cTn>
                                  </p:par>
                                  <p:par>
                                    <p:cTn id="88" presetID="53" presetClass="entr" presetSubtype="16" fill="hold" grpId="0" nodeType="withEffect">
                                      <p:stCondLst>
                                        <p:cond delay="400"/>
                                      </p:stCondLst>
                                      <p:childTnLst>
                                        <p:set>
                                          <p:cBhvr>
                                            <p:cTn id="89" dur="1" fill="hold">
                                              <p:stCondLst>
                                                <p:cond delay="0"/>
                                              </p:stCondLst>
                                            </p:cTn>
                                            <p:tgtEl>
                                              <p:spTgt spid="147"/>
                                            </p:tgtEl>
                                            <p:attrNameLst>
                                              <p:attrName>style.visibility</p:attrName>
                                            </p:attrNameLst>
                                          </p:cBhvr>
                                          <p:to>
                                            <p:strVal val="visible"/>
                                          </p:to>
                                        </p:set>
                                        <p:anim calcmode="lin" valueType="num">
                                          <p:cBhvr>
                                            <p:cTn id="90" dur="500" fill="hold"/>
                                            <p:tgtEl>
                                              <p:spTgt spid="147"/>
                                            </p:tgtEl>
                                            <p:attrNameLst>
                                              <p:attrName>ppt_w</p:attrName>
                                            </p:attrNameLst>
                                          </p:cBhvr>
                                          <p:tavLst>
                                            <p:tav tm="0">
                                              <p:val>
                                                <p:fltVal val="0"/>
                                              </p:val>
                                            </p:tav>
                                            <p:tav tm="100000">
                                              <p:val>
                                                <p:strVal val="#ppt_w"/>
                                              </p:val>
                                            </p:tav>
                                          </p:tavLst>
                                        </p:anim>
                                        <p:anim calcmode="lin" valueType="num">
                                          <p:cBhvr>
                                            <p:cTn id="91" dur="500" fill="hold"/>
                                            <p:tgtEl>
                                              <p:spTgt spid="147"/>
                                            </p:tgtEl>
                                            <p:attrNameLst>
                                              <p:attrName>ppt_h</p:attrName>
                                            </p:attrNameLst>
                                          </p:cBhvr>
                                          <p:tavLst>
                                            <p:tav tm="0">
                                              <p:val>
                                                <p:fltVal val="0"/>
                                              </p:val>
                                            </p:tav>
                                            <p:tav tm="100000">
                                              <p:val>
                                                <p:strVal val="#ppt_h"/>
                                              </p:val>
                                            </p:tav>
                                          </p:tavLst>
                                        </p:anim>
                                        <p:animEffect transition="in" filter="fade">
                                          <p:cBhvr>
                                            <p:cTn id="92" dur="500"/>
                                            <p:tgtEl>
                                              <p:spTgt spid="147"/>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148"/>
                                            </p:tgtEl>
                                            <p:attrNameLst>
                                              <p:attrName>style.visibility</p:attrName>
                                            </p:attrNameLst>
                                          </p:cBhvr>
                                          <p:to>
                                            <p:strVal val="visible"/>
                                          </p:to>
                                        </p:set>
                                        <p:anim calcmode="lin" valueType="num">
                                          <p:cBhvr>
                                            <p:cTn id="95" dur="500" fill="hold"/>
                                            <p:tgtEl>
                                              <p:spTgt spid="148"/>
                                            </p:tgtEl>
                                            <p:attrNameLst>
                                              <p:attrName>ppt_w</p:attrName>
                                            </p:attrNameLst>
                                          </p:cBhvr>
                                          <p:tavLst>
                                            <p:tav tm="0">
                                              <p:val>
                                                <p:fltVal val="0"/>
                                              </p:val>
                                            </p:tav>
                                            <p:tav tm="100000">
                                              <p:val>
                                                <p:strVal val="#ppt_w"/>
                                              </p:val>
                                            </p:tav>
                                          </p:tavLst>
                                        </p:anim>
                                        <p:anim calcmode="lin" valueType="num">
                                          <p:cBhvr>
                                            <p:cTn id="96" dur="500" fill="hold"/>
                                            <p:tgtEl>
                                              <p:spTgt spid="148"/>
                                            </p:tgtEl>
                                            <p:attrNameLst>
                                              <p:attrName>ppt_h</p:attrName>
                                            </p:attrNameLst>
                                          </p:cBhvr>
                                          <p:tavLst>
                                            <p:tav tm="0">
                                              <p:val>
                                                <p:fltVal val="0"/>
                                              </p:val>
                                            </p:tav>
                                            <p:tav tm="100000">
                                              <p:val>
                                                <p:strVal val="#ppt_h"/>
                                              </p:val>
                                            </p:tav>
                                          </p:tavLst>
                                        </p:anim>
                                        <p:animEffect transition="in" filter="fade">
                                          <p:cBhvr>
                                            <p:cTn id="97" dur="500"/>
                                            <p:tgtEl>
                                              <p:spTgt spid="148"/>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149"/>
                                            </p:tgtEl>
                                            <p:attrNameLst>
                                              <p:attrName>style.visibility</p:attrName>
                                            </p:attrNameLst>
                                          </p:cBhvr>
                                          <p:to>
                                            <p:strVal val="visible"/>
                                          </p:to>
                                        </p:set>
                                        <p:anim calcmode="lin" valueType="num">
                                          <p:cBhvr>
                                            <p:cTn id="100" dur="500" fill="hold"/>
                                            <p:tgtEl>
                                              <p:spTgt spid="149"/>
                                            </p:tgtEl>
                                            <p:attrNameLst>
                                              <p:attrName>ppt_w</p:attrName>
                                            </p:attrNameLst>
                                          </p:cBhvr>
                                          <p:tavLst>
                                            <p:tav tm="0">
                                              <p:val>
                                                <p:fltVal val="0"/>
                                              </p:val>
                                            </p:tav>
                                            <p:tav tm="100000">
                                              <p:val>
                                                <p:strVal val="#ppt_w"/>
                                              </p:val>
                                            </p:tav>
                                          </p:tavLst>
                                        </p:anim>
                                        <p:anim calcmode="lin" valueType="num">
                                          <p:cBhvr>
                                            <p:cTn id="101" dur="500" fill="hold"/>
                                            <p:tgtEl>
                                              <p:spTgt spid="149"/>
                                            </p:tgtEl>
                                            <p:attrNameLst>
                                              <p:attrName>ppt_h</p:attrName>
                                            </p:attrNameLst>
                                          </p:cBhvr>
                                          <p:tavLst>
                                            <p:tav tm="0">
                                              <p:val>
                                                <p:fltVal val="0"/>
                                              </p:val>
                                            </p:tav>
                                            <p:tav tm="100000">
                                              <p:val>
                                                <p:strVal val="#ppt_h"/>
                                              </p:val>
                                            </p:tav>
                                          </p:tavLst>
                                        </p:anim>
                                        <p:animEffect transition="in" filter="fade">
                                          <p:cBhvr>
                                            <p:cTn id="102" dur="500"/>
                                            <p:tgtEl>
                                              <p:spTgt spid="149"/>
                                            </p:tgtEl>
                                          </p:cBhvr>
                                        </p:animEffect>
                                      </p:childTnLst>
                                    </p:cTn>
                                  </p:par>
                                  <p:par>
                                    <p:cTn id="103" presetID="53" presetClass="entr" presetSubtype="16" fill="hold" grpId="0" nodeType="withEffect">
                                      <p:stCondLst>
                                        <p:cond delay="400"/>
                                      </p:stCondLst>
                                      <p:childTnLst>
                                        <p:set>
                                          <p:cBhvr>
                                            <p:cTn id="104" dur="1" fill="hold">
                                              <p:stCondLst>
                                                <p:cond delay="0"/>
                                              </p:stCondLst>
                                            </p:cTn>
                                            <p:tgtEl>
                                              <p:spTgt spid="150"/>
                                            </p:tgtEl>
                                            <p:attrNameLst>
                                              <p:attrName>style.visibility</p:attrName>
                                            </p:attrNameLst>
                                          </p:cBhvr>
                                          <p:to>
                                            <p:strVal val="visible"/>
                                          </p:to>
                                        </p:set>
                                        <p:anim calcmode="lin" valueType="num">
                                          <p:cBhvr>
                                            <p:cTn id="105" dur="500" fill="hold"/>
                                            <p:tgtEl>
                                              <p:spTgt spid="150"/>
                                            </p:tgtEl>
                                            <p:attrNameLst>
                                              <p:attrName>ppt_w</p:attrName>
                                            </p:attrNameLst>
                                          </p:cBhvr>
                                          <p:tavLst>
                                            <p:tav tm="0">
                                              <p:val>
                                                <p:fltVal val="0"/>
                                              </p:val>
                                            </p:tav>
                                            <p:tav tm="100000">
                                              <p:val>
                                                <p:strVal val="#ppt_w"/>
                                              </p:val>
                                            </p:tav>
                                          </p:tavLst>
                                        </p:anim>
                                        <p:anim calcmode="lin" valueType="num">
                                          <p:cBhvr>
                                            <p:cTn id="106" dur="500" fill="hold"/>
                                            <p:tgtEl>
                                              <p:spTgt spid="150"/>
                                            </p:tgtEl>
                                            <p:attrNameLst>
                                              <p:attrName>ppt_h</p:attrName>
                                            </p:attrNameLst>
                                          </p:cBhvr>
                                          <p:tavLst>
                                            <p:tav tm="0">
                                              <p:val>
                                                <p:fltVal val="0"/>
                                              </p:val>
                                            </p:tav>
                                            <p:tav tm="100000">
                                              <p:val>
                                                <p:strVal val="#ppt_h"/>
                                              </p:val>
                                            </p:tav>
                                          </p:tavLst>
                                        </p:anim>
                                        <p:animEffect transition="in" filter="fade">
                                          <p:cBhvr>
                                            <p:cTn id="107" dur="500"/>
                                            <p:tgtEl>
                                              <p:spTgt spid="150"/>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151"/>
                                            </p:tgtEl>
                                            <p:attrNameLst>
                                              <p:attrName>style.visibility</p:attrName>
                                            </p:attrNameLst>
                                          </p:cBhvr>
                                          <p:to>
                                            <p:strVal val="visible"/>
                                          </p:to>
                                        </p:set>
                                        <p:anim calcmode="lin" valueType="num">
                                          <p:cBhvr>
                                            <p:cTn id="110" dur="500" fill="hold"/>
                                            <p:tgtEl>
                                              <p:spTgt spid="151"/>
                                            </p:tgtEl>
                                            <p:attrNameLst>
                                              <p:attrName>ppt_w</p:attrName>
                                            </p:attrNameLst>
                                          </p:cBhvr>
                                          <p:tavLst>
                                            <p:tav tm="0">
                                              <p:val>
                                                <p:fltVal val="0"/>
                                              </p:val>
                                            </p:tav>
                                            <p:tav tm="100000">
                                              <p:val>
                                                <p:strVal val="#ppt_w"/>
                                              </p:val>
                                            </p:tav>
                                          </p:tavLst>
                                        </p:anim>
                                        <p:anim calcmode="lin" valueType="num">
                                          <p:cBhvr>
                                            <p:cTn id="111" dur="500" fill="hold"/>
                                            <p:tgtEl>
                                              <p:spTgt spid="151"/>
                                            </p:tgtEl>
                                            <p:attrNameLst>
                                              <p:attrName>ppt_h</p:attrName>
                                            </p:attrNameLst>
                                          </p:cBhvr>
                                          <p:tavLst>
                                            <p:tav tm="0">
                                              <p:val>
                                                <p:fltVal val="0"/>
                                              </p:val>
                                            </p:tav>
                                            <p:tav tm="100000">
                                              <p:val>
                                                <p:strVal val="#ppt_h"/>
                                              </p:val>
                                            </p:tav>
                                          </p:tavLst>
                                        </p:anim>
                                        <p:animEffect transition="in" filter="fade">
                                          <p:cBhvr>
                                            <p:cTn id="112" dur="500"/>
                                            <p:tgtEl>
                                              <p:spTgt spid="151"/>
                                            </p:tgtEl>
                                          </p:cBhvr>
                                        </p:animEffect>
                                      </p:childTnLst>
                                    </p:cTn>
                                  </p:par>
                                  <p:par>
                                    <p:cTn id="113" presetID="53" presetClass="entr" presetSubtype="16" fill="hold" grpId="0" nodeType="withEffect">
                                      <p:stCondLst>
                                        <p:cond delay="200"/>
                                      </p:stCondLst>
                                      <p:childTnLst>
                                        <p:set>
                                          <p:cBhvr>
                                            <p:cTn id="114" dur="1" fill="hold">
                                              <p:stCondLst>
                                                <p:cond delay="0"/>
                                              </p:stCondLst>
                                            </p:cTn>
                                            <p:tgtEl>
                                              <p:spTgt spid="152"/>
                                            </p:tgtEl>
                                            <p:attrNameLst>
                                              <p:attrName>style.visibility</p:attrName>
                                            </p:attrNameLst>
                                          </p:cBhvr>
                                          <p:to>
                                            <p:strVal val="visible"/>
                                          </p:to>
                                        </p:set>
                                        <p:anim calcmode="lin" valueType="num">
                                          <p:cBhvr>
                                            <p:cTn id="115" dur="500" fill="hold"/>
                                            <p:tgtEl>
                                              <p:spTgt spid="152"/>
                                            </p:tgtEl>
                                            <p:attrNameLst>
                                              <p:attrName>ppt_w</p:attrName>
                                            </p:attrNameLst>
                                          </p:cBhvr>
                                          <p:tavLst>
                                            <p:tav tm="0">
                                              <p:val>
                                                <p:fltVal val="0"/>
                                              </p:val>
                                            </p:tav>
                                            <p:tav tm="100000">
                                              <p:val>
                                                <p:strVal val="#ppt_w"/>
                                              </p:val>
                                            </p:tav>
                                          </p:tavLst>
                                        </p:anim>
                                        <p:anim calcmode="lin" valueType="num">
                                          <p:cBhvr>
                                            <p:cTn id="116" dur="500" fill="hold"/>
                                            <p:tgtEl>
                                              <p:spTgt spid="152"/>
                                            </p:tgtEl>
                                            <p:attrNameLst>
                                              <p:attrName>ppt_h</p:attrName>
                                            </p:attrNameLst>
                                          </p:cBhvr>
                                          <p:tavLst>
                                            <p:tav tm="0">
                                              <p:val>
                                                <p:fltVal val="0"/>
                                              </p:val>
                                            </p:tav>
                                            <p:tav tm="100000">
                                              <p:val>
                                                <p:strVal val="#ppt_h"/>
                                              </p:val>
                                            </p:tav>
                                          </p:tavLst>
                                        </p:anim>
                                        <p:animEffect transition="in" filter="fade">
                                          <p:cBhvr>
                                            <p:cTn id="117" dur="500"/>
                                            <p:tgtEl>
                                              <p:spTgt spid="152"/>
                                            </p:tgtEl>
                                          </p:cBhvr>
                                        </p:animEffect>
                                      </p:childTnLst>
                                    </p:cTn>
                                  </p:par>
                                  <p:par>
                                    <p:cTn id="118" presetID="53" presetClass="entr" presetSubtype="16" fill="hold" grpId="0" nodeType="withEffect">
                                      <p:stCondLst>
                                        <p:cond delay="0"/>
                                      </p:stCondLst>
                                      <p:childTnLst>
                                        <p:set>
                                          <p:cBhvr>
                                            <p:cTn id="119" dur="1" fill="hold">
                                              <p:stCondLst>
                                                <p:cond delay="0"/>
                                              </p:stCondLst>
                                            </p:cTn>
                                            <p:tgtEl>
                                              <p:spTgt spid="153"/>
                                            </p:tgtEl>
                                            <p:attrNameLst>
                                              <p:attrName>style.visibility</p:attrName>
                                            </p:attrNameLst>
                                          </p:cBhvr>
                                          <p:to>
                                            <p:strVal val="visible"/>
                                          </p:to>
                                        </p:set>
                                        <p:anim calcmode="lin" valueType="num">
                                          <p:cBhvr>
                                            <p:cTn id="120" dur="500" fill="hold"/>
                                            <p:tgtEl>
                                              <p:spTgt spid="153"/>
                                            </p:tgtEl>
                                            <p:attrNameLst>
                                              <p:attrName>ppt_w</p:attrName>
                                            </p:attrNameLst>
                                          </p:cBhvr>
                                          <p:tavLst>
                                            <p:tav tm="0">
                                              <p:val>
                                                <p:fltVal val="0"/>
                                              </p:val>
                                            </p:tav>
                                            <p:tav tm="100000">
                                              <p:val>
                                                <p:strVal val="#ppt_w"/>
                                              </p:val>
                                            </p:tav>
                                          </p:tavLst>
                                        </p:anim>
                                        <p:anim calcmode="lin" valueType="num">
                                          <p:cBhvr>
                                            <p:cTn id="121" dur="500" fill="hold"/>
                                            <p:tgtEl>
                                              <p:spTgt spid="153"/>
                                            </p:tgtEl>
                                            <p:attrNameLst>
                                              <p:attrName>ppt_h</p:attrName>
                                            </p:attrNameLst>
                                          </p:cBhvr>
                                          <p:tavLst>
                                            <p:tav tm="0">
                                              <p:val>
                                                <p:fltVal val="0"/>
                                              </p:val>
                                            </p:tav>
                                            <p:tav tm="100000">
                                              <p:val>
                                                <p:strVal val="#ppt_h"/>
                                              </p:val>
                                            </p:tav>
                                          </p:tavLst>
                                        </p:anim>
                                        <p:animEffect transition="in" filter="fade">
                                          <p:cBhvr>
                                            <p:cTn id="122" dur="500"/>
                                            <p:tgtEl>
                                              <p:spTgt spid="153"/>
                                            </p:tgtEl>
                                          </p:cBhvr>
                                        </p:animEffect>
                                      </p:childTnLst>
                                    </p:cTn>
                                  </p:par>
                                  <p:par>
                                    <p:cTn id="123" presetID="53" presetClass="entr" presetSubtype="16" fill="hold" grpId="0" nodeType="withEffect">
                                      <p:stCondLst>
                                        <p:cond delay="400"/>
                                      </p:stCondLst>
                                      <p:childTnLst>
                                        <p:set>
                                          <p:cBhvr>
                                            <p:cTn id="124" dur="1" fill="hold">
                                              <p:stCondLst>
                                                <p:cond delay="0"/>
                                              </p:stCondLst>
                                            </p:cTn>
                                            <p:tgtEl>
                                              <p:spTgt spid="154"/>
                                            </p:tgtEl>
                                            <p:attrNameLst>
                                              <p:attrName>style.visibility</p:attrName>
                                            </p:attrNameLst>
                                          </p:cBhvr>
                                          <p:to>
                                            <p:strVal val="visible"/>
                                          </p:to>
                                        </p:set>
                                        <p:anim calcmode="lin" valueType="num">
                                          <p:cBhvr>
                                            <p:cTn id="125" dur="500" fill="hold"/>
                                            <p:tgtEl>
                                              <p:spTgt spid="154"/>
                                            </p:tgtEl>
                                            <p:attrNameLst>
                                              <p:attrName>ppt_w</p:attrName>
                                            </p:attrNameLst>
                                          </p:cBhvr>
                                          <p:tavLst>
                                            <p:tav tm="0">
                                              <p:val>
                                                <p:fltVal val="0"/>
                                              </p:val>
                                            </p:tav>
                                            <p:tav tm="100000">
                                              <p:val>
                                                <p:strVal val="#ppt_w"/>
                                              </p:val>
                                            </p:tav>
                                          </p:tavLst>
                                        </p:anim>
                                        <p:anim calcmode="lin" valueType="num">
                                          <p:cBhvr>
                                            <p:cTn id="126" dur="500" fill="hold"/>
                                            <p:tgtEl>
                                              <p:spTgt spid="154"/>
                                            </p:tgtEl>
                                            <p:attrNameLst>
                                              <p:attrName>ppt_h</p:attrName>
                                            </p:attrNameLst>
                                          </p:cBhvr>
                                          <p:tavLst>
                                            <p:tav tm="0">
                                              <p:val>
                                                <p:fltVal val="0"/>
                                              </p:val>
                                            </p:tav>
                                            <p:tav tm="100000">
                                              <p:val>
                                                <p:strVal val="#ppt_h"/>
                                              </p:val>
                                            </p:tav>
                                          </p:tavLst>
                                        </p:anim>
                                        <p:animEffect transition="in" filter="fade">
                                          <p:cBhvr>
                                            <p:cTn id="127" dur="500"/>
                                            <p:tgtEl>
                                              <p:spTgt spid="154"/>
                                            </p:tgtEl>
                                          </p:cBhvr>
                                        </p:animEffect>
                                      </p:childTnLst>
                                    </p:cTn>
                                  </p:par>
                                  <p:par>
                                    <p:cTn id="128" presetID="53" presetClass="entr" presetSubtype="16" fill="hold" grpId="0" nodeType="withEffect">
                                      <p:stCondLst>
                                        <p:cond delay="200"/>
                                      </p:stCondLst>
                                      <p:childTnLst>
                                        <p:set>
                                          <p:cBhvr>
                                            <p:cTn id="129" dur="1" fill="hold">
                                              <p:stCondLst>
                                                <p:cond delay="0"/>
                                              </p:stCondLst>
                                            </p:cTn>
                                            <p:tgtEl>
                                              <p:spTgt spid="155"/>
                                            </p:tgtEl>
                                            <p:attrNameLst>
                                              <p:attrName>style.visibility</p:attrName>
                                            </p:attrNameLst>
                                          </p:cBhvr>
                                          <p:to>
                                            <p:strVal val="visible"/>
                                          </p:to>
                                        </p:set>
                                        <p:anim calcmode="lin" valueType="num">
                                          <p:cBhvr>
                                            <p:cTn id="130" dur="500" fill="hold"/>
                                            <p:tgtEl>
                                              <p:spTgt spid="155"/>
                                            </p:tgtEl>
                                            <p:attrNameLst>
                                              <p:attrName>ppt_w</p:attrName>
                                            </p:attrNameLst>
                                          </p:cBhvr>
                                          <p:tavLst>
                                            <p:tav tm="0">
                                              <p:val>
                                                <p:fltVal val="0"/>
                                              </p:val>
                                            </p:tav>
                                            <p:tav tm="100000">
                                              <p:val>
                                                <p:strVal val="#ppt_w"/>
                                              </p:val>
                                            </p:tav>
                                          </p:tavLst>
                                        </p:anim>
                                        <p:anim calcmode="lin" valueType="num">
                                          <p:cBhvr>
                                            <p:cTn id="131" dur="500" fill="hold"/>
                                            <p:tgtEl>
                                              <p:spTgt spid="155"/>
                                            </p:tgtEl>
                                            <p:attrNameLst>
                                              <p:attrName>ppt_h</p:attrName>
                                            </p:attrNameLst>
                                          </p:cBhvr>
                                          <p:tavLst>
                                            <p:tav tm="0">
                                              <p:val>
                                                <p:fltVal val="0"/>
                                              </p:val>
                                            </p:tav>
                                            <p:tav tm="100000">
                                              <p:val>
                                                <p:strVal val="#ppt_h"/>
                                              </p:val>
                                            </p:tav>
                                          </p:tavLst>
                                        </p:anim>
                                        <p:animEffect transition="in" filter="fade">
                                          <p:cBhvr>
                                            <p:cTn id="132" dur="500"/>
                                            <p:tgtEl>
                                              <p:spTgt spid="155"/>
                                            </p:tgtEl>
                                          </p:cBhvr>
                                        </p:animEffect>
                                      </p:childTnLst>
                                    </p:cTn>
                                  </p:par>
                                  <p:par>
                                    <p:cTn id="133" presetID="53" presetClass="entr" presetSubtype="16" fill="hold" grpId="0" nodeType="withEffect">
                                      <p:stCondLst>
                                        <p:cond delay="0"/>
                                      </p:stCondLst>
                                      <p:childTnLst>
                                        <p:set>
                                          <p:cBhvr>
                                            <p:cTn id="134" dur="1" fill="hold">
                                              <p:stCondLst>
                                                <p:cond delay="0"/>
                                              </p:stCondLst>
                                            </p:cTn>
                                            <p:tgtEl>
                                              <p:spTgt spid="156"/>
                                            </p:tgtEl>
                                            <p:attrNameLst>
                                              <p:attrName>style.visibility</p:attrName>
                                            </p:attrNameLst>
                                          </p:cBhvr>
                                          <p:to>
                                            <p:strVal val="visible"/>
                                          </p:to>
                                        </p:set>
                                        <p:anim calcmode="lin" valueType="num">
                                          <p:cBhvr>
                                            <p:cTn id="135" dur="500" fill="hold"/>
                                            <p:tgtEl>
                                              <p:spTgt spid="156"/>
                                            </p:tgtEl>
                                            <p:attrNameLst>
                                              <p:attrName>ppt_w</p:attrName>
                                            </p:attrNameLst>
                                          </p:cBhvr>
                                          <p:tavLst>
                                            <p:tav tm="0">
                                              <p:val>
                                                <p:fltVal val="0"/>
                                              </p:val>
                                            </p:tav>
                                            <p:tav tm="100000">
                                              <p:val>
                                                <p:strVal val="#ppt_w"/>
                                              </p:val>
                                            </p:tav>
                                          </p:tavLst>
                                        </p:anim>
                                        <p:anim calcmode="lin" valueType="num">
                                          <p:cBhvr>
                                            <p:cTn id="136" dur="500" fill="hold"/>
                                            <p:tgtEl>
                                              <p:spTgt spid="156"/>
                                            </p:tgtEl>
                                            <p:attrNameLst>
                                              <p:attrName>ppt_h</p:attrName>
                                            </p:attrNameLst>
                                          </p:cBhvr>
                                          <p:tavLst>
                                            <p:tav tm="0">
                                              <p:val>
                                                <p:fltVal val="0"/>
                                              </p:val>
                                            </p:tav>
                                            <p:tav tm="100000">
                                              <p:val>
                                                <p:strVal val="#ppt_h"/>
                                              </p:val>
                                            </p:tav>
                                          </p:tavLst>
                                        </p:anim>
                                        <p:animEffect transition="in" filter="fade">
                                          <p:cBhvr>
                                            <p:cTn id="137" dur="500"/>
                                            <p:tgtEl>
                                              <p:spTgt spid="156"/>
                                            </p:tgtEl>
                                          </p:cBhvr>
                                        </p:animEffect>
                                      </p:childTnLst>
                                    </p:cTn>
                                  </p:par>
                                  <p:par>
                                    <p:cTn id="138" presetID="53" presetClass="entr" presetSubtype="16" fill="hold" grpId="0" nodeType="withEffect">
                                      <p:stCondLst>
                                        <p:cond delay="400"/>
                                      </p:stCondLst>
                                      <p:childTnLst>
                                        <p:set>
                                          <p:cBhvr>
                                            <p:cTn id="139" dur="1" fill="hold">
                                              <p:stCondLst>
                                                <p:cond delay="0"/>
                                              </p:stCondLst>
                                            </p:cTn>
                                            <p:tgtEl>
                                              <p:spTgt spid="157"/>
                                            </p:tgtEl>
                                            <p:attrNameLst>
                                              <p:attrName>style.visibility</p:attrName>
                                            </p:attrNameLst>
                                          </p:cBhvr>
                                          <p:to>
                                            <p:strVal val="visible"/>
                                          </p:to>
                                        </p:set>
                                        <p:anim calcmode="lin" valueType="num">
                                          <p:cBhvr>
                                            <p:cTn id="140" dur="500" fill="hold"/>
                                            <p:tgtEl>
                                              <p:spTgt spid="157"/>
                                            </p:tgtEl>
                                            <p:attrNameLst>
                                              <p:attrName>ppt_w</p:attrName>
                                            </p:attrNameLst>
                                          </p:cBhvr>
                                          <p:tavLst>
                                            <p:tav tm="0">
                                              <p:val>
                                                <p:fltVal val="0"/>
                                              </p:val>
                                            </p:tav>
                                            <p:tav tm="100000">
                                              <p:val>
                                                <p:strVal val="#ppt_w"/>
                                              </p:val>
                                            </p:tav>
                                          </p:tavLst>
                                        </p:anim>
                                        <p:anim calcmode="lin" valueType="num">
                                          <p:cBhvr>
                                            <p:cTn id="141" dur="500" fill="hold"/>
                                            <p:tgtEl>
                                              <p:spTgt spid="157"/>
                                            </p:tgtEl>
                                            <p:attrNameLst>
                                              <p:attrName>ppt_h</p:attrName>
                                            </p:attrNameLst>
                                          </p:cBhvr>
                                          <p:tavLst>
                                            <p:tav tm="0">
                                              <p:val>
                                                <p:fltVal val="0"/>
                                              </p:val>
                                            </p:tav>
                                            <p:tav tm="100000">
                                              <p:val>
                                                <p:strVal val="#ppt_h"/>
                                              </p:val>
                                            </p:tav>
                                          </p:tavLst>
                                        </p:anim>
                                        <p:animEffect transition="in" filter="fade">
                                          <p:cBhvr>
                                            <p:cTn id="142" dur="500"/>
                                            <p:tgtEl>
                                              <p:spTgt spid="157"/>
                                            </p:tgtEl>
                                          </p:cBhvr>
                                        </p:animEffect>
                                      </p:childTnLst>
                                    </p:cTn>
                                  </p:par>
                                  <p:par>
                                    <p:cTn id="143" presetID="53" presetClass="entr" presetSubtype="16" fill="hold" grpId="0" nodeType="withEffect">
                                      <p:stCondLst>
                                        <p:cond delay="200"/>
                                      </p:stCondLst>
                                      <p:childTnLst>
                                        <p:set>
                                          <p:cBhvr>
                                            <p:cTn id="144" dur="1" fill="hold">
                                              <p:stCondLst>
                                                <p:cond delay="0"/>
                                              </p:stCondLst>
                                            </p:cTn>
                                            <p:tgtEl>
                                              <p:spTgt spid="158"/>
                                            </p:tgtEl>
                                            <p:attrNameLst>
                                              <p:attrName>style.visibility</p:attrName>
                                            </p:attrNameLst>
                                          </p:cBhvr>
                                          <p:to>
                                            <p:strVal val="visible"/>
                                          </p:to>
                                        </p:set>
                                        <p:anim calcmode="lin" valueType="num">
                                          <p:cBhvr>
                                            <p:cTn id="145" dur="500" fill="hold"/>
                                            <p:tgtEl>
                                              <p:spTgt spid="158"/>
                                            </p:tgtEl>
                                            <p:attrNameLst>
                                              <p:attrName>ppt_w</p:attrName>
                                            </p:attrNameLst>
                                          </p:cBhvr>
                                          <p:tavLst>
                                            <p:tav tm="0">
                                              <p:val>
                                                <p:fltVal val="0"/>
                                              </p:val>
                                            </p:tav>
                                            <p:tav tm="100000">
                                              <p:val>
                                                <p:strVal val="#ppt_w"/>
                                              </p:val>
                                            </p:tav>
                                          </p:tavLst>
                                        </p:anim>
                                        <p:anim calcmode="lin" valueType="num">
                                          <p:cBhvr>
                                            <p:cTn id="146" dur="500" fill="hold"/>
                                            <p:tgtEl>
                                              <p:spTgt spid="158"/>
                                            </p:tgtEl>
                                            <p:attrNameLst>
                                              <p:attrName>ppt_h</p:attrName>
                                            </p:attrNameLst>
                                          </p:cBhvr>
                                          <p:tavLst>
                                            <p:tav tm="0">
                                              <p:val>
                                                <p:fltVal val="0"/>
                                              </p:val>
                                            </p:tav>
                                            <p:tav tm="100000">
                                              <p:val>
                                                <p:strVal val="#ppt_h"/>
                                              </p:val>
                                            </p:tav>
                                          </p:tavLst>
                                        </p:anim>
                                        <p:animEffect transition="in" filter="fade">
                                          <p:cBhvr>
                                            <p:cTn id="147" dur="500"/>
                                            <p:tgtEl>
                                              <p:spTgt spid="158"/>
                                            </p:tgtEl>
                                          </p:cBhvr>
                                        </p:animEffect>
                                      </p:childTnLst>
                                    </p:cTn>
                                  </p:par>
                                  <p:par>
                                    <p:cTn id="148" presetID="53" presetClass="entr" presetSubtype="16" fill="hold" grpId="0" nodeType="withEffect">
                                      <p:stCondLst>
                                        <p:cond delay="200"/>
                                      </p:stCondLst>
                                      <p:childTnLst>
                                        <p:set>
                                          <p:cBhvr>
                                            <p:cTn id="149" dur="1" fill="hold">
                                              <p:stCondLst>
                                                <p:cond delay="0"/>
                                              </p:stCondLst>
                                            </p:cTn>
                                            <p:tgtEl>
                                              <p:spTgt spid="159"/>
                                            </p:tgtEl>
                                            <p:attrNameLst>
                                              <p:attrName>style.visibility</p:attrName>
                                            </p:attrNameLst>
                                          </p:cBhvr>
                                          <p:to>
                                            <p:strVal val="visible"/>
                                          </p:to>
                                        </p:set>
                                        <p:anim calcmode="lin" valueType="num">
                                          <p:cBhvr>
                                            <p:cTn id="150" dur="500" fill="hold"/>
                                            <p:tgtEl>
                                              <p:spTgt spid="159"/>
                                            </p:tgtEl>
                                            <p:attrNameLst>
                                              <p:attrName>ppt_w</p:attrName>
                                            </p:attrNameLst>
                                          </p:cBhvr>
                                          <p:tavLst>
                                            <p:tav tm="0">
                                              <p:val>
                                                <p:fltVal val="0"/>
                                              </p:val>
                                            </p:tav>
                                            <p:tav tm="100000">
                                              <p:val>
                                                <p:strVal val="#ppt_w"/>
                                              </p:val>
                                            </p:tav>
                                          </p:tavLst>
                                        </p:anim>
                                        <p:anim calcmode="lin" valueType="num">
                                          <p:cBhvr>
                                            <p:cTn id="151" dur="500" fill="hold"/>
                                            <p:tgtEl>
                                              <p:spTgt spid="159"/>
                                            </p:tgtEl>
                                            <p:attrNameLst>
                                              <p:attrName>ppt_h</p:attrName>
                                            </p:attrNameLst>
                                          </p:cBhvr>
                                          <p:tavLst>
                                            <p:tav tm="0">
                                              <p:val>
                                                <p:fltVal val="0"/>
                                              </p:val>
                                            </p:tav>
                                            <p:tav tm="100000">
                                              <p:val>
                                                <p:strVal val="#ppt_h"/>
                                              </p:val>
                                            </p:tav>
                                          </p:tavLst>
                                        </p:anim>
                                        <p:animEffect transition="in" filter="fade">
                                          <p:cBhvr>
                                            <p:cTn id="152" dur="500"/>
                                            <p:tgtEl>
                                              <p:spTgt spid="159"/>
                                            </p:tgtEl>
                                          </p:cBhvr>
                                        </p:animEffect>
                                      </p:childTnLst>
                                    </p:cTn>
                                  </p:par>
                                  <p:par>
                                    <p:cTn id="153" presetID="53" presetClass="entr" presetSubtype="16" fill="hold" grpId="0" nodeType="withEffect">
                                      <p:stCondLst>
                                        <p:cond delay="200"/>
                                      </p:stCondLst>
                                      <p:childTnLst>
                                        <p:set>
                                          <p:cBhvr>
                                            <p:cTn id="154" dur="1" fill="hold">
                                              <p:stCondLst>
                                                <p:cond delay="0"/>
                                              </p:stCondLst>
                                            </p:cTn>
                                            <p:tgtEl>
                                              <p:spTgt spid="160"/>
                                            </p:tgtEl>
                                            <p:attrNameLst>
                                              <p:attrName>style.visibility</p:attrName>
                                            </p:attrNameLst>
                                          </p:cBhvr>
                                          <p:to>
                                            <p:strVal val="visible"/>
                                          </p:to>
                                        </p:set>
                                        <p:anim calcmode="lin" valueType="num">
                                          <p:cBhvr>
                                            <p:cTn id="155" dur="500" fill="hold"/>
                                            <p:tgtEl>
                                              <p:spTgt spid="160"/>
                                            </p:tgtEl>
                                            <p:attrNameLst>
                                              <p:attrName>ppt_w</p:attrName>
                                            </p:attrNameLst>
                                          </p:cBhvr>
                                          <p:tavLst>
                                            <p:tav tm="0">
                                              <p:val>
                                                <p:fltVal val="0"/>
                                              </p:val>
                                            </p:tav>
                                            <p:tav tm="100000">
                                              <p:val>
                                                <p:strVal val="#ppt_w"/>
                                              </p:val>
                                            </p:tav>
                                          </p:tavLst>
                                        </p:anim>
                                        <p:anim calcmode="lin" valueType="num">
                                          <p:cBhvr>
                                            <p:cTn id="156" dur="500" fill="hold"/>
                                            <p:tgtEl>
                                              <p:spTgt spid="160"/>
                                            </p:tgtEl>
                                            <p:attrNameLst>
                                              <p:attrName>ppt_h</p:attrName>
                                            </p:attrNameLst>
                                          </p:cBhvr>
                                          <p:tavLst>
                                            <p:tav tm="0">
                                              <p:val>
                                                <p:fltVal val="0"/>
                                              </p:val>
                                            </p:tav>
                                            <p:tav tm="100000">
                                              <p:val>
                                                <p:strVal val="#ppt_h"/>
                                              </p:val>
                                            </p:tav>
                                          </p:tavLst>
                                        </p:anim>
                                        <p:animEffect transition="in" filter="fade">
                                          <p:cBhvr>
                                            <p:cTn id="157"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5" grpId="0"/>
          <p:bldP spid="138" grpId="0"/>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p:bldP spid="162" grpId="0"/>
          <p:bldP spid="16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评估分析</a:t>
            </a:r>
          </a:p>
        </p:txBody>
      </p:sp>
      <p:sp>
        <p:nvSpPr>
          <p:cNvPr id="72" name="五角星 71"/>
          <p:cNvSpPr/>
          <p:nvPr/>
        </p:nvSpPr>
        <p:spPr>
          <a:xfrm>
            <a:off x="2232454" y="1738257"/>
            <a:ext cx="2165350" cy="2165350"/>
          </a:xfrm>
          <a:prstGeom prst="star5">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a:latin typeface="微软雅黑"/>
              <a:ea typeface="微软雅黑"/>
            </a:endParaRPr>
          </a:p>
        </p:txBody>
      </p:sp>
      <p:grpSp>
        <p:nvGrpSpPr>
          <p:cNvPr id="73" name="组合 72"/>
          <p:cNvGrpSpPr/>
          <p:nvPr/>
        </p:nvGrpSpPr>
        <p:grpSpPr>
          <a:xfrm>
            <a:off x="2705779" y="2354206"/>
            <a:ext cx="1218704" cy="1218704"/>
            <a:chOff x="3962648" y="2819400"/>
            <a:chExt cx="1218704" cy="1218704"/>
          </a:xfrm>
        </p:grpSpPr>
        <p:grpSp>
          <p:nvGrpSpPr>
            <p:cNvPr id="74" name="组合 73"/>
            <p:cNvGrpSpPr/>
            <p:nvPr/>
          </p:nvGrpSpPr>
          <p:grpSpPr>
            <a:xfrm>
              <a:off x="3962648" y="2819400"/>
              <a:ext cx="1218704" cy="1218704"/>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a:ea typeface="微软雅黑"/>
                </a:endParaRPr>
              </a:p>
            </p:txBody>
          </p:sp>
          <p:sp>
            <p:nvSpPr>
              <p:cNvPr id="77" name="椭圆 7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a:ea typeface="微软雅黑"/>
                </a:endParaRPr>
              </a:p>
            </p:txBody>
          </p:sp>
        </p:grpSp>
        <p:sp>
          <p:nvSpPr>
            <p:cNvPr id="75" name="TextBox 74"/>
            <p:cNvSpPr txBox="1"/>
            <p:nvPr/>
          </p:nvSpPr>
          <p:spPr>
            <a:xfrm>
              <a:off x="4109553" y="3120030"/>
              <a:ext cx="926663" cy="646331"/>
            </a:xfrm>
            <a:prstGeom prst="rect">
              <a:avLst/>
            </a:prstGeom>
            <a:noFill/>
          </p:spPr>
          <p:txBody>
            <a:bodyPr wrap="square" rtlCol="0">
              <a:spAutoFit/>
            </a:bodyPr>
            <a:lstStyle/>
            <a:p>
              <a:pPr algn="ctr"/>
              <a:r>
                <a:rPr lang="zh-CN" altLang="en-US" b="1" dirty="0" smtClean="0">
                  <a:solidFill>
                    <a:schemeClr val="tx1">
                      <a:lumMod val="75000"/>
                      <a:lumOff val="25000"/>
                    </a:schemeClr>
                  </a:solidFill>
                  <a:latin typeface="微软雅黑"/>
                  <a:ea typeface="微软雅黑"/>
                </a:rPr>
                <a:t>添加</a:t>
              </a:r>
              <a:endParaRPr lang="en-US" altLang="zh-CN" b="1" dirty="0" smtClean="0">
                <a:solidFill>
                  <a:schemeClr val="tx1">
                    <a:lumMod val="75000"/>
                    <a:lumOff val="25000"/>
                  </a:schemeClr>
                </a:solidFill>
                <a:latin typeface="微软雅黑"/>
                <a:ea typeface="微软雅黑"/>
              </a:endParaRPr>
            </a:p>
            <a:p>
              <a:pPr algn="ctr"/>
              <a:r>
                <a:rPr lang="zh-CN" altLang="en-US" b="1" dirty="0" smtClean="0">
                  <a:solidFill>
                    <a:schemeClr val="tx1">
                      <a:lumMod val="75000"/>
                      <a:lumOff val="25000"/>
                    </a:schemeClr>
                  </a:solidFill>
                  <a:latin typeface="微软雅黑"/>
                  <a:ea typeface="微软雅黑"/>
                </a:rPr>
                <a:t>标题</a:t>
              </a:r>
              <a:endParaRPr lang="en-US" altLang="zh-CN" b="1" dirty="0" smtClean="0">
                <a:solidFill>
                  <a:schemeClr val="tx1">
                    <a:lumMod val="75000"/>
                    <a:lumOff val="25000"/>
                  </a:schemeClr>
                </a:solidFill>
                <a:latin typeface="微软雅黑"/>
                <a:ea typeface="微软雅黑"/>
              </a:endParaRPr>
            </a:p>
          </p:txBody>
        </p:sp>
      </p:grpSp>
      <p:sp>
        <p:nvSpPr>
          <p:cNvPr id="78" name="椭圆 77"/>
          <p:cNvSpPr/>
          <p:nvPr/>
        </p:nvSpPr>
        <p:spPr>
          <a:xfrm>
            <a:off x="1729710" y="2218746"/>
            <a:ext cx="710139" cy="710139"/>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a:latin typeface="微软雅黑"/>
              <a:ea typeface="微软雅黑"/>
            </a:endParaRPr>
          </a:p>
        </p:txBody>
      </p:sp>
      <p:sp>
        <p:nvSpPr>
          <p:cNvPr id="79" name="椭圆 78"/>
          <p:cNvSpPr/>
          <p:nvPr/>
        </p:nvSpPr>
        <p:spPr>
          <a:xfrm>
            <a:off x="2960064" y="1221796"/>
            <a:ext cx="710139" cy="710139"/>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dirty="0">
              <a:latin typeface="微软雅黑"/>
              <a:ea typeface="微软雅黑"/>
            </a:endParaRPr>
          </a:p>
        </p:txBody>
      </p:sp>
      <p:sp>
        <p:nvSpPr>
          <p:cNvPr id="80" name="椭圆 79"/>
          <p:cNvSpPr/>
          <p:nvPr/>
        </p:nvSpPr>
        <p:spPr>
          <a:xfrm>
            <a:off x="4204662" y="2218746"/>
            <a:ext cx="710139" cy="710139"/>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a:latin typeface="微软雅黑"/>
              <a:ea typeface="微软雅黑"/>
            </a:endParaRPr>
          </a:p>
        </p:txBody>
      </p:sp>
      <p:sp>
        <p:nvSpPr>
          <p:cNvPr id="81" name="椭圆 80"/>
          <p:cNvSpPr/>
          <p:nvPr/>
        </p:nvSpPr>
        <p:spPr>
          <a:xfrm>
            <a:off x="3713069" y="3661814"/>
            <a:ext cx="710139" cy="710139"/>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a:latin typeface="微软雅黑"/>
              <a:ea typeface="微软雅黑"/>
            </a:endParaRPr>
          </a:p>
        </p:txBody>
      </p:sp>
      <p:sp>
        <p:nvSpPr>
          <p:cNvPr id="82" name="椭圆 81"/>
          <p:cNvSpPr/>
          <p:nvPr/>
        </p:nvSpPr>
        <p:spPr>
          <a:xfrm>
            <a:off x="2219711" y="3649114"/>
            <a:ext cx="710139" cy="710139"/>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a:latin typeface="微软雅黑"/>
              <a:ea typeface="微软雅黑"/>
            </a:endParaRPr>
          </a:p>
        </p:txBody>
      </p:sp>
      <p:sp>
        <p:nvSpPr>
          <p:cNvPr id="83" name="TextBox 82"/>
          <p:cNvSpPr txBox="1"/>
          <p:nvPr/>
        </p:nvSpPr>
        <p:spPr>
          <a:xfrm>
            <a:off x="1963087" y="1401618"/>
            <a:ext cx="902724" cy="307734"/>
          </a:xfrm>
          <a:prstGeom prst="rect">
            <a:avLst/>
          </a:prstGeom>
          <a:noFill/>
        </p:spPr>
        <p:txBody>
          <a:bodyPr wrap="none" lIns="91397" tIns="45699" rIns="91397" bIns="45699" rtlCol="0">
            <a:spAutoFit/>
          </a:bodyPr>
          <a:lstStyle/>
          <a:p>
            <a:pPr algn="ctr"/>
            <a:r>
              <a:rPr lang="zh-CN" altLang="en-US" sz="1400" b="1" dirty="0" smtClean="0">
                <a:solidFill>
                  <a:schemeClr val="tx1">
                    <a:lumMod val="65000"/>
                    <a:lumOff val="35000"/>
                  </a:schemeClr>
                </a:solidFill>
                <a:latin typeface="微软雅黑"/>
                <a:ea typeface="微软雅黑"/>
              </a:rPr>
              <a:t>添加标题</a:t>
            </a:r>
            <a:endParaRPr lang="zh-CN" altLang="en-US" sz="1400" b="1" dirty="0">
              <a:solidFill>
                <a:schemeClr val="tx1">
                  <a:lumMod val="65000"/>
                  <a:lumOff val="35000"/>
                </a:schemeClr>
              </a:solidFill>
              <a:latin typeface="微软雅黑"/>
              <a:ea typeface="微软雅黑"/>
            </a:endParaRPr>
          </a:p>
        </p:txBody>
      </p:sp>
      <p:sp>
        <p:nvSpPr>
          <p:cNvPr id="84" name="TextBox 83"/>
          <p:cNvSpPr txBox="1"/>
          <p:nvPr/>
        </p:nvSpPr>
        <p:spPr>
          <a:xfrm>
            <a:off x="5033047" y="2418123"/>
            <a:ext cx="902725" cy="307734"/>
          </a:xfrm>
          <a:prstGeom prst="rect">
            <a:avLst/>
          </a:prstGeom>
          <a:noFill/>
        </p:spPr>
        <p:txBody>
          <a:bodyPr wrap="none" lIns="91397" tIns="45699" rIns="91397" bIns="45699" rtlCol="0">
            <a:spAutoFit/>
          </a:bodyPr>
          <a:lstStyle/>
          <a:p>
            <a:pPr algn="ctr"/>
            <a:r>
              <a:rPr lang="zh-CN" altLang="en-US" sz="1400" b="1" dirty="0" smtClean="0">
                <a:solidFill>
                  <a:schemeClr val="tx1">
                    <a:lumMod val="65000"/>
                    <a:lumOff val="35000"/>
                  </a:schemeClr>
                </a:solidFill>
                <a:latin typeface="微软雅黑"/>
              </a:rPr>
              <a:t>添加标题</a:t>
            </a:r>
            <a:endParaRPr lang="zh-CN" altLang="en-US" sz="1400" b="1" dirty="0">
              <a:solidFill>
                <a:schemeClr val="tx1">
                  <a:lumMod val="65000"/>
                  <a:lumOff val="35000"/>
                </a:schemeClr>
              </a:solidFill>
              <a:latin typeface="微软雅黑"/>
            </a:endParaRPr>
          </a:p>
        </p:txBody>
      </p:sp>
      <p:sp>
        <p:nvSpPr>
          <p:cNvPr id="85" name="TextBox 84"/>
          <p:cNvSpPr txBox="1"/>
          <p:nvPr/>
        </p:nvSpPr>
        <p:spPr>
          <a:xfrm>
            <a:off x="4526389" y="3920157"/>
            <a:ext cx="902724" cy="307734"/>
          </a:xfrm>
          <a:prstGeom prst="rect">
            <a:avLst/>
          </a:prstGeom>
          <a:noFill/>
        </p:spPr>
        <p:txBody>
          <a:bodyPr wrap="none" lIns="91397" tIns="45699" rIns="91397" bIns="45699" rtlCol="0">
            <a:spAutoFit/>
          </a:bodyPr>
          <a:lstStyle/>
          <a:p>
            <a:pPr algn="ctr"/>
            <a:r>
              <a:rPr lang="zh-CN" altLang="en-US" sz="1400" b="1" dirty="0" smtClean="0">
                <a:solidFill>
                  <a:schemeClr val="tx1">
                    <a:lumMod val="65000"/>
                    <a:lumOff val="35000"/>
                  </a:schemeClr>
                </a:solidFill>
                <a:latin typeface="微软雅黑"/>
              </a:rPr>
              <a:t>添加标题</a:t>
            </a:r>
            <a:endParaRPr lang="zh-CN" altLang="en-US" sz="1400" b="1" dirty="0">
              <a:solidFill>
                <a:schemeClr val="tx1">
                  <a:lumMod val="65000"/>
                  <a:lumOff val="35000"/>
                </a:schemeClr>
              </a:solidFill>
              <a:latin typeface="微软雅黑"/>
            </a:endParaRPr>
          </a:p>
        </p:txBody>
      </p:sp>
      <p:sp>
        <p:nvSpPr>
          <p:cNvPr id="86" name="TextBox 85"/>
          <p:cNvSpPr txBox="1"/>
          <p:nvPr/>
        </p:nvSpPr>
        <p:spPr>
          <a:xfrm>
            <a:off x="680268" y="2451600"/>
            <a:ext cx="902724" cy="307734"/>
          </a:xfrm>
          <a:prstGeom prst="rect">
            <a:avLst/>
          </a:prstGeom>
          <a:noFill/>
        </p:spPr>
        <p:txBody>
          <a:bodyPr wrap="none" lIns="91397" tIns="45699" rIns="91397" bIns="45699" rtlCol="0">
            <a:spAutoFit/>
          </a:bodyPr>
          <a:lstStyle/>
          <a:p>
            <a:pPr algn="ctr"/>
            <a:r>
              <a:rPr lang="zh-CN" altLang="en-US" sz="1400" b="1" dirty="0" smtClean="0">
                <a:solidFill>
                  <a:schemeClr val="tx1">
                    <a:lumMod val="65000"/>
                    <a:lumOff val="35000"/>
                  </a:schemeClr>
                </a:solidFill>
                <a:latin typeface="微软雅黑"/>
                <a:ea typeface="微软雅黑"/>
              </a:rPr>
              <a:t>添加标题</a:t>
            </a:r>
            <a:endParaRPr lang="zh-CN" altLang="en-US" sz="1400" b="1" dirty="0">
              <a:solidFill>
                <a:schemeClr val="tx1">
                  <a:lumMod val="65000"/>
                  <a:lumOff val="35000"/>
                </a:schemeClr>
              </a:solidFill>
              <a:latin typeface="微软雅黑"/>
              <a:ea typeface="微软雅黑"/>
            </a:endParaRPr>
          </a:p>
        </p:txBody>
      </p:sp>
      <p:sp>
        <p:nvSpPr>
          <p:cNvPr id="87" name="TextBox 86"/>
          <p:cNvSpPr txBox="1"/>
          <p:nvPr/>
        </p:nvSpPr>
        <p:spPr>
          <a:xfrm>
            <a:off x="1190797" y="3920157"/>
            <a:ext cx="902724" cy="307734"/>
          </a:xfrm>
          <a:prstGeom prst="rect">
            <a:avLst/>
          </a:prstGeom>
          <a:noFill/>
        </p:spPr>
        <p:txBody>
          <a:bodyPr wrap="none" lIns="91397" tIns="45699" rIns="91397" bIns="45699" rtlCol="0">
            <a:spAutoFit/>
          </a:bodyPr>
          <a:lstStyle/>
          <a:p>
            <a:pPr algn="ctr"/>
            <a:r>
              <a:rPr lang="zh-CN" altLang="en-US" sz="1400" b="1" dirty="0" smtClean="0">
                <a:solidFill>
                  <a:schemeClr val="tx1">
                    <a:lumMod val="65000"/>
                    <a:lumOff val="35000"/>
                  </a:schemeClr>
                </a:solidFill>
                <a:latin typeface="微软雅黑"/>
              </a:rPr>
              <a:t>添加标题</a:t>
            </a:r>
            <a:endParaRPr lang="zh-CN" altLang="en-US" sz="1400" b="1" dirty="0">
              <a:solidFill>
                <a:schemeClr val="tx1">
                  <a:lumMod val="65000"/>
                  <a:lumOff val="35000"/>
                </a:schemeClr>
              </a:solidFill>
              <a:latin typeface="微软雅黑"/>
            </a:endParaRPr>
          </a:p>
        </p:txBody>
      </p:sp>
      <p:grpSp>
        <p:nvGrpSpPr>
          <p:cNvPr id="88" name="组合 87"/>
          <p:cNvGrpSpPr/>
          <p:nvPr/>
        </p:nvGrpSpPr>
        <p:grpSpPr>
          <a:xfrm>
            <a:off x="6108182" y="1253041"/>
            <a:ext cx="2077200" cy="432536"/>
            <a:chOff x="814328" y="3219334"/>
            <a:chExt cx="2077200" cy="432536"/>
          </a:xfrm>
        </p:grpSpPr>
        <p:grpSp>
          <p:nvGrpSpPr>
            <p:cNvPr id="89" name="组合 88"/>
            <p:cNvGrpSpPr/>
            <p:nvPr/>
          </p:nvGrpSpPr>
          <p:grpSpPr>
            <a:xfrm>
              <a:off x="814328" y="3219334"/>
              <a:ext cx="2077200" cy="432536"/>
              <a:chOff x="4304043" y="1286668"/>
              <a:chExt cx="5877487" cy="2757793"/>
            </a:xfrm>
            <a:effectLst>
              <a:outerShdw blurRad="381000" dist="254000" dir="8100000" algn="tr" rotWithShape="0">
                <a:prstClr val="black">
                  <a:alpha val="40000"/>
                </a:prstClr>
              </a:outerShdw>
            </a:effectLst>
          </p:grpSpPr>
          <p:sp>
            <p:nvSpPr>
              <p:cNvPr id="91" name="圆角矩形 90"/>
              <p:cNvSpPr/>
              <p:nvPr/>
            </p:nvSpPr>
            <p:spPr>
              <a:xfrm>
                <a:off x="4304043" y="1286668"/>
                <a:ext cx="5877487"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92" name="圆角矩形 91"/>
              <p:cNvSpPr/>
              <p:nvPr/>
            </p:nvSpPr>
            <p:spPr>
              <a:xfrm>
                <a:off x="4351924" y="1373342"/>
                <a:ext cx="5775624"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grpSp>
        <p:sp>
          <p:nvSpPr>
            <p:cNvPr id="90" name="TextBox 89"/>
            <p:cNvSpPr txBox="1"/>
            <p:nvPr/>
          </p:nvSpPr>
          <p:spPr>
            <a:xfrm>
              <a:off x="831250" y="3355927"/>
              <a:ext cx="1999302" cy="18466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smtClean="0">
                  <a:solidFill>
                    <a:schemeClr val="tx1">
                      <a:lumMod val="75000"/>
                      <a:lumOff val="25000"/>
                    </a:schemeClr>
                  </a:solidFill>
                  <a:ea typeface="微软雅黑"/>
                </a:rPr>
                <a:t>添加标题</a:t>
              </a:r>
              <a:endParaRPr lang="zh-CN" altLang="en-US" sz="1200" dirty="0">
                <a:solidFill>
                  <a:schemeClr val="tx1">
                    <a:lumMod val="75000"/>
                    <a:lumOff val="25000"/>
                  </a:schemeClr>
                </a:solidFill>
                <a:ea typeface="微软雅黑"/>
              </a:endParaRPr>
            </a:p>
          </p:txBody>
        </p:sp>
      </p:grpSp>
      <p:sp>
        <p:nvSpPr>
          <p:cNvPr id="93" name="TextBox 92"/>
          <p:cNvSpPr txBox="1"/>
          <p:nvPr/>
        </p:nvSpPr>
        <p:spPr>
          <a:xfrm>
            <a:off x="5886644" y="1982472"/>
            <a:ext cx="2520281" cy="752514"/>
          </a:xfrm>
          <a:prstGeom prst="rect">
            <a:avLst/>
          </a:prstGeom>
          <a:noFill/>
        </p:spPr>
        <p:txBody>
          <a:bodyPr wrap="square" lIns="91397" tIns="45699" rIns="91397" bIns="45699" rtlCol="0">
            <a:spAutoFit/>
          </a:bodyPr>
          <a:lstStyle/>
          <a:p>
            <a:pPr>
              <a:lnSpc>
                <a:spcPct val="130000"/>
              </a:lnSpc>
              <a:defRPr/>
            </a:pPr>
            <a:r>
              <a:rPr lang="en-US" altLang="zh-CN" sz="1100" dirty="0">
                <a:solidFill>
                  <a:schemeClr val="tx1">
                    <a:lumMod val="50000"/>
                    <a:lumOff val="50000"/>
                  </a:schemeClr>
                </a:solidFill>
                <a:latin typeface="微软雅黑"/>
                <a:ea typeface="微软雅黑"/>
              </a:rPr>
              <a:t>01</a:t>
            </a:r>
            <a:r>
              <a:rPr lang="zh-CN" altLang="en-US" sz="1100" dirty="0">
                <a:solidFill>
                  <a:schemeClr val="tx1">
                    <a:lumMod val="50000"/>
                    <a:lumOff val="50000"/>
                  </a:schemeClr>
                </a:solidFill>
                <a:latin typeface="微软雅黑"/>
                <a:ea typeface="微软雅黑"/>
              </a:rPr>
              <a:t>、点击输入简要文字内容，文字内容需概括精炼，不用多余的文字修饰，言简意赅的说明分项内容</a:t>
            </a:r>
            <a:r>
              <a:rPr lang="en-US" altLang="zh-CN" sz="1100" dirty="0">
                <a:solidFill>
                  <a:schemeClr val="tx1">
                    <a:lumMod val="50000"/>
                    <a:lumOff val="50000"/>
                  </a:schemeClr>
                </a:solidFill>
                <a:latin typeface="微软雅黑"/>
                <a:ea typeface="微软雅黑"/>
              </a:rPr>
              <a:t>……</a:t>
            </a:r>
            <a:endParaRPr lang="zh-CN" altLang="en-US" sz="1100" dirty="0">
              <a:solidFill>
                <a:schemeClr val="tx1">
                  <a:lumMod val="50000"/>
                  <a:lumOff val="50000"/>
                </a:schemeClr>
              </a:solidFill>
              <a:latin typeface="微软雅黑"/>
              <a:ea typeface="微软雅黑"/>
            </a:endParaRPr>
          </a:p>
        </p:txBody>
      </p:sp>
      <p:sp>
        <p:nvSpPr>
          <p:cNvPr id="94" name="TextBox 93"/>
          <p:cNvSpPr txBox="1"/>
          <p:nvPr/>
        </p:nvSpPr>
        <p:spPr>
          <a:xfrm>
            <a:off x="5886644" y="2805270"/>
            <a:ext cx="2520281" cy="752514"/>
          </a:xfrm>
          <a:prstGeom prst="rect">
            <a:avLst/>
          </a:prstGeom>
          <a:noFill/>
        </p:spPr>
        <p:txBody>
          <a:bodyPr wrap="square" lIns="91397" tIns="45699" rIns="91397" bIns="45699" rtlCol="0">
            <a:spAutoFit/>
          </a:bodyPr>
          <a:lstStyle/>
          <a:p>
            <a:pPr>
              <a:lnSpc>
                <a:spcPct val="130000"/>
              </a:lnSpc>
              <a:defRPr/>
            </a:pPr>
            <a:r>
              <a:rPr lang="en-US" altLang="zh-CN" sz="1100" dirty="0">
                <a:solidFill>
                  <a:schemeClr val="tx1">
                    <a:lumMod val="50000"/>
                    <a:lumOff val="50000"/>
                  </a:schemeClr>
                </a:solidFill>
                <a:latin typeface="微软雅黑"/>
                <a:ea typeface="微软雅黑"/>
              </a:rPr>
              <a:t>02</a:t>
            </a:r>
            <a:r>
              <a:rPr lang="zh-CN" altLang="en-US" sz="1100" dirty="0">
                <a:solidFill>
                  <a:schemeClr val="tx1">
                    <a:lumMod val="50000"/>
                    <a:lumOff val="50000"/>
                  </a:schemeClr>
                </a:solidFill>
                <a:latin typeface="微软雅黑"/>
                <a:ea typeface="微软雅黑"/>
              </a:rPr>
              <a:t>、点击输入简要文字内容，文字内容需概括精炼，不用多余的文字修饰，言简意赅的说明分项内容</a:t>
            </a:r>
            <a:r>
              <a:rPr lang="en-US" altLang="zh-CN" sz="1100" dirty="0">
                <a:solidFill>
                  <a:schemeClr val="tx1">
                    <a:lumMod val="50000"/>
                    <a:lumOff val="50000"/>
                  </a:schemeClr>
                </a:solidFill>
                <a:latin typeface="微软雅黑"/>
                <a:ea typeface="微软雅黑"/>
              </a:rPr>
              <a:t>……</a:t>
            </a:r>
            <a:endParaRPr lang="zh-CN" altLang="en-US" sz="1100" dirty="0">
              <a:solidFill>
                <a:schemeClr val="tx1">
                  <a:lumMod val="50000"/>
                  <a:lumOff val="50000"/>
                </a:schemeClr>
              </a:solidFill>
              <a:latin typeface="微软雅黑"/>
              <a:ea typeface="微软雅黑"/>
            </a:endParaRPr>
          </a:p>
        </p:txBody>
      </p:sp>
      <p:sp>
        <p:nvSpPr>
          <p:cNvPr id="95" name="TextBox 94"/>
          <p:cNvSpPr txBox="1"/>
          <p:nvPr/>
        </p:nvSpPr>
        <p:spPr>
          <a:xfrm>
            <a:off x="5886644" y="3669367"/>
            <a:ext cx="2520281" cy="752514"/>
          </a:xfrm>
          <a:prstGeom prst="rect">
            <a:avLst/>
          </a:prstGeom>
          <a:noFill/>
        </p:spPr>
        <p:txBody>
          <a:bodyPr wrap="square" lIns="91397" tIns="45699" rIns="91397" bIns="45699" rtlCol="0">
            <a:spAutoFit/>
          </a:bodyPr>
          <a:lstStyle/>
          <a:p>
            <a:pPr>
              <a:lnSpc>
                <a:spcPct val="130000"/>
              </a:lnSpc>
              <a:defRPr/>
            </a:pPr>
            <a:r>
              <a:rPr lang="en-US" altLang="zh-CN" sz="1100" dirty="0">
                <a:solidFill>
                  <a:schemeClr val="tx1">
                    <a:lumMod val="50000"/>
                    <a:lumOff val="50000"/>
                  </a:schemeClr>
                </a:solidFill>
                <a:latin typeface="微软雅黑"/>
                <a:ea typeface="微软雅黑"/>
              </a:rPr>
              <a:t>03</a:t>
            </a:r>
            <a:r>
              <a:rPr lang="zh-CN" altLang="en-US" sz="1100" dirty="0">
                <a:solidFill>
                  <a:schemeClr val="tx1">
                    <a:lumMod val="50000"/>
                    <a:lumOff val="50000"/>
                  </a:schemeClr>
                </a:solidFill>
                <a:latin typeface="微软雅黑"/>
                <a:ea typeface="微软雅黑"/>
              </a:rPr>
              <a:t>、点击输入简要文字内容，文字内容需概括精炼，不用多余的文字修饰，言简意赅的说明分项内容</a:t>
            </a:r>
            <a:r>
              <a:rPr lang="en-US" altLang="zh-CN" sz="1100" dirty="0">
                <a:solidFill>
                  <a:schemeClr val="tx1">
                    <a:lumMod val="50000"/>
                    <a:lumOff val="50000"/>
                  </a:schemeClr>
                </a:solidFill>
                <a:latin typeface="微软雅黑"/>
                <a:ea typeface="微软雅黑"/>
              </a:rPr>
              <a:t>……</a:t>
            </a:r>
            <a:endParaRPr lang="zh-CN" altLang="en-US" sz="1100" dirty="0">
              <a:solidFill>
                <a:schemeClr val="tx1">
                  <a:lumMod val="50000"/>
                  <a:lumOff val="50000"/>
                </a:schemeClr>
              </a:solidFill>
              <a:latin typeface="微软雅黑"/>
              <a:ea typeface="微软雅黑"/>
            </a:endParaRPr>
          </a:p>
        </p:txBody>
      </p:sp>
      <p:sp>
        <p:nvSpPr>
          <p:cNvPr id="96" name="TextBox 95"/>
          <p:cNvSpPr txBox="1"/>
          <p:nvPr/>
        </p:nvSpPr>
        <p:spPr>
          <a:xfrm>
            <a:off x="2980336" y="145129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微软雅黑"/>
                <a:ea typeface="微软雅黑"/>
              </a:rPr>
              <a:t>01</a:t>
            </a:r>
            <a:endParaRPr lang="zh-CN" altLang="en-US" sz="1600" b="1" dirty="0">
              <a:solidFill>
                <a:schemeClr val="bg1"/>
              </a:solidFill>
              <a:latin typeface="微软雅黑"/>
              <a:ea typeface="微软雅黑"/>
            </a:endParaRPr>
          </a:p>
        </p:txBody>
      </p:sp>
      <p:sp>
        <p:nvSpPr>
          <p:cNvPr id="97" name="TextBox 96"/>
          <p:cNvSpPr txBox="1"/>
          <p:nvPr/>
        </p:nvSpPr>
        <p:spPr>
          <a:xfrm>
            <a:off x="1743088" y="245337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微软雅黑"/>
                <a:ea typeface="微软雅黑"/>
              </a:rPr>
              <a:t>02</a:t>
            </a:r>
            <a:endParaRPr lang="zh-CN" altLang="en-US" sz="1600" b="1" dirty="0">
              <a:solidFill>
                <a:schemeClr val="bg1"/>
              </a:solidFill>
              <a:latin typeface="微软雅黑"/>
              <a:ea typeface="微软雅黑"/>
            </a:endParaRPr>
          </a:p>
        </p:txBody>
      </p:sp>
      <p:sp>
        <p:nvSpPr>
          <p:cNvPr id="98" name="TextBox 97"/>
          <p:cNvSpPr txBox="1"/>
          <p:nvPr/>
        </p:nvSpPr>
        <p:spPr>
          <a:xfrm>
            <a:off x="4224052" y="245337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微软雅黑"/>
                <a:ea typeface="微软雅黑"/>
              </a:rPr>
              <a:t>04</a:t>
            </a:r>
            <a:endParaRPr lang="zh-CN" altLang="en-US" sz="1600" b="1" dirty="0">
              <a:solidFill>
                <a:schemeClr val="bg1"/>
              </a:solidFill>
              <a:latin typeface="微软雅黑"/>
              <a:ea typeface="微软雅黑"/>
            </a:endParaRPr>
          </a:p>
        </p:txBody>
      </p:sp>
      <p:sp>
        <p:nvSpPr>
          <p:cNvPr id="99" name="TextBox 98"/>
          <p:cNvSpPr txBox="1"/>
          <p:nvPr/>
        </p:nvSpPr>
        <p:spPr>
          <a:xfrm>
            <a:off x="2239100" y="3893771"/>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微软雅黑"/>
                <a:ea typeface="微软雅黑"/>
              </a:rPr>
              <a:t>03</a:t>
            </a:r>
            <a:endParaRPr lang="zh-CN" altLang="en-US" sz="1600" b="1" dirty="0">
              <a:solidFill>
                <a:schemeClr val="bg1"/>
              </a:solidFill>
              <a:latin typeface="微软雅黑"/>
              <a:ea typeface="微软雅黑"/>
            </a:endParaRPr>
          </a:p>
        </p:txBody>
      </p:sp>
      <p:sp>
        <p:nvSpPr>
          <p:cNvPr id="100" name="TextBox 99"/>
          <p:cNvSpPr txBox="1"/>
          <p:nvPr/>
        </p:nvSpPr>
        <p:spPr>
          <a:xfrm>
            <a:off x="3726448" y="3901092"/>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微软雅黑"/>
                <a:ea typeface="微软雅黑"/>
              </a:rPr>
              <a:t>05</a:t>
            </a:r>
            <a:endParaRPr lang="zh-CN" altLang="en-US" sz="1600" b="1" dirty="0">
              <a:solidFill>
                <a:schemeClr val="bg1"/>
              </a:solidFill>
              <a:latin typeface="微软雅黑"/>
              <a:ea typeface="微软雅黑"/>
            </a:endParaRPr>
          </a:p>
        </p:txBody>
      </p:sp>
    </p:spTree>
    <p:extLst>
      <p:ext uri="{BB962C8B-B14F-4D97-AF65-F5344CB8AC3E}">
        <p14:creationId xmlns:p14="http://schemas.microsoft.com/office/powerpoint/2010/main" val="371713817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528" fill="hold" nodeType="afterEffect">
                                  <p:stCondLst>
                                    <p:cond delay="0"/>
                                  </p:stCondLst>
                                  <p:childTnLst>
                                    <p:set>
                                      <p:cBhvr>
                                        <p:cTn id="12" dur="1" fill="hold">
                                          <p:stCondLst>
                                            <p:cond delay="0"/>
                                          </p:stCondLst>
                                        </p:cTn>
                                        <p:tgtEl>
                                          <p:spTgt spid="73"/>
                                        </p:tgtEl>
                                        <p:attrNameLst>
                                          <p:attrName>style.visibility</p:attrName>
                                        </p:attrNameLst>
                                      </p:cBhvr>
                                      <p:to>
                                        <p:strVal val="visible"/>
                                      </p:to>
                                    </p:set>
                                    <p:anim calcmode="lin" valueType="num">
                                      <p:cBhvr>
                                        <p:cTn id="13" dur="500" fill="hold"/>
                                        <p:tgtEl>
                                          <p:spTgt spid="73"/>
                                        </p:tgtEl>
                                        <p:attrNameLst>
                                          <p:attrName>ppt_w</p:attrName>
                                        </p:attrNameLst>
                                      </p:cBhvr>
                                      <p:tavLst>
                                        <p:tav tm="0">
                                          <p:val>
                                            <p:fltVal val="0"/>
                                          </p:val>
                                        </p:tav>
                                        <p:tav tm="100000">
                                          <p:val>
                                            <p:strVal val="#ppt_w"/>
                                          </p:val>
                                        </p:tav>
                                      </p:tavLst>
                                    </p:anim>
                                    <p:anim calcmode="lin" valueType="num">
                                      <p:cBhvr>
                                        <p:cTn id="14" dur="500" fill="hold"/>
                                        <p:tgtEl>
                                          <p:spTgt spid="73"/>
                                        </p:tgtEl>
                                        <p:attrNameLst>
                                          <p:attrName>ppt_h</p:attrName>
                                        </p:attrNameLst>
                                      </p:cBhvr>
                                      <p:tavLst>
                                        <p:tav tm="0">
                                          <p:val>
                                            <p:fltVal val="0"/>
                                          </p:val>
                                        </p:tav>
                                        <p:tav tm="100000">
                                          <p:val>
                                            <p:strVal val="#ppt_h"/>
                                          </p:val>
                                        </p:tav>
                                      </p:tavLst>
                                    </p:anim>
                                    <p:animEffect transition="in" filter="fade">
                                      <p:cBhvr>
                                        <p:cTn id="15" dur="500"/>
                                        <p:tgtEl>
                                          <p:spTgt spid="73"/>
                                        </p:tgtEl>
                                      </p:cBhvr>
                                    </p:animEffect>
                                    <p:anim calcmode="lin" valueType="num">
                                      <p:cBhvr>
                                        <p:cTn id="16" dur="500" fill="hold"/>
                                        <p:tgtEl>
                                          <p:spTgt spid="73"/>
                                        </p:tgtEl>
                                        <p:attrNameLst>
                                          <p:attrName>ppt_x</p:attrName>
                                        </p:attrNameLst>
                                      </p:cBhvr>
                                      <p:tavLst>
                                        <p:tav tm="0">
                                          <p:val>
                                            <p:fltVal val="0.5"/>
                                          </p:val>
                                        </p:tav>
                                        <p:tav tm="100000">
                                          <p:val>
                                            <p:strVal val="#ppt_x"/>
                                          </p:val>
                                        </p:tav>
                                      </p:tavLst>
                                    </p:anim>
                                    <p:anim calcmode="lin" valueType="num">
                                      <p:cBhvr>
                                        <p:cTn id="17" dur="500" fill="hold"/>
                                        <p:tgtEl>
                                          <p:spTgt spid="73"/>
                                        </p:tgtEl>
                                        <p:attrNameLst>
                                          <p:attrName>ppt_y</p:attrName>
                                        </p:attrNameLst>
                                      </p:cBhvr>
                                      <p:tavLst>
                                        <p:tav tm="0">
                                          <p:val>
                                            <p:fltVal val="0.5"/>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500" fill="hold"/>
                                        <p:tgtEl>
                                          <p:spTgt spid="72"/>
                                        </p:tgtEl>
                                        <p:attrNameLst>
                                          <p:attrName>ppt_w</p:attrName>
                                        </p:attrNameLst>
                                      </p:cBhvr>
                                      <p:tavLst>
                                        <p:tav tm="0">
                                          <p:val>
                                            <p:fltVal val="0"/>
                                          </p:val>
                                        </p:tav>
                                        <p:tav tm="100000">
                                          <p:val>
                                            <p:strVal val="#ppt_w"/>
                                          </p:val>
                                        </p:tav>
                                      </p:tavLst>
                                    </p:anim>
                                    <p:anim calcmode="lin" valueType="num">
                                      <p:cBhvr>
                                        <p:cTn id="22" dur="500" fill="hold"/>
                                        <p:tgtEl>
                                          <p:spTgt spid="72"/>
                                        </p:tgtEl>
                                        <p:attrNameLst>
                                          <p:attrName>ppt_h</p:attrName>
                                        </p:attrNameLst>
                                      </p:cBhvr>
                                      <p:tavLst>
                                        <p:tav tm="0">
                                          <p:val>
                                            <p:fltVal val="0"/>
                                          </p:val>
                                        </p:tav>
                                        <p:tav tm="100000">
                                          <p:val>
                                            <p:strVal val="#ppt_h"/>
                                          </p:val>
                                        </p:tav>
                                      </p:tavLst>
                                    </p:anim>
                                    <p:animEffect transition="in" filter="fade">
                                      <p:cBhvr>
                                        <p:cTn id="23" dur="500"/>
                                        <p:tgtEl>
                                          <p:spTgt spid="72"/>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78"/>
                                        </p:tgtEl>
                                        <p:attrNameLst>
                                          <p:attrName>style.visibility</p:attrName>
                                        </p:attrNameLst>
                                      </p:cBhvr>
                                      <p:to>
                                        <p:strVal val="visible"/>
                                      </p:to>
                                    </p:set>
                                    <p:anim calcmode="lin" valueType="num">
                                      <p:cBhvr>
                                        <p:cTn id="32" dur="500" fill="hold"/>
                                        <p:tgtEl>
                                          <p:spTgt spid="78"/>
                                        </p:tgtEl>
                                        <p:attrNameLst>
                                          <p:attrName>ppt_w</p:attrName>
                                        </p:attrNameLst>
                                      </p:cBhvr>
                                      <p:tavLst>
                                        <p:tav tm="0">
                                          <p:val>
                                            <p:fltVal val="0"/>
                                          </p:val>
                                        </p:tav>
                                        <p:tav tm="100000">
                                          <p:val>
                                            <p:strVal val="#ppt_w"/>
                                          </p:val>
                                        </p:tav>
                                      </p:tavLst>
                                    </p:anim>
                                    <p:anim calcmode="lin" valueType="num">
                                      <p:cBhvr>
                                        <p:cTn id="33" dur="500" fill="hold"/>
                                        <p:tgtEl>
                                          <p:spTgt spid="78"/>
                                        </p:tgtEl>
                                        <p:attrNameLst>
                                          <p:attrName>ppt_h</p:attrName>
                                        </p:attrNameLst>
                                      </p:cBhvr>
                                      <p:tavLst>
                                        <p:tav tm="0">
                                          <p:val>
                                            <p:fltVal val="0"/>
                                          </p:val>
                                        </p:tav>
                                        <p:tav tm="100000">
                                          <p:val>
                                            <p:strVal val="#ppt_h"/>
                                          </p:val>
                                        </p:tav>
                                      </p:tavLst>
                                    </p:anim>
                                    <p:animEffect transition="in" filter="fade">
                                      <p:cBhvr>
                                        <p:cTn id="34" dur="500"/>
                                        <p:tgtEl>
                                          <p:spTgt spid="78"/>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82"/>
                                        </p:tgtEl>
                                        <p:attrNameLst>
                                          <p:attrName>style.visibility</p:attrName>
                                        </p:attrNameLst>
                                      </p:cBhvr>
                                      <p:to>
                                        <p:strVal val="visible"/>
                                      </p:to>
                                    </p:set>
                                    <p:anim calcmode="lin" valueType="num">
                                      <p:cBhvr>
                                        <p:cTn id="37" dur="500" fill="hold"/>
                                        <p:tgtEl>
                                          <p:spTgt spid="82"/>
                                        </p:tgtEl>
                                        <p:attrNameLst>
                                          <p:attrName>ppt_w</p:attrName>
                                        </p:attrNameLst>
                                      </p:cBhvr>
                                      <p:tavLst>
                                        <p:tav tm="0">
                                          <p:val>
                                            <p:fltVal val="0"/>
                                          </p:val>
                                        </p:tav>
                                        <p:tav tm="100000">
                                          <p:val>
                                            <p:strVal val="#ppt_w"/>
                                          </p:val>
                                        </p:tav>
                                      </p:tavLst>
                                    </p:anim>
                                    <p:anim calcmode="lin" valueType="num">
                                      <p:cBhvr>
                                        <p:cTn id="38" dur="500" fill="hold"/>
                                        <p:tgtEl>
                                          <p:spTgt spid="82"/>
                                        </p:tgtEl>
                                        <p:attrNameLst>
                                          <p:attrName>ppt_h</p:attrName>
                                        </p:attrNameLst>
                                      </p:cBhvr>
                                      <p:tavLst>
                                        <p:tav tm="0">
                                          <p:val>
                                            <p:fltVal val="0"/>
                                          </p:val>
                                        </p:tav>
                                        <p:tav tm="100000">
                                          <p:val>
                                            <p:strVal val="#ppt_h"/>
                                          </p:val>
                                        </p:tav>
                                      </p:tavLst>
                                    </p:anim>
                                    <p:animEffect transition="in" filter="fade">
                                      <p:cBhvr>
                                        <p:cTn id="39" dur="500"/>
                                        <p:tgtEl>
                                          <p:spTgt spid="82"/>
                                        </p:tgtEl>
                                      </p:cBhvr>
                                    </p:animEffect>
                                  </p:childTnLst>
                                </p:cTn>
                              </p:par>
                              <p:par>
                                <p:cTn id="40" presetID="53" presetClass="entr" presetSubtype="16" fill="hold" grpId="0" nodeType="withEffect">
                                  <p:stCondLst>
                                    <p:cond delay="300"/>
                                  </p:stCondLst>
                                  <p:childTnLst>
                                    <p:set>
                                      <p:cBhvr>
                                        <p:cTn id="41" dur="1" fill="hold">
                                          <p:stCondLst>
                                            <p:cond delay="0"/>
                                          </p:stCondLst>
                                        </p:cTn>
                                        <p:tgtEl>
                                          <p:spTgt spid="81"/>
                                        </p:tgtEl>
                                        <p:attrNameLst>
                                          <p:attrName>style.visibility</p:attrName>
                                        </p:attrNameLst>
                                      </p:cBhvr>
                                      <p:to>
                                        <p:strVal val="visible"/>
                                      </p:to>
                                    </p:set>
                                    <p:anim calcmode="lin" valueType="num">
                                      <p:cBhvr>
                                        <p:cTn id="42" dur="500" fill="hold"/>
                                        <p:tgtEl>
                                          <p:spTgt spid="81"/>
                                        </p:tgtEl>
                                        <p:attrNameLst>
                                          <p:attrName>ppt_w</p:attrName>
                                        </p:attrNameLst>
                                      </p:cBhvr>
                                      <p:tavLst>
                                        <p:tav tm="0">
                                          <p:val>
                                            <p:fltVal val="0"/>
                                          </p:val>
                                        </p:tav>
                                        <p:tav tm="100000">
                                          <p:val>
                                            <p:strVal val="#ppt_w"/>
                                          </p:val>
                                        </p:tav>
                                      </p:tavLst>
                                    </p:anim>
                                    <p:anim calcmode="lin" valueType="num">
                                      <p:cBhvr>
                                        <p:cTn id="43" dur="500" fill="hold"/>
                                        <p:tgtEl>
                                          <p:spTgt spid="81"/>
                                        </p:tgtEl>
                                        <p:attrNameLst>
                                          <p:attrName>ppt_h</p:attrName>
                                        </p:attrNameLst>
                                      </p:cBhvr>
                                      <p:tavLst>
                                        <p:tav tm="0">
                                          <p:val>
                                            <p:fltVal val="0"/>
                                          </p:val>
                                        </p:tav>
                                        <p:tav tm="100000">
                                          <p:val>
                                            <p:strVal val="#ppt_h"/>
                                          </p:val>
                                        </p:tav>
                                      </p:tavLst>
                                    </p:anim>
                                    <p:animEffect transition="in" filter="fade">
                                      <p:cBhvr>
                                        <p:cTn id="44" dur="500"/>
                                        <p:tgtEl>
                                          <p:spTgt spid="81"/>
                                        </p:tgtEl>
                                      </p:cBhvr>
                                    </p:animEffect>
                                  </p:childTnLst>
                                </p:cTn>
                              </p:par>
                              <p:par>
                                <p:cTn id="45" presetID="53" presetClass="entr" presetSubtype="16" fill="hold" grpId="0" nodeType="withEffect">
                                  <p:stCondLst>
                                    <p:cond delay="400"/>
                                  </p:stCondLst>
                                  <p:childTnLst>
                                    <p:set>
                                      <p:cBhvr>
                                        <p:cTn id="46" dur="1" fill="hold">
                                          <p:stCondLst>
                                            <p:cond delay="0"/>
                                          </p:stCondLst>
                                        </p:cTn>
                                        <p:tgtEl>
                                          <p:spTgt spid="80"/>
                                        </p:tgtEl>
                                        <p:attrNameLst>
                                          <p:attrName>style.visibility</p:attrName>
                                        </p:attrNameLst>
                                      </p:cBhvr>
                                      <p:to>
                                        <p:strVal val="visible"/>
                                      </p:to>
                                    </p:set>
                                    <p:anim calcmode="lin" valueType="num">
                                      <p:cBhvr>
                                        <p:cTn id="47" dur="500" fill="hold"/>
                                        <p:tgtEl>
                                          <p:spTgt spid="80"/>
                                        </p:tgtEl>
                                        <p:attrNameLst>
                                          <p:attrName>ppt_w</p:attrName>
                                        </p:attrNameLst>
                                      </p:cBhvr>
                                      <p:tavLst>
                                        <p:tav tm="0">
                                          <p:val>
                                            <p:fltVal val="0"/>
                                          </p:val>
                                        </p:tav>
                                        <p:tav tm="100000">
                                          <p:val>
                                            <p:strVal val="#ppt_w"/>
                                          </p:val>
                                        </p:tav>
                                      </p:tavLst>
                                    </p:anim>
                                    <p:anim calcmode="lin" valueType="num">
                                      <p:cBhvr>
                                        <p:cTn id="48" dur="500" fill="hold"/>
                                        <p:tgtEl>
                                          <p:spTgt spid="80"/>
                                        </p:tgtEl>
                                        <p:attrNameLst>
                                          <p:attrName>ppt_h</p:attrName>
                                        </p:attrNameLst>
                                      </p:cBhvr>
                                      <p:tavLst>
                                        <p:tav tm="0">
                                          <p:val>
                                            <p:fltVal val="0"/>
                                          </p:val>
                                        </p:tav>
                                        <p:tav tm="100000">
                                          <p:val>
                                            <p:strVal val="#ppt_h"/>
                                          </p:val>
                                        </p:tav>
                                      </p:tavLst>
                                    </p:anim>
                                    <p:animEffect transition="in" filter="fade">
                                      <p:cBhvr>
                                        <p:cTn id="49" dur="500"/>
                                        <p:tgtEl>
                                          <p:spTgt spid="80"/>
                                        </p:tgtEl>
                                      </p:cBhvr>
                                    </p:animEffect>
                                  </p:childTnLst>
                                </p:cTn>
                              </p:par>
                            </p:childTnLst>
                          </p:cTn>
                        </p:par>
                        <p:par>
                          <p:cTn id="50" fill="hold">
                            <p:stCondLst>
                              <p:cond delay="2400"/>
                            </p:stCondLst>
                            <p:childTnLst>
                              <p:par>
                                <p:cTn id="51" presetID="10" presetClass="entr" presetSubtype="0" fill="hold" grpId="0" nodeType="afterEffect">
                                  <p:stCondLst>
                                    <p:cond delay="0"/>
                                  </p:stCondLst>
                                  <p:childTnLst>
                                    <p:set>
                                      <p:cBhvr>
                                        <p:cTn id="52" dur="1" fill="hold">
                                          <p:stCondLst>
                                            <p:cond delay="0"/>
                                          </p:stCondLst>
                                        </p:cTn>
                                        <p:tgtEl>
                                          <p:spTgt spid="96"/>
                                        </p:tgtEl>
                                        <p:attrNameLst>
                                          <p:attrName>style.visibility</p:attrName>
                                        </p:attrNameLst>
                                      </p:cBhvr>
                                      <p:to>
                                        <p:strVal val="visible"/>
                                      </p:to>
                                    </p:set>
                                    <p:animEffect transition="in" filter="fade">
                                      <p:cBhvr>
                                        <p:cTn id="53" dur="500"/>
                                        <p:tgtEl>
                                          <p:spTgt spid="9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97"/>
                                        </p:tgtEl>
                                        <p:attrNameLst>
                                          <p:attrName>style.visibility</p:attrName>
                                        </p:attrNameLst>
                                      </p:cBhvr>
                                      <p:to>
                                        <p:strVal val="visible"/>
                                      </p:to>
                                    </p:set>
                                    <p:animEffect transition="in" filter="fade">
                                      <p:cBhvr>
                                        <p:cTn id="56" dur="500"/>
                                        <p:tgtEl>
                                          <p:spTgt spid="9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8"/>
                                        </p:tgtEl>
                                        <p:attrNameLst>
                                          <p:attrName>style.visibility</p:attrName>
                                        </p:attrNameLst>
                                      </p:cBhvr>
                                      <p:to>
                                        <p:strVal val="visible"/>
                                      </p:to>
                                    </p:set>
                                    <p:animEffect transition="in" filter="fade">
                                      <p:cBhvr>
                                        <p:cTn id="59" dur="500"/>
                                        <p:tgtEl>
                                          <p:spTgt spid="9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0"/>
                                        </p:tgtEl>
                                        <p:attrNameLst>
                                          <p:attrName>style.visibility</p:attrName>
                                        </p:attrNameLst>
                                      </p:cBhvr>
                                      <p:to>
                                        <p:strVal val="visible"/>
                                      </p:to>
                                    </p:set>
                                    <p:animEffect transition="in" filter="fade">
                                      <p:cBhvr>
                                        <p:cTn id="62" dur="500"/>
                                        <p:tgtEl>
                                          <p:spTgt spid="10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99"/>
                                        </p:tgtEl>
                                        <p:attrNameLst>
                                          <p:attrName>style.visibility</p:attrName>
                                        </p:attrNameLst>
                                      </p:cBhvr>
                                      <p:to>
                                        <p:strVal val="visible"/>
                                      </p:to>
                                    </p:set>
                                    <p:animEffect transition="in" filter="fade">
                                      <p:cBhvr>
                                        <p:cTn id="65" dur="500"/>
                                        <p:tgtEl>
                                          <p:spTgt spid="99"/>
                                        </p:tgtEl>
                                      </p:cBhvr>
                                    </p:animEffect>
                                  </p:childTnLst>
                                </p:cTn>
                              </p:par>
                            </p:childTnLst>
                          </p:cTn>
                        </p:par>
                        <p:par>
                          <p:cTn id="66" fill="hold">
                            <p:stCondLst>
                              <p:cond delay="2900"/>
                            </p:stCondLst>
                            <p:childTnLst>
                              <p:par>
                                <p:cTn id="67" presetID="12" presetClass="entr" presetSubtype="2" fill="hold" grpId="0" nodeType="afterEffect">
                                  <p:stCondLst>
                                    <p:cond delay="0"/>
                                  </p:stCondLst>
                                  <p:childTnLst>
                                    <p:set>
                                      <p:cBhvr>
                                        <p:cTn id="68" dur="1" fill="hold">
                                          <p:stCondLst>
                                            <p:cond delay="0"/>
                                          </p:stCondLst>
                                        </p:cTn>
                                        <p:tgtEl>
                                          <p:spTgt spid="83"/>
                                        </p:tgtEl>
                                        <p:attrNameLst>
                                          <p:attrName>style.visibility</p:attrName>
                                        </p:attrNameLst>
                                      </p:cBhvr>
                                      <p:to>
                                        <p:strVal val="visible"/>
                                      </p:to>
                                    </p:set>
                                    <p:anim calcmode="lin" valueType="num">
                                      <p:cBhvr additive="base">
                                        <p:cTn id="69" dur="500"/>
                                        <p:tgtEl>
                                          <p:spTgt spid="83"/>
                                        </p:tgtEl>
                                        <p:attrNameLst>
                                          <p:attrName>ppt_x</p:attrName>
                                        </p:attrNameLst>
                                      </p:cBhvr>
                                      <p:tavLst>
                                        <p:tav tm="0">
                                          <p:val>
                                            <p:strVal val="#ppt_x+#ppt_w*1.125000"/>
                                          </p:val>
                                        </p:tav>
                                        <p:tav tm="100000">
                                          <p:val>
                                            <p:strVal val="#ppt_x"/>
                                          </p:val>
                                        </p:tav>
                                      </p:tavLst>
                                    </p:anim>
                                    <p:animEffect transition="in" filter="wipe(left)">
                                      <p:cBhvr>
                                        <p:cTn id="70" dur="500"/>
                                        <p:tgtEl>
                                          <p:spTgt spid="83"/>
                                        </p:tgtEl>
                                      </p:cBhvr>
                                    </p:animEffect>
                                  </p:childTnLst>
                                </p:cTn>
                              </p:par>
                              <p:par>
                                <p:cTn id="71" presetID="12" presetClass="entr" presetSubtype="2" fill="hold" grpId="0" nodeType="withEffect">
                                  <p:stCondLst>
                                    <p:cond delay="0"/>
                                  </p:stCondLst>
                                  <p:childTnLst>
                                    <p:set>
                                      <p:cBhvr>
                                        <p:cTn id="72" dur="1" fill="hold">
                                          <p:stCondLst>
                                            <p:cond delay="0"/>
                                          </p:stCondLst>
                                        </p:cTn>
                                        <p:tgtEl>
                                          <p:spTgt spid="86"/>
                                        </p:tgtEl>
                                        <p:attrNameLst>
                                          <p:attrName>style.visibility</p:attrName>
                                        </p:attrNameLst>
                                      </p:cBhvr>
                                      <p:to>
                                        <p:strVal val="visible"/>
                                      </p:to>
                                    </p:set>
                                    <p:anim calcmode="lin" valueType="num">
                                      <p:cBhvr additive="base">
                                        <p:cTn id="73" dur="500"/>
                                        <p:tgtEl>
                                          <p:spTgt spid="86"/>
                                        </p:tgtEl>
                                        <p:attrNameLst>
                                          <p:attrName>ppt_x</p:attrName>
                                        </p:attrNameLst>
                                      </p:cBhvr>
                                      <p:tavLst>
                                        <p:tav tm="0">
                                          <p:val>
                                            <p:strVal val="#ppt_x+#ppt_w*1.125000"/>
                                          </p:val>
                                        </p:tav>
                                        <p:tav tm="100000">
                                          <p:val>
                                            <p:strVal val="#ppt_x"/>
                                          </p:val>
                                        </p:tav>
                                      </p:tavLst>
                                    </p:anim>
                                    <p:animEffect transition="in" filter="wipe(left)">
                                      <p:cBhvr>
                                        <p:cTn id="74" dur="500"/>
                                        <p:tgtEl>
                                          <p:spTgt spid="86"/>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87"/>
                                        </p:tgtEl>
                                        <p:attrNameLst>
                                          <p:attrName>style.visibility</p:attrName>
                                        </p:attrNameLst>
                                      </p:cBhvr>
                                      <p:to>
                                        <p:strVal val="visible"/>
                                      </p:to>
                                    </p:set>
                                    <p:anim calcmode="lin" valueType="num">
                                      <p:cBhvr additive="base">
                                        <p:cTn id="77" dur="500"/>
                                        <p:tgtEl>
                                          <p:spTgt spid="87"/>
                                        </p:tgtEl>
                                        <p:attrNameLst>
                                          <p:attrName>ppt_x</p:attrName>
                                        </p:attrNameLst>
                                      </p:cBhvr>
                                      <p:tavLst>
                                        <p:tav tm="0">
                                          <p:val>
                                            <p:strVal val="#ppt_x+#ppt_w*1.125000"/>
                                          </p:val>
                                        </p:tav>
                                        <p:tav tm="100000">
                                          <p:val>
                                            <p:strVal val="#ppt_x"/>
                                          </p:val>
                                        </p:tav>
                                      </p:tavLst>
                                    </p:anim>
                                    <p:animEffect transition="in" filter="wipe(left)">
                                      <p:cBhvr>
                                        <p:cTn id="78" dur="500"/>
                                        <p:tgtEl>
                                          <p:spTgt spid="87"/>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84"/>
                                        </p:tgtEl>
                                        <p:attrNameLst>
                                          <p:attrName>style.visibility</p:attrName>
                                        </p:attrNameLst>
                                      </p:cBhvr>
                                      <p:to>
                                        <p:strVal val="visible"/>
                                      </p:to>
                                    </p:set>
                                    <p:anim calcmode="lin" valueType="num">
                                      <p:cBhvr additive="base">
                                        <p:cTn id="81" dur="500"/>
                                        <p:tgtEl>
                                          <p:spTgt spid="84"/>
                                        </p:tgtEl>
                                        <p:attrNameLst>
                                          <p:attrName>ppt_x</p:attrName>
                                        </p:attrNameLst>
                                      </p:cBhvr>
                                      <p:tavLst>
                                        <p:tav tm="0">
                                          <p:val>
                                            <p:strVal val="#ppt_x-#ppt_w*1.125000"/>
                                          </p:val>
                                        </p:tav>
                                        <p:tav tm="100000">
                                          <p:val>
                                            <p:strVal val="#ppt_x"/>
                                          </p:val>
                                        </p:tav>
                                      </p:tavLst>
                                    </p:anim>
                                    <p:animEffect transition="in" filter="wipe(right)">
                                      <p:cBhvr>
                                        <p:cTn id="82" dur="500"/>
                                        <p:tgtEl>
                                          <p:spTgt spid="84"/>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85"/>
                                        </p:tgtEl>
                                        <p:attrNameLst>
                                          <p:attrName>style.visibility</p:attrName>
                                        </p:attrNameLst>
                                      </p:cBhvr>
                                      <p:to>
                                        <p:strVal val="visible"/>
                                      </p:to>
                                    </p:set>
                                    <p:anim calcmode="lin" valueType="num">
                                      <p:cBhvr additive="base">
                                        <p:cTn id="85" dur="500"/>
                                        <p:tgtEl>
                                          <p:spTgt spid="85"/>
                                        </p:tgtEl>
                                        <p:attrNameLst>
                                          <p:attrName>ppt_x</p:attrName>
                                        </p:attrNameLst>
                                      </p:cBhvr>
                                      <p:tavLst>
                                        <p:tav tm="0">
                                          <p:val>
                                            <p:strVal val="#ppt_x-#ppt_w*1.125000"/>
                                          </p:val>
                                        </p:tav>
                                        <p:tav tm="100000">
                                          <p:val>
                                            <p:strVal val="#ppt_x"/>
                                          </p:val>
                                        </p:tav>
                                      </p:tavLst>
                                    </p:anim>
                                    <p:animEffect transition="in" filter="wipe(right)">
                                      <p:cBhvr>
                                        <p:cTn id="86" dur="500"/>
                                        <p:tgtEl>
                                          <p:spTgt spid="85"/>
                                        </p:tgtEl>
                                      </p:cBhvr>
                                    </p:animEffect>
                                  </p:childTnLst>
                                </p:cTn>
                              </p:par>
                            </p:childTnLst>
                          </p:cTn>
                        </p:par>
                        <p:par>
                          <p:cTn id="87" fill="hold">
                            <p:stCondLst>
                              <p:cond delay="3400"/>
                            </p:stCondLst>
                            <p:childTnLst>
                              <p:par>
                                <p:cTn id="88" presetID="42" presetClass="entr" presetSubtype="0" fill="hold" nodeType="afterEffect">
                                  <p:stCondLst>
                                    <p:cond delay="0"/>
                                  </p:stCondLst>
                                  <p:childTnLst>
                                    <p:set>
                                      <p:cBhvr>
                                        <p:cTn id="89" dur="1" fill="hold">
                                          <p:stCondLst>
                                            <p:cond delay="0"/>
                                          </p:stCondLst>
                                        </p:cTn>
                                        <p:tgtEl>
                                          <p:spTgt spid="88"/>
                                        </p:tgtEl>
                                        <p:attrNameLst>
                                          <p:attrName>style.visibility</p:attrName>
                                        </p:attrNameLst>
                                      </p:cBhvr>
                                      <p:to>
                                        <p:strVal val="visible"/>
                                      </p:to>
                                    </p:set>
                                    <p:animEffect transition="in" filter="fade">
                                      <p:cBhvr>
                                        <p:cTn id="90" dur="500"/>
                                        <p:tgtEl>
                                          <p:spTgt spid="88"/>
                                        </p:tgtEl>
                                      </p:cBhvr>
                                    </p:animEffect>
                                    <p:anim calcmode="lin" valueType="num">
                                      <p:cBhvr>
                                        <p:cTn id="91" dur="500" fill="hold"/>
                                        <p:tgtEl>
                                          <p:spTgt spid="88"/>
                                        </p:tgtEl>
                                        <p:attrNameLst>
                                          <p:attrName>ppt_x</p:attrName>
                                        </p:attrNameLst>
                                      </p:cBhvr>
                                      <p:tavLst>
                                        <p:tav tm="0">
                                          <p:val>
                                            <p:strVal val="#ppt_x"/>
                                          </p:val>
                                        </p:tav>
                                        <p:tav tm="100000">
                                          <p:val>
                                            <p:strVal val="#ppt_x"/>
                                          </p:val>
                                        </p:tav>
                                      </p:tavLst>
                                    </p:anim>
                                    <p:anim calcmode="lin" valueType="num">
                                      <p:cBhvr>
                                        <p:cTn id="92" dur="500" fill="hold"/>
                                        <p:tgtEl>
                                          <p:spTgt spid="88"/>
                                        </p:tgtEl>
                                        <p:attrNameLst>
                                          <p:attrName>ppt_y</p:attrName>
                                        </p:attrNameLst>
                                      </p:cBhvr>
                                      <p:tavLst>
                                        <p:tav tm="0">
                                          <p:val>
                                            <p:strVal val="#ppt_y+.1"/>
                                          </p:val>
                                        </p:tav>
                                        <p:tav tm="100000">
                                          <p:val>
                                            <p:strVal val="#ppt_y"/>
                                          </p:val>
                                        </p:tav>
                                      </p:tavLst>
                                    </p:anim>
                                  </p:childTnLst>
                                </p:cTn>
                              </p:par>
                            </p:childTnLst>
                          </p:cTn>
                        </p:par>
                        <p:par>
                          <p:cTn id="93" fill="hold">
                            <p:stCondLst>
                              <p:cond delay="3900"/>
                            </p:stCondLst>
                            <p:childTnLst>
                              <p:par>
                                <p:cTn id="94" presetID="22" presetClass="entr" presetSubtype="1" fill="hold" grpId="0" nodeType="afterEffect">
                                  <p:stCondLst>
                                    <p:cond delay="0"/>
                                  </p:stCondLst>
                                  <p:childTnLst>
                                    <p:set>
                                      <p:cBhvr>
                                        <p:cTn id="95" dur="1" fill="hold">
                                          <p:stCondLst>
                                            <p:cond delay="0"/>
                                          </p:stCondLst>
                                        </p:cTn>
                                        <p:tgtEl>
                                          <p:spTgt spid="93"/>
                                        </p:tgtEl>
                                        <p:attrNameLst>
                                          <p:attrName>style.visibility</p:attrName>
                                        </p:attrNameLst>
                                      </p:cBhvr>
                                      <p:to>
                                        <p:strVal val="visible"/>
                                      </p:to>
                                    </p:set>
                                    <p:animEffect transition="in" filter="wipe(up)">
                                      <p:cBhvr>
                                        <p:cTn id="96" dur="500"/>
                                        <p:tgtEl>
                                          <p:spTgt spid="93"/>
                                        </p:tgtEl>
                                      </p:cBhvr>
                                    </p:animEffect>
                                  </p:childTnLst>
                                </p:cTn>
                              </p:par>
                              <p:par>
                                <p:cTn id="97" presetID="22" presetClass="entr" presetSubtype="1" fill="hold" grpId="0" nodeType="withEffect">
                                  <p:stCondLst>
                                    <p:cond delay="100"/>
                                  </p:stCondLst>
                                  <p:childTnLst>
                                    <p:set>
                                      <p:cBhvr>
                                        <p:cTn id="98" dur="1" fill="hold">
                                          <p:stCondLst>
                                            <p:cond delay="0"/>
                                          </p:stCondLst>
                                        </p:cTn>
                                        <p:tgtEl>
                                          <p:spTgt spid="94"/>
                                        </p:tgtEl>
                                        <p:attrNameLst>
                                          <p:attrName>style.visibility</p:attrName>
                                        </p:attrNameLst>
                                      </p:cBhvr>
                                      <p:to>
                                        <p:strVal val="visible"/>
                                      </p:to>
                                    </p:set>
                                    <p:animEffect transition="in" filter="wipe(up)">
                                      <p:cBhvr>
                                        <p:cTn id="99" dur="500"/>
                                        <p:tgtEl>
                                          <p:spTgt spid="94"/>
                                        </p:tgtEl>
                                      </p:cBhvr>
                                    </p:animEffect>
                                  </p:childTnLst>
                                </p:cTn>
                              </p:par>
                              <p:par>
                                <p:cTn id="100" presetID="22" presetClass="entr" presetSubtype="1" fill="hold" grpId="0" nodeType="withEffect">
                                  <p:stCondLst>
                                    <p:cond delay="200"/>
                                  </p:stCondLst>
                                  <p:childTnLst>
                                    <p:set>
                                      <p:cBhvr>
                                        <p:cTn id="101" dur="1" fill="hold">
                                          <p:stCondLst>
                                            <p:cond delay="0"/>
                                          </p:stCondLst>
                                        </p:cTn>
                                        <p:tgtEl>
                                          <p:spTgt spid="95"/>
                                        </p:tgtEl>
                                        <p:attrNameLst>
                                          <p:attrName>style.visibility</p:attrName>
                                        </p:attrNameLst>
                                      </p:cBhvr>
                                      <p:to>
                                        <p:strVal val="visible"/>
                                      </p:to>
                                    </p:set>
                                    <p:animEffect transition="in" filter="wipe(up)">
                                      <p:cBhvr>
                                        <p:cTn id="102"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72" grpId="0" animBg="1"/>
      <p:bldP spid="78" grpId="0" animBg="1"/>
      <p:bldP spid="79" grpId="0" animBg="1"/>
      <p:bldP spid="80" grpId="0" animBg="1"/>
      <p:bldP spid="81" grpId="0" animBg="1"/>
      <p:bldP spid="82" grpId="0" animBg="1"/>
      <p:bldP spid="83" grpId="0"/>
      <p:bldP spid="84" grpId="0"/>
      <p:bldP spid="85" grpId="0"/>
      <p:bldP spid="86" grpId="0"/>
      <p:bldP spid="87" grpId="0"/>
      <p:bldP spid="93" grpId="0"/>
      <p:bldP spid="94" grpId="0"/>
      <p:bldP spid="95" grpId="0"/>
      <p:bldP spid="96" grpId="0"/>
      <p:bldP spid="97" grpId="0"/>
      <p:bldP spid="98" grpId="0"/>
      <p:bldP spid="99" grpId="0"/>
      <p:bldP spid="10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a:solidFill>
                  <a:schemeClr val="tx1">
                    <a:lumMod val="75000"/>
                    <a:lumOff val="25000"/>
                  </a:schemeClr>
                </a:solidFill>
                <a:latin typeface="方正正大黑简体" panose="02000000000000000000" pitchFamily="2" charset="-122"/>
                <a:ea typeface="方正正大黑简体" panose="02000000000000000000" pitchFamily="2" charset="-122"/>
              </a:rPr>
              <a:t>相关对策</a:t>
            </a:r>
            <a:endPar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endParaRPr>
          </a:p>
        </p:txBody>
      </p:sp>
      <p:sp>
        <p:nvSpPr>
          <p:cNvPr id="42" name="TextBox 41"/>
          <p:cNvSpPr txBox="1"/>
          <p:nvPr/>
        </p:nvSpPr>
        <p:spPr>
          <a:xfrm>
            <a:off x="5449731" y="1410643"/>
            <a:ext cx="1210588" cy="400110"/>
          </a:xfrm>
          <a:prstGeom prst="rect">
            <a:avLst/>
          </a:prstGeom>
          <a:noFill/>
        </p:spPr>
        <p:txBody>
          <a:bodyPr wrap="none" rtlCol="0">
            <a:spAutoFit/>
          </a:bodyPr>
          <a:lstStyle/>
          <a:p>
            <a:r>
              <a:rPr lang="zh-CN" altLang="en-US" sz="2000" dirty="0">
                <a:solidFill>
                  <a:schemeClr val="tx1">
                    <a:lumMod val="75000"/>
                    <a:lumOff val="25000"/>
                  </a:schemeClr>
                </a:solidFill>
                <a:latin typeface="微软雅黑" pitchFamily="34" charset="-122"/>
                <a:ea typeface="微软雅黑" pitchFamily="34" charset="-122"/>
              </a:rPr>
              <a:t>添加标题</a:t>
            </a:r>
          </a:p>
        </p:txBody>
      </p:sp>
      <p:sp>
        <p:nvSpPr>
          <p:cNvPr id="43" name="TextBox 42"/>
          <p:cNvSpPr txBox="1"/>
          <p:nvPr/>
        </p:nvSpPr>
        <p:spPr>
          <a:xfrm>
            <a:off x="6072427" y="1883608"/>
            <a:ext cx="1210588" cy="400110"/>
          </a:xfrm>
          <a:prstGeom prst="rect">
            <a:avLst/>
          </a:prstGeom>
          <a:noFill/>
        </p:spPr>
        <p:txBody>
          <a:bodyPr wrap="none" rtlCol="0">
            <a:spAutoFit/>
          </a:bodyPr>
          <a:lstStyle/>
          <a:p>
            <a:r>
              <a:rPr lang="zh-CN" altLang="en-US" sz="2000" dirty="0">
                <a:solidFill>
                  <a:schemeClr val="tx1">
                    <a:lumMod val="75000"/>
                    <a:lumOff val="25000"/>
                  </a:schemeClr>
                </a:solidFill>
                <a:latin typeface="微软雅黑" pitchFamily="34" charset="-122"/>
                <a:ea typeface="微软雅黑" pitchFamily="34" charset="-122"/>
              </a:rPr>
              <a:t>添加标题</a:t>
            </a:r>
          </a:p>
        </p:txBody>
      </p:sp>
      <p:sp>
        <p:nvSpPr>
          <p:cNvPr id="44" name="TextBox 43"/>
          <p:cNvSpPr txBox="1"/>
          <p:nvPr/>
        </p:nvSpPr>
        <p:spPr>
          <a:xfrm>
            <a:off x="1393587" y="1744715"/>
            <a:ext cx="1107996" cy="369332"/>
          </a:xfrm>
          <a:prstGeom prst="rect">
            <a:avLst/>
          </a:prstGeom>
          <a:noFill/>
        </p:spPr>
        <p:txBody>
          <a:bodyPr wrap="none" rtlCol="0">
            <a:spAutoFit/>
          </a:bodyPr>
          <a:lstStyle/>
          <a:p>
            <a:r>
              <a:rPr lang="zh-CN" altLang="en-US" dirty="0" smtClean="0">
                <a:solidFill>
                  <a:schemeClr val="tx1">
                    <a:lumMod val="75000"/>
                    <a:lumOff val="25000"/>
                  </a:schemeClr>
                </a:solidFill>
                <a:latin typeface="微软雅黑" pitchFamily="34" charset="-122"/>
                <a:ea typeface="微软雅黑" pitchFamily="34" charset="-122"/>
              </a:rPr>
              <a:t>添加标题</a:t>
            </a:r>
            <a:endParaRPr lang="zh-CN" altLang="en-US" dirty="0">
              <a:solidFill>
                <a:schemeClr val="tx1">
                  <a:lumMod val="75000"/>
                  <a:lumOff val="25000"/>
                </a:schemeClr>
              </a:solidFill>
              <a:latin typeface="微软雅黑" pitchFamily="34" charset="-122"/>
              <a:ea typeface="微软雅黑" pitchFamily="34" charset="-122"/>
            </a:endParaRPr>
          </a:p>
        </p:txBody>
      </p:sp>
      <p:sp>
        <p:nvSpPr>
          <p:cNvPr id="45" name="TextBox 44"/>
          <p:cNvSpPr txBox="1"/>
          <p:nvPr/>
        </p:nvSpPr>
        <p:spPr>
          <a:xfrm>
            <a:off x="2101861" y="3887938"/>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itchFamily="34" charset="-122"/>
                <a:ea typeface="微软雅黑" pitchFamily="34" charset="-122"/>
              </a:rPr>
              <a:t>添加标题</a:t>
            </a:r>
          </a:p>
        </p:txBody>
      </p:sp>
      <p:sp>
        <p:nvSpPr>
          <p:cNvPr id="46" name="TextBox 45"/>
          <p:cNvSpPr txBox="1"/>
          <p:nvPr/>
        </p:nvSpPr>
        <p:spPr>
          <a:xfrm>
            <a:off x="3758963" y="3272385"/>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itchFamily="34" charset="-122"/>
                <a:ea typeface="微软雅黑" pitchFamily="34" charset="-122"/>
              </a:rPr>
              <a:t>添加标题</a:t>
            </a:r>
          </a:p>
        </p:txBody>
      </p:sp>
      <p:sp>
        <p:nvSpPr>
          <p:cNvPr id="47" name="TextBox 46"/>
          <p:cNvSpPr txBox="1"/>
          <p:nvPr/>
        </p:nvSpPr>
        <p:spPr>
          <a:xfrm>
            <a:off x="3281910" y="2052143"/>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itchFamily="34" charset="-122"/>
                <a:ea typeface="微软雅黑" pitchFamily="34" charset="-122"/>
              </a:rPr>
              <a:t>添加标题</a:t>
            </a:r>
          </a:p>
        </p:txBody>
      </p:sp>
      <p:sp>
        <p:nvSpPr>
          <p:cNvPr id="48" name="TextBox 47"/>
          <p:cNvSpPr txBox="1"/>
          <p:nvPr/>
        </p:nvSpPr>
        <p:spPr>
          <a:xfrm>
            <a:off x="1316950" y="2814185"/>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itchFamily="34" charset="-122"/>
                <a:ea typeface="微软雅黑" pitchFamily="34" charset="-122"/>
              </a:rPr>
              <a:t>添加标题</a:t>
            </a:r>
          </a:p>
        </p:txBody>
      </p:sp>
      <p:grpSp>
        <p:nvGrpSpPr>
          <p:cNvPr id="49" name="组合 48"/>
          <p:cNvGrpSpPr/>
          <p:nvPr/>
        </p:nvGrpSpPr>
        <p:grpSpPr>
          <a:xfrm>
            <a:off x="2223355" y="1979213"/>
            <a:ext cx="976857" cy="976857"/>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51" name="椭圆 5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itchFamily="34" charset="-122"/>
                <a:ea typeface="微软雅黑" pitchFamily="34" charset="-122"/>
              </a:endParaRPr>
            </a:p>
          </p:txBody>
        </p:sp>
      </p:grpSp>
      <p:sp>
        <p:nvSpPr>
          <p:cNvPr id="52" name="椭圆 51"/>
          <p:cNvSpPr/>
          <p:nvPr/>
        </p:nvSpPr>
        <p:spPr>
          <a:xfrm>
            <a:off x="1373162" y="3291506"/>
            <a:ext cx="727041" cy="727041"/>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53" name="椭圆 52"/>
          <p:cNvSpPr/>
          <p:nvPr/>
        </p:nvSpPr>
        <p:spPr>
          <a:xfrm>
            <a:off x="3650088" y="2938407"/>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nvGrpSpPr>
          <p:cNvPr id="54" name="组合 53"/>
          <p:cNvGrpSpPr/>
          <p:nvPr/>
        </p:nvGrpSpPr>
        <p:grpSpPr>
          <a:xfrm>
            <a:off x="4174139" y="2283657"/>
            <a:ext cx="623903" cy="623903"/>
            <a:chOff x="304800" y="673100"/>
            <a:chExt cx="4000500" cy="4000500"/>
          </a:xfrm>
          <a:effectLst>
            <a:outerShdw blurRad="317500" dist="1905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grpSp>
        <p:nvGrpSpPr>
          <p:cNvPr id="57" name="组合 56"/>
          <p:cNvGrpSpPr/>
          <p:nvPr/>
        </p:nvGrpSpPr>
        <p:grpSpPr>
          <a:xfrm>
            <a:off x="1497331" y="4116856"/>
            <a:ext cx="219777" cy="219777"/>
            <a:chOff x="304800" y="673100"/>
            <a:chExt cx="4000500" cy="4000500"/>
          </a:xfrm>
          <a:effectLst>
            <a:outerShdw blurRad="381000" dist="152400" dir="8100000" algn="tr" rotWithShape="0">
              <a:prstClr val="black">
                <a:alpha val="7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59" name="椭圆 5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grpSp>
        <p:nvGrpSpPr>
          <p:cNvPr id="60" name="组合 59"/>
          <p:cNvGrpSpPr/>
          <p:nvPr/>
        </p:nvGrpSpPr>
        <p:grpSpPr>
          <a:xfrm>
            <a:off x="1221980" y="2540498"/>
            <a:ext cx="287919" cy="287919"/>
            <a:chOff x="304800" y="673100"/>
            <a:chExt cx="4000500" cy="4000500"/>
          </a:xfrm>
          <a:effectLst>
            <a:outerShdw blurRad="381000" dist="152400" dir="8100000" algn="tr" rotWithShape="0">
              <a:prstClr val="black">
                <a:alpha val="7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62" name="椭圆 6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sp>
        <p:nvSpPr>
          <p:cNvPr id="63" name="椭圆 62"/>
          <p:cNvSpPr/>
          <p:nvPr/>
        </p:nvSpPr>
        <p:spPr>
          <a:xfrm>
            <a:off x="3583273" y="1539398"/>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64" name="椭圆 63"/>
          <p:cNvSpPr/>
          <p:nvPr/>
        </p:nvSpPr>
        <p:spPr>
          <a:xfrm>
            <a:off x="4309607" y="4141983"/>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nvGrpSpPr>
          <p:cNvPr id="65" name="组合 64"/>
          <p:cNvGrpSpPr/>
          <p:nvPr/>
        </p:nvGrpSpPr>
        <p:grpSpPr>
          <a:xfrm>
            <a:off x="3082415" y="3329866"/>
            <a:ext cx="638246" cy="638246"/>
            <a:chOff x="304800" y="673100"/>
            <a:chExt cx="4000500" cy="4000500"/>
          </a:xfrm>
          <a:effectLst>
            <a:outerShdw blurRad="317500" dist="1905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sp>
        <p:nvSpPr>
          <p:cNvPr id="68" name="椭圆 67"/>
          <p:cNvSpPr/>
          <p:nvPr/>
        </p:nvSpPr>
        <p:spPr>
          <a:xfrm>
            <a:off x="2304138" y="126462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69" name="椭圆 68"/>
          <p:cNvSpPr/>
          <p:nvPr/>
        </p:nvSpPr>
        <p:spPr>
          <a:xfrm>
            <a:off x="3013720" y="3127485"/>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70" name="TextBox 69"/>
          <p:cNvSpPr txBox="1"/>
          <p:nvPr/>
        </p:nvSpPr>
        <p:spPr>
          <a:xfrm>
            <a:off x="5000114" y="2492061"/>
            <a:ext cx="3456384" cy="1869743"/>
          </a:xfrm>
          <a:prstGeom prst="rect">
            <a:avLst/>
          </a:prstGeom>
          <a:noFill/>
        </p:spPr>
        <p:txBody>
          <a:bodyPr wrap="square" rtlCol="0">
            <a:spAutoFit/>
          </a:bodyPr>
          <a:lstStyle/>
          <a:p>
            <a:pPr>
              <a:lnSpc>
                <a:spcPct val="150000"/>
              </a:lnSpc>
            </a:pPr>
            <a:r>
              <a:rPr lang="zh-CN" altLang="en-US" sz="1100" dirty="0" smtClean="0">
                <a:solidFill>
                  <a:srgbClr val="484848"/>
                </a:solidFill>
                <a:latin typeface="微软雅黑" pitchFamily="34" charset="-122"/>
                <a:ea typeface="微软雅黑" pitchFamily="34" charset="-122"/>
              </a:rPr>
              <a:t>       点击</a:t>
            </a:r>
            <a:r>
              <a:rPr lang="zh-CN" altLang="en-US" sz="1100" dirty="0">
                <a:solidFill>
                  <a:srgbClr val="484848"/>
                </a:solidFill>
                <a:latin typeface="微软雅黑" pitchFamily="34" charset="-122"/>
                <a:ea typeface="微软雅黑" pitchFamily="34" charset="-122"/>
              </a:rPr>
              <a:t>输入简要文字内容，文字内容需概括精炼，不用多余的文字修饰，言简意赅的说明分项</a:t>
            </a:r>
            <a:r>
              <a:rPr lang="zh-CN" altLang="en-US" sz="1100" dirty="0" smtClean="0">
                <a:solidFill>
                  <a:srgbClr val="484848"/>
                </a:solidFill>
                <a:latin typeface="微软雅黑" pitchFamily="34" charset="-122"/>
                <a:ea typeface="微软雅黑" pitchFamily="34" charset="-122"/>
              </a:rPr>
              <a:t>内容。点击</a:t>
            </a:r>
            <a:r>
              <a:rPr lang="zh-CN" altLang="en-US" sz="1100" dirty="0">
                <a:solidFill>
                  <a:srgbClr val="484848"/>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rgbClr val="484848"/>
                </a:solidFill>
                <a:latin typeface="微软雅黑" pitchFamily="34" charset="-122"/>
                <a:ea typeface="微软雅黑" pitchFamily="34" charset="-122"/>
              </a:rPr>
              <a:t>……</a:t>
            </a:r>
          </a:p>
          <a:p>
            <a:pPr>
              <a:lnSpc>
                <a:spcPct val="150000"/>
              </a:lnSpc>
            </a:pPr>
            <a:r>
              <a:rPr lang="zh-CN" altLang="en-US" sz="1100" dirty="0" smtClean="0">
                <a:solidFill>
                  <a:srgbClr val="484848"/>
                </a:solidFill>
                <a:latin typeface="微软雅黑" pitchFamily="34" charset="-122"/>
                <a:ea typeface="微软雅黑" pitchFamily="34" charset="-122"/>
              </a:rPr>
              <a:t>       点击</a:t>
            </a:r>
            <a:r>
              <a:rPr lang="zh-CN" altLang="en-US" sz="1100" dirty="0">
                <a:solidFill>
                  <a:srgbClr val="484848"/>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rgbClr val="484848"/>
                </a:solidFill>
                <a:latin typeface="微软雅黑" pitchFamily="34" charset="-122"/>
                <a:ea typeface="微软雅黑" pitchFamily="34" charset="-122"/>
              </a:rPr>
              <a:t>……</a:t>
            </a:r>
          </a:p>
          <a:p>
            <a:pPr>
              <a:lnSpc>
                <a:spcPct val="150000"/>
              </a:lnSpc>
            </a:pPr>
            <a:endParaRPr lang="en-US" altLang="zh-CN" sz="1100" dirty="0">
              <a:solidFill>
                <a:srgbClr val="484848"/>
              </a:solidFill>
              <a:latin typeface="微软雅黑" pitchFamily="34" charset="-122"/>
              <a:ea typeface="微软雅黑" pitchFamily="34" charset="-122"/>
            </a:endParaRPr>
          </a:p>
        </p:txBody>
      </p:sp>
    </p:spTree>
    <p:extLst>
      <p:ext uri="{BB962C8B-B14F-4D97-AF65-F5344CB8AC3E}">
        <p14:creationId xmlns:p14="http://schemas.microsoft.com/office/powerpoint/2010/main" val="345398215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p:cTn id="13" dur="500" fill="hold"/>
                                        <p:tgtEl>
                                          <p:spTgt spid="44"/>
                                        </p:tgtEl>
                                        <p:attrNameLst>
                                          <p:attrName>ppt_w</p:attrName>
                                        </p:attrNameLst>
                                      </p:cBhvr>
                                      <p:tavLst>
                                        <p:tav tm="0">
                                          <p:val>
                                            <p:fltVal val="0"/>
                                          </p:val>
                                        </p:tav>
                                        <p:tav tm="100000">
                                          <p:val>
                                            <p:strVal val="#ppt_w"/>
                                          </p:val>
                                        </p:tav>
                                      </p:tavLst>
                                    </p:anim>
                                    <p:anim calcmode="lin" valueType="num">
                                      <p:cBhvr>
                                        <p:cTn id="14" dur="500" fill="hold"/>
                                        <p:tgtEl>
                                          <p:spTgt spid="44"/>
                                        </p:tgtEl>
                                        <p:attrNameLst>
                                          <p:attrName>ppt_h</p:attrName>
                                        </p:attrNameLst>
                                      </p:cBhvr>
                                      <p:tavLst>
                                        <p:tav tm="0">
                                          <p:val>
                                            <p:fltVal val="0"/>
                                          </p:val>
                                        </p:tav>
                                        <p:tav tm="100000">
                                          <p:val>
                                            <p:strVal val="#ppt_h"/>
                                          </p:val>
                                        </p:tav>
                                      </p:tavLst>
                                    </p:anim>
                                    <p:animEffect transition="in" filter="fade">
                                      <p:cBhvr>
                                        <p:cTn id="15" dur="500"/>
                                        <p:tgtEl>
                                          <p:spTgt spid="44"/>
                                        </p:tgtEl>
                                      </p:cBhvr>
                                    </p:animEffect>
                                  </p:childTnLst>
                                </p:cTn>
                              </p:par>
                              <p:par>
                                <p:cTn id="16" presetID="53" presetClass="entr" presetSubtype="16" fill="hold" grpId="0" nodeType="withEffect">
                                  <p:stCondLst>
                                    <p:cond delay="200"/>
                                  </p:stCondLst>
                                  <p:childTnLst>
                                    <p:set>
                                      <p:cBhvr>
                                        <p:cTn id="17" dur="1" fill="hold">
                                          <p:stCondLst>
                                            <p:cond delay="0"/>
                                          </p:stCondLst>
                                        </p:cTn>
                                        <p:tgtEl>
                                          <p:spTgt spid="45"/>
                                        </p:tgtEl>
                                        <p:attrNameLst>
                                          <p:attrName>style.visibility</p:attrName>
                                        </p:attrNameLst>
                                      </p:cBhvr>
                                      <p:to>
                                        <p:strVal val="visible"/>
                                      </p:to>
                                    </p:set>
                                    <p:anim calcmode="lin" valueType="num">
                                      <p:cBhvr>
                                        <p:cTn id="18" dur="500" fill="hold"/>
                                        <p:tgtEl>
                                          <p:spTgt spid="45"/>
                                        </p:tgtEl>
                                        <p:attrNameLst>
                                          <p:attrName>ppt_w</p:attrName>
                                        </p:attrNameLst>
                                      </p:cBhvr>
                                      <p:tavLst>
                                        <p:tav tm="0">
                                          <p:val>
                                            <p:fltVal val="0"/>
                                          </p:val>
                                        </p:tav>
                                        <p:tav tm="100000">
                                          <p:val>
                                            <p:strVal val="#ppt_w"/>
                                          </p:val>
                                        </p:tav>
                                      </p:tavLst>
                                    </p:anim>
                                    <p:anim calcmode="lin" valueType="num">
                                      <p:cBhvr>
                                        <p:cTn id="19" dur="500" fill="hold"/>
                                        <p:tgtEl>
                                          <p:spTgt spid="45"/>
                                        </p:tgtEl>
                                        <p:attrNameLst>
                                          <p:attrName>ppt_h</p:attrName>
                                        </p:attrNameLst>
                                      </p:cBhvr>
                                      <p:tavLst>
                                        <p:tav tm="0">
                                          <p:val>
                                            <p:fltVal val="0"/>
                                          </p:val>
                                        </p:tav>
                                        <p:tav tm="100000">
                                          <p:val>
                                            <p:strVal val="#ppt_h"/>
                                          </p:val>
                                        </p:tav>
                                      </p:tavLst>
                                    </p:anim>
                                    <p:animEffect transition="in" filter="fade">
                                      <p:cBhvr>
                                        <p:cTn id="20" dur="500"/>
                                        <p:tgtEl>
                                          <p:spTgt spid="4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p:cTn id="23" dur="500" fill="hold"/>
                                        <p:tgtEl>
                                          <p:spTgt spid="46"/>
                                        </p:tgtEl>
                                        <p:attrNameLst>
                                          <p:attrName>ppt_w</p:attrName>
                                        </p:attrNameLst>
                                      </p:cBhvr>
                                      <p:tavLst>
                                        <p:tav tm="0">
                                          <p:val>
                                            <p:fltVal val="0"/>
                                          </p:val>
                                        </p:tav>
                                        <p:tav tm="100000">
                                          <p:val>
                                            <p:strVal val="#ppt_w"/>
                                          </p:val>
                                        </p:tav>
                                      </p:tavLst>
                                    </p:anim>
                                    <p:anim calcmode="lin" valueType="num">
                                      <p:cBhvr>
                                        <p:cTn id="24" dur="500" fill="hold"/>
                                        <p:tgtEl>
                                          <p:spTgt spid="46"/>
                                        </p:tgtEl>
                                        <p:attrNameLst>
                                          <p:attrName>ppt_h</p:attrName>
                                        </p:attrNameLst>
                                      </p:cBhvr>
                                      <p:tavLst>
                                        <p:tav tm="0">
                                          <p:val>
                                            <p:fltVal val="0"/>
                                          </p:val>
                                        </p:tav>
                                        <p:tav tm="100000">
                                          <p:val>
                                            <p:strVal val="#ppt_h"/>
                                          </p:val>
                                        </p:tav>
                                      </p:tavLst>
                                    </p:anim>
                                    <p:animEffect transition="in" filter="fade">
                                      <p:cBhvr>
                                        <p:cTn id="25" dur="500"/>
                                        <p:tgtEl>
                                          <p:spTgt spid="4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p:cTn id="28" dur="500" fill="hold"/>
                                        <p:tgtEl>
                                          <p:spTgt spid="47"/>
                                        </p:tgtEl>
                                        <p:attrNameLst>
                                          <p:attrName>ppt_w</p:attrName>
                                        </p:attrNameLst>
                                      </p:cBhvr>
                                      <p:tavLst>
                                        <p:tav tm="0">
                                          <p:val>
                                            <p:fltVal val="0"/>
                                          </p:val>
                                        </p:tav>
                                        <p:tav tm="100000">
                                          <p:val>
                                            <p:strVal val="#ppt_w"/>
                                          </p:val>
                                        </p:tav>
                                      </p:tavLst>
                                    </p:anim>
                                    <p:anim calcmode="lin" valueType="num">
                                      <p:cBhvr>
                                        <p:cTn id="29" dur="500" fill="hold"/>
                                        <p:tgtEl>
                                          <p:spTgt spid="47"/>
                                        </p:tgtEl>
                                        <p:attrNameLst>
                                          <p:attrName>ppt_h</p:attrName>
                                        </p:attrNameLst>
                                      </p:cBhvr>
                                      <p:tavLst>
                                        <p:tav tm="0">
                                          <p:val>
                                            <p:fltVal val="0"/>
                                          </p:val>
                                        </p:tav>
                                        <p:tav tm="100000">
                                          <p:val>
                                            <p:strVal val="#ppt_h"/>
                                          </p:val>
                                        </p:tav>
                                      </p:tavLst>
                                    </p:anim>
                                    <p:animEffect transition="in" filter="fade">
                                      <p:cBhvr>
                                        <p:cTn id="30" dur="500"/>
                                        <p:tgtEl>
                                          <p:spTgt spid="47"/>
                                        </p:tgtEl>
                                      </p:cBhvr>
                                    </p:animEffect>
                                  </p:childTnLst>
                                </p:cTn>
                              </p:par>
                              <p:par>
                                <p:cTn id="31" presetID="53" presetClass="entr" presetSubtype="16" fill="hold" grpId="0" nodeType="withEffect">
                                  <p:stCondLst>
                                    <p:cond delay="400"/>
                                  </p:stCondLst>
                                  <p:childTnLst>
                                    <p:set>
                                      <p:cBhvr>
                                        <p:cTn id="32" dur="1" fill="hold">
                                          <p:stCondLst>
                                            <p:cond delay="0"/>
                                          </p:stCondLst>
                                        </p:cTn>
                                        <p:tgtEl>
                                          <p:spTgt spid="48"/>
                                        </p:tgtEl>
                                        <p:attrNameLst>
                                          <p:attrName>style.visibility</p:attrName>
                                        </p:attrNameLst>
                                      </p:cBhvr>
                                      <p:to>
                                        <p:strVal val="visible"/>
                                      </p:to>
                                    </p:set>
                                    <p:anim calcmode="lin" valueType="num">
                                      <p:cBhvr>
                                        <p:cTn id="33" dur="500" fill="hold"/>
                                        <p:tgtEl>
                                          <p:spTgt spid="48"/>
                                        </p:tgtEl>
                                        <p:attrNameLst>
                                          <p:attrName>ppt_w</p:attrName>
                                        </p:attrNameLst>
                                      </p:cBhvr>
                                      <p:tavLst>
                                        <p:tav tm="0">
                                          <p:val>
                                            <p:fltVal val="0"/>
                                          </p:val>
                                        </p:tav>
                                        <p:tav tm="100000">
                                          <p:val>
                                            <p:strVal val="#ppt_w"/>
                                          </p:val>
                                        </p:tav>
                                      </p:tavLst>
                                    </p:anim>
                                    <p:anim calcmode="lin" valueType="num">
                                      <p:cBhvr>
                                        <p:cTn id="34" dur="500" fill="hold"/>
                                        <p:tgtEl>
                                          <p:spTgt spid="48"/>
                                        </p:tgtEl>
                                        <p:attrNameLst>
                                          <p:attrName>ppt_h</p:attrName>
                                        </p:attrNameLst>
                                      </p:cBhvr>
                                      <p:tavLst>
                                        <p:tav tm="0">
                                          <p:val>
                                            <p:fltVal val="0"/>
                                          </p:val>
                                        </p:tav>
                                        <p:tav tm="100000">
                                          <p:val>
                                            <p:strVal val="#ppt_h"/>
                                          </p:val>
                                        </p:tav>
                                      </p:tavLst>
                                    </p:anim>
                                    <p:animEffect transition="in" filter="fade">
                                      <p:cBhvr>
                                        <p:cTn id="35" dur="500"/>
                                        <p:tgtEl>
                                          <p:spTgt spid="48"/>
                                        </p:tgtEl>
                                      </p:cBhvr>
                                    </p:animEffect>
                                  </p:childTnLst>
                                </p:cTn>
                              </p:par>
                              <p:par>
                                <p:cTn id="36" presetID="53" presetClass="entr" presetSubtype="16" fill="hold" nodeType="withEffect">
                                  <p:stCondLst>
                                    <p:cond delay="400"/>
                                  </p:stCondLst>
                                  <p:childTnLst>
                                    <p:set>
                                      <p:cBhvr>
                                        <p:cTn id="37" dur="1" fill="hold">
                                          <p:stCondLst>
                                            <p:cond delay="0"/>
                                          </p:stCondLst>
                                        </p:cTn>
                                        <p:tgtEl>
                                          <p:spTgt spid="49"/>
                                        </p:tgtEl>
                                        <p:attrNameLst>
                                          <p:attrName>style.visibility</p:attrName>
                                        </p:attrNameLst>
                                      </p:cBhvr>
                                      <p:to>
                                        <p:strVal val="visible"/>
                                      </p:to>
                                    </p:set>
                                    <p:anim calcmode="lin" valueType="num">
                                      <p:cBhvr>
                                        <p:cTn id="38" dur="500" fill="hold"/>
                                        <p:tgtEl>
                                          <p:spTgt spid="49"/>
                                        </p:tgtEl>
                                        <p:attrNameLst>
                                          <p:attrName>ppt_w</p:attrName>
                                        </p:attrNameLst>
                                      </p:cBhvr>
                                      <p:tavLst>
                                        <p:tav tm="0">
                                          <p:val>
                                            <p:fltVal val="0"/>
                                          </p:val>
                                        </p:tav>
                                        <p:tav tm="100000">
                                          <p:val>
                                            <p:strVal val="#ppt_w"/>
                                          </p:val>
                                        </p:tav>
                                      </p:tavLst>
                                    </p:anim>
                                    <p:anim calcmode="lin" valueType="num">
                                      <p:cBhvr>
                                        <p:cTn id="39" dur="500" fill="hold"/>
                                        <p:tgtEl>
                                          <p:spTgt spid="49"/>
                                        </p:tgtEl>
                                        <p:attrNameLst>
                                          <p:attrName>ppt_h</p:attrName>
                                        </p:attrNameLst>
                                      </p:cBhvr>
                                      <p:tavLst>
                                        <p:tav tm="0">
                                          <p:val>
                                            <p:fltVal val="0"/>
                                          </p:val>
                                        </p:tav>
                                        <p:tav tm="100000">
                                          <p:val>
                                            <p:strVal val="#ppt_h"/>
                                          </p:val>
                                        </p:tav>
                                      </p:tavLst>
                                    </p:anim>
                                    <p:animEffect transition="in" filter="fade">
                                      <p:cBhvr>
                                        <p:cTn id="40" dur="500"/>
                                        <p:tgtEl>
                                          <p:spTgt spid="4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p:cTn id="43" dur="500" fill="hold"/>
                                        <p:tgtEl>
                                          <p:spTgt spid="52"/>
                                        </p:tgtEl>
                                        <p:attrNameLst>
                                          <p:attrName>ppt_w</p:attrName>
                                        </p:attrNameLst>
                                      </p:cBhvr>
                                      <p:tavLst>
                                        <p:tav tm="0">
                                          <p:val>
                                            <p:fltVal val="0"/>
                                          </p:val>
                                        </p:tav>
                                        <p:tav tm="100000">
                                          <p:val>
                                            <p:strVal val="#ppt_w"/>
                                          </p:val>
                                        </p:tav>
                                      </p:tavLst>
                                    </p:anim>
                                    <p:anim calcmode="lin" valueType="num">
                                      <p:cBhvr>
                                        <p:cTn id="44" dur="500" fill="hold"/>
                                        <p:tgtEl>
                                          <p:spTgt spid="52"/>
                                        </p:tgtEl>
                                        <p:attrNameLst>
                                          <p:attrName>ppt_h</p:attrName>
                                        </p:attrNameLst>
                                      </p:cBhvr>
                                      <p:tavLst>
                                        <p:tav tm="0">
                                          <p:val>
                                            <p:fltVal val="0"/>
                                          </p:val>
                                        </p:tav>
                                        <p:tav tm="100000">
                                          <p:val>
                                            <p:strVal val="#ppt_h"/>
                                          </p:val>
                                        </p:tav>
                                      </p:tavLst>
                                    </p:anim>
                                    <p:animEffect transition="in" filter="fade">
                                      <p:cBhvr>
                                        <p:cTn id="45" dur="500"/>
                                        <p:tgtEl>
                                          <p:spTgt spid="52"/>
                                        </p:tgtEl>
                                      </p:cBhvr>
                                    </p:animEffect>
                                  </p:childTnLst>
                                </p:cTn>
                              </p:par>
                              <p:par>
                                <p:cTn id="46" presetID="53" presetClass="entr" presetSubtype="16" fill="hold" grpId="0" nodeType="withEffect">
                                  <p:stCondLst>
                                    <p:cond delay="400"/>
                                  </p:stCondLst>
                                  <p:childTnLst>
                                    <p:set>
                                      <p:cBhvr>
                                        <p:cTn id="47" dur="1" fill="hold">
                                          <p:stCondLst>
                                            <p:cond delay="0"/>
                                          </p:stCondLst>
                                        </p:cTn>
                                        <p:tgtEl>
                                          <p:spTgt spid="53"/>
                                        </p:tgtEl>
                                        <p:attrNameLst>
                                          <p:attrName>style.visibility</p:attrName>
                                        </p:attrNameLst>
                                      </p:cBhvr>
                                      <p:to>
                                        <p:strVal val="visible"/>
                                      </p:to>
                                    </p:set>
                                    <p:anim calcmode="lin" valueType="num">
                                      <p:cBhvr>
                                        <p:cTn id="48" dur="500" fill="hold"/>
                                        <p:tgtEl>
                                          <p:spTgt spid="53"/>
                                        </p:tgtEl>
                                        <p:attrNameLst>
                                          <p:attrName>ppt_w</p:attrName>
                                        </p:attrNameLst>
                                      </p:cBhvr>
                                      <p:tavLst>
                                        <p:tav tm="0">
                                          <p:val>
                                            <p:fltVal val="0"/>
                                          </p:val>
                                        </p:tav>
                                        <p:tav tm="100000">
                                          <p:val>
                                            <p:strVal val="#ppt_w"/>
                                          </p:val>
                                        </p:tav>
                                      </p:tavLst>
                                    </p:anim>
                                    <p:anim calcmode="lin" valueType="num">
                                      <p:cBhvr>
                                        <p:cTn id="49" dur="500" fill="hold"/>
                                        <p:tgtEl>
                                          <p:spTgt spid="53"/>
                                        </p:tgtEl>
                                        <p:attrNameLst>
                                          <p:attrName>ppt_h</p:attrName>
                                        </p:attrNameLst>
                                      </p:cBhvr>
                                      <p:tavLst>
                                        <p:tav tm="0">
                                          <p:val>
                                            <p:fltVal val="0"/>
                                          </p:val>
                                        </p:tav>
                                        <p:tav tm="100000">
                                          <p:val>
                                            <p:strVal val="#ppt_h"/>
                                          </p:val>
                                        </p:tav>
                                      </p:tavLst>
                                    </p:anim>
                                    <p:animEffect transition="in" filter="fade">
                                      <p:cBhvr>
                                        <p:cTn id="50" dur="500"/>
                                        <p:tgtEl>
                                          <p:spTgt spid="53"/>
                                        </p:tgtEl>
                                      </p:cBhvr>
                                    </p:animEffect>
                                  </p:childTnLst>
                                </p:cTn>
                              </p:par>
                              <p:par>
                                <p:cTn id="51" presetID="53" presetClass="entr" presetSubtype="16" fill="hold" nodeType="withEffect">
                                  <p:stCondLst>
                                    <p:cond delay="0"/>
                                  </p:stCondLst>
                                  <p:childTnLst>
                                    <p:set>
                                      <p:cBhvr>
                                        <p:cTn id="52" dur="1" fill="hold">
                                          <p:stCondLst>
                                            <p:cond delay="0"/>
                                          </p:stCondLst>
                                        </p:cTn>
                                        <p:tgtEl>
                                          <p:spTgt spid="54"/>
                                        </p:tgtEl>
                                        <p:attrNameLst>
                                          <p:attrName>style.visibility</p:attrName>
                                        </p:attrNameLst>
                                      </p:cBhvr>
                                      <p:to>
                                        <p:strVal val="visible"/>
                                      </p:to>
                                    </p:set>
                                    <p:anim calcmode="lin" valueType="num">
                                      <p:cBhvr>
                                        <p:cTn id="53" dur="500" fill="hold"/>
                                        <p:tgtEl>
                                          <p:spTgt spid="54"/>
                                        </p:tgtEl>
                                        <p:attrNameLst>
                                          <p:attrName>ppt_w</p:attrName>
                                        </p:attrNameLst>
                                      </p:cBhvr>
                                      <p:tavLst>
                                        <p:tav tm="0">
                                          <p:val>
                                            <p:fltVal val="0"/>
                                          </p:val>
                                        </p:tav>
                                        <p:tav tm="100000">
                                          <p:val>
                                            <p:strVal val="#ppt_w"/>
                                          </p:val>
                                        </p:tav>
                                      </p:tavLst>
                                    </p:anim>
                                    <p:anim calcmode="lin" valueType="num">
                                      <p:cBhvr>
                                        <p:cTn id="54" dur="500" fill="hold"/>
                                        <p:tgtEl>
                                          <p:spTgt spid="54"/>
                                        </p:tgtEl>
                                        <p:attrNameLst>
                                          <p:attrName>ppt_h</p:attrName>
                                        </p:attrNameLst>
                                      </p:cBhvr>
                                      <p:tavLst>
                                        <p:tav tm="0">
                                          <p:val>
                                            <p:fltVal val="0"/>
                                          </p:val>
                                        </p:tav>
                                        <p:tav tm="100000">
                                          <p:val>
                                            <p:strVal val="#ppt_h"/>
                                          </p:val>
                                        </p:tav>
                                      </p:tavLst>
                                    </p:anim>
                                    <p:animEffect transition="in" filter="fade">
                                      <p:cBhvr>
                                        <p:cTn id="55" dur="500"/>
                                        <p:tgtEl>
                                          <p:spTgt spid="54"/>
                                        </p:tgtEl>
                                      </p:cBhvr>
                                    </p:animEffect>
                                  </p:childTnLst>
                                </p:cTn>
                              </p:par>
                              <p:par>
                                <p:cTn id="56" presetID="53" presetClass="entr" presetSubtype="16" fill="hold" nodeType="withEffect">
                                  <p:stCondLst>
                                    <p:cond delay="400"/>
                                  </p:stCondLst>
                                  <p:childTnLst>
                                    <p:set>
                                      <p:cBhvr>
                                        <p:cTn id="57" dur="1" fill="hold">
                                          <p:stCondLst>
                                            <p:cond delay="0"/>
                                          </p:stCondLst>
                                        </p:cTn>
                                        <p:tgtEl>
                                          <p:spTgt spid="57"/>
                                        </p:tgtEl>
                                        <p:attrNameLst>
                                          <p:attrName>style.visibility</p:attrName>
                                        </p:attrNameLst>
                                      </p:cBhvr>
                                      <p:to>
                                        <p:strVal val="visible"/>
                                      </p:to>
                                    </p:set>
                                    <p:anim calcmode="lin" valueType="num">
                                      <p:cBhvr>
                                        <p:cTn id="58" dur="500" fill="hold"/>
                                        <p:tgtEl>
                                          <p:spTgt spid="57"/>
                                        </p:tgtEl>
                                        <p:attrNameLst>
                                          <p:attrName>ppt_w</p:attrName>
                                        </p:attrNameLst>
                                      </p:cBhvr>
                                      <p:tavLst>
                                        <p:tav tm="0">
                                          <p:val>
                                            <p:fltVal val="0"/>
                                          </p:val>
                                        </p:tav>
                                        <p:tav tm="100000">
                                          <p:val>
                                            <p:strVal val="#ppt_w"/>
                                          </p:val>
                                        </p:tav>
                                      </p:tavLst>
                                    </p:anim>
                                    <p:anim calcmode="lin" valueType="num">
                                      <p:cBhvr>
                                        <p:cTn id="59" dur="500" fill="hold"/>
                                        <p:tgtEl>
                                          <p:spTgt spid="57"/>
                                        </p:tgtEl>
                                        <p:attrNameLst>
                                          <p:attrName>ppt_h</p:attrName>
                                        </p:attrNameLst>
                                      </p:cBhvr>
                                      <p:tavLst>
                                        <p:tav tm="0">
                                          <p:val>
                                            <p:fltVal val="0"/>
                                          </p:val>
                                        </p:tav>
                                        <p:tav tm="100000">
                                          <p:val>
                                            <p:strVal val="#ppt_h"/>
                                          </p:val>
                                        </p:tav>
                                      </p:tavLst>
                                    </p:anim>
                                    <p:animEffect transition="in" filter="fade">
                                      <p:cBhvr>
                                        <p:cTn id="60" dur="500"/>
                                        <p:tgtEl>
                                          <p:spTgt spid="57"/>
                                        </p:tgtEl>
                                      </p:cBhvr>
                                    </p:animEffect>
                                  </p:childTnLst>
                                </p:cTn>
                              </p:par>
                              <p:par>
                                <p:cTn id="61" presetID="53" presetClass="entr" presetSubtype="16" fill="hold" nodeType="withEffect">
                                  <p:stCondLst>
                                    <p:cond delay="200"/>
                                  </p:stCondLst>
                                  <p:childTnLst>
                                    <p:set>
                                      <p:cBhvr>
                                        <p:cTn id="62" dur="1" fill="hold">
                                          <p:stCondLst>
                                            <p:cond delay="0"/>
                                          </p:stCondLst>
                                        </p:cTn>
                                        <p:tgtEl>
                                          <p:spTgt spid="60"/>
                                        </p:tgtEl>
                                        <p:attrNameLst>
                                          <p:attrName>style.visibility</p:attrName>
                                        </p:attrNameLst>
                                      </p:cBhvr>
                                      <p:to>
                                        <p:strVal val="visible"/>
                                      </p:to>
                                    </p:set>
                                    <p:anim calcmode="lin" valueType="num">
                                      <p:cBhvr>
                                        <p:cTn id="63" dur="500" fill="hold"/>
                                        <p:tgtEl>
                                          <p:spTgt spid="60"/>
                                        </p:tgtEl>
                                        <p:attrNameLst>
                                          <p:attrName>ppt_w</p:attrName>
                                        </p:attrNameLst>
                                      </p:cBhvr>
                                      <p:tavLst>
                                        <p:tav tm="0">
                                          <p:val>
                                            <p:fltVal val="0"/>
                                          </p:val>
                                        </p:tav>
                                        <p:tav tm="100000">
                                          <p:val>
                                            <p:strVal val="#ppt_w"/>
                                          </p:val>
                                        </p:tav>
                                      </p:tavLst>
                                    </p:anim>
                                    <p:anim calcmode="lin" valueType="num">
                                      <p:cBhvr>
                                        <p:cTn id="64" dur="500" fill="hold"/>
                                        <p:tgtEl>
                                          <p:spTgt spid="60"/>
                                        </p:tgtEl>
                                        <p:attrNameLst>
                                          <p:attrName>ppt_h</p:attrName>
                                        </p:attrNameLst>
                                      </p:cBhvr>
                                      <p:tavLst>
                                        <p:tav tm="0">
                                          <p:val>
                                            <p:fltVal val="0"/>
                                          </p:val>
                                        </p:tav>
                                        <p:tav tm="100000">
                                          <p:val>
                                            <p:strVal val="#ppt_h"/>
                                          </p:val>
                                        </p:tav>
                                      </p:tavLst>
                                    </p:anim>
                                    <p:animEffect transition="in" filter="fade">
                                      <p:cBhvr>
                                        <p:cTn id="65" dur="500"/>
                                        <p:tgtEl>
                                          <p:spTgt spid="60"/>
                                        </p:tgtEl>
                                      </p:cBhvr>
                                    </p:animEffect>
                                  </p:childTnLst>
                                </p:cTn>
                              </p:par>
                              <p:par>
                                <p:cTn id="66" presetID="53" presetClass="entr" presetSubtype="16" fill="hold" grpId="0" nodeType="withEffect">
                                  <p:stCondLst>
                                    <p:cond delay="200"/>
                                  </p:stCondLst>
                                  <p:childTnLst>
                                    <p:set>
                                      <p:cBhvr>
                                        <p:cTn id="67" dur="1" fill="hold">
                                          <p:stCondLst>
                                            <p:cond delay="0"/>
                                          </p:stCondLst>
                                        </p:cTn>
                                        <p:tgtEl>
                                          <p:spTgt spid="63"/>
                                        </p:tgtEl>
                                        <p:attrNameLst>
                                          <p:attrName>style.visibility</p:attrName>
                                        </p:attrNameLst>
                                      </p:cBhvr>
                                      <p:to>
                                        <p:strVal val="visible"/>
                                      </p:to>
                                    </p:set>
                                    <p:anim calcmode="lin" valueType="num">
                                      <p:cBhvr>
                                        <p:cTn id="68" dur="500" fill="hold"/>
                                        <p:tgtEl>
                                          <p:spTgt spid="63"/>
                                        </p:tgtEl>
                                        <p:attrNameLst>
                                          <p:attrName>ppt_w</p:attrName>
                                        </p:attrNameLst>
                                      </p:cBhvr>
                                      <p:tavLst>
                                        <p:tav tm="0">
                                          <p:val>
                                            <p:fltVal val="0"/>
                                          </p:val>
                                        </p:tav>
                                        <p:tav tm="100000">
                                          <p:val>
                                            <p:strVal val="#ppt_w"/>
                                          </p:val>
                                        </p:tav>
                                      </p:tavLst>
                                    </p:anim>
                                    <p:anim calcmode="lin" valueType="num">
                                      <p:cBhvr>
                                        <p:cTn id="69" dur="500" fill="hold"/>
                                        <p:tgtEl>
                                          <p:spTgt spid="63"/>
                                        </p:tgtEl>
                                        <p:attrNameLst>
                                          <p:attrName>ppt_h</p:attrName>
                                        </p:attrNameLst>
                                      </p:cBhvr>
                                      <p:tavLst>
                                        <p:tav tm="0">
                                          <p:val>
                                            <p:fltVal val="0"/>
                                          </p:val>
                                        </p:tav>
                                        <p:tav tm="100000">
                                          <p:val>
                                            <p:strVal val="#ppt_h"/>
                                          </p:val>
                                        </p:tav>
                                      </p:tavLst>
                                    </p:anim>
                                    <p:animEffect transition="in" filter="fade">
                                      <p:cBhvr>
                                        <p:cTn id="70" dur="500"/>
                                        <p:tgtEl>
                                          <p:spTgt spid="63"/>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64"/>
                                        </p:tgtEl>
                                        <p:attrNameLst>
                                          <p:attrName>style.visibility</p:attrName>
                                        </p:attrNameLst>
                                      </p:cBhvr>
                                      <p:to>
                                        <p:strVal val="visible"/>
                                      </p:to>
                                    </p:set>
                                    <p:anim calcmode="lin" valueType="num">
                                      <p:cBhvr>
                                        <p:cTn id="73" dur="500" fill="hold"/>
                                        <p:tgtEl>
                                          <p:spTgt spid="64"/>
                                        </p:tgtEl>
                                        <p:attrNameLst>
                                          <p:attrName>ppt_w</p:attrName>
                                        </p:attrNameLst>
                                      </p:cBhvr>
                                      <p:tavLst>
                                        <p:tav tm="0">
                                          <p:val>
                                            <p:fltVal val="0"/>
                                          </p:val>
                                        </p:tav>
                                        <p:tav tm="100000">
                                          <p:val>
                                            <p:strVal val="#ppt_w"/>
                                          </p:val>
                                        </p:tav>
                                      </p:tavLst>
                                    </p:anim>
                                    <p:anim calcmode="lin" valueType="num">
                                      <p:cBhvr>
                                        <p:cTn id="74" dur="500" fill="hold"/>
                                        <p:tgtEl>
                                          <p:spTgt spid="64"/>
                                        </p:tgtEl>
                                        <p:attrNameLst>
                                          <p:attrName>ppt_h</p:attrName>
                                        </p:attrNameLst>
                                      </p:cBhvr>
                                      <p:tavLst>
                                        <p:tav tm="0">
                                          <p:val>
                                            <p:fltVal val="0"/>
                                          </p:val>
                                        </p:tav>
                                        <p:tav tm="100000">
                                          <p:val>
                                            <p:strVal val="#ppt_h"/>
                                          </p:val>
                                        </p:tav>
                                      </p:tavLst>
                                    </p:anim>
                                    <p:animEffect transition="in" filter="fade">
                                      <p:cBhvr>
                                        <p:cTn id="75" dur="500"/>
                                        <p:tgtEl>
                                          <p:spTgt spid="64"/>
                                        </p:tgtEl>
                                      </p:cBhvr>
                                    </p:animEffect>
                                  </p:childTnLst>
                                </p:cTn>
                              </p:par>
                              <p:par>
                                <p:cTn id="76" presetID="53" presetClass="entr" presetSubtype="16" fill="hold" nodeType="withEffect">
                                  <p:stCondLst>
                                    <p:cond delay="400"/>
                                  </p:stCondLst>
                                  <p:childTnLst>
                                    <p:set>
                                      <p:cBhvr>
                                        <p:cTn id="77" dur="1" fill="hold">
                                          <p:stCondLst>
                                            <p:cond delay="0"/>
                                          </p:stCondLst>
                                        </p:cTn>
                                        <p:tgtEl>
                                          <p:spTgt spid="65"/>
                                        </p:tgtEl>
                                        <p:attrNameLst>
                                          <p:attrName>style.visibility</p:attrName>
                                        </p:attrNameLst>
                                      </p:cBhvr>
                                      <p:to>
                                        <p:strVal val="visible"/>
                                      </p:to>
                                    </p:set>
                                    <p:anim calcmode="lin" valueType="num">
                                      <p:cBhvr>
                                        <p:cTn id="78" dur="500" fill="hold"/>
                                        <p:tgtEl>
                                          <p:spTgt spid="65"/>
                                        </p:tgtEl>
                                        <p:attrNameLst>
                                          <p:attrName>ppt_w</p:attrName>
                                        </p:attrNameLst>
                                      </p:cBhvr>
                                      <p:tavLst>
                                        <p:tav tm="0">
                                          <p:val>
                                            <p:fltVal val="0"/>
                                          </p:val>
                                        </p:tav>
                                        <p:tav tm="100000">
                                          <p:val>
                                            <p:strVal val="#ppt_w"/>
                                          </p:val>
                                        </p:tav>
                                      </p:tavLst>
                                    </p:anim>
                                    <p:anim calcmode="lin" valueType="num">
                                      <p:cBhvr>
                                        <p:cTn id="79" dur="500" fill="hold"/>
                                        <p:tgtEl>
                                          <p:spTgt spid="65"/>
                                        </p:tgtEl>
                                        <p:attrNameLst>
                                          <p:attrName>ppt_h</p:attrName>
                                        </p:attrNameLst>
                                      </p:cBhvr>
                                      <p:tavLst>
                                        <p:tav tm="0">
                                          <p:val>
                                            <p:fltVal val="0"/>
                                          </p:val>
                                        </p:tav>
                                        <p:tav tm="100000">
                                          <p:val>
                                            <p:strVal val="#ppt_h"/>
                                          </p:val>
                                        </p:tav>
                                      </p:tavLst>
                                    </p:anim>
                                    <p:animEffect transition="in" filter="fade">
                                      <p:cBhvr>
                                        <p:cTn id="80" dur="500"/>
                                        <p:tgtEl>
                                          <p:spTgt spid="65"/>
                                        </p:tgtEl>
                                      </p:cBhvr>
                                    </p:animEffect>
                                  </p:childTnLst>
                                </p:cTn>
                              </p:par>
                              <p:par>
                                <p:cTn id="81" presetID="53" presetClass="entr" presetSubtype="16" fill="hold" grpId="0" nodeType="withEffect">
                                  <p:stCondLst>
                                    <p:cond delay="400"/>
                                  </p:stCondLst>
                                  <p:childTnLst>
                                    <p:set>
                                      <p:cBhvr>
                                        <p:cTn id="82" dur="1" fill="hold">
                                          <p:stCondLst>
                                            <p:cond delay="0"/>
                                          </p:stCondLst>
                                        </p:cTn>
                                        <p:tgtEl>
                                          <p:spTgt spid="68"/>
                                        </p:tgtEl>
                                        <p:attrNameLst>
                                          <p:attrName>style.visibility</p:attrName>
                                        </p:attrNameLst>
                                      </p:cBhvr>
                                      <p:to>
                                        <p:strVal val="visible"/>
                                      </p:to>
                                    </p:set>
                                    <p:anim calcmode="lin" valueType="num">
                                      <p:cBhvr>
                                        <p:cTn id="83" dur="500" fill="hold"/>
                                        <p:tgtEl>
                                          <p:spTgt spid="68"/>
                                        </p:tgtEl>
                                        <p:attrNameLst>
                                          <p:attrName>ppt_w</p:attrName>
                                        </p:attrNameLst>
                                      </p:cBhvr>
                                      <p:tavLst>
                                        <p:tav tm="0">
                                          <p:val>
                                            <p:fltVal val="0"/>
                                          </p:val>
                                        </p:tav>
                                        <p:tav tm="100000">
                                          <p:val>
                                            <p:strVal val="#ppt_w"/>
                                          </p:val>
                                        </p:tav>
                                      </p:tavLst>
                                    </p:anim>
                                    <p:anim calcmode="lin" valueType="num">
                                      <p:cBhvr>
                                        <p:cTn id="84" dur="500" fill="hold"/>
                                        <p:tgtEl>
                                          <p:spTgt spid="68"/>
                                        </p:tgtEl>
                                        <p:attrNameLst>
                                          <p:attrName>ppt_h</p:attrName>
                                        </p:attrNameLst>
                                      </p:cBhvr>
                                      <p:tavLst>
                                        <p:tav tm="0">
                                          <p:val>
                                            <p:fltVal val="0"/>
                                          </p:val>
                                        </p:tav>
                                        <p:tav tm="100000">
                                          <p:val>
                                            <p:strVal val="#ppt_h"/>
                                          </p:val>
                                        </p:tav>
                                      </p:tavLst>
                                    </p:anim>
                                    <p:animEffect transition="in" filter="fade">
                                      <p:cBhvr>
                                        <p:cTn id="85" dur="500"/>
                                        <p:tgtEl>
                                          <p:spTgt spid="68"/>
                                        </p:tgtEl>
                                      </p:cBhvr>
                                    </p:animEffect>
                                  </p:childTnLst>
                                </p:cTn>
                              </p:par>
                              <p:par>
                                <p:cTn id="86" presetID="53" presetClass="entr" presetSubtype="16" fill="hold" grpId="0" nodeType="withEffect">
                                  <p:stCondLst>
                                    <p:cond delay="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fltVal val="0"/>
                                          </p:val>
                                        </p:tav>
                                        <p:tav tm="100000">
                                          <p:val>
                                            <p:strVal val="#ppt_w"/>
                                          </p:val>
                                        </p:tav>
                                      </p:tavLst>
                                    </p:anim>
                                    <p:anim calcmode="lin" valueType="num">
                                      <p:cBhvr>
                                        <p:cTn id="89" dur="500" fill="hold"/>
                                        <p:tgtEl>
                                          <p:spTgt spid="69"/>
                                        </p:tgtEl>
                                        <p:attrNameLst>
                                          <p:attrName>ppt_h</p:attrName>
                                        </p:attrNameLst>
                                      </p:cBhvr>
                                      <p:tavLst>
                                        <p:tav tm="0">
                                          <p:val>
                                            <p:fltVal val="0"/>
                                          </p:val>
                                        </p:tav>
                                        <p:tav tm="100000">
                                          <p:val>
                                            <p:strVal val="#ppt_h"/>
                                          </p:val>
                                        </p:tav>
                                      </p:tavLst>
                                    </p:anim>
                                    <p:animEffect transition="in" filter="fade">
                                      <p:cBhvr>
                                        <p:cTn id="90" dur="500"/>
                                        <p:tgtEl>
                                          <p:spTgt spid="69"/>
                                        </p:tgtEl>
                                      </p:cBhvr>
                                    </p:animEffect>
                                  </p:childTnLst>
                                </p:cTn>
                              </p:par>
                            </p:childTnLst>
                          </p:cTn>
                        </p:par>
                        <p:par>
                          <p:cTn id="91" fill="hold">
                            <p:stCondLst>
                              <p:cond delay="14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42"/>
                                        </p:tgtEl>
                                        <p:attrNameLst>
                                          <p:attrName>style.visibility</p:attrName>
                                        </p:attrNameLst>
                                      </p:cBhvr>
                                      <p:to>
                                        <p:strVal val="visible"/>
                                      </p:to>
                                    </p:set>
                                    <p:anim by="(-#ppt_w*2)" calcmode="lin" valueType="num">
                                      <p:cBhvr rctx="PPT">
                                        <p:cTn id="94" dur="250" autoRev="1" fill="hold">
                                          <p:stCondLst>
                                            <p:cond delay="0"/>
                                          </p:stCondLst>
                                        </p:cTn>
                                        <p:tgtEl>
                                          <p:spTgt spid="42"/>
                                        </p:tgtEl>
                                        <p:attrNameLst>
                                          <p:attrName>ppt_w</p:attrName>
                                        </p:attrNameLst>
                                      </p:cBhvr>
                                    </p:anim>
                                    <p:anim by="(#ppt_w*0.50)" calcmode="lin" valueType="num">
                                      <p:cBhvr>
                                        <p:cTn id="95" dur="250" decel="50000" autoRev="1" fill="hold">
                                          <p:stCondLst>
                                            <p:cond delay="0"/>
                                          </p:stCondLst>
                                        </p:cTn>
                                        <p:tgtEl>
                                          <p:spTgt spid="42"/>
                                        </p:tgtEl>
                                        <p:attrNameLst>
                                          <p:attrName>ppt_x</p:attrName>
                                        </p:attrNameLst>
                                      </p:cBhvr>
                                    </p:anim>
                                    <p:anim from="(-#ppt_h/2)" to="(#ppt_y)" calcmode="lin" valueType="num">
                                      <p:cBhvr>
                                        <p:cTn id="96" dur="500" fill="hold">
                                          <p:stCondLst>
                                            <p:cond delay="0"/>
                                          </p:stCondLst>
                                        </p:cTn>
                                        <p:tgtEl>
                                          <p:spTgt spid="42"/>
                                        </p:tgtEl>
                                        <p:attrNameLst>
                                          <p:attrName>ppt_y</p:attrName>
                                        </p:attrNameLst>
                                      </p:cBhvr>
                                    </p:anim>
                                    <p:animRot by="21600000">
                                      <p:cBhvr>
                                        <p:cTn id="97" dur="500" fill="hold">
                                          <p:stCondLst>
                                            <p:cond delay="0"/>
                                          </p:stCondLst>
                                        </p:cTn>
                                        <p:tgtEl>
                                          <p:spTgt spid="42"/>
                                        </p:tgtEl>
                                        <p:attrNameLst>
                                          <p:attrName>r</p:attrName>
                                        </p:attrNameLst>
                                      </p:cBhvr>
                                    </p:animRot>
                                  </p:childTnLst>
                                </p:cTn>
                              </p:par>
                            </p:childTnLst>
                          </p:cTn>
                        </p:par>
                        <p:par>
                          <p:cTn id="98" fill="hold">
                            <p:stCondLst>
                              <p:cond delay="2050"/>
                            </p:stCondLst>
                            <p:childTnLst>
                              <p:par>
                                <p:cTn id="99" presetID="56" presetClass="entr" presetSubtype="0" fill="hold" grpId="0" nodeType="afterEffect">
                                  <p:stCondLst>
                                    <p:cond delay="0"/>
                                  </p:stCondLst>
                                  <p:iterate type="lt">
                                    <p:tmPct val="10000"/>
                                  </p:iterate>
                                  <p:childTnLst>
                                    <p:set>
                                      <p:cBhvr>
                                        <p:cTn id="100" dur="1" fill="hold">
                                          <p:stCondLst>
                                            <p:cond delay="0"/>
                                          </p:stCondLst>
                                        </p:cTn>
                                        <p:tgtEl>
                                          <p:spTgt spid="43"/>
                                        </p:tgtEl>
                                        <p:attrNameLst>
                                          <p:attrName>style.visibility</p:attrName>
                                        </p:attrNameLst>
                                      </p:cBhvr>
                                      <p:to>
                                        <p:strVal val="visible"/>
                                      </p:to>
                                    </p:set>
                                    <p:anim by="(-#ppt_w*2)" calcmode="lin" valueType="num">
                                      <p:cBhvr rctx="PPT">
                                        <p:cTn id="101" dur="250" autoRev="1" fill="hold">
                                          <p:stCondLst>
                                            <p:cond delay="0"/>
                                          </p:stCondLst>
                                        </p:cTn>
                                        <p:tgtEl>
                                          <p:spTgt spid="43"/>
                                        </p:tgtEl>
                                        <p:attrNameLst>
                                          <p:attrName>ppt_w</p:attrName>
                                        </p:attrNameLst>
                                      </p:cBhvr>
                                    </p:anim>
                                    <p:anim by="(#ppt_w*0.50)" calcmode="lin" valueType="num">
                                      <p:cBhvr>
                                        <p:cTn id="102" dur="250" decel="50000" autoRev="1" fill="hold">
                                          <p:stCondLst>
                                            <p:cond delay="0"/>
                                          </p:stCondLst>
                                        </p:cTn>
                                        <p:tgtEl>
                                          <p:spTgt spid="43"/>
                                        </p:tgtEl>
                                        <p:attrNameLst>
                                          <p:attrName>ppt_x</p:attrName>
                                        </p:attrNameLst>
                                      </p:cBhvr>
                                    </p:anim>
                                    <p:anim from="(-#ppt_h/2)" to="(#ppt_y)" calcmode="lin" valueType="num">
                                      <p:cBhvr>
                                        <p:cTn id="103" dur="500" fill="hold">
                                          <p:stCondLst>
                                            <p:cond delay="0"/>
                                          </p:stCondLst>
                                        </p:cTn>
                                        <p:tgtEl>
                                          <p:spTgt spid="43"/>
                                        </p:tgtEl>
                                        <p:attrNameLst>
                                          <p:attrName>ppt_y</p:attrName>
                                        </p:attrNameLst>
                                      </p:cBhvr>
                                    </p:anim>
                                    <p:animRot by="21600000">
                                      <p:cBhvr>
                                        <p:cTn id="104" dur="500" fill="hold">
                                          <p:stCondLst>
                                            <p:cond delay="0"/>
                                          </p:stCondLst>
                                        </p:cTn>
                                        <p:tgtEl>
                                          <p:spTgt spid="43"/>
                                        </p:tgtEl>
                                        <p:attrNameLst>
                                          <p:attrName>r</p:attrName>
                                        </p:attrNameLst>
                                      </p:cBhvr>
                                    </p:animRot>
                                  </p:childTnLst>
                                </p:cTn>
                              </p:par>
                            </p:childTnLst>
                          </p:cTn>
                        </p:par>
                        <p:par>
                          <p:cTn id="105" fill="hold">
                            <p:stCondLst>
                              <p:cond delay="2700"/>
                            </p:stCondLst>
                            <p:childTnLst>
                              <p:par>
                                <p:cTn id="106" presetID="22" presetClass="entr" presetSubtype="8" fill="hold" grpId="0" nodeType="afterEffect">
                                  <p:stCondLst>
                                    <p:cond delay="0"/>
                                  </p:stCondLst>
                                  <p:iterate type="lt">
                                    <p:tmPct val="30000"/>
                                  </p:iterate>
                                  <p:childTnLst>
                                    <p:set>
                                      <p:cBhvr>
                                        <p:cTn id="107" dur="1" fill="hold">
                                          <p:stCondLst>
                                            <p:cond delay="0"/>
                                          </p:stCondLst>
                                        </p:cTn>
                                        <p:tgtEl>
                                          <p:spTgt spid="70"/>
                                        </p:tgtEl>
                                        <p:attrNameLst>
                                          <p:attrName>style.visibility</p:attrName>
                                        </p:attrNameLst>
                                      </p:cBhvr>
                                      <p:to>
                                        <p:strVal val="visible"/>
                                      </p:to>
                                    </p:set>
                                    <p:animEffect transition="in" filter="wipe(left)">
                                      <p:cBhvr>
                                        <p:cTn id="108" dur="100"/>
                                        <p:tgtEl>
                                          <p:spTgt spid="70"/>
                                        </p:tgtEl>
                                      </p:cBhvr>
                                    </p:animEffect>
                                  </p:childTnLst>
                                </p:cTn>
                              </p:par>
                              <p:par>
                                <p:cTn id="109" presetID="36" presetClass="emph" presetSubtype="0" fill="hold" grpId="1" nodeType="withEffect">
                                  <p:stCondLst>
                                    <p:cond delay="0"/>
                                  </p:stCondLst>
                                  <p:iterate type="lt">
                                    <p:tmPct val="30000"/>
                                  </p:iterate>
                                  <p:childTnLst>
                                    <p:animScale>
                                      <p:cBhvr>
                                        <p:cTn id="110" dur="50" autoRev="1" fill="hold">
                                          <p:stCondLst>
                                            <p:cond delay="0"/>
                                          </p:stCondLst>
                                        </p:cTn>
                                        <p:tgtEl>
                                          <p:spTgt spid="70"/>
                                        </p:tgtEl>
                                      </p:cBhvr>
                                      <p:to x="80000" y="100000"/>
                                    </p:animScale>
                                    <p:anim by="(#ppt_w*0.10)" calcmode="lin" valueType="num">
                                      <p:cBhvr>
                                        <p:cTn id="111" dur="50" autoRev="1" fill="hold">
                                          <p:stCondLst>
                                            <p:cond delay="0"/>
                                          </p:stCondLst>
                                        </p:cTn>
                                        <p:tgtEl>
                                          <p:spTgt spid="70"/>
                                        </p:tgtEl>
                                        <p:attrNameLst>
                                          <p:attrName>ppt_x</p:attrName>
                                        </p:attrNameLst>
                                      </p:cBhvr>
                                    </p:anim>
                                    <p:anim by="(-#ppt_w*0.10)" calcmode="lin" valueType="num">
                                      <p:cBhvr>
                                        <p:cTn id="112" dur="50" autoRev="1" fill="hold">
                                          <p:stCondLst>
                                            <p:cond delay="0"/>
                                          </p:stCondLst>
                                        </p:cTn>
                                        <p:tgtEl>
                                          <p:spTgt spid="70"/>
                                        </p:tgtEl>
                                        <p:attrNameLst>
                                          <p:attrName>ppt_y</p:attrName>
                                        </p:attrNameLst>
                                      </p:cBhvr>
                                    </p:anim>
                                    <p:animRot by="-480000">
                                      <p:cBhvr>
                                        <p:cTn id="113" dur="50" autoRev="1" fill="hold">
                                          <p:stCondLst>
                                            <p:cond delay="0"/>
                                          </p:stCondLst>
                                        </p:cTn>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2" grpId="0"/>
      <p:bldP spid="43" grpId="0"/>
      <p:bldP spid="44" grpId="0"/>
      <p:bldP spid="45" grpId="0"/>
      <p:bldP spid="46" grpId="0"/>
      <p:bldP spid="47" grpId="0"/>
      <p:bldP spid="48" grpId="0"/>
      <p:bldP spid="52" grpId="0" animBg="1"/>
      <p:bldP spid="53" grpId="0" animBg="1"/>
      <p:bldP spid="63" grpId="0" animBg="1"/>
      <p:bldP spid="64" grpId="0" animBg="1"/>
      <p:bldP spid="68" grpId="0" animBg="1"/>
      <p:bldP spid="69" grpId="0" animBg="1"/>
      <p:bldP spid="70" grpId="0"/>
      <p:bldP spid="70"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smtClean="0">
                <a:ln w="12700">
                  <a:noFill/>
                </a:ln>
                <a:solidFill>
                  <a:srgbClr val="0070C0"/>
                </a:solidFill>
                <a:latin typeface="Impact" panose="020B0806030902050204" pitchFamily="34" charset="0"/>
                <a:ea typeface="微软雅黑" pitchFamily="34" charset="-122"/>
              </a:rPr>
              <a:t>Part</a:t>
            </a:r>
            <a:r>
              <a:rPr lang="en-US" altLang="zh-CN" sz="4800" dirty="0" smtClean="0">
                <a:ln w="12700">
                  <a:noFill/>
                </a:ln>
                <a:solidFill>
                  <a:srgbClr val="0070C0"/>
                </a:solidFill>
                <a:latin typeface="Helvetica Neue Condensed" pitchFamily="50" charset="0"/>
                <a:ea typeface="微软雅黑" pitchFamily="34" charset="-122"/>
              </a:rPr>
              <a:t> </a:t>
            </a:r>
            <a:r>
              <a:rPr lang="en-US" altLang="zh-CN" sz="4800" dirty="0">
                <a:ln w="12700">
                  <a:noFill/>
                </a:ln>
                <a:solidFill>
                  <a:srgbClr val="0070C0"/>
                </a:solidFill>
                <a:latin typeface="Impact" panose="020B0806030902050204" pitchFamily="34" charset="0"/>
                <a:ea typeface="微软雅黑" pitchFamily="34" charset="-122"/>
              </a:rPr>
              <a:t>6</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935513" y="1773787"/>
            <a:ext cx="1877437" cy="553998"/>
          </a:xfrm>
          <a:prstGeom prst="rect">
            <a:avLst/>
          </a:prstGeom>
          <a:noFill/>
        </p:spPr>
        <p:txBody>
          <a:bodyPr wrap="none" rtlCol="0">
            <a:spAutoFit/>
          </a:bodyPr>
          <a:lstStyle/>
          <a:p>
            <a:pPr marL="0" lvl="1"/>
            <a:r>
              <a:rPr lang="zh-CN" altLang="en-US" sz="3000" b="1" spc="300" dirty="0">
                <a:solidFill>
                  <a:srgbClr val="0070C0"/>
                </a:solidFill>
                <a:latin typeface="微软雅黑" pitchFamily="34" charset="-122"/>
                <a:ea typeface="微软雅黑" pitchFamily="34" charset="-122"/>
              </a:rPr>
              <a:t>论文总结</a:t>
            </a: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85502"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相关总结</a:t>
            </a:r>
          </a:p>
        </p:txBody>
      </p:sp>
      <p:sp>
        <p:nvSpPr>
          <p:cNvPr id="19" name="TextBox 39"/>
          <p:cNvSpPr>
            <a:spLocks noChangeArrowheads="1"/>
          </p:cNvSpPr>
          <p:nvPr/>
        </p:nvSpPr>
        <p:spPr bwMode="auto">
          <a:xfrm>
            <a:off x="4985502" y="3008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感谢语</a:t>
            </a:r>
          </a:p>
        </p:txBody>
      </p:sp>
      <p:sp>
        <p:nvSpPr>
          <p:cNvPr id="23" name="TextBox 39"/>
          <p:cNvSpPr>
            <a:spLocks noChangeArrowheads="1"/>
          </p:cNvSpPr>
          <p:nvPr/>
        </p:nvSpPr>
        <p:spPr bwMode="auto">
          <a:xfrm>
            <a:off x="4985502" y="2742752"/>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参考文献</a:t>
            </a:r>
          </a:p>
        </p:txBody>
      </p:sp>
    </p:spTree>
    <p:extLst>
      <p:ext uri="{BB962C8B-B14F-4D97-AF65-F5344CB8AC3E}">
        <p14:creationId xmlns:p14="http://schemas.microsoft.com/office/powerpoint/2010/main" val="378588810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3"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相关总结</a:t>
            </a:r>
          </a:p>
        </p:txBody>
      </p:sp>
      <p:sp>
        <p:nvSpPr>
          <p:cNvPr id="25" name="椭圆 24"/>
          <p:cNvSpPr/>
          <p:nvPr/>
        </p:nvSpPr>
        <p:spPr>
          <a:xfrm>
            <a:off x="642230" y="2088733"/>
            <a:ext cx="1423450" cy="1423450"/>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6" name="组合 25"/>
          <p:cNvGrpSpPr/>
          <p:nvPr/>
        </p:nvGrpSpPr>
        <p:grpSpPr>
          <a:xfrm>
            <a:off x="1764286" y="2622833"/>
            <a:ext cx="1223538" cy="368530"/>
            <a:chOff x="3838575" y="2712368"/>
            <a:chExt cx="1604974" cy="368530"/>
          </a:xfrm>
        </p:grpSpPr>
        <p:cxnSp>
          <p:nvCxnSpPr>
            <p:cNvPr id="27" name="直接连接符 26"/>
            <p:cNvCxnSpPr/>
            <p:nvPr/>
          </p:nvCxnSpPr>
          <p:spPr>
            <a:xfrm>
              <a:off x="3838575" y="2892218"/>
              <a:ext cx="593181"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952634" y="2911353"/>
              <a:ext cx="490915"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405565" y="2712368"/>
              <a:ext cx="186017" cy="18946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07526" y="2899283"/>
              <a:ext cx="171299" cy="17447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flipV="1">
              <a:off x="4543202" y="2717130"/>
              <a:ext cx="316707" cy="36376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2788781" y="1419622"/>
            <a:ext cx="2846358" cy="2846358"/>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椭圆 4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4716016" y="1448616"/>
            <a:ext cx="623903" cy="623903"/>
            <a:chOff x="304800" y="673100"/>
            <a:chExt cx="4000500" cy="4000500"/>
          </a:xfrm>
          <a:effectLst>
            <a:outerShdw blurRad="317500" dist="1905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C00000"/>
                </a:solidFill>
                <a:latin typeface="微软雅黑" pitchFamily="34" charset="-122"/>
                <a:ea typeface="微软雅黑" pitchFamily="34" charset="-122"/>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1</a:t>
              </a:r>
              <a:endParaRPr lang="zh-CN" altLang="en-US" sz="2500" b="1" dirty="0">
                <a:solidFill>
                  <a:srgbClr val="0070C0"/>
                </a:solidFill>
                <a:latin typeface="微软雅黑" pitchFamily="34" charset="-122"/>
                <a:ea typeface="微软雅黑" pitchFamily="34" charset="-122"/>
              </a:endParaRPr>
            </a:p>
          </p:txBody>
        </p:sp>
      </p:grpSp>
      <p:grpSp>
        <p:nvGrpSpPr>
          <p:cNvPr id="48" name="组合 47"/>
          <p:cNvGrpSpPr/>
          <p:nvPr/>
        </p:nvGrpSpPr>
        <p:grpSpPr>
          <a:xfrm>
            <a:off x="5261064" y="2488506"/>
            <a:ext cx="623903" cy="623903"/>
            <a:chOff x="304800" y="673100"/>
            <a:chExt cx="4000500" cy="4000500"/>
          </a:xfrm>
          <a:effectLst>
            <a:outerShdw blurRad="317500" dist="1905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C00000"/>
                </a:solidFill>
                <a:latin typeface="微软雅黑" pitchFamily="34" charset="-122"/>
                <a:ea typeface="微软雅黑" pitchFamily="34" charset="-122"/>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2</a:t>
              </a:r>
              <a:endParaRPr lang="zh-CN" altLang="en-US" sz="2500" b="1" dirty="0">
                <a:solidFill>
                  <a:srgbClr val="0070C0"/>
                </a:solidFill>
                <a:latin typeface="微软雅黑" pitchFamily="34" charset="-122"/>
                <a:ea typeface="微软雅黑" pitchFamily="34" charset="-122"/>
              </a:endParaRPr>
            </a:p>
          </p:txBody>
        </p:sp>
      </p:grpSp>
      <p:grpSp>
        <p:nvGrpSpPr>
          <p:cNvPr id="51" name="组合 50"/>
          <p:cNvGrpSpPr/>
          <p:nvPr/>
        </p:nvGrpSpPr>
        <p:grpSpPr>
          <a:xfrm>
            <a:off x="4716016" y="3579954"/>
            <a:ext cx="623903" cy="623903"/>
            <a:chOff x="304800" y="673100"/>
            <a:chExt cx="4000500" cy="4000500"/>
          </a:xfrm>
          <a:effectLst>
            <a:outerShdw blurRad="317500" dist="1905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C00000"/>
                </a:solidFill>
                <a:latin typeface="微软雅黑" pitchFamily="34" charset="-122"/>
                <a:ea typeface="微软雅黑" pitchFamily="34" charset="-122"/>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3</a:t>
              </a:r>
              <a:endParaRPr lang="zh-CN" altLang="en-US" sz="2500" b="1" dirty="0">
                <a:solidFill>
                  <a:srgbClr val="0070C0"/>
                </a:solidFill>
                <a:latin typeface="微软雅黑" pitchFamily="34" charset="-122"/>
                <a:ea typeface="微软雅黑" pitchFamily="34" charset="-122"/>
              </a:endParaRPr>
            </a:p>
          </p:txBody>
        </p:sp>
      </p:grpSp>
      <p:sp>
        <p:nvSpPr>
          <p:cNvPr id="54" name="TextBox 53"/>
          <p:cNvSpPr txBox="1"/>
          <p:nvPr/>
        </p:nvSpPr>
        <p:spPr>
          <a:xfrm>
            <a:off x="994883" y="2406113"/>
            <a:ext cx="718145" cy="861774"/>
          </a:xfrm>
          <a:prstGeom prst="rect">
            <a:avLst/>
          </a:prstGeom>
          <a:noFill/>
        </p:spPr>
        <p:txBody>
          <a:bodyPr wrap="none" lIns="0" tIns="0" rIns="0" bIns="0" rtlCol="0">
            <a:spAutoFit/>
          </a:bodyPr>
          <a:lstStyle/>
          <a:p>
            <a:pPr algn="ctr"/>
            <a:r>
              <a:rPr lang="zh-CN" altLang="en-US" sz="2800" b="1" dirty="0" smtClean="0">
                <a:solidFill>
                  <a:schemeClr val="bg1"/>
                </a:solidFill>
                <a:latin typeface="微软雅黑" pitchFamily="34" charset="-122"/>
                <a:ea typeface="微软雅黑" pitchFamily="34" charset="-122"/>
              </a:rPr>
              <a:t>研究</a:t>
            </a:r>
            <a:endParaRPr lang="en-US" altLang="zh-CN" sz="2800" b="1" dirty="0" smtClean="0">
              <a:solidFill>
                <a:schemeClr val="bg1"/>
              </a:solidFill>
              <a:latin typeface="微软雅黑" pitchFamily="34" charset="-122"/>
              <a:ea typeface="微软雅黑" pitchFamily="34" charset="-122"/>
            </a:endParaRPr>
          </a:p>
          <a:p>
            <a:pPr algn="ctr"/>
            <a:r>
              <a:rPr lang="zh-CN" altLang="en-US" sz="2800" b="1" dirty="0" smtClean="0">
                <a:solidFill>
                  <a:schemeClr val="bg1"/>
                </a:solidFill>
                <a:latin typeface="微软雅黑" pitchFamily="34" charset="-122"/>
                <a:ea typeface="微软雅黑" pitchFamily="34" charset="-122"/>
              </a:rPr>
              <a:t>意义</a:t>
            </a:r>
          </a:p>
        </p:txBody>
      </p:sp>
      <p:sp>
        <p:nvSpPr>
          <p:cNvPr id="55" name="TextBox 54"/>
          <p:cNvSpPr txBox="1"/>
          <p:nvPr/>
        </p:nvSpPr>
        <p:spPr>
          <a:xfrm>
            <a:off x="5611771" y="1476863"/>
            <a:ext cx="3084553" cy="769441"/>
          </a:xfrm>
          <a:prstGeom prst="rect">
            <a:avLst/>
          </a:prstGeom>
          <a:noFill/>
        </p:spPr>
        <p:txBody>
          <a:bodyPr wrap="square" lIns="0" tIns="0" rIns="0" bIns="0" rtlCol="0">
            <a:spAutoFit/>
          </a:bodyPr>
          <a:lstStyle/>
          <a:p>
            <a:pPr algn="just"/>
            <a:r>
              <a:rPr lang="zh-CN" altLang="en-US" sz="1000" dirty="0">
                <a:solidFill>
                  <a:schemeClr val="tx1">
                    <a:lumMod val="50000"/>
                    <a:lumOff val="50000"/>
                  </a:schemeClr>
                </a:solidFill>
                <a:latin typeface="微软雅黑" pitchFamily="34" charset="-122"/>
                <a:ea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56" name="TextBox 55"/>
          <p:cNvSpPr txBox="1"/>
          <p:nvPr/>
        </p:nvSpPr>
        <p:spPr>
          <a:xfrm>
            <a:off x="6043820" y="2516931"/>
            <a:ext cx="2852530" cy="769441"/>
          </a:xfrm>
          <a:prstGeom prst="rect">
            <a:avLst/>
          </a:prstGeom>
          <a:noFill/>
        </p:spPr>
        <p:txBody>
          <a:bodyPr wrap="square" lIns="0" tIns="0" rIns="0" bIns="0" rtlCol="0">
            <a:spAutoFit/>
          </a:bodyPr>
          <a:lstStyle/>
          <a:p>
            <a:pPr algn="just"/>
            <a:r>
              <a:rPr lang="zh-CN" altLang="en-US" sz="1000" dirty="0">
                <a:solidFill>
                  <a:schemeClr val="tx1">
                    <a:lumMod val="50000"/>
                    <a:lumOff val="50000"/>
                  </a:schemeClr>
                </a:solidFill>
                <a:latin typeface="微软雅黑" pitchFamily="34" charset="-122"/>
                <a:ea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57" name="TextBox 56"/>
          <p:cNvSpPr txBox="1"/>
          <p:nvPr/>
        </p:nvSpPr>
        <p:spPr>
          <a:xfrm>
            <a:off x="5558416" y="3631245"/>
            <a:ext cx="3137908" cy="769441"/>
          </a:xfrm>
          <a:prstGeom prst="rect">
            <a:avLst/>
          </a:prstGeom>
          <a:noFill/>
        </p:spPr>
        <p:txBody>
          <a:bodyPr wrap="square" lIns="0" tIns="0" rIns="0" bIns="0" rtlCol="0">
            <a:spAutoFit/>
          </a:bodyPr>
          <a:lstStyle/>
          <a:p>
            <a:pPr algn="just"/>
            <a:r>
              <a:rPr lang="zh-CN" altLang="en-US" sz="1000" dirty="0">
                <a:solidFill>
                  <a:schemeClr val="tx1">
                    <a:lumMod val="50000"/>
                    <a:lumOff val="50000"/>
                  </a:schemeClr>
                </a:solidFill>
                <a:latin typeface="微软雅黑" pitchFamily="34" charset="-122"/>
                <a:ea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58" name="TextBox 57"/>
          <p:cNvSpPr txBox="1"/>
          <p:nvPr/>
        </p:nvSpPr>
        <p:spPr>
          <a:xfrm>
            <a:off x="3275855" y="2107471"/>
            <a:ext cx="1752111" cy="1400383"/>
          </a:xfrm>
          <a:prstGeom prst="rect">
            <a:avLst/>
          </a:prstGeom>
          <a:noFill/>
        </p:spPr>
        <p:txBody>
          <a:bodyPr wrap="square" lIns="0" tIns="0" rIns="0" bIns="0" rtlCol="0">
            <a:spAutoFit/>
          </a:bodyPr>
          <a:lstStyle/>
          <a:p>
            <a:pPr algn="just">
              <a:lnSpc>
                <a:spcPct val="13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400" dirty="0" smtClean="0">
                <a:solidFill>
                  <a:schemeClr val="tx1">
                    <a:lumMod val="65000"/>
                    <a:lumOff val="35000"/>
                  </a:schemeClr>
                </a:solidFill>
                <a:latin typeface="微软雅黑" pitchFamily="34" charset="-122"/>
                <a:ea typeface="微软雅黑" pitchFamily="34" charset="-122"/>
              </a:rPr>
              <a:t>……</a:t>
            </a:r>
            <a:endParaRPr lang="en-US" altLang="zh-CN" sz="14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85741686"/>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 presetClass="entr" presetSubtype="4" fill="hold" grpId="0" nodeType="afterEffect" p14:presetBounceEnd="44000">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14:bounceEnd="44000">
                                          <p:cBhvr additive="base">
                                            <p:cTn id="13" dur="5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14" dur="500" fill="hold"/>
                                            <p:tgtEl>
                                              <p:spTgt spid="2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4"/>
                                            </p:tgtEl>
                                            <p:attrNameLst>
                                              <p:attrName>style.visibility</p:attrName>
                                            </p:attrNameLst>
                                          </p:cBhvr>
                                          <p:to>
                                            <p:strVal val="visible"/>
                                          </p:to>
                                        </p:set>
                                        <p:anim calcmode="lin" valueType="num">
                                          <p:cBhvr>
                                            <p:cTn id="18" dur="500" fill="hold"/>
                                            <p:tgtEl>
                                              <p:spTgt spid="54"/>
                                            </p:tgtEl>
                                            <p:attrNameLst>
                                              <p:attrName>ppt_w</p:attrName>
                                            </p:attrNameLst>
                                          </p:cBhvr>
                                          <p:tavLst>
                                            <p:tav tm="0">
                                              <p:val>
                                                <p:fltVal val="0"/>
                                              </p:val>
                                            </p:tav>
                                            <p:tav tm="100000">
                                              <p:val>
                                                <p:strVal val="#ppt_w"/>
                                              </p:val>
                                            </p:tav>
                                          </p:tavLst>
                                        </p:anim>
                                        <p:anim calcmode="lin" valueType="num">
                                          <p:cBhvr>
                                            <p:cTn id="19" dur="500" fill="hold"/>
                                            <p:tgtEl>
                                              <p:spTgt spid="54"/>
                                            </p:tgtEl>
                                            <p:attrNameLst>
                                              <p:attrName>ppt_h</p:attrName>
                                            </p:attrNameLst>
                                          </p:cBhvr>
                                          <p:tavLst>
                                            <p:tav tm="0">
                                              <p:val>
                                                <p:fltVal val="0"/>
                                              </p:val>
                                            </p:tav>
                                            <p:tav tm="100000">
                                              <p:val>
                                                <p:strVal val="#ppt_h"/>
                                              </p:val>
                                            </p:tav>
                                          </p:tavLst>
                                        </p:anim>
                                        <p:animEffect transition="in" filter="fade">
                                          <p:cBhvr>
                                            <p:cTn id="20" dur="500"/>
                                            <p:tgtEl>
                                              <p:spTgt spid="54"/>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left)">
                                          <p:cBhvr>
                                            <p:cTn id="24" dur="500"/>
                                            <p:tgtEl>
                                              <p:spTgt spid="26"/>
                                            </p:tgtEl>
                                          </p:cBhvr>
                                        </p:animEffect>
                                      </p:childTnLst>
                                    </p:cTn>
                                  </p:par>
                                </p:childTnLst>
                              </p:cTn>
                            </p:par>
                            <p:par>
                              <p:cTn id="25" fill="hold">
                                <p:stCondLst>
                                  <p:cond delay="2000"/>
                                </p:stCondLst>
                                <p:childTnLst>
                                  <p:par>
                                    <p:cTn id="26" presetID="2" presetClass="entr" presetSubtype="1" fill="hold" nodeType="afterEffect" p14:presetBounceEnd="44000">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14:bounceEnd="44000">
                                          <p:cBhvr additive="base">
                                            <p:cTn id="28" dur="500" fill="hold"/>
                                            <p:tgtEl>
                                              <p:spTgt spid="42"/>
                                            </p:tgtEl>
                                            <p:attrNameLst>
                                              <p:attrName>ppt_x</p:attrName>
                                            </p:attrNameLst>
                                          </p:cBhvr>
                                          <p:tavLst>
                                            <p:tav tm="0">
                                              <p:val>
                                                <p:strVal val="#ppt_x"/>
                                              </p:val>
                                            </p:tav>
                                            <p:tav tm="100000">
                                              <p:val>
                                                <p:strVal val="#ppt_x"/>
                                              </p:val>
                                            </p:tav>
                                          </p:tavLst>
                                        </p:anim>
                                        <p:anim calcmode="lin" valueType="num" p14:bounceEnd="44000">
                                          <p:cBhvr additive="base">
                                            <p:cTn id="29" dur="500" fill="hold"/>
                                            <p:tgtEl>
                                              <p:spTgt spid="42"/>
                                            </p:tgtEl>
                                            <p:attrNameLst>
                                              <p:attrName>ppt_y</p:attrName>
                                            </p:attrNameLst>
                                          </p:cBhvr>
                                          <p:tavLst>
                                            <p:tav tm="0">
                                              <p:val>
                                                <p:strVal val="0-#ppt_h/2"/>
                                              </p:val>
                                            </p:tav>
                                            <p:tav tm="100000">
                                              <p:val>
                                                <p:strVal val="#ppt_y"/>
                                              </p:val>
                                            </p:tav>
                                          </p:tavLst>
                                        </p:anim>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wipe(up)">
                                          <p:cBhvr>
                                            <p:cTn id="33" dur="500"/>
                                            <p:tgtEl>
                                              <p:spTgt spid="58"/>
                                            </p:tgtEl>
                                          </p:cBhvr>
                                        </p:animEffect>
                                      </p:childTnLst>
                                    </p:cTn>
                                  </p:par>
                                </p:childTnLst>
                              </p:cTn>
                            </p:par>
                            <p:par>
                              <p:cTn id="34" fill="hold">
                                <p:stCondLst>
                                  <p:cond delay="3000"/>
                                </p:stCondLst>
                                <p:childTnLst>
                                  <p:par>
                                    <p:cTn id="35" presetID="52" presetClass="entr" presetSubtype="0"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Scale>
                                          <p:cBhvr>
                                            <p:cTn id="37"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500" decel="50000" fill="hold">
                                              <p:stCondLst>
                                                <p:cond delay="0"/>
                                              </p:stCondLst>
                                            </p:cTn>
                                            <p:tgtEl>
                                              <p:spTgt spid="45"/>
                                            </p:tgtEl>
                                            <p:attrNameLst>
                                              <p:attrName>ppt_x</p:attrName>
                                              <p:attrName>ppt_y</p:attrName>
                                            </p:attrNameLst>
                                          </p:cBhvr>
                                        </p:animMotion>
                                        <p:animEffect transition="in" filter="fade">
                                          <p:cBhvr>
                                            <p:cTn id="39" dur="500"/>
                                            <p:tgtEl>
                                              <p:spTgt spid="45"/>
                                            </p:tgtEl>
                                          </p:cBhvr>
                                        </p:animEffect>
                                      </p:childTnLst>
                                    </p:cTn>
                                  </p:par>
                                </p:childTnLst>
                              </p:cTn>
                            </p:par>
                            <p:par>
                              <p:cTn id="40" fill="hold">
                                <p:stCondLst>
                                  <p:cond delay="3500"/>
                                </p:stCondLst>
                                <p:childTnLst>
                                  <p:par>
                                    <p:cTn id="41" presetID="52" presetClass="entr" presetSubtype="0"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Scale>
                                          <p:cBhvr>
                                            <p:cTn id="43" dur="5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48"/>
                                            </p:tgtEl>
                                            <p:attrNameLst>
                                              <p:attrName>ppt_x</p:attrName>
                                              <p:attrName>ppt_y</p:attrName>
                                            </p:attrNameLst>
                                          </p:cBhvr>
                                        </p:animMotion>
                                        <p:animEffect transition="in" filter="fade">
                                          <p:cBhvr>
                                            <p:cTn id="45" dur="500"/>
                                            <p:tgtEl>
                                              <p:spTgt spid="48"/>
                                            </p:tgtEl>
                                          </p:cBhvr>
                                        </p:animEffect>
                                      </p:childTnLst>
                                    </p:cTn>
                                  </p:par>
                                </p:childTnLst>
                              </p:cTn>
                            </p:par>
                            <p:par>
                              <p:cTn id="46" fill="hold">
                                <p:stCondLst>
                                  <p:cond delay="4000"/>
                                </p:stCondLst>
                                <p:childTnLst>
                                  <p:par>
                                    <p:cTn id="47" presetID="52" presetClass="entr" presetSubtype="0"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animScale>
                                          <p:cBhvr>
                                            <p:cTn id="49" dur="5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500" decel="50000" fill="hold">
                                              <p:stCondLst>
                                                <p:cond delay="0"/>
                                              </p:stCondLst>
                                            </p:cTn>
                                            <p:tgtEl>
                                              <p:spTgt spid="51"/>
                                            </p:tgtEl>
                                            <p:attrNameLst>
                                              <p:attrName>ppt_x</p:attrName>
                                              <p:attrName>ppt_y</p:attrName>
                                            </p:attrNameLst>
                                          </p:cBhvr>
                                        </p:animMotion>
                                        <p:animEffect transition="in" filter="fade">
                                          <p:cBhvr>
                                            <p:cTn id="51" dur="500"/>
                                            <p:tgtEl>
                                              <p:spTgt spid="51"/>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wipe(left)">
                                          <p:cBhvr>
                                            <p:cTn id="55" dur="500"/>
                                            <p:tgtEl>
                                              <p:spTgt spid="55"/>
                                            </p:tgtEl>
                                          </p:cBhvr>
                                        </p:animEffect>
                                      </p:childTnLst>
                                    </p:cTn>
                                  </p:par>
                                  <p:par>
                                    <p:cTn id="56" presetID="22" presetClass="entr" presetSubtype="8" fill="hold" grpId="0" nodeType="withEffect">
                                      <p:stCondLst>
                                        <p:cond delay="200"/>
                                      </p:stCondLst>
                                      <p:childTnLst>
                                        <p:set>
                                          <p:cBhvr>
                                            <p:cTn id="57" dur="1" fill="hold">
                                              <p:stCondLst>
                                                <p:cond delay="0"/>
                                              </p:stCondLst>
                                            </p:cTn>
                                            <p:tgtEl>
                                              <p:spTgt spid="56"/>
                                            </p:tgtEl>
                                            <p:attrNameLst>
                                              <p:attrName>style.visibility</p:attrName>
                                            </p:attrNameLst>
                                          </p:cBhvr>
                                          <p:to>
                                            <p:strVal val="visible"/>
                                          </p:to>
                                        </p:set>
                                        <p:animEffect transition="in" filter="wipe(left)">
                                          <p:cBhvr>
                                            <p:cTn id="58" dur="500"/>
                                            <p:tgtEl>
                                              <p:spTgt spid="56"/>
                                            </p:tgtEl>
                                          </p:cBhvr>
                                        </p:animEffect>
                                      </p:childTnLst>
                                    </p:cTn>
                                  </p:par>
                                  <p:par>
                                    <p:cTn id="59" presetID="22" presetClass="entr" presetSubtype="8" fill="hold" grpId="0" nodeType="withEffect">
                                      <p:stCondLst>
                                        <p:cond delay="400"/>
                                      </p:stCondLst>
                                      <p:childTnLst>
                                        <p:set>
                                          <p:cBhvr>
                                            <p:cTn id="60" dur="1" fill="hold">
                                              <p:stCondLst>
                                                <p:cond delay="0"/>
                                              </p:stCondLst>
                                            </p:cTn>
                                            <p:tgtEl>
                                              <p:spTgt spid="57"/>
                                            </p:tgtEl>
                                            <p:attrNameLst>
                                              <p:attrName>style.visibility</p:attrName>
                                            </p:attrNameLst>
                                          </p:cBhvr>
                                          <p:to>
                                            <p:strVal val="visible"/>
                                          </p:to>
                                        </p:set>
                                        <p:animEffect transition="in" filter="wipe(left)">
                                          <p:cBhvr>
                                            <p:cTn id="61" dur="500"/>
                                            <p:tgtEl>
                                              <p:spTgt spid="57"/>
                                            </p:tgtEl>
                                          </p:cBhvr>
                                        </p:animEffect>
                                      </p:childTnLst>
                                    </p:cTn>
                                  </p:par>
                                </p:childTnLst>
                              </p:cTn>
                            </p:par>
                            <p:par>
                              <p:cTn id="62" fill="hold">
                                <p:stCondLst>
                                  <p:cond delay="5400"/>
                                </p:stCondLst>
                                <p:childTnLst>
                                  <p:par>
                                    <p:cTn id="63" presetID="26" presetClass="emph" presetSubtype="0" repeatCount="30000" fill="hold" nodeType="afterEffect">
                                      <p:stCondLst>
                                        <p:cond delay="0"/>
                                      </p:stCondLst>
                                      <p:childTnLst>
                                        <p:animEffect transition="out" filter="fade">
                                          <p:cBhvr>
                                            <p:cTn id="64" dur="100" tmFilter="0, 0; .2, .5; .8, .5; 1, 0"/>
                                            <p:tgtEl>
                                              <p:spTgt spid="26"/>
                                            </p:tgtEl>
                                          </p:cBhvr>
                                        </p:animEffect>
                                        <p:animScale>
                                          <p:cBhvr>
                                            <p:cTn id="65" dur="50" autoRev="1"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5" grpId="0" animBg="1"/>
          <p:bldP spid="54" grpId="0"/>
          <p:bldP spid="55" grpId="0"/>
          <p:bldP spid="56" grpId="0"/>
          <p:bldP spid="57" grpId="0"/>
          <p:bldP spid="5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ppt_x"/>
                                              </p:val>
                                            </p:tav>
                                            <p:tav tm="100000">
                                              <p:val>
                                                <p:strVal val="#ppt_x"/>
                                              </p:val>
                                            </p:tav>
                                          </p:tavLst>
                                        </p:anim>
                                        <p:anim calcmode="lin" valueType="num">
                                          <p:cBhvr additive="base">
                                            <p:cTn id="14" dur="500" fill="hold"/>
                                            <p:tgtEl>
                                              <p:spTgt spid="2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4"/>
                                            </p:tgtEl>
                                            <p:attrNameLst>
                                              <p:attrName>style.visibility</p:attrName>
                                            </p:attrNameLst>
                                          </p:cBhvr>
                                          <p:to>
                                            <p:strVal val="visible"/>
                                          </p:to>
                                        </p:set>
                                        <p:anim calcmode="lin" valueType="num">
                                          <p:cBhvr>
                                            <p:cTn id="18" dur="500" fill="hold"/>
                                            <p:tgtEl>
                                              <p:spTgt spid="54"/>
                                            </p:tgtEl>
                                            <p:attrNameLst>
                                              <p:attrName>ppt_w</p:attrName>
                                            </p:attrNameLst>
                                          </p:cBhvr>
                                          <p:tavLst>
                                            <p:tav tm="0">
                                              <p:val>
                                                <p:fltVal val="0"/>
                                              </p:val>
                                            </p:tav>
                                            <p:tav tm="100000">
                                              <p:val>
                                                <p:strVal val="#ppt_w"/>
                                              </p:val>
                                            </p:tav>
                                          </p:tavLst>
                                        </p:anim>
                                        <p:anim calcmode="lin" valueType="num">
                                          <p:cBhvr>
                                            <p:cTn id="19" dur="500" fill="hold"/>
                                            <p:tgtEl>
                                              <p:spTgt spid="54"/>
                                            </p:tgtEl>
                                            <p:attrNameLst>
                                              <p:attrName>ppt_h</p:attrName>
                                            </p:attrNameLst>
                                          </p:cBhvr>
                                          <p:tavLst>
                                            <p:tav tm="0">
                                              <p:val>
                                                <p:fltVal val="0"/>
                                              </p:val>
                                            </p:tav>
                                            <p:tav tm="100000">
                                              <p:val>
                                                <p:strVal val="#ppt_h"/>
                                              </p:val>
                                            </p:tav>
                                          </p:tavLst>
                                        </p:anim>
                                        <p:animEffect transition="in" filter="fade">
                                          <p:cBhvr>
                                            <p:cTn id="20" dur="500"/>
                                            <p:tgtEl>
                                              <p:spTgt spid="54"/>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left)">
                                          <p:cBhvr>
                                            <p:cTn id="24" dur="500"/>
                                            <p:tgtEl>
                                              <p:spTgt spid="26"/>
                                            </p:tgtEl>
                                          </p:cBhvr>
                                        </p:animEffect>
                                      </p:childTnLst>
                                    </p:cTn>
                                  </p:par>
                                </p:childTnLst>
                              </p:cTn>
                            </p:par>
                            <p:par>
                              <p:cTn id="25" fill="hold">
                                <p:stCondLst>
                                  <p:cond delay="2000"/>
                                </p:stCondLst>
                                <p:childTnLst>
                                  <p:par>
                                    <p:cTn id="26" presetID="2" presetClass="entr" presetSubtype="1"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500" fill="hold"/>
                                            <p:tgtEl>
                                              <p:spTgt spid="42"/>
                                            </p:tgtEl>
                                            <p:attrNameLst>
                                              <p:attrName>ppt_x</p:attrName>
                                            </p:attrNameLst>
                                          </p:cBhvr>
                                          <p:tavLst>
                                            <p:tav tm="0">
                                              <p:val>
                                                <p:strVal val="#ppt_x"/>
                                              </p:val>
                                            </p:tav>
                                            <p:tav tm="100000">
                                              <p:val>
                                                <p:strVal val="#ppt_x"/>
                                              </p:val>
                                            </p:tav>
                                          </p:tavLst>
                                        </p:anim>
                                        <p:anim calcmode="lin" valueType="num">
                                          <p:cBhvr additive="base">
                                            <p:cTn id="29" dur="500" fill="hold"/>
                                            <p:tgtEl>
                                              <p:spTgt spid="42"/>
                                            </p:tgtEl>
                                            <p:attrNameLst>
                                              <p:attrName>ppt_y</p:attrName>
                                            </p:attrNameLst>
                                          </p:cBhvr>
                                          <p:tavLst>
                                            <p:tav tm="0">
                                              <p:val>
                                                <p:strVal val="0-#ppt_h/2"/>
                                              </p:val>
                                            </p:tav>
                                            <p:tav tm="100000">
                                              <p:val>
                                                <p:strVal val="#ppt_y"/>
                                              </p:val>
                                            </p:tav>
                                          </p:tavLst>
                                        </p:anim>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wipe(up)">
                                          <p:cBhvr>
                                            <p:cTn id="33" dur="500"/>
                                            <p:tgtEl>
                                              <p:spTgt spid="58"/>
                                            </p:tgtEl>
                                          </p:cBhvr>
                                        </p:animEffect>
                                      </p:childTnLst>
                                    </p:cTn>
                                  </p:par>
                                </p:childTnLst>
                              </p:cTn>
                            </p:par>
                            <p:par>
                              <p:cTn id="34" fill="hold">
                                <p:stCondLst>
                                  <p:cond delay="3000"/>
                                </p:stCondLst>
                                <p:childTnLst>
                                  <p:par>
                                    <p:cTn id="35" presetID="52" presetClass="entr" presetSubtype="0"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Scale>
                                          <p:cBhvr>
                                            <p:cTn id="37"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500" decel="50000" fill="hold">
                                              <p:stCondLst>
                                                <p:cond delay="0"/>
                                              </p:stCondLst>
                                            </p:cTn>
                                            <p:tgtEl>
                                              <p:spTgt spid="45"/>
                                            </p:tgtEl>
                                            <p:attrNameLst>
                                              <p:attrName>ppt_x</p:attrName>
                                              <p:attrName>ppt_y</p:attrName>
                                            </p:attrNameLst>
                                          </p:cBhvr>
                                        </p:animMotion>
                                        <p:animEffect transition="in" filter="fade">
                                          <p:cBhvr>
                                            <p:cTn id="39" dur="500"/>
                                            <p:tgtEl>
                                              <p:spTgt spid="45"/>
                                            </p:tgtEl>
                                          </p:cBhvr>
                                        </p:animEffect>
                                      </p:childTnLst>
                                    </p:cTn>
                                  </p:par>
                                </p:childTnLst>
                              </p:cTn>
                            </p:par>
                            <p:par>
                              <p:cTn id="40" fill="hold">
                                <p:stCondLst>
                                  <p:cond delay="3500"/>
                                </p:stCondLst>
                                <p:childTnLst>
                                  <p:par>
                                    <p:cTn id="41" presetID="52" presetClass="entr" presetSubtype="0"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Scale>
                                          <p:cBhvr>
                                            <p:cTn id="43" dur="5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48"/>
                                            </p:tgtEl>
                                            <p:attrNameLst>
                                              <p:attrName>ppt_x</p:attrName>
                                              <p:attrName>ppt_y</p:attrName>
                                            </p:attrNameLst>
                                          </p:cBhvr>
                                        </p:animMotion>
                                        <p:animEffect transition="in" filter="fade">
                                          <p:cBhvr>
                                            <p:cTn id="45" dur="500"/>
                                            <p:tgtEl>
                                              <p:spTgt spid="48"/>
                                            </p:tgtEl>
                                          </p:cBhvr>
                                        </p:animEffect>
                                      </p:childTnLst>
                                    </p:cTn>
                                  </p:par>
                                </p:childTnLst>
                              </p:cTn>
                            </p:par>
                            <p:par>
                              <p:cTn id="46" fill="hold">
                                <p:stCondLst>
                                  <p:cond delay="4000"/>
                                </p:stCondLst>
                                <p:childTnLst>
                                  <p:par>
                                    <p:cTn id="47" presetID="52" presetClass="entr" presetSubtype="0"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animScale>
                                          <p:cBhvr>
                                            <p:cTn id="49" dur="5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500" decel="50000" fill="hold">
                                              <p:stCondLst>
                                                <p:cond delay="0"/>
                                              </p:stCondLst>
                                            </p:cTn>
                                            <p:tgtEl>
                                              <p:spTgt spid="51"/>
                                            </p:tgtEl>
                                            <p:attrNameLst>
                                              <p:attrName>ppt_x</p:attrName>
                                              <p:attrName>ppt_y</p:attrName>
                                            </p:attrNameLst>
                                          </p:cBhvr>
                                        </p:animMotion>
                                        <p:animEffect transition="in" filter="fade">
                                          <p:cBhvr>
                                            <p:cTn id="51" dur="500"/>
                                            <p:tgtEl>
                                              <p:spTgt spid="51"/>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wipe(left)">
                                          <p:cBhvr>
                                            <p:cTn id="55" dur="500"/>
                                            <p:tgtEl>
                                              <p:spTgt spid="55"/>
                                            </p:tgtEl>
                                          </p:cBhvr>
                                        </p:animEffect>
                                      </p:childTnLst>
                                    </p:cTn>
                                  </p:par>
                                  <p:par>
                                    <p:cTn id="56" presetID="22" presetClass="entr" presetSubtype="8" fill="hold" grpId="0" nodeType="withEffect">
                                      <p:stCondLst>
                                        <p:cond delay="200"/>
                                      </p:stCondLst>
                                      <p:childTnLst>
                                        <p:set>
                                          <p:cBhvr>
                                            <p:cTn id="57" dur="1" fill="hold">
                                              <p:stCondLst>
                                                <p:cond delay="0"/>
                                              </p:stCondLst>
                                            </p:cTn>
                                            <p:tgtEl>
                                              <p:spTgt spid="56"/>
                                            </p:tgtEl>
                                            <p:attrNameLst>
                                              <p:attrName>style.visibility</p:attrName>
                                            </p:attrNameLst>
                                          </p:cBhvr>
                                          <p:to>
                                            <p:strVal val="visible"/>
                                          </p:to>
                                        </p:set>
                                        <p:animEffect transition="in" filter="wipe(left)">
                                          <p:cBhvr>
                                            <p:cTn id="58" dur="500"/>
                                            <p:tgtEl>
                                              <p:spTgt spid="56"/>
                                            </p:tgtEl>
                                          </p:cBhvr>
                                        </p:animEffect>
                                      </p:childTnLst>
                                    </p:cTn>
                                  </p:par>
                                  <p:par>
                                    <p:cTn id="59" presetID="22" presetClass="entr" presetSubtype="8" fill="hold" grpId="0" nodeType="withEffect">
                                      <p:stCondLst>
                                        <p:cond delay="400"/>
                                      </p:stCondLst>
                                      <p:childTnLst>
                                        <p:set>
                                          <p:cBhvr>
                                            <p:cTn id="60" dur="1" fill="hold">
                                              <p:stCondLst>
                                                <p:cond delay="0"/>
                                              </p:stCondLst>
                                            </p:cTn>
                                            <p:tgtEl>
                                              <p:spTgt spid="57"/>
                                            </p:tgtEl>
                                            <p:attrNameLst>
                                              <p:attrName>style.visibility</p:attrName>
                                            </p:attrNameLst>
                                          </p:cBhvr>
                                          <p:to>
                                            <p:strVal val="visible"/>
                                          </p:to>
                                        </p:set>
                                        <p:animEffect transition="in" filter="wipe(left)">
                                          <p:cBhvr>
                                            <p:cTn id="61" dur="500"/>
                                            <p:tgtEl>
                                              <p:spTgt spid="57"/>
                                            </p:tgtEl>
                                          </p:cBhvr>
                                        </p:animEffect>
                                      </p:childTnLst>
                                    </p:cTn>
                                  </p:par>
                                </p:childTnLst>
                              </p:cTn>
                            </p:par>
                            <p:par>
                              <p:cTn id="62" fill="hold">
                                <p:stCondLst>
                                  <p:cond delay="5400"/>
                                </p:stCondLst>
                                <p:childTnLst>
                                  <p:par>
                                    <p:cTn id="63" presetID="26" presetClass="emph" presetSubtype="0" repeatCount="30000" fill="hold" nodeType="afterEffect">
                                      <p:stCondLst>
                                        <p:cond delay="0"/>
                                      </p:stCondLst>
                                      <p:childTnLst>
                                        <p:animEffect transition="out" filter="fade">
                                          <p:cBhvr>
                                            <p:cTn id="64" dur="100" tmFilter="0, 0; .2, .5; .8, .5; 1, 0"/>
                                            <p:tgtEl>
                                              <p:spTgt spid="26"/>
                                            </p:tgtEl>
                                          </p:cBhvr>
                                        </p:animEffect>
                                        <p:animScale>
                                          <p:cBhvr>
                                            <p:cTn id="65" dur="50" autoRev="1"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5" grpId="0" animBg="1"/>
          <p:bldP spid="54" grpId="0"/>
          <p:bldP spid="55" grpId="0"/>
          <p:bldP spid="56" grpId="0"/>
          <p:bldP spid="57" grpId="0"/>
          <p:bldP spid="58"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参考文献</a:t>
            </a:r>
          </a:p>
        </p:txBody>
      </p:sp>
      <p:grpSp>
        <p:nvGrpSpPr>
          <p:cNvPr id="87" name="组合 86"/>
          <p:cNvGrpSpPr/>
          <p:nvPr/>
        </p:nvGrpSpPr>
        <p:grpSpPr>
          <a:xfrm>
            <a:off x="1406458" y="1565803"/>
            <a:ext cx="2011893" cy="2011893"/>
            <a:chOff x="304800" y="673100"/>
            <a:chExt cx="4000500" cy="4000500"/>
          </a:xfrm>
          <a:effectLst>
            <a:outerShdw blurRad="444500" dist="254000" dir="8100000" algn="tr" rotWithShape="0">
              <a:prstClr val="black">
                <a:alpha val="50000"/>
              </a:prstClr>
            </a:outerShdw>
          </a:effectLst>
        </p:grpSpPr>
        <p:sp>
          <p:nvSpPr>
            <p:cNvPr id="88" name="同心圆 8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9" name="椭圆 8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0" name="椭圆 89"/>
          <p:cNvSpPr/>
          <p:nvPr/>
        </p:nvSpPr>
        <p:spPr>
          <a:xfrm>
            <a:off x="1589819" y="3447812"/>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椭圆 90"/>
          <p:cNvSpPr/>
          <p:nvPr/>
        </p:nvSpPr>
        <p:spPr>
          <a:xfrm>
            <a:off x="1967579" y="3571714"/>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2141282" y="3377093"/>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椭圆 92"/>
          <p:cNvSpPr/>
          <p:nvPr/>
        </p:nvSpPr>
        <p:spPr>
          <a:xfrm>
            <a:off x="2774043" y="3498702"/>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a:off x="1315042" y="3259008"/>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a:off x="1607791" y="3302300"/>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a:off x="3144761" y="3433728"/>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TextBox 96"/>
          <p:cNvSpPr txBox="1"/>
          <p:nvPr/>
        </p:nvSpPr>
        <p:spPr>
          <a:xfrm>
            <a:off x="4975670" y="1063031"/>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smtClean="0">
                <a:solidFill>
                  <a:schemeClr val="tx1"/>
                </a:solidFill>
              </a:rPr>
              <a:t>2016</a:t>
            </a:r>
            <a:r>
              <a:rPr lang="zh-CN" altLang="en-US" sz="1200" dirty="0" smtClean="0">
                <a:solidFill>
                  <a:schemeClr val="tx1"/>
                </a:solidFill>
              </a:rPr>
              <a:t>年</a:t>
            </a:r>
            <a:r>
              <a:rPr lang="en-US" altLang="zh-CN" sz="1200" dirty="0" smtClean="0">
                <a:solidFill>
                  <a:schemeClr val="tx1"/>
                </a:solidFill>
              </a:rPr>
              <a:t>96</a:t>
            </a:r>
            <a:r>
              <a:rPr lang="zh-CN" altLang="en-US" sz="1200" dirty="0" smtClean="0">
                <a:solidFill>
                  <a:schemeClr val="tx1"/>
                </a:solidFill>
              </a:rPr>
              <a:t>月莫言</a:t>
            </a:r>
            <a:r>
              <a:rPr lang="en-US" altLang="zh-CN" sz="1200" dirty="0" smtClean="0">
                <a:solidFill>
                  <a:schemeClr val="tx1"/>
                </a:solidFill>
              </a:rPr>
              <a:t>《</a:t>
            </a:r>
            <a:r>
              <a:rPr lang="zh-CN" altLang="en-US" sz="1200" dirty="0" smtClean="0">
                <a:solidFill>
                  <a:schemeClr val="tx1"/>
                </a:solidFill>
              </a:rPr>
              <a:t>红高粱</a:t>
            </a:r>
            <a:r>
              <a:rPr lang="en-US" altLang="zh-CN" sz="1200" dirty="0" smtClean="0">
                <a:solidFill>
                  <a:schemeClr val="tx1"/>
                </a:solidFill>
              </a:rPr>
              <a:t>》</a:t>
            </a:r>
            <a:endParaRPr lang="en-US" altLang="zh-CN" sz="1200" dirty="0">
              <a:solidFill>
                <a:schemeClr val="tx1"/>
              </a:solidFill>
            </a:endParaRPr>
          </a:p>
        </p:txBody>
      </p:sp>
      <p:cxnSp>
        <p:nvCxnSpPr>
          <p:cNvPr id="98" name="直接连接符 97"/>
          <p:cNvCxnSpPr/>
          <p:nvPr/>
        </p:nvCxnSpPr>
        <p:spPr>
          <a:xfrm>
            <a:off x="4001445" y="1124964"/>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9" name="TextBox 98"/>
          <p:cNvSpPr txBox="1"/>
          <p:nvPr/>
        </p:nvSpPr>
        <p:spPr>
          <a:xfrm>
            <a:off x="5007693" y="1581672"/>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a:solidFill>
                  <a:schemeClr val="tx1"/>
                </a:solidFill>
              </a:rPr>
              <a:t>月莫言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00" name="直接连接符 99"/>
          <p:cNvCxnSpPr/>
          <p:nvPr/>
        </p:nvCxnSpPr>
        <p:spPr>
          <a:xfrm>
            <a:off x="4001445" y="1630983"/>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1" name="TextBox 100"/>
          <p:cNvSpPr txBox="1"/>
          <p:nvPr/>
        </p:nvSpPr>
        <p:spPr>
          <a:xfrm>
            <a:off x="5007693" y="2085728"/>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a:solidFill>
                  <a:schemeClr val="tx1"/>
                </a:solidFill>
              </a:rPr>
              <a:t>月莫言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02" name="直接连接符 101"/>
          <p:cNvCxnSpPr/>
          <p:nvPr/>
        </p:nvCxnSpPr>
        <p:spPr>
          <a:xfrm>
            <a:off x="4001445" y="2135039"/>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3" name="TextBox 102"/>
          <p:cNvSpPr txBox="1"/>
          <p:nvPr/>
        </p:nvSpPr>
        <p:spPr>
          <a:xfrm>
            <a:off x="5007693" y="2589784"/>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a:solidFill>
                  <a:schemeClr val="tx1"/>
                </a:solidFill>
              </a:rPr>
              <a:t>月莫言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04" name="直接连接符 103"/>
          <p:cNvCxnSpPr/>
          <p:nvPr/>
        </p:nvCxnSpPr>
        <p:spPr>
          <a:xfrm>
            <a:off x="4001445" y="2639095"/>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5007693" y="3093840"/>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smtClean="0">
                <a:solidFill>
                  <a:schemeClr val="tx1"/>
                </a:solidFill>
              </a:rPr>
              <a:t>月莫</a:t>
            </a:r>
            <a:r>
              <a:rPr lang="zh-CN" altLang="en-US" sz="1200" dirty="0">
                <a:solidFill>
                  <a:schemeClr val="tx1"/>
                </a:solidFill>
              </a:rPr>
              <a:t>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06" name="直接连接符 105"/>
          <p:cNvCxnSpPr/>
          <p:nvPr/>
        </p:nvCxnSpPr>
        <p:spPr>
          <a:xfrm>
            <a:off x="4001445" y="3143151"/>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7" name="TextBox 106"/>
          <p:cNvSpPr txBox="1"/>
          <p:nvPr/>
        </p:nvSpPr>
        <p:spPr>
          <a:xfrm>
            <a:off x="5007693" y="3597896"/>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a:solidFill>
                  <a:schemeClr val="tx1"/>
                </a:solidFill>
              </a:rPr>
              <a:t>月莫言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08" name="直接连接符 107"/>
          <p:cNvCxnSpPr/>
          <p:nvPr/>
        </p:nvCxnSpPr>
        <p:spPr>
          <a:xfrm>
            <a:off x="4001445" y="3647207"/>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9" name="椭圆 108"/>
          <p:cNvSpPr/>
          <p:nvPr/>
        </p:nvSpPr>
        <p:spPr>
          <a:xfrm>
            <a:off x="3789865" y="98757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endParaRPr lang="zh-CN" altLang="en-US" dirty="0"/>
          </a:p>
        </p:txBody>
      </p:sp>
      <p:sp>
        <p:nvSpPr>
          <p:cNvPr id="110" name="椭圆 109"/>
          <p:cNvSpPr/>
          <p:nvPr/>
        </p:nvSpPr>
        <p:spPr>
          <a:xfrm>
            <a:off x="3510644" y="3072585"/>
            <a:ext cx="167224" cy="167224"/>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椭圆 110"/>
          <p:cNvSpPr/>
          <p:nvPr/>
        </p:nvSpPr>
        <p:spPr>
          <a:xfrm>
            <a:off x="3305745" y="3190313"/>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椭圆 111"/>
          <p:cNvSpPr/>
          <p:nvPr/>
        </p:nvSpPr>
        <p:spPr>
          <a:xfrm>
            <a:off x="3788769" y="1489662"/>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sp>
        <p:nvSpPr>
          <p:cNvPr id="113" name="椭圆 112"/>
          <p:cNvSpPr/>
          <p:nvPr/>
        </p:nvSpPr>
        <p:spPr>
          <a:xfrm>
            <a:off x="3788580" y="1999617"/>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sp>
        <p:nvSpPr>
          <p:cNvPr id="114" name="椭圆 113"/>
          <p:cNvSpPr/>
          <p:nvPr/>
        </p:nvSpPr>
        <p:spPr>
          <a:xfrm>
            <a:off x="3787484" y="250170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4</a:t>
            </a:r>
            <a:endParaRPr lang="zh-CN" altLang="en-US" dirty="0"/>
          </a:p>
        </p:txBody>
      </p:sp>
      <p:sp>
        <p:nvSpPr>
          <p:cNvPr id="115" name="椭圆 114"/>
          <p:cNvSpPr/>
          <p:nvPr/>
        </p:nvSpPr>
        <p:spPr>
          <a:xfrm>
            <a:off x="3789910" y="3003963"/>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5</a:t>
            </a:r>
            <a:endParaRPr lang="zh-CN" altLang="en-US" dirty="0"/>
          </a:p>
        </p:txBody>
      </p:sp>
      <p:sp>
        <p:nvSpPr>
          <p:cNvPr id="116" name="椭圆 115"/>
          <p:cNvSpPr/>
          <p:nvPr/>
        </p:nvSpPr>
        <p:spPr>
          <a:xfrm>
            <a:off x="3788814" y="350605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6</a:t>
            </a:r>
            <a:endParaRPr lang="zh-CN" altLang="en-US" dirty="0"/>
          </a:p>
        </p:txBody>
      </p:sp>
      <p:sp>
        <p:nvSpPr>
          <p:cNvPr id="117" name="TextBox 116"/>
          <p:cNvSpPr txBox="1"/>
          <p:nvPr/>
        </p:nvSpPr>
        <p:spPr>
          <a:xfrm>
            <a:off x="1743952" y="2417860"/>
            <a:ext cx="1400809" cy="30777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000" b="1" dirty="0" smtClean="0">
                <a:solidFill>
                  <a:srgbClr val="0070C0"/>
                </a:solidFill>
              </a:rPr>
              <a:t>参考文献</a:t>
            </a:r>
            <a:endParaRPr lang="en-US" altLang="zh-CN" sz="2000" b="1" dirty="0">
              <a:solidFill>
                <a:srgbClr val="0070C0"/>
              </a:solidFill>
            </a:endParaRPr>
          </a:p>
        </p:txBody>
      </p:sp>
      <p:sp>
        <p:nvSpPr>
          <p:cNvPr id="118" name="TextBox 117"/>
          <p:cNvSpPr txBox="1"/>
          <p:nvPr/>
        </p:nvSpPr>
        <p:spPr>
          <a:xfrm>
            <a:off x="5007693" y="4085732"/>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smtClean="0">
                <a:solidFill>
                  <a:schemeClr val="tx1"/>
                </a:solidFill>
              </a:rPr>
              <a:t>月莫</a:t>
            </a:r>
            <a:r>
              <a:rPr lang="zh-CN" altLang="en-US" sz="1200" dirty="0">
                <a:solidFill>
                  <a:schemeClr val="tx1"/>
                </a:solidFill>
              </a:rPr>
              <a:t>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19" name="直接连接符 118"/>
          <p:cNvCxnSpPr/>
          <p:nvPr/>
        </p:nvCxnSpPr>
        <p:spPr>
          <a:xfrm>
            <a:off x="4001445" y="4135043"/>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5007693" y="4589788"/>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a:solidFill>
                  <a:schemeClr val="tx1"/>
                </a:solidFill>
              </a:rPr>
              <a:t>月莫言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21" name="直接连接符 120"/>
          <p:cNvCxnSpPr/>
          <p:nvPr/>
        </p:nvCxnSpPr>
        <p:spPr>
          <a:xfrm>
            <a:off x="4001445" y="4639099"/>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22" name="椭圆 121"/>
          <p:cNvSpPr/>
          <p:nvPr/>
        </p:nvSpPr>
        <p:spPr>
          <a:xfrm>
            <a:off x="3789910" y="399585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7</a:t>
            </a:r>
            <a:endParaRPr lang="zh-CN" altLang="en-US" dirty="0"/>
          </a:p>
        </p:txBody>
      </p:sp>
      <p:sp>
        <p:nvSpPr>
          <p:cNvPr id="123" name="椭圆 122"/>
          <p:cNvSpPr/>
          <p:nvPr/>
        </p:nvSpPr>
        <p:spPr>
          <a:xfrm>
            <a:off x="3788814" y="4497943"/>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8</a:t>
            </a:r>
            <a:endParaRPr lang="zh-CN" altLang="en-US" dirty="0"/>
          </a:p>
        </p:txBody>
      </p:sp>
    </p:spTree>
    <p:extLst>
      <p:ext uri="{BB962C8B-B14F-4D97-AF65-F5344CB8AC3E}">
        <p14:creationId xmlns:p14="http://schemas.microsoft.com/office/powerpoint/2010/main" val="43027038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87"/>
                                        </p:tgtEl>
                                        <p:attrNameLst>
                                          <p:attrName>style.visibility</p:attrName>
                                        </p:attrNameLst>
                                      </p:cBhvr>
                                      <p:to>
                                        <p:strVal val="visible"/>
                                      </p:to>
                                    </p:set>
                                    <p:animEffect transition="in" filter="fade">
                                      <p:cBhvr>
                                        <p:cTn id="13" dur="1500"/>
                                        <p:tgtEl>
                                          <p:spTgt spid="87"/>
                                        </p:tgtEl>
                                      </p:cBhvr>
                                    </p:animEffect>
                                    <p:anim calcmode="lin" valueType="num">
                                      <p:cBhvr>
                                        <p:cTn id="14" dur="1500" fill="hold"/>
                                        <p:tgtEl>
                                          <p:spTgt spid="87"/>
                                        </p:tgtEl>
                                        <p:attrNameLst>
                                          <p:attrName>ppt_x</p:attrName>
                                        </p:attrNameLst>
                                      </p:cBhvr>
                                      <p:tavLst>
                                        <p:tav tm="0">
                                          <p:val>
                                            <p:strVal val="#ppt_x"/>
                                          </p:val>
                                        </p:tav>
                                        <p:tav tm="100000">
                                          <p:val>
                                            <p:strVal val="#ppt_x"/>
                                          </p:val>
                                        </p:tav>
                                      </p:tavLst>
                                    </p:anim>
                                    <p:anim calcmode="lin" valueType="num">
                                      <p:cBhvr>
                                        <p:cTn id="15" dur="1500" fill="hold"/>
                                        <p:tgtEl>
                                          <p:spTgt spid="87"/>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400"/>
                                  </p:stCondLst>
                                  <p:childTnLst>
                                    <p:set>
                                      <p:cBhvr>
                                        <p:cTn id="17" dur="1" fill="hold">
                                          <p:stCondLst>
                                            <p:cond delay="0"/>
                                          </p:stCondLst>
                                        </p:cTn>
                                        <p:tgtEl>
                                          <p:spTgt spid="90"/>
                                        </p:tgtEl>
                                        <p:attrNameLst>
                                          <p:attrName>style.visibility</p:attrName>
                                        </p:attrNameLst>
                                      </p:cBhvr>
                                      <p:to>
                                        <p:strVal val="visible"/>
                                      </p:to>
                                    </p:set>
                                    <p:anim calcmode="lin" valueType="num">
                                      <p:cBhvr>
                                        <p:cTn id="18" dur="500" fill="hold"/>
                                        <p:tgtEl>
                                          <p:spTgt spid="90"/>
                                        </p:tgtEl>
                                        <p:attrNameLst>
                                          <p:attrName>ppt_w</p:attrName>
                                        </p:attrNameLst>
                                      </p:cBhvr>
                                      <p:tavLst>
                                        <p:tav tm="0">
                                          <p:val>
                                            <p:fltVal val="0"/>
                                          </p:val>
                                        </p:tav>
                                        <p:tav tm="100000">
                                          <p:val>
                                            <p:strVal val="#ppt_w"/>
                                          </p:val>
                                        </p:tav>
                                      </p:tavLst>
                                    </p:anim>
                                    <p:anim calcmode="lin" valueType="num">
                                      <p:cBhvr>
                                        <p:cTn id="19" dur="500" fill="hold"/>
                                        <p:tgtEl>
                                          <p:spTgt spid="90"/>
                                        </p:tgtEl>
                                        <p:attrNameLst>
                                          <p:attrName>ppt_h</p:attrName>
                                        </p:attrNameLst>
                                      </p:cBhvr>
                                      <p:tavLst>
                                        <p:tav tm="0">
                                          <p:val>
                                            <p:fltVal val="0"/>
                                          </p:val>
                                        </p:tav>
                                        <p:tav tm="100000">
                                          <p:val>
                                            <p:strVal val="#ppt_h"/>
                                          </p:val>
                                        </p:tav>
                                      </p:tavLst>
                                    </p:anim>
                                    <p:animEffect transition="in" filter="fade">
                                      <p:cBhvr>
                                        <p:cTn id="20" dur="500"/>
                                        <p:tgtEl>
                                          <p:spTgt spid="90"/>
                                        </p:tgtEl>
                                      </p:cBhvr>
                                    </p:animEffect>
                                  </p:childTnLst>
                                </p:cTn>
                              </p:par>
                              <p:par>
                                <p:cTn id="21" presetID="53" presetClass="entr" presetSubtype="16" fill="hold" grpId="0" nodeType="withEffect">
                                  <p:stCondLst>
                                    <p:cond delay="200"/>
                                  </p:stCondLst>
                                  <p:childTnLst>
                                    <p:set>
                                      <p:cBhvr>
                                        <p:cTn id="22" dur="1" fill="hold">
                                          <p:stCondLst>
                                            <p:cond delay="0"/>
                                          </p:stCondLst>
                                        </p:cTn>
                                        <p:tgtEl>
                                          <p:spTgt spid="91"/>
                                        </p:tgtEl>
                                        <p:attrNameLst>
                                          <p:attrName>style.visibility</p:attrName>
                                        </p:attrNameLst>
                                      </p:cBhvr>
                                      <p:to>
                                        <p:strVal val="visible"/>
                                      </p:to>
                                    </p:set>
                                    <p:anim calcmode="lin" valueType="num">
                                      <p:cBhvr>
                                        <p:cTn id="23" dur="500" fill="hold"/>
                                        <p:tgtEl>
                                          <p:spTgt spid="91"/>
                                        </p:tgtEl>
                                        <p:attrNameLst>
                                          <p:attrName>ppt_w</p:attrName>
                                        </p:attrNameLst>
                                      </p:cBhvr>
                                      <p:tavLst>
                                        <p:tav tm="0">
                                          <p:val>
                                            <p:fltVal val="0"/>
                                          </p:val>
                                        </p:tav>
                                        <p:tav tm="100000">
                                          <p:val>
                                            <p:strVal val="#ppt_w"/>
                                          </p:val>
                                        </p:tav>
                                      </p:tavLst>
                                    </p:anim>
                                    <p:anim calcmode="lin" valueType="num">
                                      <p:cBhvr>
                                        <p:cTn id="24" dur="500" fill="hold"/>
                                        <p:tgtEl>
                                          <p:spTgt spid="91"/>
                                        </p:tgtEl>
                                        <p:attrNameLst>
                                          <p:attrName>ppt_h</p:attrName>
                                        </p:attrNameLst>
                                      </p:cBhvr>
                                      <p:tavLst>
                                        <p:tav tm="0">
                                          <p:val>
                                            <p:fltVal val="0"/>
                                          </p:val>
                                        </p:tav>
                                        <p:tav tm="100000">
                                          <p:val>
                                            <p:strVal val="#ppt_h"/>
                                          </p:val>
                                        </p:tav>
                                      </p:tavLst>
                                    </p:anim>
                                    <p:animEffect transition="in" filter="fade">
                                      <p:cBhvr>
                                        <p:cTn id="25" dur="500"/>
                                        <p:tgtEl>
                                          <p:spTgt spid="91"/>
                                        </p:tgtEl>
                                      </p:cBhvr>
                                    </p:animEffect>
                                  </p:childTnLst>
                                </p:cTn>
                              </p:par>
                              <p:par>
                                <p:cTn id="26" presetID="53" presetClass="entr" presetSubtype="16" fill="hold" grpId="0" nodeType="withEffect">
                                  <p:stCondLst>
                                    <p:cond delay="400"/>
                                  </p:stCondLst>
                                  <p:childTnLst>
                                    <p:set>
                                      <p:cBhvr>
                                        <p:cTn id="27" dur="1" fill="hold">
                                          <p:stCondLst>
                                            <p:cond delay="0"/>
                                          </p:stCondLst>
                                        </p:cTn>
                                        <p:tgtEl>
                                          <p:spTgt spid="92"/>
                                        </p:tgtEl>
                                        <p:attrNameLst>
                                          <p:attrName>style.visibility</p:attrName>
                                        </p:attrNameLst>
                                      </p:cBhvr>
                                      <p:to>
                                        <p:strVal val="visible"/>
                                      </p:to>
                                    </p:set>
                                    <p:anim calcmode="lin" valueType="num">
                                      <p:cBhvr>
                                        <p:cTn id="28" dur="500" fill="hold"/>
                                        <p:tgtEl>
                                          <p:spTgt spid="92"/>
                                        </p:tgtEl>
                                        <p:attrNameLst>
                                          <p:attrName>ppt_w</p:attrName>
                                        </p:attrNameLst>
                                      </p:cBhvr>
                                      <p:tavLst>
                                        <p:tav tm="0">
                                          <p:val>
                                            <p:fltVal val="0"/>
                                          </p:val>
                                        </p:tav>
                                        <p:tav tm="100000">
                                          <p:val>
                                            <p:strVal val="#ppt_w"/>
                                          </p:val>
                                        </p:tav>
                                      </p:tavLst>
                                    </p:anim>
                                    <p:anim calcmode="lin" valueType="num">
                                      <p:cBhvr>
                                        <p:cTn id="29" dur="500" fill="hold"/>
                                        <p:tgtEl>
                                          <p:spTgt spid="92"/>
                                        </p:tgtEl>
                                        <p:attrNameLst>
                                          <p:attrName>ppt_h</p:attrName>
                                        </p:attrNameLst>
                                      </p:cBhvr>
                                      <p:tavLst>
                                        <p:tav tm="0">
                                          <p:val>
                                            <p:fltVal val="0"/>
                                          </p:val>
                                        </p:tav>
                                        <p:tav tm="100000">
                                          <p:val>
                                            <p:strVal val="#ppt_h"/>
                                          </p:val>
                                        </p:tav>
                                      </p:tavLst>
                                    </p:anim>
                                    <p:animEffect transition="in" filter="fade">
                                      <p:cBhvr>
                                        <p:cTn id="30" dur="500"/>
                                        <p:tgtEl>
                                          <p:spTgt spid="9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3"/>
                                        </p:tgtEl>
                                        <p:attrNameLst>
                                          <p:attrName>style.visibility</p:attrName>
                                        </p:attrNameLst>
                                      </p:cBhvr>
                                      <p:to>
                                        <p:strVal val="visible"/>
                                      </p:to>
                                    </p:set>
                                    <p:anim calcmode="lin" valueType="num">
                                      <p:cBhvr>
                                        <p:cTn id="33" dur="500" fill="hold"/>
                                        <p:tgtEl>
                                          <p:spTgt spid="93"/>
                                        </p:tgtEl>
                                        <p:attrNameLst>
                                          <p:attrName>ppt_w</p:attrName>
                                        </p:attrNameLst>
                                      </p:cBhvr>
                                      <p:tavLst>
                                        <p:tav tm="0">
                                          <p:val>
                                            <p:fltVal val="0"/>
                                          </p:val>
                                        </p:tav>
                                        <p:tav tm="100000">
                                          <p:val>
                                            <p:strVal val="#ppt_w"/>
                                          </p:val>
                                        </p:tav>
                                      </p:tavLst>
                                    </p:anim>
                                    <p:anim calcmode="lin" valueType="num">
                                      <p:cBhvr>
                                        <p:cTn id="34" dur="500" fill="hold"/>
                                        <p:tgtEl>
                                          <p:spTgt spid="93"/>
                                        </p:tgtEl>
                                        <p:attrNameLst>
                                          <p:attrName>ppt_h</p:attrName>
                                        </p:attrNameLst>
                                      </p:cBhvr>
                                      <p:tavLst>
                                        <p:tav tm="0">
                                          <p:val>
                                            <p:fltVal val="0"/>
                                          </p:val>
                                        </p:tav>
                                        <p:tav tm="100000">
                                          <p:val>
                                            <p:strVal val="#ppt_h"/>
                                          </p:val>
                                        </p:tav>
                                      </p:tavLst>
                                    </p:anim>
                                    <p:animEffect transition="in" filter="fade">
                                      <p:cBhvr>
                                        <p:cTn id="35" dur="500"/>
                                        <p:tgtEl>
                                          <p:spTgt spid="93"/>
                                        </p:tgtEl>
                                      </p:cBhvr>
                                    </p:animEffect>
                                  </p:childTnLst>
                                </p:cTn>
                              </p:par>
                              <p:par>
                                <p:cTn id="36" presetID="53" presetClass="entr" presetSubtype="16" fill="hold" grpId="0" nodeType="withEffect">
                                  <p:stCondLst>
                                    <p:cond delay="400"/>
                                  </p:stCondLst>
                                  <p:childTnLst>
                                    <p:set>
                                      <p:cBhvr>
                                        <p:cTn id="37" dur="1" fill="hold">
                                          <p:stCondLst>
                                            <p:cond delay="0"/>
                                          </p:stCondLst>
                                        </p:cTn>
                                        <p:tgtEl>
                                          <p:spTgt spid="94"/>
                                        </p:tgtEl>
                                        <p:attrNameLst>
                                          <p:attrName>style.visibility</p:attrName>
                                        </p:attrNameLst>
                                      </p:cBhvr>
                                      <p:to>
                                        <p:strVal val="visible"/>
                                      </p:to>
                                    </p:set>
                                    <p:anim calcmode="lin" valueType="num">
                                      <p:cBhvr>
                                        <p:cTn id="38" dur="500" fill="hold"/>
                                        <p:tgtEl>
                                          <p:spTgt spid="94"/>
                                        </p:tgtEl>
                                        <p:attrNameLst>
                                          <p:attrName>ppt_w</p:attrName>
                                        </p:attrNameLst>
                                      </p:cBhvr>
                                      <p:tavLst>
                                        <p:tav tm="0">
                                          <p:val>
                                            <p:fltVal val="0"/>
                                          </p:val>
                                        </p:tav>
                                        <p:tav tm="100000">
                                          <p:val>
                                            <p:strVal val="#ppt_w"/>
                                          </p:val>
                                        </p:tav>
                                      </p:tavLst>
                                    </p:anim>
                                    <p:anim calcmode="lin" valueType="num">
                                      <p:cBhvr>
                                        <p:cTn id="39" dur="500" fill="hold"/>
                                        <p:tgtEl>
                                          <p:spTgt spid="94"/>
                                        </p:tgtEl>
                                        <p:attrNameLst>
                                          <p:attrName>ppt_h</p:attrName>
                                        </p:attrNameLst>
                                      </p:cBhvr>
                                      <p:tavLst>
                                        <p:tav tm="0">
                                          <p:val>
                                            <p:fltVal val="0"/>
                                          </p:val>
                                        </p:tav>
                                        <p:tav tm="100000">
                                          <p:val>
                                            <p:strVal val="#ppt_h"/>
                                          </p:val>
                                        </p:tav>
                                      </p:tavLst>
                                    </p:anim>
                                    <p:animEffect transition="in" filter="fade">
                                      <p:cBhvr>
                                        <p:cTn id="40" dur="500"/>
                                        <p:tgtEl>
                                          <p:spTgt spid="94"/>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95"/>
                                        </p:tgtEl>
                                        <p:attrNameLst>
                                          <p:attrName>style.visibility</p:attrName>
                                        </p:attrNameLst>
                                      </p:cBhvr>
                                      <p:to>
                                        <p:strVal val="visible"/>
                                      </p:to>
                                    </p:set>
                                    <p:anim calcmode="lin" valueType="num">
                                      <p:cBhvr>
                                        <p:cTn id="43" dur="500" fill="hold"/>
                                        <p:tgtEl>
                                          <p:spTgt spid="95"/>
                                        </p:tgtEl>
                                        <p:attrNameLst>
                                          <p:attrName>ppt_w</p:attrName>
                                        </p:attrNameLst>
                                      </p:cBhvr>
                                      <p:tavLst>
                                        <p:tav tm="0">
                                          <p:val>
                                            <p:fltVal val="0"/>
                                          </p:val>
                                        </p:tav>
                                        <p:tav tm="100000">
                                          <p:val>
                                            <p:strVal val="#ppt_w"/>
                                          </p:val>
                                        </p:tav>
                                      </p:tavLst>
                                    </p:anim>
                                    <p:anim calcmode="lin" valueType="num">
                                      <p:cBhvr>
                                        <p:cTn id="44" dur="500" fill="hold"/>
                                        <p:tgtEl>
                                          <p:spTgt spid="95"/>
                                        </p:tgtEl>
                                        <p:attrNameLst>
                                          <p:attrName>ppt_h</p:attrName>
                                        </p:attrNameLst>
                                      </p:cBhvr>
                                      <p:tavLst>
                                        <p:tav tm="0">
                                          <p:val>
                                            <p:fltVal val="0"/>
                                          </p:val>
                                        </p:tav>
                                        <p:tav tm="100000">
                                          <p:val>
                                            <p:strVal val="#ppt_h"/>
                                          </p:val>
                                        </p:tav>
                                      </p:tavLst>
                                    </p:anim>
                                    <p:animEffect transition="in" filter="fade">
                                      <p:cBhvr>
                                        <p:cTn id="45" dur="500"/>
                                        <p:tgtEl>
                                          <p:spTgt spid="95"/>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96"/>
                                        </p:tgtEl>
                                        <p:attrNameLst>
                                          <p:attrName>style.visibility</p:attrName>
                                        </p:attrNameLst>
                                      </p:cBhvr>
                                      <p:to>
                                        <p:strVal val="visible"/>
                                      </p:to>
                                    </p:set>
                                    <p:anim calcmode="lin" valueType="num">
                                      <p:cBhvr>
                                        <p:cTn id="48" dur="500" fill="hold"/>
                                        <p:tgtEl>
                                          <p:spTgt spid="96"/>
                                        </p:tgtEl>
                                        <p:attrNameLst>
                                          <p:attrName>ppt_w</p:attrName>
                                        </p:attrNameLst>
                                      </p:cBhvr>
                                      <p:tavLst>
                                        <p:tav tm="0">
                                          <p:val>
                                            <p:fltVal val="0"/>
                                          </p:val>
                                        </p:tav>
                                        <p:tav tm="100000">
                                          <p:val>
                                            <p:strVal val="#ppt_w"/>
                                          </p:val>
                                        </p:tav>
                                      </p:tavLst>
                                    </p:anim>
                                    <p:anim calcmode="lin" valueType="num">
                                      <p:cBhvr>
                                        <p:cTn id="49" dur="500" fill="hold"/>
                                        <p:tgtEl>
                                          <p:spTgt spid="96"/>
                                        </p:tgtEl>
                                        <p:attrNameLst>
                                          <p:attrName>ppt_h</p:attrName>
                                        </p:attrNameLst>
                                      </p:cBhvr>
                                      <p:tavLst>
                                        <p:tav tm="0">
                                          <p:val>
                                            <p:fltVal val="0"/>
                                          </p:val>
                                        </p:tav>
                                        <p:tav tm="100000">
                                          <p:val>
                                            <p:strVal val="#ppt_h"/>
                                          </p:val>
                                        </p:tav>
                                      </p:tavLst>
                                    </p:anim>
                                    <p:animEffect transition="in" filter="fade">
                                      <p:cBhvr>
                                        <p:cTn id="50" dur="500"/>
                                        <p:tgtEl>
                                          <p:spTgt spid="96"/>
                                        </p:tgtEl>
                                      </p:cBhvr>
                                    </p:animEffect>
                                  </p:childTnLst>
                                </p:cTn>
                              </p:par>
                            </p:childTnLst>
                          </p:cTn>
                        </p:par>
                        <p:par>
                          <p:cTn id="51" fill="hold">
                            <p:stCondLst>
                              <p:cond delay="2000"/>
                            </p:stCondLst>
                            <p:childTnLst>
                              <p:par>
                                <p:cTn id="52" presetID="53" presetClass="entr" presetSubtype="16" fill="hold" grpId="0" nodeType="afterEffect">
                                  <p:stCondLst>
                                    <p:cond delay="0"/>
                                  </p:stCondLst>
                                  <p:childTnLst>
                                    <p:set>
                                      <p:cBhvr>
                                        <p:cTn id="53" dur="1" fill="hold">
                                          <p:stCondLst>
                                            <p:cond delay="0"/>
                                          </p:stCondLst>
                                        </p:cTn>
                                        <p:tgtEl>
                                          <p:spTgt spid="117"/>
                                        </p:tgtEl>
                                        <p:attrNameLst>
                                          <p:attrName>style.visibility</p:attrName>
                                        </p:attrNameLst>
                                      </p:cBhvr>
                                      <p:to>
                                        <p:strVal val="visible"/>
                                      </p:to>
                                    </p:set>
                                    <p:anim calcmode="lin" valueType="num">
                                      <p:cBhvr>
                                        <p:cTn id="54" dur="500" fill="hold"/>
                                        <p:tgtEl>
                                          <p:spTgt spid="117"/>
                                        </p:tgtEl>
                                        <p:attrNameLst>
                                          <p:attrName>ppt_w</p:attrName>
                                        </p:attrNameLst>
                                      </p:cBhvr>
                                      <p:tavLst>
                                        <p:tav tm="0">
                                          <p:val>
                                            <p:fltVal val="0"/>
                                          </p:val>
                                        </p:tav>
                                        <p:tav tm="100000">
                                          <p:val>
                                            <p:strVal val="#ppt_w"/>
                                          </p:val>
                                        </p:tav>
                                      </p:tavLst>
                                    </p:anim>
                                    <p:anim calcmode="lin" valueType="num">
                                      <p:cBhvr>
                                        <p:cTn id="55" dur="500" fill="hold"/>
                                        <p:tgtEl>
                                          <p:spTgt spid="117"/>
                                        </p:tgtEl>
                                        <p:attrNameLst>
                                          <p:attrName>ppt_h</p:attrName>
                                        </p:attrNameLst>
                                      </p:cBhvr>
                                      <p:tavLst>
                                        <p:tav tm="0">
                                          <p:val>
                                            <p:fltVal val="0"/>
                                          </p:val>
                                        </p:tav>
                                        <p:tav tm="100000">
                                          <p:val>
                                            <p:strVal val="#ppt_h"/>
                                          </p:val>
                                        </p:tav>
                                      </p:tavLst>
                                    </p:anim>
                                    <p:animEffect transition="in" filter="fade">
                                      <p:cBhvr>
                                        <p:cTn id="56" dur="500"/>
                                        <p:tgtEl>
                                          <p:spTgt spid="117"/>
                                        </p:tgtEl>
                                      </p:cBhvr>
                                    </p:animEffect>
                                  </p:childTnLst>
                                </p:cTn>
                              </p:par>
                            </p:childTnLst>
                          </p:cTn>
                        </p:par>
                        <p:par>
                          <p:cTn id="57" fill="hold">
                            <p:stCondLst>
                              <p:cond delay="2500"/>
                            </p:stCondLst>
                            <p:childTnLst>
                              <p:par>
                                <p:cTn id="58" presetID="53" presetClass="entr" presetSubtype="16" fill="hold" grpId="0" nodeType="afterEffect">
                                  <p:stCondLst>
                                    <p:cond delay="0"/>
                                  </p:stCondLst>
                                  <p:childTnLst>
                                    <p:set>
                                      <p:cBhvr>
                                        <p:cTn id="59" dur="1" fill="hold">
                                          <p:stCondLst>
                                            <p:cond delay="0"/>
                                          </p:stCondLst>
                                        </p:cTn>
                                        <p:tgtEl>
                                          <p:spTgt spid="109"/>
                                        </p:tgtEl>
                                        <p:attrNameLst>
                                          <p:attrName>style.visibility</p:attrName>
                                        </p:attrNameLst>
                                      </p:cBhvr>
                                      <p:to>
                                        <p:strVal val="visible"/>
                                      </p:to>
                                    </p:set>
                                    <p:anim calcmode="lin" valueType="num">
                                      <p:cBhvr>
                                        <p:cTn id="60" dur="500" fill="hold"/>
                                        <p:tgtEl>
                                          <p:spTgt spid="109"/>
                                        </p:tgtEl>
                                        <p:attrNameLst>
                                          <p:attrName>ppt_w</p:attrName>
                                        </p:attrNameLst>
                                      </p:cBhvr>
                                      <p:tavLst>
                                        <p:tav tm="0">
                                          <p:val>
                                            <p:fltVal val="0"/>
                                          </p:val>
                                        </p:tav>
                                        <p:tav tm="100000">
                                          <p:val>
                                            <p:strVal val="#ppt_w"/>
                                          </p:val>
                                        </p:tav>
                                      </p:tavLst>
                                    </p:anim>
                                    <p:anim calcmode="lin" valueType="num">
                                      <p:cBhvr>
                                        <p:cTn id="61" dur="500" fill="hold"/>
                                        <p:tgtEl>
                                          <p:spTgt spid="109"/>
                                        </p:tgtEl>
                                        <p:attrNameLst>
                                          <p:attrName>ppt_h</p:attrName>
                                        </p:attrNameLst>
                                      </p:cBhvr>
                                      <p:tavLst>
                                        <p:tav tm="0">
                                          <p:val>
                                            <p:fltVal val="0"/>
                                          </p:val>
                                        </p:tav>
                                        <p:tav tm="100000">
                                          <p:val>
                                            <p:strVal val="#ppt_h"/>
                                          </p:val>
                                        </p:tav>
                                      </p:tavLst>
                                    </p:anim>
                                    <p:animEffect transition="in" filter="fade">
                                      <p:cBhvr>
                                        <p:cTn id="62" dur="500"/>
                                        <p:tgtEl>
                                          <p:spTgt spid="109"/>
                                        </p:tgtEl>
                                      </p:cBhvr>
                                    </p:animEffect>
                                  </p:childTnLst>
                                </p:cTn>
                              </p:par>
                              <p:par>
                                <p:cTn id="63" presetID="53" presetClass="entr" presetSubtype="16" fill="hold" grpId="0" nodeType="withEffect">
                                  <p:stCondLst>
                                    <p:cond delay="100"/>
                                  </p:stCondLst>
                                  <p:childTnLst>
                                    <p:set>
                                      <p:cBhvr>
                                        <p:cTn id="64" dur="1" fill="hold">
                                          <p:stCondLst>
                                            <p:cond delay="0"/>
                                          </p:stCondLst>
                                        </p:cTn>
                                        <p:tgtEl>
                                          <p:spTgt spid="110"/>
                                        </p:tgtEl>
                                        <p:attrNameLst>
                                          <p:attrName>style.visibility</p:attrName>
                                        </p:attrNameLst>
                                      </p:cBhvr>
                                      <p:to>
                                        <p:strVal val="visible"/>
                                      </p:to>
                                    </p:set>
                                    <p:anim calcmode="lin" valueType="num">
                                      <p:cBhvr>
                                        <p:cTn id="65" dur="500" fill="hold"/>
                                        <p:tgtEl>
                                          <p:spTgt spid="110"/>
                                        </p:tgtEl>
                                        <p:attrNameLst>
                                          <p:attrName>ppt_w</p:attrName>
                                        </p:attrNameLst>
                                      </p:cBhvr>
                                      <p:tavLst>
                                        <p:tav tm="0">
                                          <p:val>
                                            <p:fltVal val="0"/>
                                          </p:val>
                                        </p:tav>
                                        <p:tav tm="100000">
                                          <p:val>
                                            <p:strVal val="#ppt_w"/>
                                          </p:val>
                                        </p:tav>
                                      </p:tavLst>
                                    </p:anim>
                                    <p:anim calcmode="lin" valueType="num">
                                      <p:cBhvr>
                                        <p:cTn id="66" dur="500" fill="hold"/>
                                        <p:tgtEl>
                                          <p:spTgt spid="110"/>
                                        </p:tgtEl>
                                        <p:attrNameLst>
                                          <p:attrName>ppt_h</p:attrName>
                                        </p:attrNameLst>
                                      </p:cBhvr>
                                      <p:tavLst>
                                        <p:tav tm="0">
                                          <p:val>
                                            <p:fltVal val="0"/>
                                          </p:val>
                                        </p:tav>
                                        <p:tav tm="100000">
                                          <p:val>
                                            <p:strVal val="#ppt_h"/>
                                          </p:val>
                                        </p:tav>
                                      </p:tavLst>
                                    </p:anim>
                                    <p:animEffect transition="in" filter="fade">
                                      <p:cBhvr>
                                        <p:cTn id="67" dur="500"/>
                                        <p:tgtEl>
                                          <p:spTgt spid="110"/>
                                        </p:tgtEl>
                                      </p:cBhvr>
                                    </p:animEffect>
                                  </p:childTnLst>
                                </p:cTn>
                              </p:par>
                              <p:par>
                                <p:cTn id="68" presetID="53" presetClass="entr" presetSubtype="16" fill="hold" grpId="0" nodeType="withEffect">
                                  <p:stCondLst>
                                    <p:cond delay="200"/>
                                  </p:stCondLst>
                                  <p:childTnLst>
                                    <p:set>
                                      <p:cBhvr>
                                        <p:cTn id="69" dur="1" fill="hold">
                                          <p:stCondLst>
                                            <p:cond delay="0"/>
                                          </p:stCondLst>
                                        </p:cTn>
                                        <p:tgtEl>
                                          <p:spTgt spid="111"/>
                                        </p:tgtEl>
                                        <p:attrNameLst>
                                          <p:attrName>style.visibility</p:attrName>
                                        </p:attrNameLst>
                                      </p:cBhvr>
                                      <p:to>
                                        <p:strVal val="visible"/>
                                      </p:to>
                                    </p:set>
                                    <p:anim calcmode="lin" valueType="num">
                                      <p:cBhvr>
                                        <p:cTn id="70" dur="500" fill="hold"/>
                                        <p:tgtEl>
                                          <p:spTgt spid="111"/>
                                        </p:tgtEl>
                                        <p:attrNameLst>
                                          <p:attrName>ppt_w</p:attrName>
                                        </p:attrNameLst>
                                      </p:cBhvr>
                                      <p:tavLst>
                                        <p:tav tm="0">
                                          <p:val>
                                            <p:fltVal val="0"/>
                                          </p:val>
                                        </p:tav>
                                        <p:tav tm="100000">
                                          <p:val>
                                            <p:strVal val="#ppt_w"/>
                                          </p:val>
                                        </p:tav>
                                      </p:tavLst>
                                    </p:anim>
                                    <p:anim calcmode="lin" valueType="num">
                                      <p:cBhvr>
                                        <p:cTn id="71" dur="500" fill="hold"/>
                                        <p:tgtEl>
                                          <p:spTgt spid="111"/>
                                        </p:tgtEl>
                                        <p:attrNameLst>
                                          <p:attrName>ppt_h</p:attrName>
                                        </p:attrNameLst>
                                      </p:cBhvr>
                                      <p:tavLst>
                                        <p:tav tm="0">
                                          <p:val>
                                            <p:fltVal val="0"/>
                                          </p:val>
                                        </p:tav>
                                        <p:tav tm="100000">
                                          <p:val>
                                            <p:strVal val="#ppt_h"/>
                                          </p:val>
                                        </p:tav>
                                      </p:tavLst>
                                    </p:anim>
                                    <p:animEffect transition="in" filter="fade">
                                      <p:cBhvr>
                                        <p:cTn id="72" dur="500"/>
                                        <p:tgtEl>
                                          <p:spTgt spid="111"/>
                                        </p:tgtEl>
                                      </p:cBhvr>
                                    </p:animEffect>
                                  </p:childTnLst>
                                </p:cTn>
                              </p:par>
                              <p:par>
                                <p:cTn id="73" presetID="53" presetClass="entr" presetSubtype="16" fill="hold" grpId="0" nodeType="withEffect">
                                  <p:stCondLst>
                                    <p:cond delay="300"/>
                                  </p:stCondLst>
                                  <p:childTnLst>
                                    <p:set>
                                      <p:cBhvr>
                                        <p:cTn id="74" dur="1" fill="hold">
                                          <p:stCondLst>
                                            <p:cond delay="0"/>
                                          </p:stCondLst>
                                        </p:cTn>
                                        <p:tgtEl>
                                          <p:spTgt spid="112"/>
                                        </p:tgtEl>
                                        <p:attrNameLst>
                                          <p:attrName>style.visibility</p:attrName>
                                        </p:attrNameLst>
                                      </p:cBhvr>
                                      <p:to>
                                        <p:strVal val="visible"/>
                                      </p:to>
                                    </p:set>
                                    <p:anim calcmode="lin" valueType="num">
                                      <p:cBhvr>
                                        <p:cTn id="75" dur="500" fill="hold"/>
                                        <p:tgtEl>
                                          <p:spTgt spid="112"/>
                                        </p:tgtEl>
                                        <p:attrNameLst>
                                          <p:attrName>ppt_w</p:attrName>
                                        </p:attrNameLst>
                                      </p:cBhvr>
                                      <p:tavLst>
                                        <p:tav tm="0">
                                          <p:val>
                                            <p:fltVal val="0"/>
                                          </p:val>
                                        </p:tav>
                                        <p:tav tm="100000">
                                          <p:val>
                                            <p:strVal val="#ppt_w"/>
                                          </p:val>
                                        </p:tav>
                                      </p:tavLst>
                                    </p:anim>
                                    <p:anim calcmode="lin" valueType="num">
                                      <p:cBhvr>
                                        <p:cTn id="76" dur="500" fill="hold"/>
                                        <p:tgtEl>
                                          <p:spTgt spid="112"/>
                                        </p:tgtEl>
                                        <p:attrNameLst>
                                          <p:attrName>ppt_h</p:attrName>
                                        </p:attrNameLst>
                                      </p:cBhvr>
                                      <p:tavLst>
                                        <p:tav tm="0">
                                          <p:val>
                                            <p:fltVal val="0"/>
                                          </p:val>
                                        </p:tav>
                                        <p:tav tm="100000">
                                          <p:val>
                                            <p:strVal val="#ppt_h"/>
                                          </p:val>
                                        </p:tav>
                                      </p:tavLst>
                                    </p:anim>
                                    <p:animEffect transition="in" filter="fade">
                                      <p:cBhvr>
                                        <p:cTn id="77" dur="500"/>
                                        <p:tgtEl>
                                          <p:spTgt spid="112"/>
                                        </p:tgtEl>
                                      </p:cBhvr>
                                    </p:animEffect>
                                  </p:childTnLst>
                                </p:cTn>
                              </p:par>
                              <p:par>
                                <p:cTn id="78" presetID="53" presetClass="entr" presetSubtype="16" fill="hold" grpId="0" nodeType="withEffect">
                                  <p:stCondLst>
                                    <p:cond delay="400"/>
                                  </p:stCondLst>
                                  <p:childTnLst>
                                    <p:set>
                                      <p:cBhvr>
                                        <p:cTn id="79" dur="1" fill="hold">
                                          <p:stCondLst>
                                            <p:cond delay="0"/>
                                          </p:stCondLst>
                                        </p:cTn>
                                        <p:tgtEl>
                                          <p:spTgt spid="113"/>
                                        </p:tgtEl>
                                        <p:attrNameLst>
                                          <p:attrName>style.visibility</p:attrName>
                                        </p:attrNameLst>
                                      </p:cBhvr>
                                      <p:to>
                                        <p:strVal val="visible"/>
                                      </p:to>
                                    </p:set>
                                    <p:anim calcmode="lin" valueType="num">
                                      <p:cBhvr>
                                        <p:cTn id="80" dur="500" fill="hold"/>
                                        <p:tgtEl>
                                          <p:spTgt spid="113"/>
                                        </p:tgtEl>
                                        <p:attrNameLst>
                                          <p:attrName>ppt_w</p:attrName>
                                        </p:attrNameLst>
                                      </p:cBhvr>
                                      <p:tavLst>
                                        <p:tav tm="0">
                                          <p:val>
                                            <p:fltVal val="0"/>
                                          </p:val>
                                        </p:tav>
                                        <p:tav tm="100000">
                                          <p:val>
                                            <p:strVal val="#ppt_w"/>
                                          </p:val>
                                        </p:tav>
                                      </p:tavLst>
                                    </p:anim>
                                    <p:anim calcmode="lin" valueType="num">
                                      <p:cBhvr>
                                        <p:cTn id="81" dur="500" fill="hold"/>
                                        <p:tgtEl>
                                          <p:spTgt spid="113"/>
                                        </p:tgtEl>
                                        <p:attrNameLst>
                                          <p:attrName>ppt_h</p:attrName>
                                        </p:attrNameLst>
                                      </p:cBhvr>
                                      <p:tavLst>
                                        <p:tav tm="0">
                                          <p:val>
                                            <p:fltVal val="0"/>
                                          </p:val>
                                        </p:tav>
                                        <p:tav tm="100000">
                                          <p:val>
                                            <p:strVal val="#ppt_h"/>
                                          </p:val>
                                        </p:tav>
                                      </p:tavLst>
                                    </p:anim>
                                    <p:animEffect transition="in" filter="fade">
                                      <p:cBhvr>
                                        <p:cTn id="82" dur="500"/>
                                        <p:tgtEl>
                                          <p:spTgt spid="113"/>
                                        </p:tgtEl>
                                      </p:cBhvr>
                                    </p:animEffect>
                                  </p:childTnLst>
                                </p:cTn>
                              </p:par>
                              <p:par>
                                <p:cTn id="83" presetID="53" presetClass="entr" presetSubtype="16" fill="hold" grpId="0" nodeType="withEffect">
                                  <p:stCondLst>
                                    <p:cond delay="500"/>
                                  </p:stCondLst>
                                  <p:childTnLst>
                                    <p:set>
                                      <p:cBhvr>
                                        <p:cTn id="84" dur="1" fill="hold">
                                          <p:stCondLst>
                                            <p:cond delay="0"/>
                                          </p:stCondLst>
                                        </p:cTn>
                                        <p:tgtEl>
                                          <p:spTgt spid="114"/>
                                        </p:tgtEl>
                                        <p:attrNameLst>
                                          <p:attrName>style.visibility</p:attrName>
                                        </p:attrNameLst>
                                      </p:cBhvr>
                                      <p:to>
                                        <p:strVal val="visible"/>
                                      </p:to>
                                    </p:set>
                                    <p:anim calcmode="lin" valueType="num">
                                      <p:cBhvr>
                                        <p:cTn id="85" dur="500" fill="hold"/>
                                        <p:tgtEl>
                                          <p:spTgt spid="114"/>
                                        </p:tgtEl>
                                        <p:attrNameLst>
                                          <p:attrName>ppt_w</p:attrName>
                                        </p:attrNameLst>
                                      </p:cBhvr>
                                      <p:tavLst>
                                        <p:tav tm="0">
                                          <p:val>
                                            <p:fltVal val="0"/>
                                          </p:val>
                                        </p:tav>
                                        <p:tav tm="100000">
                                          <p:val>
                                            <p:strVal val="#ppt_w"/>
                                          </p:val>
                                        </p:tav>
                                      </p:tavLst>
                                    </p:anim>
                                    <p:anim calcmode="lin" valueType="num">
                                      <p:cBhvr>
                                        <p:cTn id="86" dur="500" fill="hold"/>
                                        <p:tgtEl>
                                          <p:spTgt spid="114"/>
                                        </p:tgtEl>
                                        <p:attrNameLst>
                                          <p:attrName>ppt_h</p:attrName>
                                        </p:attrNameLst>
                                      </p:cBhvr>
                                      <p:tavLst>
                                        <p:tav tm="0">
                                          <p:val>
                                            <p:fltVal val="0"/>
                                          </p:val>
                                        </p:tav>
                                        <p:tav tm="100000">
                                          <p:val>
                                            <p:strVal val="#ppt_h"/>
                                          </p:val>
                                        </p:tav>
                                      </p:tavLst>
                                    </p:anim>
                                    <p:animEffect transition="in" filter="fade">
                                      <p:cBhvr>
                                        <p:cTn id="87" dur="500"/>
                                        <p:tgtEl>
                                          <p:spTgt spid="114"/>
                                        </p:tgtEl>
                                      </p:cBhvr>
                                    </p:animEffect>
                                  </p:childTnLst>
                                </p:cTn>
                              </p:par>
                              <p:par>
                                <p:cTn id="88" presetID="53" presetClass="entr" presetSubtype="16" fill="hold" grpId="0" nodeType="withEffect">
                                  <p:stCondLst>
                                    <p:cond delay="600"/>
                                  </p:stCondLst>
                                  <p:childTnLst>
                                    <p:set>
                                      <p:cBhvr>
                                        <p:cTn id="89" dur="1" fill="hold">
                                          <p:stCondLst>
                                            <p:cond delay="0"/>
                                          </p:stCondLst>
                                        </p:cTn>
                                        <p:tgtEl>
                                          <p:spTgt spid="115"/>
                                        </p:tgtEl>
                                        <p:attrNameLst>
                                          <p:attrName>style.visibility</p:attrName>
                                        </p:attrNameLst>
                                      </p:cBhvr>
                                      <p:to>
                                        <p:strVal val="visible"/>
                                      </p:to>
                                    </p:set>
                                    <p:anim calcmode="lin" valueType="num">
                                      <p:cBhvr>
                                        <p:cTn id="90" dur="500" fill="hold"/>
                                        <p:tgtEl>
                                          <p:spTgt spid="115"/>
                                        </p:tgtEl>
                                        <p:attrNameLst>
                                          <p:attrName>ppt_w</p:attrName>
                                        </p:attrNameLst>
                                      </p:cBhvr>
                                      <p:tavLst>
                                        <p:tav tm="0">
                                          <p:val>
                                            <p:fltVal val="0"/>
                                          </p:val>
                                        </p:tav>
                                        <p:tav tm="100000">
                                          <p:val>
                                            <p:strVal val="#ppt_w"/>
                                          </p:val>
                                        </p:tav>
                                      </p:tavLst>
                                    </p:anim>
                                    <p:anim calcmode="lin" valueType="num">
                                      <p:cBhvr>
                                        <p:cTn id="91" dur="500" fill="hold"/>
                                        <p:tgtEl>
                                          <p:spTgt spid="115"/>
                                        </p:tgtEl>
                                        <p:attrNameLst>
                                          <p:attrName>ppt_h</p:attrName>
                                        </p:attrNameLst>
                                      </p:cBhvr>
                                      <p:tavLst>
                                        <p:tav tm="0">
                                          <p:val>
                                            <p:fltVal val="0"/>
                                          </p:val>
                                        </p:tav>
                                        <p:tav tm="100000">
                                          <p:val>
                                            <p:strVal val="#ppt_h"/>
                                          </p:val>
                                        </p:tav>
                                      </p:tavLst>
                                    </p:anim>
                                    <p:animEffect transition="in" filter="fade">
                                      <p:cBhvr>
                                        <p:cTn id="92" dur="500"/>
                                        <p:tgtEl>
                                          <p:spTgt spid="115"/>
                                        </p:tgtEl>
                                      </p:cBhvr>
                                    </p:animEffect>
                                  </p:childTnLst>
                                </p:cTn>
                              </p:par>
                              <p:par>
                                <p:cTn id="93" presetID="53" presetClass="entr" presetSubtype="16" fill="hold" grpId="0" nodeType="withEffect">
                                  <p:stCondLst>
                                    <p:cond delay="700"/>
                                  </p:stCondLst>
                                  <p:childTnLst>
                                    <p:set>
                                      <p:cBhvr>
                                        <p:cTn id="94" dur="1" fill="hold">
                                          <p:stCondLst>
                                            <p:cond delay="0"/>
                                          </p:stCondLst>
                                        </p:cTn>
                                        <p:tgtEl>
                                          <p:spTgt spid="116"/>
                                        </p:tgtEl>
                                        <p:attrNameLst>
                                          <p:attrName>style.visibility</p:attrName>
                                        </p:attrNameLst>
                                      </p:cBhvr>
                                      <p:to>
                                        <p:strVal val="visible"/>
                                      </p:to>
                                    </p:set>
                                    <p:anim calcmode="lin" valueType="num">
                                      <p:cBhvr>
                                        <p:cTn id="95" dur="500" fill="hold"/>
                                        <p:tgtEl>
                                          <p:spTgt spid="116"/>
                                        </p:tgtEl>
                                        <p:attrNameLst>
                                          <p:attrName>ppt_w</p:attrName>
                                        </p:attrNameLst>
                                      </p:cBhvr>
                                      <p:tavLst>
                                        <p:tav tm="0">
                                          <p:val>
                                            <p:fltVal val="0"/>
                                          </p:val>
                                        </p:tav>
                                        <p:tav tm="100000">
                                          <p:val>
                                            <p:strVal val="#ppt_w"/>
                                          </p:val>
                                        </p:tav>
                                      </p:tavLst>
                                    </p:anim>
                                    <p:anim calcmode="lin" valueType="num">
                                      <p:cBhvr>
                                        <p:cTn id="96" dur="500" fill="hold"/>
                                        <p:tgtEl>
                                          <p:spTgt spid="116"/>
                                        </p:tgtEl>
                                        <p:attrNameLst>
                                          <p:attrName>ppt_h</p:attrName>
                                        </p:attrNameLst>
                                      </p:cBhvr>
                                      <p:tavLst>
                                        <p:tav tm="0">
                                          <p:val>
                                            <p:fltVal val="0"/>
                                          </p:val>
                                        </p:tav>
                                        <p:tav tm="100000">
                                          <p:val>
                                            <p:strVal val="#ppt_h"/>
                                          </p:val>
                                        </p:tav>
                                      </p:tavLst>
                                    </p:anim>
                                    <p:animEffect transition="in" filter="fade">
                                      <p:cBhvr>
                                        <p:cTn id="97" dur="500"/>
                                        <p:tgtEl>
                                          <p:spTgt spid="116"/>
                                        </p:tgtEl>
                                      </p:cBhvr>
                                    </p:animEffect>
                                  </p:childTnLst>
                                </p:cTn>
                              </p:par>
                              <p:par>
                                <p:cTn id="98" presetID="22" presetClass="entr" presetSubtype="8" fill="hold" nodeType="withEffect">
                                  <p:stCondLst>
                                    <p:cond delay="800"/>
                                  </p:stCondLst>
                                  <p:childTnLst>
                                    <p:set>
                                      <p:cBhvr>
                                        <p:cTn id="99" dur="1" fill="hold">
                                          <p:stCondLst>
                                            <p:cond delay="0"/>
                                          </p:stCondLst>
                                        </p:cTn>
                                        <p:tgtEl>
                                          <p:spTgt spid="98"/>
                                        </p:tgtEl>
                                        <p:attrNameLst>
                                          <p:attrName>style.visibility</p:attrName>
                                        </p:attrNameLst>
                                      </p:cBhvr>
                                      <p:to>
                                        <p:strVal val="visible"/>
                                      </p:to>
                                    </p:set>
                                    <p:animEffect transition="in" filter="wipe(left)">
                                      <p:cBhvr>
                                        <p:cTn id="100" dur="500"/>
                                        <p:tgtEl>
                                          <p:spTgt spid="98"/>
                                        </p:tgtEl>
                                      </p:cBhvr>
                                    </p:animEffect>
                                  </p:childTnLst>
                                </p:cTn>
                              </p:par>
                              <p:par>
                                <p:cTn id="101" presetID="22" presetClass="entr" presetSubtype="8" fill="hold" nodeType="withEffect">
                                  <p:stCondLst>
                                    <p:cond delay="900"/>
                                  </p:stCondLst>
                                  <p:childTnLst>
                                    <p:set>
                                      <p:cBhvr>
                                        <p:cTn id="102" dur="1" fill="hold">
                                          <p:stCondLst>
                                            <p:cond delay="0"/>
                                          </p:stCondLst>
                                        </p:cTn>
                                        <p:tgtEl>
                                          <p:spTgt spid="100"/>
                                        </p:tgtEl>
                                        <p:attrNameLst>
                                          <p:attrName>style.visibility</p:attrName>
                                        </p:attrNameLst>
                                      </p:cBhvr>
                                      <p:to>
                                        <p:strVal val="visible"/>
                                      </p:to>
                                    </p:set>
                                    <p:animEffect transition="in" filter="wipe(left)">
                                      <p:cBhvr>
                                        <p:cTn id="103" dur="500"/>
                                        <p:tgtEl>
                                          <p:spTgt spid="100"/>
                                        </p:tgtEl>
                                      </p:cBhvr>
                                    </p:animEffect>
                                  </p:childTnLst>
                                </p:cTn>
                              </p:par>
                              <p:par>
                                <p:cTn id="104" presetID="22" presetClass="entr" presetSubtype="8" fill="hold" nodeType="withEffect">
                                  <p:stCondLst>
                                    <p:cond delay="1000"/>
                                  </p:stCondLst>
                                  <p:childTnLst>
                                    <p:set>
                                      <p:cBhvr>
                                        <p:cTn id="105" dur="1" fill="hold">
                                          <p:stCondLst>
                                            <p:cond delay="0"/>
                                          </p:stCondLst>
                                        </p:cTn>
                                        <p:tgtEl>
                                          <p:spTgt spid="102"/>
                                        </p:tgtEl>
                                        <p:attrNameLst>
                                          <p:attrName>style.visibility</p:attrName>
                                        </p:attrNameLst>
                                      </p:cBhvr>
                                      <p:to>
                                        <p:strVal val="visible"/>
                                      </p:to>
                                    </p:set>
                                    <p:animEffect transition="in" filter="wipe(left)">
                                      <p:cBhvr>
                                        <p:cTn id="106" dur="500"/>
                                        <p:tgtEl>
                                          <p:spTgt spid="102"/>
                                        </p:tgtEl>
                                      </p:cBhvr>
                                    </p:animEffect>
                                  </p:childTnLst>
                                </p:cTn>
                              </p:par>
                              <p:par>
                                <p:cTn id="107" presetID="22" presetClass="entr" presetSubtype="8" fill="hold" nodeType="withEffect">
                                  <p:stCondLst>
                                    <p:cond delay="1100"/>
                                  </p:stCondLst>
                                  <p:childTnLst>
                                    <p:set>
                                      <p:cBhvr>
                                        <p:cTn id="108" dur="1" fill="hold">
                                          <p:stCondLst>
                                            <p:cond delay="0"/>
                                          </p:stCondLst>
                                        </p:cTn>
                                        <p:tgtEl>
                                          <p:spTgt spid="104"/>
                                        </p:tgtEl>
                                        <p:attrNameLst>
                                          <p:attrName>style.visibility</p:attrName>
                                        </p:attrNameLst>
                                      </p:cBhvr>
                                      <p:to>
                                        <p:strVal val="visible"/>
                                      </p:to>
                                    </p:set>
                                    <p:animEffect transition="in" filter="wipe(left)">
                                      <p:cBhvr>
                                        <p:cTn id="109" dur="500"/>
                                        <p:tgtEl>
                                          <p:spTgt spid="104"/>
                                        </p:tgtEl>
                                      </p:cBhvr>
                                    </p:animEffect>
                                  </p:childTnLst>
                                </p:cTn>
                              </p:par>
                              <p:par>
                                <p:cTn id="110" presetID="22" presetClass="entr" presetSubtype="8" fill="hold" nodeType="withEffect">
                                  <p:stCondLst>
                                    <p:cond delay="1200"/>
                                  </p:stCondLst>
                                  <p:childTnLst>
                                    <p:set>
                                      <p:cBhvr>
                                        <p:cTn id="111" dur="1" fill="hold">
                                          <p:stCondLst>
                                            <p:cond delay="0"/>
                                          </p:stCondLst>
                                        </p:cTn>
                                        <p:tgtEl>
                                          <p:spTgt spid="106"/>
                                        </p:tgtEl>
                                        <p:attrNameLst>
                                          <p:attrName>style.visibility</p:attrName>
                                        </p:attrNameLst>
                                      </p:cBhvr>
                                      <p:to>
                                        <p:strVal val="visible"/>
                                      </p:to>
                                    </p:set>
                                    <p:animEffect transition="in" filter="wipe(left)">
                                      <p:cBhvr>
                                        <p:cTn id="112" dur="500"/>
                                        <p:tgtEl>
                                          <p:spTgt spid="106"/>
                                        </p:tgtEl>
                                      </p:cBhvr>
                                    </p:animEffect>
                                  </p:childTnLst>
                                </p:cTn>
                              </p:par>
                              <p:par>
                                <p:cTn id="113" presetID="22" presetClass="entr" presetSubtype="8" fill="hold" nodeType="withEffect">
                                  <p:stCondLst>
                                    <p:cond delay="1300"/>
                                  </p:stCondLst>
                                  <p:childTnLst>
                                    <p:set>
                                      <p:cBhvr>
                                        <p:cTn id="114" dur="1" fill="hold">
                                          <p:stCondLst>
                                            <p:cond delay="0"/>
                                          </p:stCondLst>
                                        </p:cTn>
                                        <p:tgtEl>
                                          <p:spTgt spid="108"/>
                                        </p:tgtEl>
                                        <p:attrNameLst>
                                          <p:attrName>style.visibility</p:attrName>
                                        </p:attrNameLst>
                                      </p:cBhvr>
                                      <p:to>
                                        <p:strVal val="visible"/>
                                      </p:to>
                                    </p:set>
                                    <p:animEffect transition="in" filter="wipe(left)">
                                      <p:cBhvr>
                                        <p:cTn id="115" dur="500"/>
                                        <p:tgtEl>
                                          <p:spTgt spid="108"/>
                                        </p:tgtEl>
                                      </p:cBhvr>
                                    </p:animEffect>
                                  </p:childTnLst>
                                </p:cTn>
                              </p:par>
                              <p:par>
                                <p:cTn id="116" presetID="22" presetClass="entr" presetSubtype="8" fill="hold" grpId="0" nodeType="withEffect">
                                  <p:stCondLst>
                                    <p:cond delay="1400"/>
                                  </p:stCondLst>
                                  <p:childTnLst>
                                    <p:set>
                                      <p:cBhvr>
                                        <p:cTn id="117" dur="1" fill="hold">
                                          <p:stCondLst>
                                            <p:cond delay="0"/>
                                          </p:stCondLst>
                                        </p:cTn>
                                        <p:tgtEl>
                                          <p:spTgt spid="97"/>
                                        </p:tgtEl>
                                        <p:attrNameLst>
                                          <p:attrName>style.visibility</p:attrName>
                                        </p:attrNameLst>
                                      </p:cBhvr>
                                      <p:to>
                                        <p:strVal val="visible"/>
                                      </p:to>
                                    </p:set>
                                    <p:animEffect transition="in" filter="wipe(left)">
                                      <p:cBhvr>
                                        <p:cTn id="118" dur="500"/>
                                        <p:tgtEl>
                                          <p:spTgt spid="97"/>
                                        </p:tgtEl>
                                      </p:cBhvr>
                                    </p:animEffect>
                                  </p:childTnLst>
                                </p:cTn>
                              </p:par>
                              <p:par>
                                <p:cTn id="119" presetID="22" presetClass="entr" presetSubtype="8" fill="hold" grpId="0" nodeType="withEffect">
                                  <p:stCondLst>
                                    <p:cond delay="1500"/>
                                  </p:stCondLst>
                                  <p:childTnLst>
                                    <p:set>
                                      <p:cBhvr>
                                        <p:cTn id="120" dur="1" fill="hold">
                                          <p:stCondLst>
                                            <p:cond delay="0"/>
                                          </p:stCondLst>
                                        </p:cTn>
                                        <p:tgtEl>
                                          <p:spTgt spid="99"/>
                                        </p:tgtEl>
                                        <p:attrNameLst>
                                          <p:attrName>style.visibility</p:attrName>
                                        </p:attrNameLst>
                                      </p:cBhvr>
                                      <p:to>
                                        <p:strVal val="visible"/>
                                      </p:to>
                                    </p:set>
                                    <p:animEffect transition="in" filter="wipe(left)">
                                      <p:cBhvr>
                                        <p:cTn id="121" dur="500"/>
                                        <p:tgtEl>
                                          <p:spTgt spid="99"/>
                                        </p:tgtEl>
                                      </p:cBhvr>
                                    </p:animEffect>
                                  </p:childTnLst>
                                </p:cTn>
                              </p:par>
                              <p:par>
                                <p:cTn id="122" presetID="22" presetClass="entr" presetSubtype="8" fill="hold" grpId="0" nodeType="withEffect">
                                  <p:stCondLst>
                                    <p:cond delay="1600"/>
                                  </p:stCondLst>
                                  <p:childTnLst>
                                    <p:set>
                                      <p:cBhvr>
                                        <p:cTn id="123" dur="1" fill="hold">
                                          <p:stCondLst>
                                            <p:cond delay="0"/>
                                          </p:stCondLst>
                                        </p:cTn>
                                        <p:tgtEl>
                                          <p:spTgt spid="101"/>
                                        </p:tgtEl>
                                        <p:attrNameLst>
                                          <p:attrName>style.visibility</p:attrName>
                                        </p:attrNameLst>
                                      </p:cBhvr>
                                      <p:to>
                                        <p:strVal val="visible"/>
                                      </p:to>
                                    </p:set>
                                    <p:animEffect transition="in" filter="wipe(left)">
                                      <p:cBhvr>
                                        <p:cTn id="124" dur="500"/>
                                        <p:tgtEl>
                                          <p:spTgt spid="101"/>
                                        </p:tgtEl>
                                      </p:cBhvr>
                                    </p:animEffect>
                                  </p:childTnLst>
                                </p:cTn>
                              </p:par>
                              <p:par>
                                <p:cTn id="125" presetID="22" presetClass="entr" presetSubtype="8" fill="hold" grpId="0" nodeType="withEffect">
                                  <p:stCondLst>
                                    <p:cond delay="1700"/>
                                  </p:stCondLst>
                                  <p:childTnLst>
                                    <p:set>
                                      <p:cBhvr>
                                        <p:cTn id="126" dur="1" fill="hold">
                                          <p:stCondLst>
                                            <p:cond delay="0"/>
                                          </p:stCondLst>
                                        </p:cTn>
                                        <p:tgtEl>
                                          <p:spTgt spid="103"/>
                                        </p:tgtEl>
                                        <p:attrNameLst>
                                          <p:attrName>style.visibility</p:attrName>
                                        </p:attrNameLst>
                                      </p:cBhvr>
                                      <p:to>
                                        <p:strVal val="visible"/>
                                      </p:to>
                                    </p:set>
                                    <p:animEffect transition="in" filter="wipe(left)">
                                      <p:cBhvr>
                                        <p:cTn id="127" dur="500"/>
                                        <p:tgtEl>
                                          <p:spTgt spid="103"/>
                                        </p:tgtEl>
                                      </p:cBhvr>
                                    </p:animEffect>
                                  </p:childTnLst>
                                </p:cTn>
                              </p:par>
                              <p:par>
                                <p:cTn id="128" presetID="22" presetClass="entr" presetSubtype="8" fill="hold" grpId="0" nodeType="withEffect">
                                  <p:stCondLst>
                                    <p:cond delay="1800"/>
                                  </p:stCondLst>
                                  <p:childTnLst>
                                    <p:set>
                                      <p:cBhvr>
                                        <p:cTn id="129" dur="1" fill="hold">
                                          <p:stCondLst>
                                            <p:cond delay="0"/>
                                          </p:stCondLst>
                                        </p:cTn>
                                        <p:tgtEl>
                                          <p:spTgt spid="105"/>
                                        </p:tgtEl>
                                        <p:attrNameLst>
                                          <p:attrName>style.visibility</p:attrName>
                                        </p:attrNameLst>
                                      </p:cBhvr>
                                      <p:to>
                                        <p:strVal val="visible"/>
                                      </p:to>
                                    </p:set>
                                    <p:animEffect transition="in" filter="wipe(left)">
                                      <p:cBhvr>
                                        <p:cTn id="130" dur="500"/>
                                        <p:tgtEl>
                                          <p:spTgt spid="105"/>
                                        </p:tgtEl>
                                      </p:cBhvr>
                                    </p:animEffect>
                                  </p:childTnLst>
                                </p:cTn>
                              </p:par>
                              <p:par>
                                <p:cTn id="131" presetID="22" presetClass="entr" presetSubtype="8" fill="hold" grpId="0" nodeType="withEffect">
                                  <p:stCondLst>
                                    <p:cond delay="1900"/>
                                  </p:stCondLst>
                                  <p:childTnLst>
                                    <p:set>
                                      <p:cBhvr>
                                        <p:cTn id="132" dur="1" fill="hold">
                                          <p:stCondLst>
                                            <p:cond delay="0"/>
                                          </p:stCondLst>
                                        </p:cTn>
                                        <p:tgtEl>
                                          <p:spTgt spid="107"/>
                                        </p:tgtEl>
                                        <p:attrNameLst>
                                          <p:attrName>style.visibility</p:attrName>
                                        </p:attrNameLst>
                                      </p:cBhvr>
                                      <p:to>
                                        <p:strVal val="visible"/>
                                      </p:to>
                                    </p:set>
                                    <p:animEffect transition="in" filter="wipe(left)">
                                      <p:cBhvr>
                                        <p:cTn id="133" dur="500"/>
                                        <p:tgtEl>
                                          <p:spTgt spid="107"/>
                                        </p:tgtEl>
                                      </p:cBhvr>
                                    </p:animEffect>
                                  </p:childTnLst>
                                </p:cTn>
                              </p:par>
                              <p:par>
                                <p:cTn id="134" presetID="53" presetClass="entr" presetSubtype="16" fill="hold" grpId="0" nodeType="withEffect">
                                  <p:stCondLst>
                                    <p:cond delay="600"/>
                                  </p:stCondLst>
                                  <p:childTnLst>
                                    <p:set>
                                      <p:cBhvr>
                                        <p:cTn id="135" dur="1" fill="hold">
                                          <p:stCondLst>
                                            <p:cond delay="0"/>
                                          </p:stCondLst>
                                        </p:cTn>
                                        <p:tgtEl>
                                          <p:spTgt spid="122"/>
                                        </p:tgtEl>
                                        <p:attrNameLst>
                                          <p:attrName>style.visibility</p:attrName>
                                        </p:attrNameLst>
                                      </p:cBhvr>
                                      <p:to>
                                        <p:strVal val="visible"/>
                                      </p:to>
                                    </p:set>
                                    <p:anim calcmode="lin" valueType="num">
                                      <p:cBhvr>
                                        <p:cTn id="136" dur="500" fill="hold"/>
                                        <p:tgtEl>
                                          <p:spTgt spid="122"/>
                                        </p:tgtEl>
                                        <p:attrNameLst>
                                          <p:attrName>ppt_w</p:attrName>
                                        </p:attrNameLst>
                                      </p:cBhvr>
                                      <p:tavLst>
                                        <p:tav tm="0">
                                          <p:val>
                                            <p:fltVal val="0"/>
                                          </p:val>
                                        </p:tav>
                                        <p:tav tm="100000">
                                          <p:val>
                                            <p:strVal val="#ppt_w"/>
                                          </p:val>
                                        </p:tav>
                                      </p:tavLst>
                                    </p:anim>
                                    <p:anim calcmode="lin" valueType="num">
                                      <p:cBhvr>
                                        <p:cTn id="137" dur="500" fill="hold"/>
                                        <p:tgtEl>
                                          <p:spTgt spid="122"/>
                                        </p:tgtEl>
                                        <p:attrNameLst>
                                          <p:attrName>ppt_h</p:attrName>
                                        </p:attrNameLst>
                                      </p:cBhvr>
                                      <p:tavLst>
                                        <p:tav tm="0">
                                          <p:val>
                                            <p:fltVal val="0"/>
                                          </p:val>
                                        </p:tav>
                                        <p:tav tm="100000">
                                          <p:val>
                                            <p:strVal val="#ppt_h"/>
                                          </p:val>
                                        </p:tav>
                                      </p:tavLst>
                                    </p:anim>
                                    <p:animEffect transition="in" filter="fade">
                                      <p:cBhvr>
                                        <p:cTn id="138" dur="500"/>
                                        <p:tgtEl>
                                          <p:spTgt spid="122"/>
                                        </p:tgtEl>
                                      </p:cBhvr>
                                    </p:animEffect>
                                  </p:childTnLst>
                                </p:cTn>
                              </p:par>
                              <p:par>
                                <p:cTn id="139" presetID="53" presetClass="entr" presetSubtype="16" fill="hold" grpId="0" nodeType="withEffect">
                                  <p:stCondLst>
                                    <p:cond delay="700"/>
                                  </p:stCondLst>
                                  <p:childTnLst>
                                    <p:set>
                                      <p:cBhvr>
                                        <p:cTn id="140" dur="1" fill="hold">
                                          <p:stCondLst>
                                            <p:cond delay="0"/>
                                          </p:stCondLst>
                                        </p:cTn>
                                        <p:tgtEl>
                                          <p:spTgt spid="123"/>
                                        </p:tgtEl>
                                        <p:attrNameLst>
                                          <p:attrName>style.visibility</p:attrName>
                                        </p:attrNameLst>
                                      </p:cBhvr>
                                      <p:to>
                                        <p:strVal val="visible"/>
                                      </p:to>
                                    </p:set>
                                    <p:anim calcmode="lin" valueType="num">
                                      <p:cBhvr>
                                        <p:cTn id="141" dur="500" fill="hold"/>
                                        <p:tgtEl>
                                          <p:spTgt spid="123"/>
                                        </p:tgtEl>
                                        <p:attrNameLst>
                                          <p:attrName>ppt_w</p:attrName>
                                        </p:attrNameLst>
                                      </p:cBhvr>
                                      <p:tavLst>
                                        <p:tav tm="0">
                                          <p:val>
                                            <p:fltVal val="0"/>
                                          </p:val>
                                        </p:tav>
                                        <p:tav tm="100000">
                                          <p:val>
                                            <p:strVal val="#ppt_w"/>
                                          </p:val>
                                        </p:tav>
                                      </p:tavLst>
                                    </p:anim>
                                    <p:anim calcmode="lin" valueType="num">
                                      <p:cBhvr>
                                        <p:cTn id="142" dur="500" fill="hold"/>
                                        <p:tgtEl>
                                          <p:spTgt spid="123"/>
                                        </p:tgtEl>
                                        <p:attrNameLst>
                                          <p:attrName>ppt_h</p:attrName>
                                        </p:attrNameLst>
                                      </p:cBhvr>
                                      <p:tavLst>
                                        <p:tav tm="0">
                                          <p:val>
                                            <p:fltVal val="0"/>
                                          </p:val>
                                        </p:tav>
                                        <p:tav tm="100000">
                                          <p:val>
                                            <p:strVal val="#ppt_h"/>
                                          </p:val>
                                        </p:tav>
                                      </p:tavLst>
                                    </p:anim>
                                    <p:animEffect transition="in" filter="fade">
                                      <p:cBhvr>
                                        <p:cTn id="143" dur="500"/>
                                        <p:tgtEl>
                                          <p:spTgt spid="123"/>
                                        </p:tgtEl>
                                      </p:cBhvr>
                                    </p:animEffect>
                                  </p:childTnLst>
                                </p:cTn>
                              </p:par>
                              <p:par>
                                <p:cTn id="144" presetID="22" presetClass="entr" presetSubtype="8" fill="hold" nodeType="withEffect">
                                  <p:stCondLst>
                                    <p:cond delay="1200"/>
                                  </p:stCondLst>
                                  <p:childTnLst>
                                    <p:set>
                                      <p:cBhvr>
                                        <p:cTn id="145" dur="1" fill="hold">
                                          <p:stCondLst>
                                            <p:cond delay="0"/>
                                          </p:stCondLst>
                                        </p:cTn>
                                        <p:tgtEl>
                                          <p:spTgt spid="119"/>
                                        </p:tgtEl>
                                        <p:attrNameLst>
                                          <p:attrName>style.visibility</p:attrName>
                                        </p:attrNameLst>
                                      </p:cBhvr>
                                      <p:to>
                                        <p:strVal val="visible"/>
                                      </p:to>
                                    </p:set>
                                    <p:animEffect transition="in" filter="wipe(left)">
                                      <p:cBhvr>
                                        <p:cTn id="146" dur="500"/>
                                        <p:tgtEl>
                                          <p:spTgt spid="119"/>
                                        </p:tgtEl>
                                      </p:cBhvr>
                                    </p:animEffect>
                                  </p:childTnLst>
                                </p:cTn>
                              </p:par>
                              <p:par>
                                <p:cTn id="147" presetID="22" presetClass="entr" presetSubtype="8" fill="hold" nodeType="withEffect">
                                  <p:stCondLst>
                                    <p:cond delay="1300"/>
                                  </p:stCondLst>
                                  <p:childTnLst>
                                    <p:set>
                                      <p:cBhvr>
                                        <p:cTn id="148" dur="1" fill="hold">
                                          <p:stCondLst>
                                            <p:cond delay="0"/>
                                          </p:stCondLst>
                                        </p:cTn>
                                        <p:tgtEl>
                                          <p:spTgt spid="121"/>
                                        </p:tgtEl>
                                        <p:attrNameLst>
                                          <p:attrName>style.visibility</p:attrName>
                                        </p:attrNameLst>
                                      </p:cBhvr>
                                      <p:to>
                                        <p:strVal val="visible"/>
                                      </p:to>
                                    </p:set>
                                    <p:animEffect transition="in" filter="wipe(left)">
                                      <p:cBhvr>
                                        <p:cTn id="149" dur="500"/>
                                        <p:tgtEl>
                                          <p:spTgt spid="121"/>
                                        </p:tgtEl>
                                      </p:cBhvr>
                                    </p:animEffect>
                                  </p:childTnLst>
                                </p:cTn>
                              </p:par>
                              <p:par>
                                <p:cTn id="150" presetID="22" presetClass="entr" presetSubtype="8" fill="hold" grpId="0" nodeType="withEffect">
                                  <p:stCondLst>
                                    <p:cond delay="1800"/>
                                  </p:stCondLst>
                                  <p:childTnLst>
                                    <p:set>
                                      <p:cBhvr>
                                        <p:cTn id="151" dur="1" fill="hold">
                                          <p:stCondLst>
                                            <p:cond delay="0"/>
                                          </p:stCondLst>
                                        </p:cTn>
                                        <p:tgtEl>
                                          <p:spTgt spid="118"/>
                                        </p:tgtEl>
                                        <p:attrNameLst>
                                          <p:attrName>style.visibility</p:attrName>
                                        </p:attrNameLst>
                                      </p:cBhvr>
                                      <p:to>
                                        <p:strVal val="visible"/>
                                      </p:to>
                                    </p:set>
                                    <p:animEffect transition="in" filter="wipe(left)">
                                      <p:cBhvr>
                                        <p:cTn id="152" dur="500"/>
                                        <p:tgtEl>
                                          <p:spTgt spid="118"/>
                                        </p:tgtEl>
                                      </p:cBhvr>
                                    </p:animEffect>
                                  </p:childTnLst>
                                </p:cTn>
                              </p:par>
                              <p:par>
                                <p:cTn id="153" presetID="22" presetClass="entr" presetSubtype="8" fill="hold" grpId="0" nodeType="withEffect">
                                  <p:stCondLst>
                                    <p:cond delay="1900"/>
                                  </p:stCondLst>
                                  <p:childTnLst>
                                    <p:set>
                                      <p:cBhvr>
                                        <p:cTn id="154" dur="1" fill="hold">
                                          <p:stCondLst>
                                            <p:cond delay="0"/>
                                          </p:stCondLst>
                                        </p:cTn>
                                        <p:tgtEl>
                                          <p:spTgt spid="120"/>
                                        </p:tgtEl>
                                        <p:attrNameLst>
                                          <p:attrName>style.visibility</p:attrName>
                                        </p:attrNameLst>
                                      </p:cBhvr>
                                      <p:to>
                                        <p:strVal val="visible"/>
                                      </p:to>
                                    </p:set>
                                    <p:animEffect transition="in" filter="wipe(left)">
                                      <p:cBhvr>
                                        <p:cTn id="155" dur="500"/>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90" grpId="0" animBg="1"/>
      <p:bldP spid="91" grpId="0" animBg="1"/>
      <p:bldP spid="92" grpId="0" animBg="1"/>
      <p:bldP spid="93" grpId="0" animBg="1"/>
      <p:bldP spid="94" grpId="0" animBg="1"/>
      <p:bldP spid="95" grpId="0" animBg="1"/>
      <p:bldP spid="96" grpId="0" animBg="1"/>
      <p:bldP spid="97" grpId="0"/>
      <p:bldP spid="99" grpId="0"/>
      <p:bldP spid="101" grpId="0"/>
      <p:bldP spid="103" grpId="0"/>
      <p:bldP spid="105" grpId="0"/>
      <p:bldP spid="107" grpId="0"/>
      <p:bldP spid="109" grpId="0" animBg="1"/>
      <p:bldP spid="110" grpId="0" animBg="1"/>
      <p:bldP spid="111" grpId="0" animBg="1"/>
      <p:bldP spid="112" grpId="0" animBg="1"/>
      <p:bldP spid="113" grpId="0" animBg="1"/>
      <p:bldP spid="114" grpId="0" animBg="1"/>
      <p:bldP spid="115" grpId="0" animBg="1"/>
      <p:bldP spid="116" grpId="0" animBg="1"/>
      <p:bldP spid="117" grpId="0"/>
      <p:bldP spid="118" grpId="0"/>
      <p:bldP spid="120" grpId="0"/>
      <p:bldP spid="122" grpId="0" animBg="1"/>
      <p:bldP spid="1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960294" y="227424"/>
            <a:ext cx="1223412"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感谢语</a:t>
            </a:r>
          </a:p>
        </p:txBody>
      </p:sp>
      <p:sp>
        <p:nvSpPr>
          <p:cNvPr id="40" name="矩形 39"/>
          <p:cNvSpPr/>
          <p:nvPr/>
        </p:nvSpPr>
        <p:spPr>
          <a:xfrm>
            <a:off x="2915816" y="555527"/>
            <a:ext cx="3552056" cy="1410579"/>
          </a:xfrm>
          <a:prstGeom prst="rect">
            <a:avLst/>
          </a:prstGeom>
        </p:spPr>
        <p:txBody>
          <a:bodyPr wrap="square">
            <a:spAutoFit/>
          </a:bodyPr>
          <a:lstStyle/>
          <a:p>
            <a:pPr>
              <a:lnSpc>
                <a:spcPct val="150000"/>
              </a:lnSpc>
            </a:pPr>
            <a:r>
              <a:rPr lang="en-US" altLang="zh-CN" sz="6600" dirty="0" smtClean="0">
                <a:solidFill>
                  <a:srgbClr val="0070C0"/>
                </a:solidFill>
                <a:latin typeface="Impact" pitchFamily="34" charset="0"/>
                <a:ea typeface="微软雅黑" panose="020B0503020204020204" pitchFamily="34" charset="-122"/>
              </a:rPr>
              <a:t>THANKS!</a:t>
            </a:r>
            <a:endParaRPr lang="zh-CN" altLang="en-US" sz="6600" b="0" dirty="0" smtClean="0">
              <a:solidFill>
                <a:srgbClr val="0070C0"/>
              </a:solidFill>
              <a:latin typeface="Impact" pitchFamily="34" charset="0"/>
              <a:ea typeface="微软雅黑" panose="020B0503020204020204" pitchFamily="34" charset="-122"/>
            </a:endParaRPr>
          </a:p>
        </p:txBody>
      </p:sp>
      <p:sp>
        <p:nvSpPr>
          <p:cNvPr id="41" name="矩形 40"/>
          <p:cNvSpPr/>
          <p:nvPr/>
        </p:nvSpPr>
        <p:spPr>
          <a:xfrm>
            <a:off x="1331640" y="1995686"/>
            <a:ext cx="6436704" cy="2031325"/>
          </a:xfrm>
          <a:prstGeom prst="rect">
            <a:avLst/>
          </a:prstGeom>
        </p:spPr>
        <p:txBody>
          <a:bodyPr wrap="square">
            <a:spAutoFit/>
          </a:bodyPr>
          <a:lstStyle/>
          <a:p>
            <a:pPr>
              <a:lnSpc>
                <a:spcPct val="150000"/>
              </a:lnSpc>
              <a:defRPr/>
            </a:pPr>
            <a:r>
              <a:rPr lang="zh-CN" altLang="en-US" sz="1400" kern="0" dirty="0" smtClean="0">
                <a:solidFill>
                  <a:srgbClr val="414455"/>
                </a:solidFill>
                <a:latin typeface="微软雅黑" panose="020B0503020204020204" pitchFamily="34" charset="-122"/>
                <a:ea typeface="微软雅黑" panose="020B0503020204020204" pitchFamily="34" charset="-122"/>
              </a:rPr>
              <a:t>         大学生活即将结束，在此，我要感谢所有教导我的老师和陪伴我一齐成长的同学，他们在我的大学生涯给予了很大的帮助。本论文能够顺利完成，要特别感谢我的导师</a:t>
            </a:r>
            <a:r>
              <a:rPr lang="en-US" altLang="zh-CN" sz="1400" kern="0" dirty="0" smtClean="0">
                <a:solidFill>
                  <a:srgbClr val="414455"/>
                </a:solidFill>
                <a:latin typeface="微软雅黑" panose="020B0503020204020204" pitchFamily="34" charset="-122"/>
                <a:ea typeface="微软雅黑" panose="020B0503020204020204" pitchFamily="34" charset="-122"/>
              </a:rPr>
              <a:t>XXX</a:t>
            </a:r>
            <a:r>
              <a:rPr lang="zh-CN" altLang="en-US" sz="1400" kern="0" dirty="0" smtClean="0">
                <a:solidFill>
                  <a:srgbClr val="414455"/>
                </a:solidFill>
                <a:latin typeface="微软雅黑" panose="020B0503020204020204" pitchFamily="34" charset="-122"/>
                <a:ea typeface="微软雅黑" panose="020B0503020204020204" pitchFamily="34" charset="-122"/>
              </a:rPr>
              <a:t>老师，</a:t>
            </a:r>
            <a:r>
              <a:rPr lang="en-US" altLang="zh-CN" sz="1400" dirty="0">
                <a:solidFill>
                  <a:srgbClr val="414455"/>
                </a:solidFill>
                <a:latin typeface="微软雅黑" pitchFamily="34" charset="-122"/>
                <a:ea typeface="微软雅黑" pitchFamily="34" charset="-122"/>
              </a:rPr>
              <a:t>XXX</a:t>
            </a:r>
            <a:r>
              <a:rPr lang="zh-CN" altLang="en-US" sz="1400" dirty="0">
                <a:solidFill>
                  <a:srgbClr val="414455"/>
                </a:solidFill>
                <a:latin typeface="微软雅黑" pitchFamily="34" charset="-122"/>
                <a:ea typeface="微软雅黑" pitchFamily="34" charset="-122"/>
              </a:rPr>
              <a:t>老师对该论文从选题，构思到最后定稿的各个环节给予细心指引与教导</a:t>
            </a:r>
            <a:r>
              <a:rPr lang="en-US" altLang="zh-CN" sz="1400" dirty="0">
                <a:solidFill>
                  <a:srgbClr val="414455"/>
                </a:solidFill>
                <a:latin typeface="微软雅黑" pitchFamily="34" charset="-122"/>
                <a:ea typeface="微软雅黑" pitchFamily="34" charset="-122"/>
              </a:rPr>
              <a:t>,</a:t>
            </a:r>
            <a:r>
              <a:rPr lang="zh-CN" altLang="en-US" sz="1400" dirty="0">
                <a:solidFill>
                  <a:srgbClr val="414455"/>
                </a:solidFill>
                <a:latin typeface="微软雅黑" pitchFamily="34" charset="-122"/>
                <a:ea typeface="微软雅黑" pitchFamily="34" charset="-122"/>
              </a:rPr>
              <a:t>使我得以最终完成毕业论文</a:t>
            </a:r>
            <a:r>
              <a:rPr lang="zh-CN" altLang="en-US" sz="1400" dirty="0" smtClean="0">
                <a:solidFill>
                  <a:srgbClr val="414455"/>
                </a:solidFill>
                <a:latin typeface="微软雅黑" pitchFamily="34" charset="-122"/>
                <a:ea typeface="微软雅黑" pitchFamily="34" charset="-122"/>
              </a:rPr>
              <a:t>设计！</a:t>
            </a:r>
            <a:endParaRPr lang="en-US" altLang="zh-CN" sz="1400" dirty="0" smtClean="0">
              <a:solidFill>
                <a:srgbClr val="414455"/>
              </a:solidFill>
              <a:latin typeface="微软雅黑" pitchFamily="34" charset="-122"/>
              <a:ea typeface="微软雅黑" pitchFamily="34" charset="-122"/>
            </a:endParaRPr>
          </a:p>
          <a:p>
            <a:pPr>
              <a:lnSpc>
                <a:spcPct val="150000"/>
              </a:lnSpc>
              <a:defRPr/>
            </a:pPr>
            <a:r>
              <a:rPr lang="en-US" altLang="zh-CN" sz="1400" dirty="0">
                <a:solidFill>
                  <a:srgbClr val="414455"/>
                </a:solidFill>
                <a:latin typeface="微软雅黑" pitchFamily="34" charset="-122"/>
                <a:ea typeface="微软雅黑" pitchFamily="34" charset="-122"/>
              </a:rPr>
              <a:t> </a:t>
            </a:r>
            <a:r>
              <a:rPr lang="en-US" altLang="zh-CN" sz="1400" dirty="0" smtClean="0">
                <a:solidFill>
                  <a:srgbClr val="414455"/>
                </a:solidFill>
                <a:latin typeface="微软雅黑" pitchFamily="34" charset="-122"/>
                <a:ea typeface="微软雅黑" pitchFamily="34" charset="-122"/>
              </a:rPr>
              <a:t>       </a:t>
            </a:r>
            <a:r>
              <a:rPr lang="zh-CN" altLang="en-US" sz="1400" dirty="0" smtClean="0">
                <a:solidFill>
                  <a:srgbClr val="414455"/>
                </a:solidFill>
                <a:latin typeface="微软雅黑" pitchFamily="34" charset="-122"/>
                <a:ea typeface="微软雅黑" pitchFamily="34" charset="-122"/>
              </a:rPr>
              <a:t>最后</a:t>
            </a:r>
            <a:r>
              <a:rPr lang="zh-CN" altLang="en-US" sz="1400" dirty="0">
                <a:solidFill>
                  <a:srgbClr val="414455"/>
                </a:solidFill>
                <a:latin typeface="微软雅黑" pitchFamily="34" charset="-122"/>
                <a:ea typeface="微软雅黑" pitchFamily="34" charset="-122"/>
              </a:rPr>
              <a:t>，我要向百忙之中抽时间对本文进行审阅，评议和参与本人论文答辩的各位老师表示</a:t>
            </a:r>
            <a:r>
              <a:rPr lang="zh-CN" altLang="en-US" sz="1400" dirty="0" smtClean="0">
                <a:solidFill>
                  <a:srgbClr val="414455"/>
                </a:solidFill>
                <a:latin typeface="微软雅黑" pitchFamily="34" charset="-122"/>
                <a:ea typeface="微软雅黑" pitchFamily="34" charset="-122"/>
              </a:rPr>
              <a:t>感谢</a:t>
            </a:r>
            <a:r>
              <a:rPr lang="zh-CN" altLang="en-US" sz="1400" dirty="0">
                <a:solidFill>
                  <a:srgbClr val="414455"/>
                </a:solidFill>
                <a:latin typeface="微软雅黑" pitchFamily="34" charset="-122"/>
                <a:ea typeface="微软雅黑" pitchFamily="34" charset="-122"/>
              </a:rPr>
              <a:t>！</a:t>
            </a:r>
            <a:endParaRPr lang="zh-CN" altLang="en-US" sz="1400" kern="0" dirty="0">
              <a:solidFill>
                <a:srgbClr val="414455"/>
              </a:solidFill>
              <a:latin typeface="微软雅黑" panose="020B0503020204020204" pitchFamily="34" charset="-122"/>
              <a:ea typeface="微软雅黑" panose="020B0503020204020204" pitchFamily="34" charset="-122"/>
            </a:endParaRPr>
          </a:p>
        </p:txBody>
      </p:sp>
      <p:sp>
        <p:nvSpPr>
          <p:cNvPr id="42" name="矩形 41"/>
          <p:cNvSpPr/>
          <p:nvPr/>
        </p:nvSpPr>
        <p:spPr>
          <a:xfrm>
            <a:off x="3070008" y="4088350"/>
            <a:ext cx="3048000" cy="499624"/>
          </a:xfrm>
          <a:prstGeom prst="rect">
            <a:avLst/>
          </a:prstGeom>
        </p:spPr>
        <p:txBody>
          <a:bodyPr wrap="square">
            <a:spAutoFit/>
          </a:bodyPr>
          <a:lstStyle/>
          <a:p>
            <a:pPr>
              <a:lnSpc>
                <a:spcPct val="150000"/>
              </a:lnSpc>
            </a:pPr>
            <a:r>
              <a:rPr lang="zh-CN" altLang="en-US" sz="2000" b="0" dirty="0" smtClean="0">
                <a:solidFill>
                  <a:srgbClr val="0070C0"/>
                </a:solidFill>
                <a:latin typeface="微软雅黑" panose="020B0503020204020204" pitchFamily="34" charset="-122"/>
                <a:ea typeface="微软雅黑" panose="020B0503020204020204" pitchFamily="34" charset="-122"/>
              </a:rPr>
              <a:t>恳请各位老师批评指正</a:t>
            </a:r>
            <a:r>
              <a:rPr lang="zh-CN" altLang="en-US" sz="2000" dirty="0">
                <a:solidFill>
                  <a:srgbClr val="0070C0"/>
                </a:solidFill>
                <a:latin typeface="微软雅黑" panose="020B0503020204020204" pitchFamily="34" charset="-122"/>
                <a:ea typeface="微软雅黑" panose="020B0503020204020204" pitchFamily="34" charset="-122"/>
              </a:rPr>
              <a:t>！</a:t>
            </a:r>
            <a:endParaRPr lang="zh-CN" altLang="en-US" sz="2000" b="0" dirty="0" smtClean="0">
              <a:solidFill>
                <a:srgbClr val="0070C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3248844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7" presetClass="entr" presetSubtype="1" fill="hold" grpId="0" nodeType="afterEffect">
                                  <p:stCondLst>
                                    <p:cond delay="0"/>
                                  </p:stCondLst>
                                  <p:iterate type="lt">
                                    <p:tmPct val="40000"/>
                                  </p:iterate>
                                  <p:childTnLst>
                                    <p:set>
                                      <p:cBhvr>
                                        <p:cTn id="12" dur="1" fill="hold">
                                          <p:stCondLst>
                                            <p:cond delay="0"/>
                                          </p:stCondLst>
                                        </p:cTn>
                                        <p:tgtEl>
                                          <p:spTgt spid="40"/>
                                        </p:tgtEl>
                                        <p:attrNameLst>
                                          <p:attrName>style.visibility</p:attrName>
                                        </p:attrNameLst>
                                      </p:cBhvr>
                                      <p:to>
                                        <p:strVal val="visible"/>
                                      </p:to>
                                    </p:set>
                                    <p:anim calcmode="lin" valueType="num">
                                      <p:cBhvr>
                                        <p:cTn id="13" dur="250" fill="hold"/>
                                        <p:tgtEl>
                                          <p:spTgt spid="40"/>
                                        </p:tgtEl>
                                        <p:attrNameLst>
                                          <p:attrName>ppt_x</p:attrName>
                                        </p:attrNameLst>
                                      </p:cBhvr>
                                      <p:tavLst>
                                        <p:tav tm="0">
                                          <p:val>
                                            <p:strVal val="#ppt_x"/>
                                          </p:val>
                                        </p:tav>
                                        <p:tav tm="100000">
                                          <p:val>
                                            <p:strVal val="#ppt_x"/>
                                          </p:val>
                                        </p:tav>
                                      </p:tavLst>
                                    </p:anim>
                                    <p:anim calcmode="lin" valueType="num">
                                      <p:cBhvr>
                                        <p:cTn id="14" dur="250" fill="hold"/>
                                        <p:tgtEl>
                                          <p:spTgt spid="40"/>
                                        </p:tgtEl>
                                        <p:attrNameLst>
                                          <p:attrName>ppt_y</p:attrName>
                                        </p:attrNameLst>
                                      </p:cBhvr>
                                      <p:tavLst>
                                        <p:tav tm="0">
                                          <p:val>
                                            <p:strVal val="#ppt_y-#ppt_h/2"/>
                                          </p:val>
                                        </p:tav>
                                        <p:tav tm="100000">
                                          <p:val>
                                            <p:strVal val="#ppt_y"/>
                                          </p:val>
                                        </p:tav>
                                      </p:tavLst>
                                    </p:anim>
                                    <p:anim calcmode="lin" valueType="num">
                                      <p:cBhvr>
                                        <p:cTn id="15" dur="250" fill="hold"/>
                                        <p:tgtEl>
                                          <p:spTgt spid="40"/>
                                        </p:tgtEl>
                                        <p:attrNameLst>
                                          <p:attrName>ppt_w</p:attrName>
                                        </p:attrNameLst>
                                      </p:cBhvr>
                                      <p:tavLst>
                                        <p:tav tm="0">
                                          <p:val>
                                            <p:strVal val="#ppt_w"/>
                                          </p:val>
                                        </p:tav>
                                        <p:tav tm="100000">
                                          <p:val>
                                            <p:strVal val="#ppt_w"/>
                                          </p:val>
                                        </p:tav>
                                      </p:tavLst>
                                    </p:anim>
                                    <p:anim calcmode="lin" valueType="num">
                                      <p:cBhvr>
                                        <p:cTn id="16" dur="250" fill="hold"/>
                                        <p:tgtEl>
                                          <p:spTgt spid="40"/>
                                        </p:tgtEl>
                                        <p:attrNameLst>
                                          <p:attrName>ppt_h</p:attrName>
                                        </p:attrNameLst>
                                      </p:cBhvr>
                                      <p:tavLst>
                                        <p:tav tm="0">
                                          <p:val>
                                            <p:fltVal val="0"/>
                                          </p:val>
                                        </p:tav>
                                        <p:tav tm="100000">
                                          <p:val>
                                            <p:strVal val="#ppt_h"/>
                                          </p:val>
                                        </p:tav>
                                      </p:tavLst>
                                    </p:anim>
                                  </p:childTnLst>
                                </p:cTn>
                              </p:par>
                            </p:childTnLst>
                          </p:cTn>
                        </p:par>
                        <p:par>
                          <p:cTn id="17" fill="hold">
                            <p:stCondLst>
                              <p:cond delay="1350"/>
                            </p:stCondLst>
                            <p:childTnLst>
                              <p:par>
                                <p:cTn id="18" presetID="22" presetClass="entr" presetSubtype="8" fill="hold" grpId="0" nodeType="afterEffect">
                                  <p:stCondLst>
                                    <p:cond delay="0"/>
                                  </p:stCondLst>
                                  <p:iterate type="lt">
                                    <p:tmPct val="12451"/>
                                  </p:iterate>
                                  <p:childTnLst>
                                    <p:set>
                                      <p:cBhvr>
                                        <p:cTn id="19" dur="1" fill="hold">
                                          <p:stCondLst>
                                            <p:cond delay="0"/>
                                          </p:stCondLst>
                                        </p:cTn>
                                        <p:tgtEl>
                                          <p:spTgt spid="41"/>
                                        </p:tgtEl>
                                        <p:attrNameLst>
                                          <p:attrName>style.visibility</p:attrName>
                                        </p:attrNameLst>
                                      </p:cBhvr>
                                      <p:to>
                                        <p:strVal val="visible"/>
                                      </p:to>
                                    </p:set>
                                    <p:animEffect transition="in" filter="wipe(left)">
                                      <p:cBhvr>
                                        <p:cTn id="20" dur="300"/>
                                        <p:tgtEl>
                                          <p:spTgt spid="41"/>
                                        </p:tgtEl>
                                      </p:cBhvr>
                                    </p:animEffect>
                                  </p:childTnLst>
                                </p:cTn>
                              </p:par>
                              <p:par>
                                <p:cTn id="21" presetID="36" presetClass="emph" presetSubtype="0" fill="hold" grpId="1" nodeType="withEffect">
                                  <p:stCondLst>
                                    <p:cond delay="50"/>
                                  </p:stCondLst>
                                  <p:iterate type="lt">
                                    <p:tmPct val="12353"/>
                                  </p:iterate>
                                  <p:childTnLst>
                                    <p:animScale>
                                      <p:cBhvr>
                                        <p:cTn id="22" dur="150" autoRev="1" fill="hold">
                                          <p:stCondLst>
                                            <p:cond delay="0"/>
                                          </p:stCondLst>
                                        </p:cTn>
                                        <p:tgtEl>
                                          <p:spTgt spid="41"/>
                                        </p:tgtEl>
                                      </p:cBhvr>
                                      <p:to x="80000" y="100000"/>
                                    </p:animScale>
                                    <p:anim by="(#ppt_w*0.10)" calcmode="lin" valueType="num">
                                      <p:cBhvr>
                                        <p:cTn id="23" dur="150" autoRev="1" fill="hold">
                                          <p:stCondLst>
                                            <p:cond delay="0"/>
                                          </p:stCondLst>
                                        </p:cTn>
                                        <p:tgtEl>
                                          <p:spTgt spid="41"/>
                                        </p:tgtEl>
                                        <p:attrNameLst>
                                          <p:attrName>ppt_x</p:attrName>
                                        </p:attrNameLst>
                                      </p:cBhvr>
                                    </p:anim>
                                    <p:anim by="(-#ppt_w*0.10)" calcmode="lin" valueType="num">
                                      <p:cBhvr>
                                        <p:cTn id="24" dur="150" autoRev="1" fill="hold">
                                          <p:stCondLst>
                                            <p:cond delay="0"/>
                                          </p:stCondLst>
                                        </p:cTn>
                                        <p:tgtEl>
                                          <p:spTgt spid="41"/>
                                        </p:tgtEl>
                                        <p:attrNameLst>
                                          <p:attrName>ppt_y</p:attrName>
                                        </p:attrNameLst>
                                      </p:cBhvr>
                                    </p:anim>
                                    <p:animRot by="-480000">
                                      <p:cBhvr>
                                        <p:cTn id="25" dur="150" autoRev="1" fill="hold">
                                          <p:stCondLst>
                                            <p:cond delay="0"/>
                                          </p:stCondLst>
                                        </p:cTn>
                                        <p:tgtEl>
                                          <p:spTgt spid="41"/>
                                        </p:tgtEl>
                                        <p:attrNameLst>
                                          <p:attrName>r</p:attrName>
                                        </p:attrNameLst>
                                      </p:cBhvr>
                                    </p:animRot>
                                  </p:childTnLst>
                                </p:cTn>
                              </p:par>
                            </p:childTnLst>
                          </p:cTn>
                        </p:par>
                        <p:par>
                          <p:cTn id="26" fill="hold">
                            <p:stCondLst>
                              <p:cond delay="8000"/>
                            </p:stCondLst>
                            <p:childTnLst>
                              <p:par>
                                <p:cTn id="27" presetID="42" presetClass="entr" presetSubtype="0"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fade">
                                      <p:cBhvr>
                                        <p:cTn id="29" dur="1000"/>
                                        <p:tgtEl>
                                          <p:spTgt spid="42"/>
                                        </p:tgtEl>
                                      </p:cBhvr>
                                    </p:animEffect>
                                    <p:anim calcmode="lin" valueType="num">
                                      <p:cBhvr>
                                        <p:cTn id="30" dur="1000" fill="hold"/>
                                        <p:tgtEl>
                                          <p:spTgt spid="42"/>
                                        </p:tgtEl>
                                        <p:attrNameLst>
                                          <p:attrName>ppt_x</p:attrName>
                                        </p:attrNameLst>
                                      </p:cBhvr>
                                      <p:tavLst>
                                        <p:tav tm="0">
                                          <p:val>
                                            <p:strVal val="#ppt_x"/>
                                          </p:val>
                                        </p:tav>
                                        <p:tav tm="100000">
                                          <p:val>
                                            <p:strVal val="#ppt_x"/>
                                          </p:val>
                                        </p:tav>
                                      </p:tavLst>
                                    </p:anim>
                                    <p:anim calcmode="lin" valueType="num">
                                      <p:cBhvr>
                                        <p:cTn id="31"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0" grpId="0"/>
      <p:bldP spid="41" grpId="0"/>
      <p:bldP spid="41" grpId="1"/>
      <p:bldP spid="4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74343" y="849756"/>
            <a:ext cx="1289946" cy="1289946"/>
            <a:chOff x="2026208" y="849756"/>
            <a:chExt cx="1289946" cy="1289946"/>
          </a:xfrm>
        </p:grpSpPr>
        <p:grpSp>
          <p:nvGrpSpPr>
            <p:cNvPr id="4" name="组合 3"/>
            <p:cNvGrpSpPr/>
            <p:nvPr/>
          </p:nvGrpSpPr>
          <p:grpSpPr>
            <a:xfrm>
              <a:off x="2026208" y="849756"/>
              <a:ext cx="1289946" cy="1289946"/>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19" name="TextBox 18"/>
            <p:cNvSpPr txBox="1"/>
            <p:nvPr/>
          </p:nvSpPr>
          <p:spPr>
            <a:xfrm>
              <a:off x="2260839" y="1025813"/>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谢</a:t>
              </a:r>
              <a:endParaRPr lang="zh-CN" altLang="en-US" sz="6000" b="1" dirty="0">
                <a:solidFill>
                  <a:srgbClr val="0070C0"/>
                </a:solidFill>
                <a:latin typeface="微软雅黑" pitchFamily="34" charset="-122"/>
                <a:ea typeface="微软雅黑" pitchFamily="34" charset="-122"/>
              </a:endParaRPr>
            </a:p>
          </p:txBody>
        </p:sp>
      </p:grpSp>
      <p:grpSp>
        <p:nvGrpSpPr>
          <p:cNvPr id="3" name="组合 2"/>
          <p:cNvGrpSpPr/>
          <p:nvPr/>
        </p:nvGrpSpPr>
        <p:grpSpPr>
          <a:xfrm>
            <a:off x="2174343" y="849756"/>
            <a:ext cx="1289946" cy="1289946"/>
            <a:chOff x="3351228" y="849756"/>
            <a:chExt cx="1289946" cy="1289946"/>
          </a:xfrm>
        </p:grpSpPr>
        <p:grpSp>
          <p:nvGrpSpPr>
            <p:cNvPr id="7" name="组合 6"/>
            <p:cNvGrpSpPr/>
            <p:nvPr/>
          </p:nvGrpSpPr>
          <p:grpSpPr>
            <a:xfrm>
              <a:off x="3351228" y="849756"/>
              <a:ext cx="1289946" cy="1289946"/>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9" name="椭圆 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0" name="TextBox 19"/>
            <p:cNvSpPr txBox="1"/>
            <p:nvPr/>
          </p:nvSpPr>
          <p:spPr>
            <a:xfrm>
              <a:off x="3587342" y="946188"/>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谢</a:t>
              </a:r>
              <a:endParaRPr lang="zh-CN" altLang="en-US" sz="6000" b="1" dirty="0">
                <a:solidFill>
                  <a:srgbClr val="0070C0"/>
                </a:solidFill>
                <a:latin typeface="微软雅黑" pitchFamily="34" charset="-122"/>
                <a:ea typeface="微软雅黑" pitchFamily="34" charset="-122"/>
              </a:endParaRPr>
            </a:p>
          </p:txBody>
        </p:sp>
      </p:grpSp>
      <p:grpSp>
        <p:nvGrpSpPr>
          <p:cNvPr id="39" name="组合 38"/>
          <p:cNvGrpSpPr/>
          <p:nvPr/>
        </p:nvGrpSpPr>
        <p:grpSpPr>
          <a:xfrm>
            <a:off x="2174343" y="849756"/>
            <a:ext cx="1289946" cy="1289946"/>
            <a:chOff x="4648417" y="849756"/>
            <a:chExt cx="1289946" cy="1289946"/>
          </a:xfrm>
        </p:grpSpPr>
        <p:grpSp>
          <p:nvGrpSpPr>
            <p:cNvPr id="10" name="组合 9"/>
            <p:cNvGrpSpPr/>
            <p:nvPr/>
          </p:nvGrpSpPr>
          <p:grpSpPr>
            <a:xfrm>
              <a:off x="4648417" y="849756"/>
              <a:ext cx="1289946" cy="1289946"/>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1" name="TextBox 20"/>
            <p:cNvSpPr txBox="1"/>
            <p:nvPr/>
          </p:nvSpPr>
          <p:spPr>
            <a:xfrm>
              <a:off x="4832551" y="959138"/>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聆</a:t>
              </a:r>
              <a:endParaRPr lang="zh-CN" altLang="en-US" sz="6000" b="1" dirty="0">
                <a:solidFill>
                  <a:srgbClr val="0070C0"/>
                </a:solidFill>
                <a:latin typeface="微软雅黑" pitchFamily="34" charset="-122"/>
                <a:ea typeface="微软雅黑" pitchFamily="34" charset="-122"/>
              </a:endParaRPr>
            </a:p>
          </p:txBody>
        </p:sp>
      </p:grpSp>
      <p:grpSp>
        <p:nvGrpSpPr>
          <p:cNvPr id="40" name="组合 39"/>
          <p:cNvGrpSpPr/>
          <p:nvPr/>
        </p:nvGrpSpPr>
        <p:grpSpPr>
          <a:xfrm>
            <a:off x="2174343" y="849756"/>
            <a:ext cx="1289946" cy="1289946"/>
            <a:chOff x="5946350" y="849756"/>
            <a:chExt cx="1289946" cy="1289946"/>
          </a:xfrm>
        </p:grpSpPr>
        <p:grpSp>
          <p:nvGrpSpPr>
            <p:cNvPr id="13" name="组合 12"/>
            <p:cNvGrpSpPr/>
            <p:nvPr/>
          </p:nvGrpSpPr>
          <p:grpSpPr>
            <a:xfrm>
              <a:off x="5946350" y="849756"/>
              <a:ext cx="1289946" cy="1289946"/>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2" name="TextBox 21"/>
            <p:cNvSpPr txBox="1"/>
            <p:nvPr/>
          </p:nvSpPr>
          <p:spPr>
            <a:xfrm>
              <a:off x="6157950" y="970150"/>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听</a:t>
              </a:r>
              <a:endParaRPr lang="zh-CN" altLang="en-US" sz="6000" b="1" dirty="0">
                <a:solidFill>
                  <a:srgbClr val="0070C0"/>
                </a:solidFill>
                <a:latin typeface="微软雅黑" pitchFamily="34" charset="-122"/>
                <a:ea typeface="微软雅黑" pitchFamily="34" charset="-122"/>
              </a:endParaRPr>
            </a:p>
          </p:txBody>
        </p:sp>
      </p:grpSp>
      <p:sp>
        <p:nvSpPr>
          <p:cNvPr id="45" name="矩形 44"/>
          <p:cNvSpPr/>
          <p:nvPr/>
        </p:nvSpPr>
        <p:spPr>
          <a:xfrm>
            <a:off x="0" y="2427734"/>
            <a:ext cx="9144000" cy="194421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2940784" y="2713016"/>
            <a:ext cx="3262432" cy="461665"/>
          </a:xfrm>
          <a:prstGeom prst="rect">
            <a:avLst/>
          </a:prstGeom>
          <a:noFill/>
        </p:spPr>
        <p:txBody>
          <a:bodyPr wrap="none" rtlCol="0">
            <a:spAutoFit/>
          </a:bodyPr>
          <a:lstStyle/>
          <a:p>
            <a:r>
              <a:rPr lang="zh-CN" altLang="en-US" sz="2400" dirty="0" smtClean="0">
                <a:solidFill>
                  <a:schemeClr val="bg1"/>
                </a:solidFill>
                <a:effectLst>
                  <a:outerShdw blurRad="50800" dist="38100" dir="10800000" algn="r" rotWithShape="0">
                    <a:prstClr val="black">
                      <a:alpha val="40000"/>
                    </a:prstClr>
                  </a:outerShdw>
                </a:effectLst>
                <a:latin typeface="方正兰亭粗黑_GBK" panose="02000000000000000000" pitchFamily="2" charset="-122"/>
                <a:ea typeface="方正兰亭粗黑_GBK" panose="02000000000000000000" pitchFamily="2" charset="-122"/>
              </a:rPr>
              <a:t>在这输入您的</a:t>
            </a:r>
            <a:r>
              <a:rPr lang="zh-CN" altLang="en-US" sz="2400" dirty="0">
                <a:solidFill>
                  <a:schemeClr val="bg1"/>
                </a:solidFill>
                <a:effectLst>
                  <a:outerShdw blurRad="50800" dist="38100" dir="10800000" algn="r" rotWithShape="0">
                    <a:prstClr val="black">
                      <a:alpha val="40000"/>
                    </a:prstClr>
                  </a:outerShdw>
                </a:effectLst>
                <a:latin typeface="方正兰亭粗黑_GBK" panose="02000000000000000000" pitchFamily="2" charset="-122"/>
                <a:ea typeface="方正兰亭粗黑_GBK" panose="02000000000000000000" pitchFamily="2" charset="-122"/>
              </a:rPr>
              <a:t>学校</a:t>
            </a:r>
            <a:r>
              <a:rPr lang="zh-CN" altLang="en-US" sz="2400" dirty="0" smtClean="0">
                <a:solidFill>
                  <a:schemeClr val="bg1"/>
                </a:solidFill>
                <a:effectLst>
                  <a:outerShdw blurRad="50800" dist="38100" dir="10800000" algn="r" rotWithShape="0">
                    <a:prstClr val="black">
                      <a:alpha val="40000"/>
                    </a:prstClr>
                  </a:outerShdw>
                </a:effectLst>
                <a:latin typeface="方正兰亭粗黑_GBK" panose="02000000000000000000" pitchFamily="2" charset="-122"/>
                <a:ea typeface="方正兰亭粗黑_GBK" panose="02000000000000000000" pitchFamily="2" charset="-122"/>
              </a:rPr>
              <a:t>名字</a:t>
            </a:r>
            <a:endParaRPr lang="zh-CN" altLang="en-US" sz="2400" dirty="0">
              <a:solidFill>
                <a:schemeClr val="bg1"/>
              </a:solidFill>
              <a:effectLst>
                <a:outerShdw blurRad="50800" dist="38100" dir="10800000" algn="r" rotWithShape="0">
                  <a:prstClr val="black">
                    <a:alpha val="40000"/>
                  </a:prstClr>
                </a:outerShdw>
              </a:effectLst>
              <a:latin typeface="方正兰亭粗黑_GBK" panose="02000000000000000000" pitchFamily="2" charset="-122"/>
              <a:ea typeface="方正兰亭粗黑_GBK" panose="02000000000000000000" pitchFamily="2" charset="-122"/>
            </a:endParaRPr>
          </a:p>
        </p:txBody>
      </p:sp>
      <p:pic>
        <p:nvPicPr>
          <p:cNvPr id="38" name="图片 9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84427" y="1477982"/>
            <a:ext cx="1148100" cy="4553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组合 30"/>
          <p:cNvGrpSpPr/>
          <p:nvPr/>
        </p:nvGrpSpPr>
        <p:grpSpPr>
          <a:xfrm>
            <a:off x="6327053" y="4110384"/>
            <a:ext cx="1179076" cy="1178917"/>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33" name="椭圆 3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34" name="组合 33"/>
          <p:cNvGrpSpPr/>
          <p:nvPr/>
        </p:nvGrpSpPr>
        <p:grpSpPr>
          <a:xfrm>
            <a:off x="4758018" y="4605223"/>
            <a:ext cx="630120" cy="630035"/>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36" name="椭圆 3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41" name="组合 40"/>
          <p:cNvGrpSpPr/>
          <p:nvPr/>
        </p:nvGrpSpPr>
        <p:grpSpPr>
          <a:xfrm>
            <a:off x="5436688" y="4920241"/>
            <a:ext cx="890364" cy="890244"/>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48" name="椭圆 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49" name="组合 48"/>
          <p:cNvGrpSpPr/>
          <p:nvPr/>
        </p:nvGrpSpPr>
        <p:grpSpPr>
          <a:xfrm>
            <a:off x="7758789" y="4730422"/>
            <a:ext cx="685681" cy="685588"/>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51" name="椭圆 5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52" name="组合 51"/>
          <p:cNvGrpSpPr/>
          <p:nvPr/>
        </p:nvGrpSpPr>
        <p:grpSpPr>
          <a:xfrm>
            <a:off x="766440" y="5038934"/>
            <a:ext cx="588755" cy="588675"/>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54" name="椭圆 5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55" name="组合 54"/>
          <p:cNvGrpSpPr/>
          <p:nvPr/>
        </p:nvGrpSpPr>
        <p:grpSpPr>
          <a:xfrm>
            <a:off x="3962506" y="4528456"/>
            <a:ext cx="252447" cy="252413"/>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58" name="组合 57"/>
          <p:cNvGrpSpPr/>
          <p:nvPr/>
        </p:nvGrpSpPr>
        <p:grpSpPr>
          <a:xfrm>
            <a:off x="3181253" y="4325716"/>
            <a:ext cx="528983" cy="52891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61" name="组合 60"/>
          <p:cNvGrpSpPr/>
          <p:nvPr/>
        </p:nvGrpSpPr>
        <p:grpSpPr>
          <a:xfrm>
            <a:off x="8463984" y="3830482"/>
            <a:ext cx="1179076" cy="1178917"/>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63" name="椭圆 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64" name="组合 63"/>
          <p:cNvGrpSpPr/>
          <p:nvPr/>
        </p:nvGrpSpPr>
        <p:grpSpPr>
          <a:xfrm>
            <a:off x="4419626" y="4323810"/>
            <a:ext cx="223042" cy="223011"/>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66" name="椭圆 6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67" name="组合 66"/>
          <p:cNvGrpSpPr/>
          <p:nvPr/>
        </p:nvGrpSpPr>
        <p:grpSpPr>
          <a:xfrm>
            <a:off x="1943138" y="4704693"/>
            <a:ext cx="1179076" cy="1178917"/>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69" name="椭圆 6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70" name="组合 69"/>
          <p:cNvGrpSpPr/>
          <p:nvPr/>
        </p:nvGrpSpPr>
        <p:grpSpPr>
          <a:xfrm>
            <a:off x="1275196" y="4605225"/>
            <a:ext cx="520102" cy="520031"/>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2" name="椭圆 7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73" name="组合 72"/>
          <p:cNvGrpSpPr/>
          <p:nvPr/>
        </p:nvGrpSpPr>
        <p:grpSpPr>
          <a:xfrm>
            <a:off x="291078" y="4920242"/>
            <a:ext cx="316822" cy="316779"/>
            <a:chOff x="304800" y="673100"/>
            <a:chExt cx="4000500" cy="4000500"/>
          </a:xfrm>
          <a:effectLst>
            <a:outerShdw blurRad="444500" dist="254000" dir="8100000" algn="tr" rotWithShape="0">
              <a:prstClr val="black">
                <a:alpha val="50000"/>
              </a:prstClr>
            </a:outerShdw>
          </a:effectLst>
        </p:grpSpPr>
        <p:sp>
          <p:nvSpPr>
            <p:cNvPr id="74" name="同心圆 7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5" name="椭圆 7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76" name="组合 75"/>
          <p:cNvGrpSpPr/>
          <p:nvPr/>
        </p:nvGrpSpPr>
        <p:grpSpPr>
          <a:xfrm>
            <a:off x="117144" y="4736991"/>
            <a:ext cx="158410" cy="158389"/>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8" name="椭圆 7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sp>
        <p:nvSpPr>
          <p:cNvPr id="79" name="矩形 78"/>
          <p:cNvSpPr/>
          <p:nvPr/>
        </p:nvSpPr>
        <p:spPr>
          <a:xfrm>
            <a:off x="2286000" y="3601566"/>
            <a:ext cx="4572000" cy="523220"/>
          </a:xfrm>
          <a:prstGeom prst="rect">
            <a:avLst/>
          </a:prstGeom>
        </p:spPr>
        <p:txBody>
          <a:bodyPr>
            <a:spAutoFit/>
          </a:bodyPr>
          <a:lstStyle/>
          <a:p>
            <a:pPr algn="ctr"/>
            <a:r>
              <a:rPr lang="en-US" altLang="zh-CN" sz="700" dirty="0">
                <a:solidFill>
                  <a:schemeClr val="bg1"/>
                </a:solidFill>
              </a:rPr>
              <a:t>Chinese  companies  will no longer remain in the hard stage and they </a:t>
            </a:r>
            <a:endParaRPr lang="en-US" altLang="zh-CN" sz="700" dirty="0" smtClean="0">
              <a:solidFill>
                <a:schemeClr val="bg1"/>
              </a:solidFill>
            </a:endParaRPr>
          </a:p>
          <a:p>
            <a:pPr algn="ctr"/>
            <a:r>
              <a:rPr lang="en-US" altLang="zh-CN" sz="700" dirty="0" smtClean="0">
                <a:solidFill>
                  <a:schemeClr val="bg1"/>
                </a:solidFill>
              </a:rPr>
              <a:t>are </a:t>
            </a:r>
            <a:r>
              <a:rPr lang="en-US" altLang="zh-CN" sz="700" dirty="0">
                <a:solidFill>
                  <a:schemeClr val="bg1"/>
                </a:solidFill>
              </a:rPr>
              <a:t>also promoting a culture Chinese  companies  will no </a:t>
            </a:r>
            <a:r>
              <a:rPr lang="en-US" altLang="zh-CN" sz="700" dirty="0" smtClean="0">
                <a:solidFill>
                  <a:schemeClr val="bg1"/>
                </a:solidFill>
              </a:rPr>
              <a:t>longer</a:t>
            </a:r>
          </a:p>
          <a:p>
            <a:pPr algn="ctr"/>
            <a:r>
              <a:rPr lang="en-US" altLang="zh-CN" sz="700" dirty="0" smtClean="0">
                <a:solidFill>
                  <a:schemeClr val="bg1"/>
                </a:solidFill>
              </a:rPr>
              <a:t> </a:t>
            </a:r>
            <a:r>
              <a:rPr lang="en-US" altLang="zh-CN" sz="700" dirty="0">
                <a:solidFill>
                  <a:schemeClr val="bg1"/>
                </a:solidFill>
              </a:rPr>
              <a:t>remain </a:t>
            </a:r>
            <a:r>
              <a:rPr lang="en-US" altLang="zh-CN" sz="700" dirty="0" smtClean="0">
                <a:solidFill>
                  <a:schemeClr val="bg1"/>
                </a:solidFill>
              </a:rPr>
              <a:t>in </a:t>
            </a:r>
            <a:r>
              <a:rPr lang="en-US" altLang="zh-CN" sz="700" dirty="0">
                <a:solidFill>
                  <a:schemeClr val="bg1"/>
                </a:solidFill>
              </a:rPr>
              <a:t>the hard stage and they </a:t>
            </a:r>
            <a:r>
              <a:rPr lang="en-US" altLang="zh-CN" sz="700" dirty="0" smtClean="0">
                <a:solidFill>
                  <a:schemeClr val="bg1"/>
                </a:solidFill>
              </a:rPr>
              <a:t>are </a:t>
            </a:r>
          </a:p>
          <a:p>
            <a:pPr algn="ctr"/>
            <a:r>
              <a:rPr lang="en-US" altLang="zh-CN" sz="700" dirty="0" smtClean="0">
                <a:solidFill>
                  <a:schemeClr val="bg1"/>
                </a:solidFill>
              </a:rPr>
              <a:t>also </a:t>
            </a:r>
            <a:r>
              <a:rPr lang="en-US" altLang="zh-CN" sz="700" dirty="0">
                <a:solidFill>
                  <a:schemeClr val="bg1"/>
                </a:solidFill>
              </a:rPr>
              <a:t>promoting a culture</a:t>
            </a:r>
          </a:p>
        </p:txBody>
      </p:sp>
    </p:spTree>
    <p:extLst>
      <p:ext uri="{BB962C8B-B14F-4D97-AF65-F5344CB8AC3E}">
        <p14:creationId xmlns:p14="http://schemas.microsoft.com/office/powerpoint/2010/main" val="1606090808"/>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childTnLst>
                          </p:cTn>
                        </p:par>
                        <p:par>
                          <p:cTn id="25" fill="hold">
                            <p:stCondLst>
                              <p:cond delay="500"/>
                            </p:stCondLst>
                            <p:childTnLst>
                              <p:par>
                                <p:cTn id="26" presetID="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ppt_x"/>
                                          </p:val>
                                        </p:tav>
                                        <p:tav tm="100000">
                                          <p:val>
                                            <p:strVal val="#ppt_x"/>
                                          </p:val>
                                        </p:tav>
                                      </p:tavLst>
                                    </p:anim>
                                    <p:anim calcmode="lin" valueType="num">
                                      <p:cBhvr additive="base">
                                        <p:cTn id="29" dur="500" fill="hold"/>
                                        <p:tgtEl>
                                          <p:spTgt spid="38"/>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63" presetClass="path" presetSubtype="0" accel="50000" decel="50000" fill="hold" nodeType="afterEffect">
                                  <p:stCondLst>
                                    <p:cond delay="0"/>
                                  </p:stCondLst>
                                  <p:childTnLst>
                                    <p:animMotion origin="layout" path="M -1.38889E-6 4.32099E-6 L 0.45 4.32099E-6 " pathEditMode="relative" rAng="0" ptsTypes="AA">
                                      <p:cBhvr>
                                        <p:cTn id="32" dur="1500" fill="hold"/>
                                        <p:tgtEl>
                                          <p:spTgt spid="40"/>
                                        </p:tgtEl>
                                        <p:attrNameLst>
                                          <p:attrName>ppt_x</p:attrName>
                                          <p:attrName>ppt_y</p:attrName>
                                        </p:attrNameLst>
                                      </p:cBhvr>
                                      <p:rCtr x="22500" y="0"/>
                                    </p:animMotion>
                                  </p:childTnLst>
                                </p:cTn>
                              </p:par>
                              <p:par>
                                <p:cTn id="33" presetID="63" presetClass="path" presetSubtype="0" accel="50000" decel="50000" fill="hold" nodeType="withEffect">
                                  <p:stCondLst>
                                    <p:cond delay="0"/>
                                  </p:stCondLst>
                                  <p:childTnLst>
                                    <p:animMotion origin="layout" path="M 3.05556E-6 4.32099E-6 L 0.29896 4.32099E-6 " pathEditMode="relative" rAng="0" ptsTypes="AA">
                                      <p:cBhvr>
                                        <p:cTn id="34" dur="1500" fill="hold"/>
                                        <p:tgtEl>
                                          <p:spTgt spid="39"/>
                                        </p:tgtEl>
                                        <p:attrNameLst>
                                          <p:attrName>ppt_x</p:attrName>
                                          <p:attrName>ppt_y</p:attrName>
                                        </p:attrNameLst>
                                      </p:cBhvr>
                                      <p:rCtr x="14948" y="0"/>
                                    </p:animMotion>
                                  </p:childTnLst>
                                </p:cTn>
                              </p:par>
                              <p:par>
                                <p:cTn id="35" presetID="63" presetClass="path" presetSubtype="0" accel="50000" decel="50000" fill="hold" nodeType="withEffect">
                                  <p:stCondLst>
                                    <p:cond delay="0"/>
                                  </p:stCondLst>
                                  <p:childTnLst>
                                    <p:animMotion origin="layout" path="M -3.33333E-6 4.32099E-6 L 0.14584 4.32099E-6 " pathEditMode="relative" rAng="0" ptsTypes="AA">
                                      <p:cBhvr>
                                        <p:cTn id="36" dur="1500" fill="hold"/>
                                        <p:tgtEl>
                                          <p:spTgt spid="3"/>
                                        </p:tgtEl>
                                        <p:attrNameLst>
                                          <p:attrName>ppt_x</p:attrName>
                                          <p:attrName>ppt_y</p:attrName>
                                        </p:attrNameLst>
                                      </p:cBhvr>
                                      <p:rCtr x="7292" y="0"/>
                                    </p:animMotion>
                                  </p:childTnLst>
                                </p:cTn>
                              </p:par>
                              <p:par>
                                <p:cTn id="37" presetID="63" presetClass="path" presetSubtype="0" accel="50000" decel="50000" fill="hold" nodeType="withEffect">
                                  <p:stCondLst>
                                    <p:cond delay="0"/>
                                  </p:stCondLst>
                                  <p:childTnLst>
                                    <p:animMotion origin="layout" path="M -2.5E-6 2.02961E-6 L 0.45729 2.02961E-6 " pathEditMode="relative" rAng="0" ptsTypes="AA">
                                      <p:cBhvr>
                                        <p:cTn id="38" dur="1500" fill="hold"/>
                                        <p:tgtEl>
                                          <p:spTgt spid="38"/>
                                        </p:tgtEl>
                                        <p:attrNameLst>
                                          <p:attrName>ppt_x</p:attrName>
                                          <p:attrName>ppt_y</p:attrName>
                                        </p:attrNameLst>
                                      </p:cBhvr>
                                      <p:rCtr x="22865" y="0"/>
                                    </p:animMotion>
                                  </p:childTnLst>
                                </p:cTn>
                              </p:par>
                            </p:childTnLst>
                          </p:cTn>
                        </p:par>
                        <p:par>
                          <p:cTn id="39" fill="hold">
                            <p:stCondLst>
                              <p:cond delay="2500"/>
                            </p:stCondLst>
                            <p:childTnLst>
                              <p:par>
                                <p:cTn id="40" presetID="2" presetClass="exit" presetSubtype="4" fill="hold" nodeType="afterEffect">
                                  <p:stCondLst>
                                    <p:cond delay="0"/>
                                  </p:stCondLst>
                                  <p:childTnLst>
                                    <p:anim calcmode="lin" valueType="num">
                                      <p:cBhvr additive="base">
                                        <p:cTn id="41" dur="500"/>
                                        <p:tgtEl>
                                          <p:spTgt spid="38"/>
                                        </p:tgtEl>
                                        <p:attrNameLst>
                                          <p:attrName>ppt_x</p:attrName>
                                        </p:attrNameLst>
                                      </p:cBhvr>
                                      <p:tavLst>
                                        <p:tav tm="0">
                                          <p:val>
                                            <p:strVal val="ppt_x"/>
                                          </p:val>
                                        </p:tav>
                                        <p:tav tm="100000">
                                          <p:val>
                                            <p:strVal val="ppt_x"/>
                                          </p:val>
                                        </p:tav>
                                      </p:tavLst>
                                    </p:anim>
                                    <p:anim calcmode="lin" valueType="num">
                                      <p:cBhvr additive="base">
                                        <p:cTn id="42" dur="500"/>
                                        <p:tgtEl>
                                          <p:spTgt spid="38"/>
                                        </p:tgtEl>
                                        <p:attrNameLst>
                                          <p:attrName>ppt_y</p:attrName>
                                        </p:attrNameLst>
                                      </p:cBhvr>
                                      <p:tavLst>
                                        <p:tav tm="0">
                                          <p:val>
                                            <p:strVal val="ppt_y"/>
                                          </p:val>
                                        </p:tav>
                                        <p:tav tm="100000">
                                          <p:val>
                                            <p:strVal val="1+ppt_h/2"/>
                                          </p:val>
                                        </p:tav>
                                      </p:tavLst>
                                    </p:anim>
                                    <p:set>
                                      <p:cBhvr>
                                        <p:cTn id="43" dur="1" fill="hold">
                                          <p:stCondLst>
                                            <p:cond delay="499"/>
                                          </p:stCondLst>
                                        </p:cTn>
                                        <p:tgtEl>
                                          <p:spTgt spid="38"/>
                                        </p:tgtEl>
                                        <p:attrNameLst>
                                          <p:attrName>style.visibility</p:attrName>
                                        </p:attrNameLst>
                                      </p:cBhvr>
                                      <p:to>
                                        <p:strVal val="hidden"/>
                                      </p:to>
                                    </p:set>
                                  </p:childTnLst>
                                </p:cTn>
                              </p:par>
                            </p:childTnLst>
                          </p:cTn>
                        </p:par>
                        <p:par>
                          <p:cTn id="44" fill="hold">
                            <p:stCondLst>
                              <p:cond delay="3000"/>
                            </p:stCondLst>
                            <p:childTnLst>
                              <p:par>
                                <p:cTn id="45" presetID="16" presetClass="entr" presetSubtype="37"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barn(outVertical)">
                                      <p:cBhvr>
                                        <p:cTn id="47" dur="500"/>
                                        <p:tgtEl>
                                          <p:spTgt spid="45"/>
                                        </p:tgtEl>
                                      </p:cBhvr>
                                    </p:animEffect>
                                  </p:childTnLst>
                                </p:cTn>
                              </p:par>
                            </p:childTnLst>
                          </p:cTn>
                        </p:par>
                        <p:par>
                          <p:cTn id="48" fill="hold">
                            <p:stCondLst>
                              <p:cond delay="35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25"/>
                                        </p:tgtEl>
                                        <p:attrNameLst>
                                          <p:attrName>ppt_y</p:attrName>
                                        </p:attrNameLst>
                                      </p:cBhvr>
                                      <p:tavLst>
                                        <p:tav tm="0">
                                          <p:val>
                                            <p:strVal val="#ppt_y"/>
                                          </p:val>
                                        </p:tav>
                                        <p:tav tm="100000">
                                          <p:val>
                                            <p:strVal val="#ppt_y"/>
                                          </p:val>
                                        </p:tav>
                                      </p:tavLst>
                                    </p:anim>
                                    <p:anim calcmode="lin" valueType="num">
                                      <p:cBhvr>
                                        <p:cTn id="53"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25"/>
                                        </p:tgtEl>
                                      </p:cBhvr>
                                    </p:animEffect>
                                  </p:childTnLst>
                                </p:cTn>
                              </p:par>
                            </p:childTnLst>
                          </p:cTn>
                        </p:par>
                        <p:par>
                          <p:cTn id="56" fill="hold">
                            <p:stCondLst>
                              <p:cond delay="4450"/>
                            </p:stCondLst>
                            <p:childTnLst>
                              <p:par>
                                <p:cTn id="57" presetID="10" presetClass="entr" presetSubtype="0" fill="hold" grpId="0" nodeType="afterEffect">
                                  <p:stCondLst>
                                    <p:cond delay="0"/>
                                  </p:stCondLst>
                                  <p:childTnLst>
                                    <p:set>
                                      <p:cBhvr>
                                        <p:cTn id="58" dur="1" fill="hold">
                                          <p:stCondLst>
                                            <p:cond delay="0"/>
                                          </p:stCondLst>
                                        </p:cTn>
                                        <p:tgtEl>
                                          <p:spTgt spid="79"/>
                                        </p:tgtEl>
                                        <p:attrNameLst>
                                          <p:attrName>style.visibility</p:attrName>
                                        </p:attrNameLst>
                                      </p:cBhvr>
                                      <p:to>
                                        <p:strVal val="visible"/>
                                      </p:to>
                                    </p:set>
                                    <p:animEffect transition="in" filter="fade">
                                      <p:cBhvr>
                                        <p:cTn id="59" dur="500"/>
                                        <p:tgtEl>
                                          <p:spTgt spid="79"/>
                                        </p:tgtEl>
                                      </p:cBhvr>
                                    </p:animEffect>
                                  </p:childTnLst>
                                </p:cTn>
                              </p:par>
                            </p:childTnLst>
                          </p:cTn>
                        </p:par>
                        <p:par>
                          <p:cTn id="60" fill="hold">
                            <p:stCondLst>
                              <p:cond delay="4950"/>
                            </p:stCondLst>
                            <p:childTnLst>
                              <p:par>
                                <p:cTn id="61" presetID="23" presetClass="entr" presetSubtype="528" fill="hold"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 calcmode="lin" valueType="num">
                                      <p:cBhvr>
                                        <p:cTn id="65" dur="500" fill="hold"/>
                                        <p:tgtEl>
                                          <p:spTgt spid="31"/>
                                        </p:tgtEl>
                                        <p:attrNameLst>
                                          <p:attrName>ppt_x</p:attrName>
                                        </p:attrNameLst>
                                      </p:cBhvr>
                                      <p:tavLst>
                                        <p:tav tm="0">
                                          <p:val>
                                            <p:fltVal val="0.5"/>
                                          </p:val>
                                        </p:tav>
                                        <p:tav tm="100000">
                                          <p:val>
                                            <p:strVal val="#ppt_x"/>
                                          </p:val>
                                        </p:tav>
                                      </p:tavLst>
                                    </p:anim>
                                    <p:anim calcmode="lin" valueType="num">
                                      <p:cBhvr>
                                        <p:cTn id="66" dur="500" fill="hold"/>
                                        <p:tgtEl>
                                          <p:spTgt spid="31"/>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300"/>
                                  </p:stCondLst>
                                  <p:childTnLst>
                                    <p:set>
                                      <p:cBhvr>
                                        <p:cTn id="68" dur="1" fill="hold">
                                          <p:stCondLst>
                                            <p:cond delay="0"/>
                                          </p:stCondLst>
                                        </p:cTn>
                                        <p:tgtEl>
                                          <p:spTgt spid="34"/>
                                        </p:tgtEl>
                                        <p:attrNameLst>
                                          <p:attrName>style.visibility</p:attrName>
                                        </p:attrNameLst>
                                      </p:cBhvr>
                                      <p:to>
                                        <p:strVal val="visible"/>
                                      </p:to>
                                    </p:set>
                                    <p:anim calcmode="lin" valueType="num">
                                      <p:cBhvr>
                                        <p:cTn id="69" dur="500" fill="hold"/>
                                        <p:tgtEl>
                                          <p:spTgt spid="34"/>
                                        </p:tgtEl>
                                        <p:attrNameLst>
                                          <p:attrName>ppt_w</p:attrName>
                                        </p:attrNameLst>
                                      </p:cBhvr>
                                      <p:tavLst>
                                        <p:tav tm="0">
                                          <p:val>
                                            <p:fltVal val="0"/>
                                          </p:val>
                                        </p:tav>
                                        <p:tav tm="100000">
                                          <p:val>
                                            <p:strVal val="#ppt_w"/>
                                          </p:val>
                                        </p:tav>
                                      </p:tavLst>
                                    </p:anim>
                                    <p:anim calcmode="lin" valueType="num">
                                      <p:cBhvr>
                                        <p:cTn id="70" dur="500" fill="hold"/>
                                        <p:tgtEl>
                                          <p:spTgt spid="34"/>
                                        </p:tgtEl>
                                        <p:attrNameLst>
                                          <p:attrName>ppt_h</p:attrName>
                                        </p:attrNameLst>
                                      </p:cBhvr>
                                      <p:tavLst>
                                        <p:tav tm="0">
                                          <p:val>
                                            <p:fltVal val="0"/>
                                          </p:val>
                                        </p:tav>
                                        <p:tav tm="100000">
                                          <p:val>
                                            <p:strVal val="#ppt_h"/>
                                          </p:val>
                                        </p:tav>
                                      </p:tavLst>
                                    </p:anim>
                                    <p:anim calcmode="lin" valueType="num">
                                      <p:cBhvr>
                                        <p:cTn id="71" dur="500" fill="hold"/>
                                        <p:tgtEl>
                                          <p:spTgt spid="34"/>
                                        </p:tgtEl>
                                        <p:attrNameLst>
                                          <p:attrName>ppt_x</p:attrName>
                                        </p:attrNameLst>
                                      </p:cBhvr>
                                      <p:tavLst>
                                        <p:tav tm="0">
                                          <p:val>
                                            <p:fltVal val="0.5"/>
                                          </p:val>
                                        </p:tav>
                                        <p:tav tm="100000">
                                          <p:val>
                                            <p:strVal val="#ppt_x"/>
                                          </p:val>
                                        </p:tav>
                                      </p:tavLst>
                                    </p:anim>
                                    <p:anim calcmode="lin" valueType="num">
                                      <p:cBhvr>
                                        <p:cTn id="72" dur="500" fill="hold"/>
                                        <p:tgtEl>
                                          <p:spTgt spid="3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700"/>
                                  </p:stCondLst>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ppt_w</p:attrName>
                                        </p:attrNameLst>
                                      </p:cBhvr>
                                      <p:tavLst>
                                        <p:tav tm="0">
                                          <p:val>
                                            <p:fltVal val="0"/>
                                          </p:val>
                                        </p:tav>
                                        <p:tav tm="100000">
                                          <p:val>
                                            <p:strVal val="#ppt_w"/>
                                          </p:val>
                                        </p:tav>
                                      </p:tavLst>
                                    </p:anim>
                                    <p:anim calcmode="lin" valueType="num">
                                      <p:cBhvr>
                                        <p:cTn id="76" dur="500" fill="hold"/>
                                        <p:tgtEl>
                                          <p:spTgt spid="41"/>
                                        </p:tgtEl>
                                        <p:attrNameLst>
                                          <p:attrName>ppt_h</p:attrName>
                                        </p:attrNameLst>
                                      </p:cBhvr>
                                      <p:tavLst>
                                        <p:tav tm="0">
                                          <p:val>
                                            <p:fltVal val="0"/>
                                          </p:val>
                                        </p:tav>
                                        <p:tav tm="100000">
                                          <p:val>
                                            <p:strVal val="#ppt_h"/>
                                          </p:val>
                                        </p:tav>
                                      </p:tavLst>
                                    </p:anim>
                                    <p:anim calcmode="lin" valueType="num">
                                      <p:cBhvr>
                                        <p:cTn id="77" dur="500" fill="hold"/>
                                        <p:tgtEl>
                                          <p:spTgt spid="41"/>
                                        </p:tgtEl>
                                        <p:attrNameLst>
                                          <p:attrName>ppt_x</p:attrName>
                                        </p:attrNameLst>
                                      </p:cBhvr>
                                      <p:tavLst>
                                        <p:tav tm="0">
                                          <p:val>
                                            <p:fltVal val="0.5"/>
                                          </p:val>
                                        </p:tav>
                                        <p:tav tm="100000">
                                          <p:val>
                                            <p:strVal val="#ppt_x"/>
                                          </p:val>
                                        </p:tav>
                                      </p:tavLst>
                                    </p:anim>
                                    <p:anim calcmode="lin" valueType="num">
                                      <p:cBhvr>
                                        <p:cTn id="78" dur="500" fill="hold"/>
                                        <p:tgtEl>
                                          <p:spTgt spid="41"/>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300"/>
                                  </p:stCondLst>
                                  <p:childTnLst>
                                    <p:set>
                                      <p:cBhvr>
                                        <p:cTn id="80" dur="1" fill="hold">
                                          <p:stCondLst>
                                            <p:cond delay="0"/>
                                          </p:stCondLst>
                                        </p:cTn>
                                        <p:tgtEl>
                                          <p:spTgt spid="49"/>
                                        </p:tgtEl>
                                        <p:attrNameLst>
                                          <p:attrName>style.visibility</p:attrName>
                                        </p:attrNameLst>
                                      </p:cBhvr>
                                      <p:to>
                                        <p:strVal val="visible"/>
                                      </p:to>
                                    </p:set>
                                    <p:anim calcmode="lin" valueType="num">
                                      <p:cBhvr>
                                        <p:cTn id="81" dur="500" fill="hold"/>
                                        <p:tgtEl>
                                          <p:spTgt spid="49"/>
                                        </p:tgtEl>
                                        <p:attrNameLst>
                                          <p:attrName>ppt_w</p:attrName>
                                        </p:attrNameLst>
                                      </p:cBhvr>
                                      <p:tavLst>
                                        <p:tav tm="0">
                                          <p:val>
                                            <p:fltVal val="0"/>
                                          </p:val>
                                        </p:tav>
                                        <p:tav tm="100000">
                                          <p:val>
                                            <p:strVal val="#ppt_w"/>
                                          </p:val>
                                        </p:tav>
                                      </p:tavLst>
                                    </p:anim>
                                    <p:anim calcmode="lin" valueType="num">
                                      <p:cBhvr>
                                        <p:cTn id="82" dur="500" fill="hold"/>
                                        <p:tgtEl>
                                          <p:spTgt spid="49"/>
                                        </p:tgtEl>
                                        <p:attrNameLst>
                                          <p:attrName>ppt_h</p:attrName>
                                        </p:attrNameLst>
                                      </p:cBhvr>
                                      <p:tavLst>
                                        <p:tav tm="0">
                                          <p:val>
                                            <p:fltVal val="0"/>
                                          </p:val>
                                        </p:tav>
                                        <p:tav tm="100000">
                                          <p:val>
                                            <p:strVal val="#ppt_h"/>
                                          </p:val>
                                        </p:tav>
                                      </p:tavLst>
                                    </p:anim>
                                    <p:anim calcmode="lin" valueType="num">
                                      <p:cBhvr>
                                        <p:cTn id="83" dur="500" fill="hold"/>
                                        <p:tgtEl>
                                          <p:spTgt spid="49"/>
                                        </p:tgtEl>
                                        <p:attrNameLst>
                                          <p:attrName>ppt_x</p:attrName>
                                        </p:attrNameLst>
                                      </p:cBhvr>
                                      <p:tavLst>
                                        <p:tav tm="0">
                                          <p:val>
                                            <p:fltVal val="0.5"/>
                                          </p:val>
                                        </p:tav>
                                        <p:tav tm="100000">
                                          <p:val>
                                            <p:strVal val="#ppt_x"/>
                                          </p:val>
                                        </p:tav>
                                      </p:tavLst>
                                    </p:anim>
                                    <p:anim calcmode="lin" valueType="num">
                                      <p:cBhvr>
                                        <p:cTn id="84" dur="500" fill="hold"/>
                                        <p:tgtEl>
                                          <p:spTgt spid="49"/>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100"/>
                                  </p:stCondLst>
                                  <p:childTnLst>
                                    <p:set>
                                      <p:cBhvr>
                                        <p:cTn id="86" dur="1" fill="hold">
                                          <p:stCondLst>
                                            <p:cond delay="0"/>
                                          </p:stCondLst>
                                        </p:cTn>
                                        <p:tgtEl>
                                          <p:spTgt spid="52"/>
                                        </p:tgtEl>
                                        <p:attrNameLst>
                                          <p:attrName>style.visibility</p:attrName>
                                        </p:attrNameLst>
                                      </p:cBhvr>
                                      <p:to>
                                        <p:strVal val="visible"/>
                                      </p:to>
                                    </p:set>
                                    <p:anim calcmode="lin" valueType="num">
                                      <p:cBhvr>
                                        <p:cTn id="87" dur="500" fill="hold"/>
                                        <p:tgtEl>
                                          <p:spTgt spid="52"/>
                                        </p:tgtEl>
                                        <p:attrNameLst>
                                          <p:attrName>ppt_w</p:attrName>
                                        </p:attrNameLst>
                                      </p:cBhvr>
                                      <p:tavLst>
                                        <p:tav tm="0">
                                          <p:val>
                                            <p:fltVal val="0"/>
                                          </p:val>
                                        </p:tav>
                                        <p:tav tm="100000">
                                          <p:val>
                                            <p:strVal val="#ppt_w"/>
                                          </p:val>
                                        </p:tav>
                                      </p:tavLst>
                                    </p:anim>
                                    <p:anim calcmode="lin" valueType="num">
                                      <p:cBhvr>
                                        <p:cTn id="88" dur="500" fill="hold"/>
                                        <p:tgtEl>
                                          <p:spTgt spid="52"/>
                                        </p:tgtEl>
                                        <p:attrNameLst>
                                          <p:attrName>ppt_h</p:attrName>
                                        </p:attrNameLst>
                                      </p:cBhvr>
                                      <p:tavLst>
                                        <p:tav tm="0">
                                          <p:val>
                                            <p:fltVal val="0"/>
                                          </p:val>
                                        </p:tav>
                                        <p:tav tm="100000">
                                          <p:val>
                                            <p:strVal val="#ppt_h"/>
                                          </p:val>
                                        </p:tav>
                                      </p:tavLst>
                                    </p:anim>
                                    <p:anim calcmode="lin" valueType="num">
                                      <p:cBhvr>
                                        <p:cTn id="89" dur="500" fill="hold"/>
                                        <p:tgtEl>
                                          <p:spTgt spid="52"/>
                                        </p:tgtEl>
                                        <p:attrNameLst>
                                          <p:attrName>ppt_x</p:attrName>
                                        </p:attrNameLst>
                                      </p:cBhvr>
                                      <p:tavLst>
                                        <p:tav tm="0">
                                          <p:val>
                                            <p:fltVal val="0.5"/>
                                          </p:val>
                                        </p:tav>
                                        <p:tav tm="100000">
                                          <p:val>
                                            <p:strVal val="#ppt_x"/>
                                          </p:val>
                                        </p:tav>
                                      </p:tavLst>
                                    </p:anim>
                                    <p:anim calcmode="lin" valueType="num">
                                      <p:cBhvr>
                                        <p:cTn id="90" dur="500" fill="hold"/>
                                        <p:tgtEl>
                                          <p:spTgt spid="52"/>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600"/>
                                  </p:stCondLst>
                                  <p:childTnLst>
                                    <p:set>
                                      <p:cBhvr>
                                        <p:cTn id="92" dur="1" fill="hold">
                                          <p:stCondLst>
                                            <p:cond delay="0"/>
                                          </p:stCondLst>
                                        </p:cTn>
                                        <p:tgtEl>
                                          <p:spTgt spid="55"/>
                                        </p:tgtEl>
                                        <p:attrNameLst>
                                          <p:attrName>style.visibility</p:attrName>
                                        </p:attrNameLst>
                                      </p:cBhvr>
                                      <p:to>
                                        <p:strVal val="visible"/>
                                      </p:to>
                                    </p:set>
                                    <p:anim calcmode="lin" valueType="num">
                                      <p:cBhvr>
                                        <p:cTn id="93" dur="500" fill="hold"/>
                                        <p:tgtEl>
                                          <p:spTgt spid="55"/>
                                        </p:tgtEl>
                                        <p:attrNameLst>
                                          <p:attrName>ppt_w</p:attrName>
                                        </p:attrNameLst>
                                      </p:cBhvr>
                                      <p:tavLst>
                                        <p:tav tm="0">
                                          <p:val>
                                            <p:fltVal val="0"/>
                                          </p:val>
                                        </p:tav>
                                        <p:tav tm="100000">
                                          <p:val>
                                            <p:strVal val="#ppt_w"/>
                                          </p:val>
                                        </p:tav>
                                      </p:tavLst>
                                    </p:anim>
                                    <p:anim calcmode="lin" valueType="num">
                                      <p:cBhvr>
                                        <p:cTn id="94" dur="500" fill="hold"/>
                                        <p:tgtEl>
                                          <p:spTgt spid="55"/>
                                        </p:tgtEl>
                                        <p:attrNameLst>
                                          <p:attrName>ppt_h</p:attrName>
                                        </p:attrNameLst>
                                      </p:cBhvr>
                                      <p:tavLst>
                                        <p:tav tm="0">
                                          <p:val>
                                            <p:fltVal val="0"/>
                                          </p:val>
                                        </p:tav>
                                        <p:tav tm="100000">
                                          <p:val>
                                            <p:strVal val="#ppt_h"/>
                                          </p:val>
                                        </p:tav>
                                      </p:tavLst>
                                    </p:anim>
                                    <p:anim calcmode="lin" valueType="num">
                                      <p:cBhvr>
                                        <p:cTn id="95" dur="500" fill="hold"/>
                                        <p:tgtEl>
                                          <p:spTgt spid="55"/>
                                        </p:tgtEl>
                                        <p:attrNameLst>
                                          <p:attrName>ppt_x</p:attrName>
                                        </p:attrNameLst>
                                      </p:cBhvr>
                                      <p:tavLst>
                                        <p:tav tm="0">
                                          <p:val>
                                            <p:fltVal val="0.5"/>
                                          </p:val>
                                        </p:tav>
                                        <p:tav tm="100000">
                                          <p:val>
                                            <p:strVal val="#ppt_x"/>
                                          </p:val>
                                        </p:tav>
                                      </p:tavLst>
                                    </p:anim>
                                    <p:anim calcmode="lin" valueType="num">
                                      <p:cBhvr>
                                        <p:cTn id="96" dur="500" fill="hold"/>
                                        <p:tgtEl>
                                          <p:spTgt spid="55"/>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300"/>
                                  </p:stCondLst>
                                  <p:childTnLst>
                                    <p:set>
                                      <p:cBhvr>
                                        <p:cTn id="98" dur="1" fill="hold">
                                          <p:stCondLst>
                                            <p:cond delay="0"/>
                                          </p:stCondLst>
                                        </p:cTn>
                                        <p:tgtEl>
                                          <p:spTgt spid="58"/>
                                        </p:tgtEl>
                                        <p:attrNameLst>
                                          <p:attrName>style.visibility</p:attrName>
                                        </p:attrNameLst>
                                      </p:cBhvr>
                                      <p:to>
                                        <p:strVal val="visible"/>
                                      </p:to>
                                    </p:set>
                                    <p:anim calcmode="lin" valueType="num">
                                      <p:cBhvr>
                                        <p:cTn id="99" dur="500" fill="hold"/>
                                        <p:tgtEl>
                                          <p:spTgt spid="58"/>
                                        </p:tgtEl>
                                        <p:attrNameLst>
                                          <p:attrName>ppt_w</p:attrName>
                                        </p:attrNameLst>
                                      </p:cBhvr>
                                      <p:tavLst>
                                        <p:tav tm="0">
                                          <p:val>
                                            <p:fltVal val="0"/>
                                          </p:val>
                                        </p:tav>
                                        <p:tav tm="100000">
                                          <p:val>
                                            <p:strVal val="#ppt_w"/>
                                          </p:val>
                                        </p:tav>
                                      </p:tavLst>
                                    </p:anim>
                                    <p:anim calcmode="lin" valueType="num">
                                      <p:cBhvr>
                                        <p:cTn id="100" dur="500" fill="hold"/>
                                        <p:tgtEl>
                                          <p:spTgt spid="58"/>
                                        </p:tgtEl>
                                        <p:attrNameLst>
                                          <p:attrName>ppt_h</p:attrName>
                                        </p:attrNameLst>
                                      </p:cBhvr>
                                      <p:tavLst>
                                        <p:tav tm="0">
                                          <p:val>
                                            <p:fltVal val="0"/>
                                          </p:val>
                                        </p:tav>
                                        <p:tav tm="100000">
                                          <p:val>
                                            <p:strVal val="#ppt_h"/>
                                          </p:val>
                                        </p:tav>
                                      </p:tavLst>
                                    </p:anim>
                                    <p:anim calcmode="lin" valueType="num">
                                      <p:cBhvr>
                                        <p:cTn id="101" dur="500" fill="hold"/>
                                        <p:tgtEl>
                                          <p:spTgt spid="58"/>
                                        </p:tgtEl>
                                        <p:attrNameLst>
                                          <p:attrName>ppt_x</p:attrName>
                                        </p:attrNameLst>
                                      </p:cBhvr>
                                      <p:tavLst>
                                        <p:tav tm="0">
                                          <p:val>
                                            <p:fltVal val="0.5"/>
                                          </p:val>
                                        </p:tav>
                                        <p:tav tm="100000">
                                          <p:val>
                                            <p:strVal val="#ppt_x"/>
                                          </p:val>
                                        </p:tav>
                                      </p:tavLst>
                                    </p:anim>
                                    <p:anim calcmode="lin" valueType="num">
                                      <p:cBhvr>
                                        <p:cTn id="102" dur="500" fill="hold"/>
                                        <p:tgtEl>
                                          <p:spTgt spid="58"/>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300"/>
                                  </p:stCondLst>
                                  <p:childTnLst>
                                    <p:set>
                                      <p:cBhvr>
                                        <p:cTn id="104" dur="1" fill="hold">
                                          <p:stCondLst>
                                            <p:cond delay="0"/>
                                          </p:stCondLst>
                                        </p:cTn>
                                        <p:tgtEl>
                                          <p:spTgt spid="61"/>
                                        </p:tgtEl>
                                        <p:attrNameLst>
                                          <p:attrName>style.visibility</p:attrName>
                                        </p:attrNameLst>
                                      </p:cBhvr>
                                      <p:to>
                                        <p:strVal val="visible"/>
                                      </p:to>
                                    </p:set>
                                    <p:anim calcmode="lin" valueType="num">
                                      <p:cBhvr>
                                        <p:cTn id="105" dur="500" fill="hold"/>
                                        <p:tgtEl>
                                          <p:spTgt spid="61"/>
                                        </p:tgtEl>
                                        <p:attrNameLst>
                                          <p:attrName>ppt_w</p:attrName>
                                        </p:attrNameLst>
                                      </p:cBhvr>
                                      <p:tavLst>
                                        <p:tav tm="0">
                                          <p:val>
                                            <p:fltVal val="0"/>
                                          </p:val>
                                        </p:tav>
                                        <p:tav tm="100000">
                                          <p:val>
                                            <p:strVal val="#ppt_w"/>
                                          </p:val>
                                        </p:tav>
                                      </p:tavLst>
                                    </p:anim>
                                    <p:anim calcmode="lin" valueType="num">
                                      <p:cBhvr>
                                        <p:cTn id="106" dur="500" fill="hold"/>
                                        <p:tgtEl>
                                          <p:spTgt spid="61"/>
                                        </p:tgtEl>
                                        <p:attrNameLst>
                                          <p:attrName>ppt_h</p:attrName>
                                        </p:attrNameLst>
                                      </p:cBhvr>
                                      <p:tavLst>
                                        <p:tav tm="0">
                                          <p:val>
                                            <p:fltVal val="0"/>
                                          </p:val>
                                        </p:tav>
                                        <p:tav tm="100000">
                                          <p:val>
                                            <p:strVal val="#ppt_h"/>
                                          </p:val>
                                        </p:tav>
                                      </p:tavLst>
                                    </p:anim>
                                    <p:anim calcmode="lin" valueType="num">
                                      <p:cBhvr>
                                        <p:cTn id="107" dur="500" fill="hold"/>
                                        <p:tgtEl>
                                          <p:spTgt spid="61"/>
                                        </p:tgtEl>
                                        <p:attrNameLst>
                                          <p:attrName>ppt_x</p:attrName>
                                        </p:attrNameLst>
                                      </p:cBhvr>
                                      <p:tavLst>
                                        <p:tav tm="0">
                                          <p:val>
                                            <p:fltVal val="0.5"/>
                                          </p:val>
                                        </p:tav>
                                        <p:tav tm="100000">
                                          <p:val>
                                            <p:strVal val="#ppt_x"/>
                                          </p:val>
                                        </p:tav>
                                      </p:tavLst>
                                    </p:anim>
                                    <p:anim calcmode="lin" valueType="num">
                                      <p:cBhvr>
                                        <p:cTn id="108" dur="500" fill="hold"/>
                                        <p:tgtEl>
                                          <p:spTgt spid="61"/>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600"/>
                                  </p:stCondLst>
                                  <p:childTnLst>
                                    <p:set>
                                      <p:cBhvr>
                                        <p:cTn id="110" dur="1" fill="hold">
                                          <p:stCondLst>
                                            <p:cond delay="0"/>
                                          </p:stCondLst>
                                        </p:cTn>
                                        <p:tgtEl>
                                          <p:spTgt spid="64"/>
                                        </p:tgtEl>
                                        <p:attrNameLst>
                                          <p:attrName>style.visibility</p:attrName>
                                        </p:attrNameLst>
                                      </p:cBhvr>
                                      <p:to>
                                        <p:strVal val="visible"/>
                                      </p:to>
                                    </p:set>
                                    <p:anim calcmode="lin" valueType="num">
                                      <p:cBhvr>
                                        <p:cTn id="111" dur="500" fill="hold"/>
                                        <p:tgtEl>
                                          <p:spTgt spid="64"/>
                                        </p:tgtEl>
                                        <p:attrNameLst>
                                          <p:attrName>ppt_w</p:attrName>
                                        </p:attrNameLst>
                                      </p:cBhvr>
                                      <p:tavLst>
                                        <p:tav tm="0">
                                          <p:val>
                                            <p:fltVal val="0"/>
                                          </p:val>
                                        </p:tav>
                                        <p:tav tm="100000">
                                          <p:val>
                                            <p:strVal val="#ppt_w"/>
                                          </p:val>
                                        </p:tav>
                                      </p:tavLst>
                                    </p:anim>
                                    <p:anim calcmode="lin" valueType="num">
                                      <p:cBhvr>
                                        <p:cTn id="112" dur="500" fill="hold"/>
                                        <p:tgtEl>
                                          <p:spTgt spid="64"/>
                                        </p:tgtEl>
                                        <p:attrNameLst>
                                          <p:attrName>ppt_h</p:attrName>
                                        </p:attrNameLst>
                                      </p:cBhvr>
                                      <p:tavLst>
                                        <p:tav tm="0">
                                          <p:val>
                                            <p:fltVal val="0"/>
                                          </p:val>
                                        </p:tav>
                                        <p:tav tm="100000">
                                          <p:val>
                                            <p:strVal val="#ppt_h"/>
                                          </p:val>
                                        </p:tav>
                                      </p:tavLst>
                                    </p:anim>
                                    <p:anim calcmode="lin" valueType="num">
                                      <p:cBhvr>
                                        <p:cTn id="113" dur="500" fill="hold"/>
                                        <p:tgtEl>
                                          <p:spTgt spid="64"/>
                                        </p:tgtEl>
                                        <p:attrNameLst>
                                          <p:attrName>ppt_x</p:attrName>
                                        </p:attrNameLst>
                                      </p:cBhvr>
                                      <p:tavLst>
                                        <p:tav tm="0">
                                          <p:val>
                                            <p:fltVal val="0.5"/>
                                          </p:val>
                                        </p:tav>
                                        <p:tav tm="100000">
                                          <p:val>
                                            <p:strVal val="#ppt_x"/>
                                          </p:val>
                                        </p:tav>
                                      </p:tavLst>
                                    </p:anim>
                                    <p:anim calcmode="lin" valueType="num">
                                      <p:cBhvr>
                                        <p:cTn id="114" dur="500" fill="hold"/>
                                        <p:tgtEl>
                                          <p:spTgt spid="64"/>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600"/>
                                  </p:stCondLst>
                                  <p:childTnLst>
                                    <p:set>
                                      <p:cBhvr>
                                        <p:cTn id="116" dur="1" fill="hold">
                                          <p:stCondLst>
                                            <p:cond delay="0"/>
                                          </p:stCondLst>
                                        </p:cTn>
                                        <p:tgtEl>
                                          <p:spTgt spid="67"/>
                                        </p:tgtEl>
                                        <p:attrNameLst>
                                          <p:attrName>style.visibility</p:attrName>
                                        </p:attrNameLst>
                                      </p:cBhvr>
                                      <p:to>
                                        <p:strVal val="visible"/>
                                      </p:to>
                                    </p:set>
                                    <p:anim calcmode="lin" valueType="num">
                                      <p:cBhvr>
                                        <p:cTn id="117" dur="500" fill="hold"/>
                                        <p:tgtEl>
                                          <p:spTgt spid="67"/>
                                        </p:tgtEl>
                                        <p:attrNameLst>
                                          <p:attrName>ppt_w</p:attrName>
                                        </p:attrNameLst>
                                      </p:cBhvr>
                                      <p:tavLst>
                                        <p:tav tm="0">
                                          <p:val>
                                            <p:fltVal val="0"/>
                                          </p:val>
                                        </p:tav>
                                        <p:tav tm="100000">
                                          <p:val>
                                            <p:strVal val="#ppt_w"/>
                                          </p:val>
                                        </p:tav>
                                      </p:tavLst>
                                    </p:anim>
                                    <p:anim calcmode="lin" valueType="num">
                                      <p:cBhvr>
                                        <p:cTn id="118" dur="500" fill="hold"/>
                                        <p:tgtEl>
                                          <p:spTgt spid="67"/>
                                        </p:tgtEl>
                                        <p:attrNameLst>
                                          <p:attrName>ppt_h</p:attrName>
                                        </p:attrNameLst>
                                      </p:cBhvr>
                                      <p:tavLst>
                                        <p:tav tm="0">
                                          <p:val>
                                            <p:fltVal val="0"/>
                                          </p:val>
                                        </p:tav>
                                        <p:tav tm="100000">
                                          <p:val>
                                            <p:strVal val="#ppt_h"/>
                                          </p:val>
                                        </p:tav>
                                      </p:tavLst>
                                    </p:anim>
                                    <p:anim calcmode="lin" valueType="num">
                                      <p:cBhvr>
                                        <p:cTn id="119" dur="500" fill="hold"/>
                                        <p:tgtEl>
                                          <p:spTgt spid="67"/>
                                        </p:tgtEl>
                                        <p:attrNameLst>
                                          <p:attrName>ppt_x</p:attrName>
                                        </p:attrNameLst>
                                      </p:cBhvr>
                                      <p:tavLst>
                                        <p:tav tm="0">
                                          <p:val>
                                            <p:fltVal val="0.5"/>
                                          </p:val>
                                        </p:tav>
                                        <p:tav tm="100000">
                                          <p:val>
                                            <p:strVal val="#ppt_x"/>
                                          </p:val>
                                        </p:tav>
                                      </p:tavLst>
                                    </p:anim>
                                    <p:anim calcmode="lin" valueType="num">
                                      <p:cBhvr>
                                        <p:cTn id="120" dur="500" fill="hold"/>
                                        <p:tgtEl>
                                          <p:spTgt spid="67"/>
                                        </p:tgtEl>
                                        <p:attrNameLst>
                                          <p:attrName>ppt_y</p:attrName>
                                        </p:attrNameLst>
                                      </p:cBhvr>
                                      <p:tavLst>
                                        <p:tav tm="0">
                                          <p:val>
                                            <p:fltVal val="0.5"/>
                                          </p:val>
                                        </p:tav>
                                        <p:tav tm="100000">
                                          <p:val>
                                            <p:strVal val="#ppt_y"/>
                                          </p:val>
                                        </p:tav>
                                      </p:tavLst>
                                    </p:anim>
                                  </p:childTnLst>
                                </p:cTn>
                              </p:par>
                              <p:par>
                                <p:cTn id="121" presetID="23" presetClass="entr" presetSubtype="528" fill="hold" nodeType="withEffect">
                                  <p:stCondLst>
                                    <p:cond delay="300"/>
                                  </p:stCondLst>
                                  <p:childTnLst>
                                    <p:set>
                                      <p:cBhvr>
                                        <p:cTn id="122" dur="1" fill="hold">
                                          <p:stCondLst>
                                            <p:cond delay="0"/>
                                          </p:stCondLst>
                                        </p:cTn>
                                        <p:tgtEl>
                                          <p:spTgt spid="70"/>
                                        </p:tgtEl>
                                        <p:attrNameLst>
                                          <p:attrName>style.visibility</p:attrName>
                                        </p:attrNameLst>
                                      </p:cBhvr>
                                      <p:to>
                                        <p:strVal val="visible"/>
                                      </p:to>
                                    </p:set>
                                    <p:anim calcmode="lin" valueType="num">
                                      <p:cBhvr>
                                        <p:cTn id="123" dur="500" fill="hold"/>
                                        <p:tgtEl>
                                          <p:spTgt spid="70"/>
                                        </p:tgtEl>
                                        <p:attrNameLst>
                                          <p:attrName>ppt_w</p:attrName>
                                        </p:attrNameLst>
                                      </p:cBhvr>
                                      <p:tavLst>
                                        <p:tav tm="0">
                                          <p:val>
                                            <p:fltVal val="0"/>
                                          </p:val>
                                        </p:tav>
                                        <p:tav tm="100000">
                                          <p:val>
                                            <p:strVal val="#ppt_w"/>
                                          </p:val>
                                        </p:tav>
                                      </p:tavLst>
                                    </p:anim>
                                    <p:anim calcmode="lin" valueType="num">
                                      <p:cBhvr>
                                        <p:cTn id="124" dur="500" fill="hold"/>
                                        <p:tgtEl>
                                          <p:spTgt spid="70"/>
                                        </p:tgtEl>
                                        <p:attrNameLst>
                                          <p:attrName>ppt_h</p:attrName>
                                        </p:attrNameLst>
                                      </p:cBhvr>
                                      <p:tavLst>
                                        <p:tav tm="0">
                                          <p:val>
                                            <p:fltVal val="0"/>
                                          </p:val>
                                        </p:tav>
                                        <p:tav tm="100000">
                                          <p:val>
                                            <p:strVal val="#ppt_h"/>
                                          </p:val>
                                        </p:tav>
                                      </p:tavLst>
                                    </p:anim>
                                    <p:anim calcmode="lin" valueType="num">
                                      <p:cBhvr>
                                        <p:cTn id="125" dur="500" fill="hold"/>
                                        <p:tgtEl>
                                          <p:spTgt spid="70"/>
                                        </p:tgtEl>
                                        <p:attrNameLst>
                                          <p:attrName>ppt_x</p:attrName>
                                        </p:attrNameLst>
                                      </p:cBhvr>
                                      <p:tavLst>
                                        <p:tav tm="0">
                                          <p:val>
                                            <p:fltVal val="0.5"/>
                                          </p:val>
                                        </p:tav>
                                        <p:tav tm="100000">
                                          <p:val>
                                            <p:strVal val="#ppt_x"/>
                                          </p:val>
                                        </p:tav>
                                      </p:tavLst>
                                    </p:anim>
                                    <p:anim calcmode="lin" valueType="num">
                                      <p:cBhvr>
                                        <p:cTn id="126" dur="500" fill="hold"/>
                                        <p:tgtEl>
                                          <p:spTgt spid="70"/>
                                        </p:tgtEl>
                                        <p:attrNameLst>
                                          <p:attrName>ppt_y</p:attrName>
                                        </p:attrNameLst>
                                      </p:cBhvr>
                                      <p:tavLst>
                                        <p:tav tm="0">
                                          <p:val>
                                            <p:fltVal val="0.5"/>
                                          </p:val>
                                        </p:tav>
                                        <p:tav tm="100000">
                                          <p:val>
                                            <p:strVal val="#ppt_y"/>
                                          </p:val>
                                        </p:tav>
                                      </p:tavLst>
                                    </p:anim>
                                  </p:childTnLst>
                                </p:cTn>
                              </p:par>
                              <p:par>
                                <p:cTn id="127" presetID="23" presetClass="entr" presetSubtype="528" fill="hold" nodeType="withEffect">
                                  <p:stCondLst>
                                    <p:cond delay="600"/>
                                  </p:stCondLst>
                                  <p:childTnLst>
                                    <p:set>
                                      <p:cBhvr>
                                        <p:cTn id="128" dur="1" fill="hold">
                                          <p:stCondLst>
                                            <p:cond delay="0"/>
                                          </p:stCondLst>
                                        </p:cTn>
                                        <p:tgtEl>
                                          <p:spTgt spid="73"/>
                                        </p:tgtEl>
                                        <p:attrNameLst>
                                          <p:attrName>style.visibility</p:attrName>
                                        </p:attrNameLst>
                                      </p:cBhvr>
                                      <p:to>
                                        <p:strVal val="visible"/>
                                      </p:to>
                                    </p:set>
                                    <p:anim calcmode="lin" valueType="num">
                                      <p:cBhvr>
                                        <p:cTn id="129" dur="500" fill="hold"/>
                                        <p:tgtEl>
                                          <p:spTgt spid="73"/>
                                        </p:tgtEl>
                                        <p:attrNameLst>
                                          <p:attrName>ppt_w</p:attrName>
                                        </p:attrNameLst>
                                      </p:cBhvr>
                                      <p:tavLst>
                                        <p:tav tm="0">
                                          <p:val>
                                            <p:fltVal val="0"/>
                                          </p:val>
                                        </p:tav>
                                        <p:tav tm="100000">
                                          <p:val>
                                            <p:strVal val="#ppt_w"/>
                                          </p:val>
                                        </p:tav>
                                      </p:tavLst>
                                    </p:anim>
                                    <p:anim calcmode="lin" valueType="num">
                                      <p:cBhvr>
                                        <p:cTn id="130" dur="500" fill="hold"/>
                                        <p:tgtEl>
                                          <p:spTgt spid="73"/>
                                        </p:tgtEl>
                                        <p:attrNameLst>
                                          <p:attrName>ppt_h</p:attrName>
                                        </p:attrNameLst>
                                      </p:cBhvr>
                                      <p:tavLst>
                                        <p:tav tm="0">
                                          <p:val>
                                            <p:fltVal val="0"/>
                                          </p:val>
                                        </p:tav>
                                        <p:tav tm="100000">
                                          <p:val>
                                            <p:strVal val="#ppt_h"/>
                                          </p:val>
                                        </p:tav>
                                      </p:tavLst>
                                    </p:anim>
                                    <p:anim calcmode="lin" valueType="num">
                                      <p:cBhvr>
                                        <p:cTn id="131" dur="500" fill="hold"/>
                                        <p:tgtEl>
                                          <p:spTgt spid="73"/>
                                        </p:tgtEl>
                                        <p:attrNameLst>
                                          <p:attrName>ppt_x</p:attrName>
                                        </p:attrNameLst>
                                      </p:cBhvr>
                                      <p:tavLst>
                                        <p:tav tm="0">
                                          <p:val>
                                            <p:fltVal val="0.5"/>
                                          </p:val>
                                        </p:tav>
                                        <p:tav tm="100000">
                                          <p:val>
                                            <p:strVal val="#ppt_x"/>
                                          </p:val>
                                        </p:tav>
                                      </p:tavLst>
                                    </p:anim>
                                    <p:anim calcmode="lin" valueType="num">
                                      <p:cBhvr>
                                        <p:cTn id="132" dur="500" fill="hold"/>
                                        <p:tgtEl>
                                          <p:spTgt spid="73"/>
                                        </p:tgtEl>
                                        <p:attrNameLst>
                                          <p:attrName>ppt_y</p:attrName>
                                        </p:attrNameLst>
                                      </p:cBhvr>
                                      <p:tavLst>
                                        <p:tav tm="0">
                                          <p:val>
                                            <p:fltVal val="0.5"/>
                                          </p:val>
                                        </p:tav>
                                        <p:tav tm="100000">
                                          <p:val>
                                            <p:strVal val="#ppt_y"/>
                                          </p:val>
                                        </p:tav>
                                      </p:tavLst>
                                    </p:anim>
                                  </p:childTnLst>
                                </p:cTn>
                              </p:par>
                              <p:par>
                                <p:cTn id="133" presetID="23" presetClass="entr" presetSubtype="528" fill="hold" nodeType="withEffect">
                                  <p:stCondLst>
                                    <p:cond delay="600"/>
                                  </p:stCondLst>
                                  <p:childTnLst>
                                    <p:set>
                                      <p:cBhvr>
                                        <p:cTn id="134" dur="1" fill="hold">
                                          <p:stCondLst>
                                            <p:cond delay="0"/>
                                          </p:stCondLst>
                                        </p:cTn>
                                        <p:tgtEl>
                                          <p:spTgt spid="76"/>
                                        </p:tgtEl>
                                        <p:attrNameLst>
                                          <p:attrName>style.visibility</p:attrName>
                                        </p:attrNameLst>
                                      </p:cBhvr>
                                      <p:to>
                                        <p:strVal val="visible"/>
                                      </p:to>
                                    </p:set>
                                    <p:anim calcmode="lin" valueType="num">
                                      <p:cBhvr>
                                        <p:cTn id="135" dur="500" fill="hold"/>
                                        <p:tgtEl>
                                          <p:spTgt spid="76"/>
                                        </p:tgtEl>
                                        <p:attrNameLst>
                                          <p:attrName>ppt_w</p:attrName>
                                        </p:attrNameLst>
                                      </p:cBhvr>
                                      <p:tavLst>
                                        <p:tav tm="0">
                                          <p:val>
                                            <p:fltVal val="0"/>
                                          </p:val>
                                        </p:tav>
                                        <p:tav tm="100000">
                                          <p:val>
                                            <p:strVal val="#ppt_w"/>
                                          </p:val>
                                        </p:tav>
                                      </p:tavLst>
                                    </p:anim>
                                    <p:anim calcmode="lin" valueType="num">
                                      <p:cBhvr>
                                        <p:cTn id="136" dur="500" fill="hold"/>
                                        <p:tgtEl>
                                          <p:spTgt spid="76"/>
                                        </p:tgtEl>
                                        <p:attrNameLst>
                                          <p:attrName>ppt_h</p:attrName>
                                        </p:attrNameLst>
                                      </p:cBhvr>
                                      <p:tavLst>
                                        <p:tav tm="0">
                                          <p:val>
                                            <p:fltVal val="0"/>
                                          </p:val>
                                        </p:tav>
                                        <p:tav tm="100000">
                                          <p:val>
                                            <p:strVal val="#ppt_h"/>
                                          </p:val>
                                        </p:tav>
                                      </p:tavLst>
                                    </p:anim>
                                    <p:anim calcmode="lin" valueType="num">
                                      <p:cBhvr>
                                        <p:cTn id="137" dur="500" fill="hold"/>
                                        <p:tgtEl>
                                          <p:spTgt spid="76"/>
                                        </p:tgtEl>
                                        <p:attrNameLst>
                                          <p:attrName>ppt_x</p:attrName>
                                        </p:attrNameLst>
                                      </p:cBhvr>
                                      <p:tavLst>
                                        <p:tav tm="0">
                                          <p:val>
                                            <p:fltVal val="0.5"/>
                                          </p:val>
                                        </p:tav>
                                        <p:tav tm="100000">
                                          <p:val>
                                            <p:strVal val="#ppt_x"/>
                                          </p:val>
                                        </p:tav>
                                      </p:tavLst>
                                    </p:anim>
                                    <p:anim calcmode="lin" valueType="num">
                                      <p:cBhvr>
                                        <p:cTn id="138" dur="500" fill="hold"/>
                                        <p:tgtEl>
                                          <p:spTgt spid="76"/>
                                        </p:tgtEl>
                                        <p:attrNameLst>
                                          <p:attrName>ppt_y</p:attrName>
                                        </p:attrNameLst>
                                      </p:cBhvr>
                                      <p:tavLst>
                                        <p:tav tm="0">
                                          <p:val>
                                            <p:fltVal val="0.5"/>
                                          </p:val>
                                        </p:tav>
                                        <p:tav tm="100000">
                                          <p:val>
                                            <p:strVal val="#ppt_y"/>
                                          </p:val>
                                        </p:tav>
                                      </p:tavLst>
                                    </p:anim>
                                  </p:childTnLst>
                                </p:cTn>
                              </p:par>
                              <p:par>
                                <p:cTn id="139" presetID="26" presetClass="emph" presetSubtype="0" repeatCount="3000" fill="hold" nodeType="withEffect">
                                  <p:stCondLst>
                                    <p:cond delay="600"/>
                                  </p:stCondLst>
                                  <p:childTnLst>
                                    <p:animEffect transition="out" filter="fade">
                                      <p:cBhvr>
                                        <p:cTn id="140" dur="500" tmFilter="0, 0; .2, .5; .8, .5; 1, 0"/>
                                        <p:tgtEl>
                                          <p:spTgt spid="31"/>
                                        </p:tgtEl>
                                      </p:cBhvr>
                                    </p:animEffect>
                                    <p:animScale>
                                      <p:cBhvr>
                                        <p:cTn id="141" dur="250" autoRev="1" fill="hold"/>
                                        <p:tgtEl>
                                          <p:spTgt spid="31"/>
                                        </p:tgtEl>
                                      </p:cBhvr>
                                      <p:by x="105000" y="105000"/>
                                    </p:animScale>
                                  </p:childTnLst>
                                </p:cTn>
                              </p:par>
                              <p:par>
                                <p:cTn id="142" presetID="26" presetClass="emph" presetSubtype="0" repeatCount="3000" fill="hold" nodeType="withEffect">
                                  <p:stCondLst>
                                    <p:cond delay="710"/>
                                  </p:stCondLst>
                                  <p:childTnLst>
                                    <p:animEffect transition="out" filter="fade">
                                      <p:cBhvr>
                                        <p:cTn id="143" dur="500" tmFilter="0, 0; .2, .5; .8, .5; 1, 0"/>
                                        <p:tgtEl>
                                          <p:spTgt spid="61"/>
                                        </p:tgtEl>
                                      </p:cBhvr>
                                    </p:animEffect>
                                    <p:animScale>
                                      <p:cBhvr>
                                        <p:cTn id="144" dur="250" autoRev="1" fill="hold"/>
                                        <p:tgtEl>
                                          <p:spTgt spid="61"/>
                                        </p:tgtEl>
                                      </p:cBhvr>
                                      <p:by x="105000" y="105000"/>
                                    </p:animScale>
                                  </p:childTnLst>
                                </p:cTn>
                              </p:par>
                              <p:par>
                                <p:cTn id="145" presetID="26" presetClass="emph" presetSubtype="0" repeatCount="3000" fill="hold" nodeType="withEffect">
                                  <p:stCondLst>
                                    <p:cond delay="410"/>
                                  </p:stCondLst>
                                  <p:childTnLst>
                                    <p:animEffect transition="out" filter="fade">
                                      <p:cBhvr>
                                        <p:cTn id="146" dur="500" tmFilter="0, 0; .2, .5; .8, .5; 1, 0"/>
                                        <p:tgtEl>
                                          <p:spTgt spid="67"/>
                                        </p:tgtEl>
                                      </p:cBhvr>
                                    </p:animEffect>
                                    <p:animScale>
                                      <p:cBhvr>
                                        <p:cTn id="147" dur="250" autoRev="1" fill="hold"/>
                                        <p:tgtEl>
                                          <p:spTgt spid="67"/>
                                        </p:tgtEl>
                                      </p:cBhvr>
                                      <p:by x="105000" y="105000"/>
                                    </p:animScale>
                                  </p:childTnLst>
                                </p:cTn>
                              </p:par>
                              <p:par>
                                <p:cTn id="148" presetID="26" presetClass="emph" presetSubtype="0" repeatCount="3000" fill="hold" nodeType="withEffect">
                                  <p:stCondLst>
                                    <p:cond delay="810"/>
                                  </p:stCondLst>
                                  <p:childTnLst>
                                    <p:animEffect transition="out" filter="fade">
                                      <p:cBhvr>
                                        <p:cTn id="149" dur="500" tmFilter="0, 0; .2, .5; .8, .5; 1, 0"/>
                                        <p:tgtEl>
                                          <p:spTgt spid="70"/>
                                        </p:tgtEl>
                                      </p:cBhvr>
                                    </p:animEffect>
                                    <p:animScale>
                                      <p:cBhvr>
                                        <p:cTn id="150" dur="250" autoRev="1" fill="hold"/>
                                        <p:tgtEl>
                                          <p:spTgt spid="7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25" grpId="0"/>
      <p:bldP spid="7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266</TotalTime>
  <Words>3201</Words>
  <Application>Microsoft Office PowerPoint</Application>
  <PresentationFormat>全屏显示(16:9)</PresentationFormat>
  <Paragraphs>320</Paragraphs>
  <Slides>28</Slides>
  <Notes>28</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28</vt:i4>
      </vt:variant>
    </vt:vector>
  </HeadingPairs>
  <TitlesOfParts>
    <vt:vector size="42" baseType="lpstr">
      <vt:lpstr>Helvetica Neue Condensed</vt:lpstr>
      <vt:lpstr>Kozuka Gothic Pro R</vt:lpstr>
      <vt:lpstr>方正兰亭粗黑_GBK</vt:lpstr>
      <vt:lpstr>方正兰亭粗黑简体</vt:lpstr>
      <vt:lpstr>方正兰亭黑_GBK</vt:lpstr>
      <vt:lpstr>方正兰亭细黑_GBK_M</vt:lpstr>
      <vt:lpstr>方正正大黑简体</vt:lpstr>
      <vt:lpstr>华文黑体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40</cp:revision>
  <dcterms:created xsi:type="dcterms:W3CDTF">2016-03-20T02:48:45Z</dcterms:created>
  <dcterms:modified xsi:type="dcterms:W3CDTF">2019-06-25T05:40:34Z</dcterms:modified>
</cp:coreProperties>
</file>