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24" r:id="rId2"/>
    <p:sldId id="3125" r:id="rId3"/>
    <p:sldId id="3113" r:id="rId4"/>
    <p:sldId id="3106" r:id="rId5"/>
    <p:sldId id="3096" r:id="rId6"/>
    <p:sldId id="3094" r:id="rId7"/>
    <p:sldId id="3107" r:id="rId8"/>
    <p:sldId id="3126" r:id="rId9"/>
    <p:sldId id="3100" r:id="rId10"/>
    <p:sldId id="3097" r:id="rId11"/>
    <p:sldId id="3102" r:id="rId12"/>
    <p:sldId id="3112" r:id="rId13"/>
    <p:sldId id="3127" r:id="rId14"/>
    <p:sldId id="3099" r:id="rId15"/>
    <p:sldId id="3095" r:id="rId16"/>
    <p:sldId id="3110" r:id="rId17"/>
    <p:sldId id="3105" r:id="rId18"/>
    <p:sldId id="3128" r:id="rId19"/>
    <p:sldId id="3104" r:id="rId20"/>
    <p:sldId id="3098" r:id="rId21"/>
    <p:sldId id="3101" r:id="rId22"/>
    <p:sldId id="312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996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427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754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855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926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0918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5657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093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810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412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0"/>
            <a:ext cx="10929938" cy="155033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9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7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699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2019/6/24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1894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3" r:id="rId2"/>
    <p:sldLayoutId id="2147483964" r:id="rId3"/>
    <p:sldLayoutId id="214748396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1565819" y="2104157"/>
            <a:ext cx="5809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高三毕业聚会</a:t>
            </a:r>
            <a:r>
              <a:rPr lang="en-US" altLang="zh-CN" sz="4800" dirty="0" err="1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ppt</a:t>
            </a:r>
            <a:r>
              <a:rPr lang="zh-CN" altLang="en-US" sz="48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模板</a:t>
            </a:r>
            <a:endParaRPr lang="en-US" altLang="zh-CN" sz="48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111152" y="3712884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4564794" y="3712884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1642992" y="2809827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37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/>
        </p:nvCxnSpPr>
        <p:spPr>
          <a:xfrm flipV="1">
            <a:off x="1816656" y="-163321"/>
            <a:ext cx="2046326" cy="429099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V="1">
            <a:off x="1395551" y="-1046660"/>
            <a:ext cx="2619400" cy="5492688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390170" y="2938303"/>
            <a:ext cx="1060931" cy="313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694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5694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92769" y="1308103"/>
            <a:ext cx="1573290" cy="1573290"/>
            <a:chOff x="1892209" y="1307818"/>
            <a:chExt cx="1573484" cy="1573484"/>
          </a:xfrm>
        </p:grpSpPr>
        <p:sp>
          <p:nvSpPr>
            <p:cNvPr id="4" name="椭圆 3"/>
            <p:cNvSpPr/>
            <p:nvPr/>
          </p:nvSpPr>
          <p:spPr>
            <a:xfrm>
              <a:off x="1892209" y="1307818"/>
              <a:ext cx="1573484" cy="15734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101600" dist="50800" dir="8100000" algn="tr" rotWithShape="0">
                <a:schemeClr val="accent6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085569" y="1519146"/>
              <a:ext cx="1186766" cy="126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59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697621" y="1138575"/>
            <a:ext cx="6063613" cy="1252792"/>
            <a:chOff x="4915789" y="1052513"/>
            <a:chExt cx="5750624" cy="1188126"/>
          </a:xfrm>
        </p:grpSpPr>
        <p:grpSp>
          <p:nvGrpSpPr>
            <p:cNvPr id="56" name="组合 5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53" name="任意多边形 52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373257" y="1167088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123626" y="2348803"/>
            <a:ext cx="6063613" cy="1252792"/>
            <a:chOff x="4915789" y="1052513"/>
            <a:chExt cx="5750624" cy="1188126"/>
          </a:xfrm>
        </p:grpSpPr>
        <p:grpSp>
          <p:nvGrpSpPr>
            <p:cNvPr id="64" name="组合 63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66" name="任意多边形 65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任意多边形 66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549632" y="3708854"/>
            <a:ext cx="6063613" cy="1252792"/>
            <a:chOff x="4915789" y="1052513"/>
            <a:chExt cx="5750624" cy="1188126"/>
          </a:xfrm>
        </p:grpSpPr>
        <p:grpSp>
          <p:nvGrpSpPr>
            <p:cNvPr id="70" name="组合 69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2" name="任意多边形 71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任意多边形 72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3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975638" y="5012799"/>
            <a:ext cx="6063613" cy="1252792"/>
            <a:chOff x="4915789" y="1052513"/>
            <a:chExt cx="5750624" cy="1188126"/>
          </a:xfrm>
        </p:grpSpPr>
        <p:grpSp>
          <p:nvGrpSpPr>
            <p:cNvPr id="76" name="组合 7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8" name="任意多边形 77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4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7373257" y="118945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603195" y="2622344"/>
            <a:ext cx="888947" cy="922257"/>
            <a:chOff x="2797919" y="2726482"/>
            <a:chExt cx="843062" cy="874652"/>
          </a:xfrm>
        </p:grpSpPr>
        <p:sp>
          <p:nvSpPr>
            <p:cNvPr id="5" name="椭圆 4"/>
            <p:cNvSpPr/>
            <p:nvPr/>
          </p:nvSpPr>
          <p:spPr>
            <a:xfrm>
              <a:off x="2797919" y="2726482"/>
              <a:ext cx="843062" cy="8430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63557" y="2836477"/>
              <a:ext cx="742783" cy="764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64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录</a:t>
              </a:r>
            </a:p>
          </p:txBody>
        </p:sp>
      </p:grpSp>
      <p:cxnSp>
        <p:nvCxnSpPr>
          <p:cNvPr id="85" name="直接连接符 84"/>
          <p:cNvCxnSpPr/>
          <p:nvPr/>
        </p:nvCxnSpPr>
        <p:spPr>
          <a:xfrm flipV="1">
            <a:off x="-2091700" y="3484977"/>
            <a:ext cx="4007300" cy="840301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916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7594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48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594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zh-CN" sz="7594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4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594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zh-CN" sz="7594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33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594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zh-CN" sz="7594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86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1685959" y="671266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1565819" y="2104157"/>
            <a:ext cx="5809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ln w="6350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ea typeface="方正正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en-US" altLang="zh-CN" sz="4800" dirty="0">
              <a:ln w="6350">
                <a:noFill/>
              </a:ln>
              <a:solidFill>
                <a:schemeClr val="bg1"/>
              </a:solidFill>
              <a:latin typeface="Arial" panose="020B0604020202020204" pitchFamily="34" charset="0"/>
              <a:ea typeface="方正正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111152" y="3712884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4564794" y="3712884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1642992" y="2809827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32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开题报告"/>
</p:tagLst>
</file>

<file path=ppt/theme/theme1.xml><?xml version="1.0" encoding="utf-8"?>
<a:theme xmlns:a="http://schemas.openxmlformats.org/drawingml/2006/main" name="第一PPT，www.1ppt.com">
  <a:themeElements>
    <a:clrScheme name="自定义 29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89E00"/>
      </a:accent1>
      <a:accent2>
        <a:srgbClr val="157DA8"/>
      </a:accent2>
      <a:accent3>
        <a:srgbClr val="E89E00"/>
      </a:accent3>
      <a:accent4>
        <a:srgbClr val="157DA8"/>
      </a:accent4>
      <a:accent5>
        <a:srgbClr val="E89E00"/>
      </a:accent5>
      <a:accent6>
        <a:srgbClr val="157DA8"/>
      </a:accent6>
      <a:hlink>
        <a:srgbClr val="E89E00"/>
      </a:hlink>
      <a:folHlink>
        <a:srgbClr val="157DA8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2518</Words>
  <Application>Microsoft Office PowerPoint</Application>
  <PresentationFormat>自定义</PresentationFormat>
  <Paragraphs>253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方正正黑简体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2019-06-24T06:23:43Z</dcterms:modified>
</cp:coreProperties>
</file>