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6" r:id="rId2"/>
    <p:sldId id="3187" r:id="rId3"/>
    <p:sldId id="3161" r:id="rId4"/>
    <p:sldId id="3149" r:id="rId5"/>
    <p:sldId id="3170" r:id="rId6"/>
    <p:sldId id="3168" r:id="rId7"/>
    <p:sldId id="3178" r:id="rId8"/>
    <p:sldId id="3188" r:id="rId9"/>
    <p:sldId id="3169" r:id="rId10"/>
    <p:sldId id="3176" r:id="rId11"/>
    <p:sldId id="3171" r:id="rId12"/>
    <p:sldId id="3177" r:id="rId13"/>
    <p:sldId id="3189" r:id="rId14"/>
    <p:sldId id="3179" r:id="rId15"/>
    <p:sldId id="3172" r:id="rId16"/>
    <p:sldId id="3180" r:id="rId17"/>
    <p:sldId id="3175" r:id="rId18"/>
    <p:sldId id="3190" r:id="rId19"/>
    <p:sldId id="3173" r:id="rId20"/>
    <p:sldId id="3181" r:id="rId21"/>
    <p:sldId id="3174" r:id="rId22"/>
    <p:sldId id="3191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AEA9"/>
    <a:srgbClr val="84004C"/>
    <a:srgbClr val="8B2FC3"/>
    <a:srgbClr val="C9247B"/>
    <a:srgbClr val="F3C5BE"/>
    <a:srgbClr val="00B369"/>
    <a:srgbClr val="1A8CE1"/>
    <a:srgbClr val="FFFFFF"/>
    <a:srgbClr val="A78357"/>
    <a:srgbClr val="28C7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1" autoAdjust="0"/>
    <p:restoredTop sz="92986" autoAdjust="0"/>
  </p:normalViewPr>
  <p:slideViewPr>
    <p:cSldViewPr>
      <p:cViewPr varScale="1">
        <p:scale>
          <a:sx n="87" d="100"/>
          <a:sy n="87" d="100"/>
        </p:scale>
        <p:origin x="64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120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70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03787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0645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986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8788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346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6DC5C0A-0D26-4132-B61F-2E06C1498EC8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341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4323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7021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3664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4392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544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6812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71997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6186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4187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67809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4435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0047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9801D8-EECC-45AB-9063-1BC64BFC2A90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5656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697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774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308696" cy="5207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285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84354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259789" y="6704023"/>
            <a:ext cx="433917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081627" y="6704023"/>
            <a:ext cx="2892783" cy="38417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8C92ADDF-ABC6-4EEC-846D-A1AE2D410679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688879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2019/6/24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500839" y="5001260"/>
            <a:ext cx="488830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92604" y="4400634"/>
            <a:ext cx="518457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大学毕业同学聚会</a:t>
            </a:r>
            <a:r>
              <a:rPr lang="en-US" altLang="zh-CN" sz="3200" cap="all" dirty="0" err="1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32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32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6492604" y="3400301"/>
            <a:ext cx="23042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60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564612" y="4399419"/>
            <a:ext cx="48245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585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75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直接连接符 33"/>
          <p:cNvCxnSpPr/>
          <p:nvPr/>
        </p:nvCxnSpPr>
        <p:spPr>
          <a:xfrm>
            <a:off x="6444813" y="657890"/>
            <a:ext cx="0" cy="657431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6361006" y="3429680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文本框 25"/>
          <p:cNvSpPr txBox="1">
            <a:spLocks noChangeArrowheads="1"/>
          </p:cNvSpPr>
          <p:nvPr/>
        </p:nvSpPr>
        <p:spPr bwMode="auto">
          <a:xfrm>
            <a:off x="5694145" y="335961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609969" y="335961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361006" y="4318843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文本框 28"/>
          <p:cNvSpPr txBox="1">
            <a:spLocks noChangeArrowheads="1"/>
          </p:cNvSpPr>
          <p:nvPr/>
        </p:nvSpPr>
        <p:spPr bwMode="auto">
          <a:xfrm>
            <a:off x="5694145" y="4228267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9969" y="4248782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6361006" y="5208006"/>
            <a:ext cx="167616" cy="167616"/>
          </a:xfrm>
          <a:prstGeom prst="ellipse">
            <a:avLst/>
          </a:pr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30"/>
          <p:cNvSpPr txBox="1">
            <a:spLocks noChangeArrowheads="1"/>
          </p:cNvSpPr>
          <p:nvPr/>
        </p:nvSpPr>
        <p:spPr bwMode="auto">
          <a:xfrm>
            <a:off x="5694145" y="5096915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609969" y="5137946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6361006" y="6097169"/>
            <a:ext cx="167616" cy="167616"/>
          </a:xfrm>
          <a:prstGeom prst="ellipse">
            <a:avLst/>
          </a:prstGeom>
          <a:solidFill>
            <a:schemeClr val="accent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6" name="文本框 32"/>
          <p:cNvSpPr txBox="1">
            <a:spLocks noChangeArrowheads="1"/>
          </p:cNvSpPr>
          <p:nvPr/>
        </p:nvSpPr>
        <p:spPr bwMode="auto">
          <a:xfrm>
            <a:off x="5694145" y="6027109"/>
            <a:ext cx="542729" cy="307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r>
              <a:rPr lang="en-US" altLang="zh-CN" sz="2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609969" y="6027109"/>
            <a:ext cx="3083937" cy="30773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defRPr/>
            </a:pPr>
            <a:r>
              <a:rPr lang="zh-CN" altLang="en-US" sz="2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点击添加相关标题文字</a:t>
            </a:r>
            <a:endParaRPr lang="zh-CN" altLang="en-US" sz="2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273702" y="572692"/>
            <a:ext cx="2343120" cy="234312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55600" dist="1905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1"/>
          <p:cNvSpPr txBox="1"/>
          <p:nvPr>
            <p:custDataLst>
              <p:tags r:id="rId1"/>
            </p:custDataLst>
          </p:nvPr>
        </p:nvSpPr>
        <p:spPr>
          <a:xfrm>
            <a:off x="5853311" y="657888"/>
            <a:ext cx="1513312" cy="2172726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6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</a:t>
            </a:r>
            <a:endParaRPr lang="en-US" altLang="zh-CN" sz="65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zh-CN" altLang="en-US" sz="65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录</a:t>
            </a:r>
          </a:p>
        </p:txBody>
      </p:sp>
      <p:sp>
        <p:nvSpPr>
          <p:cNvPr id="17" name="MH_Others_2"/>
          <p:cNvSpPr txBox="1"/>
          <p:nvPr>
            <p:custDataLst>
              <p:tags r:id="rId2"/>
            </p:custDataLst>
          </p:nvPr>
        </p:nvSpPr>
        <p:spPr>
          <a:xfrm rot="5400000">
            <a:off x="4862484" y="1513448"/>
            <a:ext cx="2272891" cy="4616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683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8" grpId="0"/>
      <p:bldP spid="39" grpId="0" animBg="1"/>
      <p:bldP spid="40" grpId="0"/>
      <p:bldP spid="41" grpId="0"/>
      <p:bldP spid="42" grpId="0" animBg="1"/>
      <p:bldP spid="43" grpId="0"/>
      <p:bldP spid="44" grpId="0"/>
      <p:bldP spid="45" grpId="0" animBg="1"/>
      <p:bldP spid="46" grpId="0"/>
      <p:bldP spid="47" grpId="0"/>
      <p:bldP spid="10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829313" cy="11078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01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25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11683"/>
            <a:ext cx="12896850" cy="5186234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1154406" y="236926"/>
            <a:ext cx="1890593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6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600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756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56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6862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795" y="880021"/>
            <a:ext cx="12857163" cy="54726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 6"/>
          <p:cNvSpPr/>
          <p:nvPr/>
        </p:nvSpPr>
        <p:spPr>
          <a:xfrm>
            <a:off x="596727" y="-18387"/>
            <a:ext cx="6544182" cy="6837376"/>
          </a:xfrm>
          <a:custGeom>
            <a:avLst/>
            <a:gdLst>
              <a:gd name="connsiteX0" fmla="*/ 782763 w 2618967"/>
              <a:gd name="connsiteY0" fmla="*/ 0 h 2736304"/>
              <a:gd name="connsiteX1" fmla="*/ 2618967 w 2618967"/>
              <a:gd name="connsiteY1" fmla="*/ 0 h 2736304"/>
              <a:gd name="connsiteX2" fmla="*/ 1831243 w 2618967"/>
              <a:gd name="connsiteY2" fmla="*/ 2736304 h 2736304"/>
              <a:gd name="connsiteX3" fmla="*/ 0 w 2618967"/>
              <a:gd name="connsiteY3" fmla="*/ 2736304 h 2736304"/>
              <a:gd name="connsiteX4" fmla="*/ 0 w 2618967"/>
              <a:gd name="connsiteY4" fmla="*/ 2719071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18967" h="2736304">
                <a:moveTo>
                  <a:pt x="782763" y="0"/>
                </a:moveTo>
                <a:lnTo>
                  <a:pt x="2618967" y="0"/>
                </a:lnTo>
                <a:lnTo>
                  <a:pt x="1831243" y="2736304"/>
                </a:lnTo>
                <a:lnTo>
                  <a:pt x="0" y="2736304"/>
                </a:lnTo>
                <a:lnTo>
                  <a:pt x="0" y="2719071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2"/>
          <p:cNvSpPr txBox="1"/>
          <p:nvPr/>
        </p:nvSpPr>
        <p:spPr>
          <a:xfrm>
            <a:off x="3868818" y="1528093"/>
            <a:ext cx="7673124" cy="6576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CLICK PLEASE REPLACE THE WRITTEN CONTENT</a:t>
            </a:r>
            <a:endParaRPr 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>
          <a:xfrm>
            <a:off x="6833532" y="2833781"/>
            <a:ext cx="5040560" cy="2363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  <a:sym typeface="Arial" panose="020B0604020202020204" pitchFamily="34" charset="0"/>
              </a:rPr>
              <a:t>点击添加相关标题文字，修改文字内容，也可以直接复制你的内容到此。</a:t>
            </a:r>
            <a:endParaRPr lang="en-US" altLang="zh-CN" sz="1600" dirty="0">
              <a:solidFill>
                <a:schemeClr val="bg1"/>
              </a:solidFill>
              <a:latin typeface="+mn-ea"/>
              <a:ea typeface="+mn-ea"/>
              <a:sym typeface="Arial" panose="020B0604020202020204" pitchFamily="34" charset="0"/>
            </a:endParaRPr>
          </a:p>
          <a:p>
            <a:pPr algn="just">
              <a:lnSpc>
                <a:spcPct val="130000"/>
              </a:lnSpc>
            </a:pPr>
            <a:endParaRPr lang="en-US" sz="1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87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02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63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>
            <a:spLocks/>
          </p:cNvSpPr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>
            <a:spLocks/>
          </p:cNvSpPr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>
              <a:spLocks/>
            </p:cNvSpPr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>
              <a:spLocks/>
            </p:cNvSpPr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>
              <a:spLocks/>
            </p:cNvSpPr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>
              <a:spLocks/>
            </p:cNvSpPr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>
              <a:spLocks/>
            </p:cNvSpPr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>
              <a:spLocks/>
            </p:cNvSpPr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92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8611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180903" y="1960141"/>
            <a:ext cx="7897859" cy="2954013"/>
            <a:chOff x="3859486" y="1767172"/>
            <a:chExt cx="7489161" cy="2801149"/>
          </a:xfrm>
        </p:grpSpPr>
        <p:sp>
          <p:nvSpPr>
            <p:cNvPr id="40" name="TextBox 39"/>
            <p:cNvSpPr txBox="1"/>
            <p:nvPr/>
          </p:nvSpPr>
          <p:spPr>
            <a:xfrm>
              <a:off x="6845591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74982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134812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163858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0738802" y="4258170"/>
              <a:ext cx="609845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5479170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8749157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9392533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0078095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360382" y="4258170"/>
              <a:ext cx="421358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4852536" y="4258170"/>
              <a:ext cx="515602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10%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446089" y="18832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4446089" y="1883284"/>
              <a:ext cx="23774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4446089" y="23404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53"/>
            <p:cNvSpPr/>
            <p:nvPr/>
          </p:nvSpPr>
          <p:spPr>
            <a:xfrm>
              <a:off x="4446089" y="2340484"/>
              <a:ext cx="127253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446089" y="27976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4446089" y="2797684"/>
              <a:ext cx="92582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4446089" y="32548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446089" y="3254884"/>
              <a:ext cx="202310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446089" y="3712084"/>
              <a:ext cx="6882616" cy="30949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446089" y="3712084"/>
              <a:ext cx="1710689" cy="30949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6823528" y="1883284"/>
              <a:ext cx="1463039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718628" y="2340484"/>
              <a:ext cx="16268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5371918" y="2796805"/>
              <a:ext cx="145161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6469198" y="3254884"/>
              <a:ext cx="147447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6156778" y="3712084"/>
              <a:ext cx="1329690" cy="30949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8286566" y="1883284"/>
              <a:ext cx="138176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>
              <a:off x="7345498" y="2340484"/>
              <a:ext cx="3320853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6821623" y="2796805"/>
              <a:ext cx="2116455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7943668" y="3254884"/>
              <a:ext cx="1724661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Rectangle 69"/>
            <p:cNvSpPr/>
            <p:nvPr/>
          </p:nvSpPr>
          <p:spPr>
            <a:xfrm>
              <a:off x="7486468" y="3712084"/>
              <a:ext cx="1710689" cy="30949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71" name="Straight Connector 70"/>
            <p:cNvCxnSpPr/>
            <p:nvPr/>
          </p:nvCxnSpPr>
          <p:spPr>
            <a:xfrm>
              <a:off x="4446089" y="1767172"/>
              <a:ext cx="0" cy="2412945"/>
            </a:xfrm>
            <a:prstGeom prst="line">
              <a:avLst/>
            </a:prstGeom>
            <a:ln w="254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3859486" y="18533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2015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3859486" y="23105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2014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3859486" y="2766884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2013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859486" y="3224963"/>
              <a:ext cx="552083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2012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865810" y="3682163"/>
              <a:ext cx="539436" cy="3101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2011</a:t>
              </a:r>
              <a:endParaRPr lang="en-GB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8" name="Oval 77"/>
          <p:cNvSpPr/>
          <p:nvPr/>
        </p:nvSpPr>
        <p:spPr>
          <a:xfrm>
            <a:off x="2746286" y="5383766"/>
            <a:ext cx="307256" cy="307256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117517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676725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Oval 80"/>
          <p:cNvSpPr/>
          <p:nvPr/>
        </p:nvSpPr>
        <p:spPr>
          <a:xfrm>
            <a:off x="5227465" y="5383766"/>
            <a:ext cx="307256" cy="30725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581493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5157904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7708643" y="5383766"/>
            <a:ext cx="307256" cy="307256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14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8045469" y="534265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7639082" y="5686168"/>
            <a:ext cx="224667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848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/>
      <p:bldP spid="80" grpId="0"/>
      <p:bldP spid="81" grpId="0" animBg="1"/>
      <p:bldP spid="82" grpId="0"/>
      <p:bldP spid="83" grpId="0"/>
      <p:bldP spid="84" grpId="0" animBg="1"/>
      <p:bldP spid="85" grpId="0"/>
      <p:bldP spid="8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619126"/>
            <a:ext cx="5282188" cy="3493238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318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03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88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4"/>
          <p:cNvSpPr/>
          <p:nvPr/>
        </p:nvSpPr>
        <p:spPr>
          <a:xfrm>
            <a:off x="1183396" y="-34108"/>
            <a:ext cx="11650643" cy="7247630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43 w 14041100"/>
              <a:gd name="connsiteY0" fmla="*/ 1912316 h 4284526"/>
              <a:gd name="connsiteX1" fmla="*/ 4509920 w 14041100"/>
              <a:gd name="connsiteY1" fmla="*/ 0 h 4284526"/>
              <a:gd name="connsiteX2" fmla="*/ 14041100 w 14041100"/>
              <a:gd name="connsiteY2" fmla="*/ 1678274 h 4284526"/>
              <a:gd name="connsiteX3" fmla="*/ 371235 w 14041100"/>
              <a:gd name="connsiteY3" fmla="*/ 4284526 h 4284526"/>
              <a:gd name="connsiteX4" fmla="*/ 43 w 14041100"/>
              <a:gd name="connsiteY4" fmla="*/ 1912316 h 4284526"/>
              <a:gd name="connsiteX0" fmla="*/ 4 w 14041061"/>
              <a:gd name="connsiteY0" fmla="*/ 1912316 h 5139110"/>
              <a:gd name="connsiteX1" fmla="*/ 4509881 w 14041061"/>
              <a:gd name="connsiteY1" fmla="*/ 0 h 5139110"/>
              <a:gd name="connsiteX2" fmla="*/ 14041061 w 14041061"/>
              <a:gd name="connsiteY2" fmla="*/ 1678274 h 5139110"/>
              <a:gd name="connsiteX3" fmla="*/ 6100458 w 14041061"/>
              <a:gd name="connsiteY3" fmla="*/ 5139110 h 5139110"/>
              <a:gd name="connsiteX4" fmla="*/ 4 w 14041061"/>
              <a:gd name="connsiteY4" fmla="*/ 1912316 h 5139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41061" h="5139110">
                <a:moveTo>
                  <a:pt x="4" y="1912316"/>
                </a:moveTo>
                <a:lnTo>
                  <a:pt x="4509881" y="0"/>
                </a:lnTo>
                <a:lnTo>
                  <a:pt x="14041061" y="1678274"/>
                </a:lnTo>
                <a:lnTo>
                  <a:pt x="6100458" y="5139110"/>
                </a:lnTo>
                <a:cubicBezTo>
                  <a:pt x="6218809" y="4544612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0</a:t>
            </a:r>
            <a:endParaRPr lang="zh-CN" altLang="en-US" dirty="0"/>
          </a:p>
        </p:txBody>
      </p:sp>
      <p:sp>
        <p:nvSpPr>
          <p:cNvPr id="13" name="矩形 4"/>
          <p:cNvSpPr/>
          <p:nvPr/>
        </p:nvSpPr>
        <p:spPr>
          <a:xfrm>
            <a:off x="1172063" y="-24218"/>
            <a:ext cx="10780212" cy="7261021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  <a:gd name="connsiteX0" fmla="*/ 16139 w 12959758"/>
              <a:gd name="connsiteY0" fmla="*/ 1447042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6139 w 12959758"/>
              <a:gd name="connsiteY4" fmla="*/ 1447042 h 5139110"/>
              <a:gd name="connsiteX0" fmla="*/ 1420211 w 12959758"/>
              <a:gd name="connsiteY0" fmla="*/ 1912316 h 5139110"/>
              <a:gd name="connsiteX1" fmla="*/ 5930088 w 12959758"/>
              <a:gd name="connsiteY1" fmla="*/ 0 h 5139110"/>
              <a:gd name="connsiteX2" fmla="*/ 12959758 w 12959758"/>
              <a:gd name="connsiteY2" fmla="*/ 2665793 h 5139110"/>
              <a:gd name="connsiteX3" fmla="*/ 0 w 12959758"/>
              <a:gd name="connsiteY3" fmla="*/ 5139110 h 5139110"/>
              <a:gd name="connsiteX4" fmla="*/ 1420211 w 12959758"/>
              <a:gd name="connsiteY4" fmla="*/ 1912316 h 5139110"/>
              <a:gd name="connsiteX0" fmla="*/ 57 w 11539604"/>
              <a:gd name="connsiteY0" fmla="*/ 1912316 h 4284526"/>
              <a:gd name="connsiteX1" fmla="*/ 4509934 w 11539604"/>
              <a:gd name="connsiteY1" fmla="*/ 0 h 4284526"/>
              <a:gd name="connsiteX2" fmla="*/ 11539604 w 11539604"/>
              <a:gd name="connsiteY2" fmla="*/ 2665793 h 4284526"/>
              <a:gd name="connsiteX3" fmla="*/ 371249 w 11539604"/>
              <a:gd name="connsiteY3" fmla="*/ 4284526 h 4284526"/>
              <a:gd name="connsiteX4" fmla="*/ 57 w 11539604"/>
              <a:gd name="connsiteY4" fmla="*/ 1912316 h 4284526"/>
              <a:gd name="connsiteX0" fmla="*/ 43 w 11539590"/>
              <a:gd name="connsiteY0" fmla="*/ 1912316 h 4284526"/>
              <a:gd name="connsiteX1" fmla="*/ 4509920 w 11539590"/>
              <a:gd name="connsiteY1" fmla="*/ 0 h 4284526"/>
              <a:gd name="connsiteX2" fmla="*/ 11539590 w 11539590"/>
              <a:gd name="connsiteY2" fmla="*/ 2665793 h 4284526"/>
              <a:gd name="connsiteX3" fmla="*/ 371235 w 11539590"/>
              <a:gd name="connsiteY3" fmla="*/ 4284526 h 4284526"/>
              <a:gd name="connsiteX4" fmla="*/ 43 w 11539590"/>
              <a:gd name="connsiteY4" fmla="*/ 1912316 h 4284526"/>
              <a:gd name="connsiteX0" fmla="*/ 2 w 11539549"/>
              <a:gd name="connsiteY0" fmla="*/ 1912316 h 5148605"/>
              <a:gd name="connsiteX1" fmla="*/ 4509879 w 11539549"/>
              <a:gd name="connsiteY1" fmla="*/ 0 h 5148605"/>
              <a:gd name="connsiteX2" fmla="*/ 11539549 w 11539549"/>
              <a:gd name="connsiteY2" fmla="*/ 2665793 h 5148605"/>
              <a:gd name="connsiteX3" fmla="*/ 9166822 w 11539549"/>
              <a:gd name="connsiteY3" fmla="*/ 5148605 h 5148605"/>
              <a:gd name="connsiteX4" fmla="*/ 2 w 11539549"/>
              <a:gd name="connsiteY4" fmla="*/ 1912316 h 5148605"/>
              <a:gd name="connsiteX0" fmla="*/ 4 w 11539551"/>
              <a:gd name="connsiteY0" fmla="*/ 1912316 h 5148605"/>
              <a:gd name="connsiteX1" fmla="*/ 4509881 w 11539551"/>
              <a:gd name="connsiteY1" fmla="*/ 0 h 5148605"/>
              <a:gd name="connsiteX2" fmla="*/ 11539551 w 11539551"/>
              <a:gd name="connsiteY2" fmla="*/ 2665793 h 5148605"/>
              <a:gd name="connsiteX3" fmla="*/ 9166824 w 11539551"/>
              <a:gd name="connsiteY3" fmla="*/ 5148605 h 5148605"/>
              <a:gd name="connsiteX4" fmla="*/ 4 w 11539551"/>
              <a:gd name="connsiteY4" fmla="*/ 1912316 h 5148605"/>
              <a:gd name="connsiteX0" fmla="*/ 4 w 12992040"/>
              <a:gd name="connsiteY0" fmla="*/ 1912316 h 5148605"/>
              <a:gd name="connsiteX1" fmla="*/ 4509881 w 12992040"/>
              <a:gd name="connsiteY1" fmla="*/ 0 h 5148605"/>
              <a:gd name="connsiteX2" fmla="*/ 12992040 w 12992040"/>
              <a:gd name="connsiteY2" fmla="*/ 2475886 h 5148605"/>
              <a:gd name="connsiteX3" fmla="*/ 9166824 w 12992040"/>
              <a:gd name="connsiteY3" fmla="*/ 5148605 h 5148605"/>
              <a:gd name="connsiteX4" fmla="*/ 4 w 12992040"/>
              <a:gd name="connsiteY4" fmla="*/ 1912316 h 5148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992040" h="5148605">
                <a:moveTo>
                  <a:pt x="4" y="1912316"/>
                </a:moveTo>
                <a:lnTo>
                  <a:pt x="4509881" y="0"/>
                </a:lnTo>
                <a:lnTo>
                  <a:pt x="12992040" y="2475886"/>
                </a:lnTo>
                <a:lnTo>
                  <a:pt x="9166824" y="5148605"/>
                </a:lnTo>
                <a:cubicBezTo>
                  <a:pt x="6590001" y="4639565"/>
                  <a:pt x="-5376" y="3143005"/>
                  <a:pt x="4" y="191231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-26547" y="-15676"/>
            <a:ext cx="7727009" cy="7254647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  <a:gd name="connsiteX0" fmla="*/ 0 w 8634569"/>
              <a:gd name="connsiteY0" fmla="*/ 2016765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0 w 8634569"/>
              <a:gd name="connsiteY4" fmla="*/ 2016765 h 5153580"/>
              <a:gd name="connsiteX0" fmla="*/ 48416 w 8634569"/>
              <a:gd name="connsiteY0" fmla="*/ 1466033 h 5153580"/>
              <a:gd name="connsiteX1" fmla="*/ 7075940 w 8634569"/>
              <a:gd name="connsiteY1" fmla="*/ 0 h 5153580"/>
              <a:gd name="connsiteX2" fmla="*/ 8634569 w 8634569"/>
              <a:gd name="connsiteY2" fmla="*/ 5153580 h 5153580"/>
              <a:gd name="connsiteX3" fmla="*/ 0 w 8634569"/>
              <a:gd name="connsiteY3" fmla="*/ 5148605 h 5153580"/>
              <a:gd name="connsiteX4" fmla="*/ 48416 w 8634569"/>
              <a:gd name="connsiteY4" fmla="*/ 1466033 h 5153580"/>
              <a:gd name="connsiteX0" fmla="*/ 48416 w 9312397"/>
              <a:gd name="connsiteY0" fmla="*/ 1466033 h 5153580"/>
              <a:gd name="connsiteX1" fmla="*/ 7075940 w 9312397"/>
              <a:gd name="connsiteY1" fmla="*/ 0 h 5153580"/>
              <a:gd name="connsiteX2" fmla="*/ 9312397 w 9312397"/>
              <a:gd name="connsiteY2" fmla="*/ 5153580 h 5153580"/>
              <a:gd name="connsiteX3" fmla="*/ 0 w 9312397"/>
              <a:gd name="connsiteY3" fmla="*/ 5148605 h 5153580"/>
              <a:gd name="connsiteX4" fmla="*/ 48416 w 9312397"/>
              <a:gd name="connsiteY4" fmla="*/ 1466033 h 5153580"/>
              <a:gd name="connsiteX0" fmla="*/ 48416 w 9312397"/>
              <a:gd name="connsiteY0" fmla="*/ 1456538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48416 w 9312397"/>
              <a:gd name="connsiteY4" fmla="*/ 1456538 h 5144085"/>
              <a:gd name="connsiteX0" fmla="*/ 16139 w 9312397"/>
              <a:gd name="connsiteY0" fmla="*/ 1447042 h 5144085"/>
              <a:gd name="connsiteX1" fmla="*/ 5930088 w 9312397"/>
              <a:gd name="connsiteY1" fmla="*/ 0 h 5144085"/>
              <a:gd name="connsiteX2" fmla="*/ 9312397 w 9312397"/>
              <a:gd name="connsiteY2" fmla="*/ 5144085 h 5144085"/>
              <a:gd name="connsiteX3" fmla="*/ 0 w 9312397"/>
              <a:gd name="connsiteY3" fmla="*/ 5139110 h 5144085"/>
              <a:gd name="connsiteX4" fmla="*/ 16139 w 9312397"/>
              <a:gd name="connsiteY4" fmla="*/ 1447042 h 5144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312397" h="5144085">
                <a:moveTo>
                  <a:pt x="16139" y="1447042"/>
                </a:moveTo>
                <a:lnTo>
                  <a:pt x="5930088" y="0"/>
                </a:lnTo>
                <a:lnTo>
                  <a:pt x="9312397" y="5144085"/>
                </a:lnTo>
                <a:lnTo>
                  <a:pt x="0" y="5139110"/>
                </a:lnTo>
                <a:cubicBezTo>
                  <a:pt x="5380" y="3908421"/>
                  <a:pt x="10759" y="2677731"/>
                  <a:pt x="16139" y="1447042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34435" y="2536338"/>
            <a:ext cx="3095580" cy="923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2400" cap="all" dirty="0">
                <a:solidFill>
                  <a:schemeClr val="bg1"/>
                </a:solidFill>
              </a:rPr>
              <a:t>Add related</a:t>
            </a:r>
          </a:p>
          <a:p>
            <a:pPr>
              <a:lnSpc>
                <a:spcPct val="90000"/>
              </a:lnSpc>
            </a:pPr>
            <a:r>
              <a:rPr lang="en-US" altLang="zh-CN" sz="3600" cap="all" dirty="0">
                <a:solidFill>
                  <a:schemeClr val="bg1"/>
                </a:solidFill>
              </a:rPr>
              <a:t>title words</a:t>
            </a:r>
            <a:endParaRPr lang="zh-CN" altLang="en-US" sz="3600" cap="all" dirty="0">
              <a:solidFill>
                <a:schemeClr val="bg1"/>
              </a:solidFill>
              <a:latin typeface="Impact" panose="020B0806030902050204" pitchFamily="34" charset="0"/>
              <a:ea typeface="DFMincho-SU" panose="02010609010101010101" pitchFamily="1" charset="-128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034438" y="3340114"/>
            <a:ext cx="3427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9061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3" grpId="0" animBg="1"/>
      <p:bldP spid="5" grpId="0" animBg="1"/>
      <p:bldP spid="12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6752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 Placeholder 32"/>
          <p:cNvSpPr txBox="1">
            <a:spLocks/>
          </p:cNvSpPr>
          <p:nvPr/>
        </p:nvSpPr>
        <p:spPr>
          <a:xfrm>
            <a:off x="6894847" y="27636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880433" y="2440731"/>
            <a:ext cx="4092783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1616752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ounded Rectangle 60"/>
          <p:cNvSpPr/>
          <p:nvPr/>
        </p:nvSpPr>
        <p:spPr>
          <a:xfrm>
            <a:off x="1616752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616752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ounded Rectangle 62"/>
          <p:cNvSpPr/>
          <p:nvPr/>
        </p:nvSpPr>
        <p:spPr>
          <a:xfrm>
            <a:off x="1616752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1616752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1616752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1616752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ounded Rectangle 81"/>
          <p:cNvSpPr/>
          <p:nvPr/>
        </p:nvSpPr>
        <p:spPr>
          <a:xfrm>
            <a:off x="314522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314522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314522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ounded Rectangle 84"/>
          <p:cNvSpPr/>
          <p:nvPr/>
        </p:nvSpPr>
        <p:spPr>
          <a:xfrm>
            <a:off x="314522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ounded Rectangle 85"/>
          <p:cNvSpPr/>
          <p:nvPr/>
        </p:nvSpPr>
        <p:spPr>
          <a:xfrm>
            <a:off x="314522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Rounded Rectangle 86"/>
          <p:cNvSpPr/>
          <p:nvPr/>
        </p:nvSpPr>
        <p:spPr>
          <a:xfrm>
            <a:off x="314522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Rounded Rectangle 87"/>
          <p:cNvSpPr/>
          <p:nvPr/>
        </p:nvSpPr>
        <p:spPr>
          <a:xfrm>
            <a:off x="314522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314522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4720961" y="5589042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4720961" y="528965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4720961" y="499749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4720961" y="4698099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Rounded Rectangle 93"/>
          <p:cNvSpPr/>
          <p:nvPr/>
        </p:nvSpPr>
        <p:spPr>
          <a:xfrm>
            <a:off x="4720961" y="4398198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Rounded Rectangle 94"/>
          <p:cNvSpPr/>
          <p:nvPr/>
        </p:nvSpPr>
        <p:spPr>
          <a:xfrm>
            <a:off x="4720961" y="409880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ounded Rectangle 95"/>
          <p:cNvSpPr/>
          <p:nvPr/>
        </p:nvSpPr>
        <p:spPr>
          <a:xfrm>
            <a:off x="4720961" y="3806647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ounded Rectangle 96"/>
          <p:cNvSpPr/>
          <p:nvPr/>
        </p:nvSpPr>
        <p:spPr>
          <a:xfrm>
            <a:off x="4720961" y="3507256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65148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ounded Rectangle 97"/>
          <p:cNvSpPr/>
          <p:nvPr/>
        </p:nvSpPr>
        <p:spPr>
          <a:xfrm>
            <a:off x="1616752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Rounded Rectangle 98"/>
          <p:cNvSpPr/>
          <p:nvPr/>
        </p:nvSpPr>
        <p:spPr>
          <a:xfrm>
            <a:off x="314522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0" name="Rounded Rectangle 99"/>
          <p:cNvSpPr/>
          <p:nvPr/>
        </p:nvSpPr>
        <p:spPr>
          <a:xfrm>
            <a:off x="4720961" y="3204774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3194935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1670904" y="2484756"/>
            <a:ext cx="988538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Rounded Rectangle 102"/>
          <p:cNvSpPr/>
          <p:nvPr/>
        </p:nvSpPr>
        <p:spPr>
          <a:xfrm>
            <a:off x="1616752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4" name="Rounded Rectangle 103"/>
          <p:cNvSpPr/>
          <p:nvPr/>
        </p:nvSpPr>
        <p:spPr>
          <a:xfrm>
            <a:off x="314522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5" name="Rounded Rectangle 104"/>
          <p:cNvSpPr/>
          <p:nvPr/>
        </p:nvSpPr>
        <p:spPr>
          <a:xfrm>
            <a:off x="4720961" y="2908070"/>
            <a:ext cx="1092992" cy="215555"/>
          </a:xfrm>
          <a:prstGeom prst="roundRect">
            <a:avLst>
              <a:gd name="adj" fmla="val 5000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686690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7553835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1.908 K</a:t>
            </a:r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9299194" y="4091431"/>
            <a:ext cx="578612" cy="578612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AU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9996544" y="4064628"/>
            <a:ext cx="617157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2.074 K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7515030" y="4467658"/>
            <a:ext cx="81592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9895223" y="4456458"/>
            <a:ext cx="1024319" cy="2347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</a:t>
            </a:r>
          </a:p>
        </p:txBody>
      </p:sp>
      <p:sp>
        <p:nvSpPr>
          <p:cNvPr id="44" name="Text Placeholder 32"/>
          <p:cNvSpPr txBox="1">
            <a:spLocks/>
          </p:cNvSpPr>
          <p:nvPr/>
        </p:nvSpPr>
        <p:spPr>
          <a:xfrm>
            <a:off x="6894847" y="4897254"/>
            <a:ext cx="4570542" cy="590931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88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/>
      <p:bldP spid="28" grpId="0"/>
      <p:bldP spid="60" grpId="0" animBg="1"/>
      <p:bldP spid="61" grpId="0" animBg="1"/>
      <p:bldP spid="62" grpId="0" animBg="1"/>
      <p:bldP spid="63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3" grpId="0"/>
      <p:bldP spid="98" grpId="0" animBg="1"/>
      <p:bldP spid="99" grpId="0" animBg="1"/>
      <p:bldP spid="100" grpId="0" animBg="1"/>
      <p:bldP spid="101" grpId="0"/>
      <p:bldP spid="102" grpId="0"/>
      <p:bldP spid="103" grpId="0" animBg="1"/>
      <p:bldP spid="104" grpId="0" animBg="1"/>
      <p:bldP spid="105" grpId="0" animBg="1"/>
      <p:bldP spid="109" grpId="0" animBg="1"/>
      <p:bldP spid="110" grpId="0"/>
      <p:bldP spid="112" grpId="0" animBg="1"/>
      <p:bldP spid="113" grpId="0"/>
      <p:bldP spid="114" grpId="0"/>
      <p:bldP spid="115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>
            <a:spLocks/>
          </p:cNvSpPr>
          <p:nvPr/>
        </p:nvSpPr>
        <p:spPr bwMode="auto">
          <a:xfrm>
            <a:off x="100150" y="2472407"/>
            <a:ext cx="12752618" cy="4759598"/>
          </a:xfrm>
          <a:custGeom>
            <a:avLst/>
            <a:gdLst>
              <a:gd name="T0" fmla="*/ 3815 w 5688"/>
              <a:gd name="T1" fmla="*/ 0 h 2122"/>
              <a:gd name="T2" fmla="*/ 5688 w 5688"/>
              <a:gd name="T3" fmla="*/ 2122 h 2122"/>
              <a:gd name="T4" fmla="*/ 0 w 5688"/>
              <a:gd name="T5" fmla="*/ 2122 h 2122"/>
              <a:gd name="T6" fmla="*/ 3815 w 5688"/>
              <a:gd name="T7" fmla="*/ 0 h 2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88" h="2122">
                <a:moveTo>
                  <a:pt x="3815" y="0"/>
                </a:moveTo>
                <a:lnTo>
                  <a:pt x="5688" y="2122"/>
                </a:lnTo>
                <a:lnTo>
                  <a:pt x="0" y="2122"/>
                </a:lnTo>
                <a:lnTo>
                  <a:pt x="3815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1501" y="649"/>
            <a:ext cx="8566764" cy="7141639"/>
          </a:xfrm>
          <a:custGeom>
            <a:avLst/>
            <a:gdLst>
              <a:gd name="T0" fmla="*/ 0 w 3821"/>
              <a:gd name="T1" fmla="*/ 0 h 3184"/>
              <a:gd name="T2" fmla="*/ 2886 w 3821"/>
              <a:gd name="T3" fmla="*/ 0 h 3184"/>
              <a:gd name="T4" fmla="*/ 2903 w 3821"/>
              <a:gd name="T5" fmla="*/ 17 h 3184"/>
              <a:gd name="T6" fmla="*/ 3821 w 3821"/>
              <a:gd name="T7" fmla="*/ 1059 h 3184"/>
              <a:gd name="T8" fmla="*/ 0 w 3821"/>
              <a:gd name="T9" fmla="*/ 3184 h 3184"/>
              <a:gd name="T10" fmla="*/ 0 w 3821"/>
              <a:gd name="T11" fmla="*/ 0 h 3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821" h="3184">
                <a:moveTo>
                  <a:pt x="0" y="0"/>
                </a:moveTo>
                <a:lnTo>
                  <a:pt x="2886" y="0"/>
                </a:lnTo>
                <a:lnTo>
                  <a:pt x="2903" y="17"/>
                </a:lnTo>
                <a:lnTo>
                  <a:pt x="3821" y="1059"/>
                </a:lnTo>
                <a:lnTo>
                  <a:pt x="0" y="318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57" tIns="64278" rIns="128557" bIns="64278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6" name="TextBox 32"/>
          <p:cNvSpPr txBox="1"/>
          <p:nvPr/>
        </p:nvSpPr>
        <p:spPr>
          <a:xfrm>
            <a:off x="759591" y="1933862"/>
            <a:ext cx="3872637" cy="1077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ADD RELATED</a:t>
            </a:r>
          </a:p>
          <a:p>
            <a:r>
              <a:rPr lang="en-US" altLang="zh-CN" sz="399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TITLE WORDS</a:t>
            </a:r>
            <a:endParaRPr lang="zh-CN" altLang="en-US" sz="479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TextBox 32"/>
          <p:cNvSpPr txBox="1"/>
          <p:nvPr/>
        </p:nvSpPr>
        <p:spPr>
          <a:xfrm>
            <a:off x="759591" y="3002915"/>
            <a:ext cx="3872637" cy="808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025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401606" y="5006027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291228" y="5050650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180849" y="5095274"/>
            <a:ext cx="2414580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162212" y="1918609"/>
            <a:ext cx="8638667" cy="2883693"/>
            <a:chOff x="1167355" y="1217191"/>
            <a:chExt cx="6892537" cy="2300813"/>
          </a:xfrm>
        </p:grpSpPr>
        <p:sp>
          <p:nvSpPr>
            <p:cNvPr id="6" name="Freeform 4"/>
            <p:cNvSpPr>
              <a:spLocks/>
            </p:cNvSpPr>
            <p:nvPr/>
          </p:nvSpPr>
          <p:spPr bwMode="auto">
            <a:xfrm>
              <a:off x="1167355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auto">
            <a:xfrm flipH="1" flipV="1">
              <a:off x="3653420" y="1217191"/>
              <a:ext cx="4406472" cy="2300813"/>
            </a:xfrm>
            <a:custGeom>
              <a:avLst/>
              <a:gdLst/>
              <a:ahLst/>
              <a:cxnLst>
                <a:cxn ang="0">
                  <a:pos x="1558" y="337"/>
                </a:cxn>
                <a:cxn ang="0">
                  <a:pos x="1221" y="0"/>
                </a:cxn>
                <a:cxn ang="0">
                  <a:pos x="407" y="814"/>
                </a:cxn>
                <a:cxn ang="0">
                  <a:pos x="0" y="407"/>
                </a:cxn>
                <a:cxn ang="0">
                  <a:pos x="402" y="5"/>
                </a:cxn>
                <a:cxn ang="0">
                  <a:pos x="734" y="337"/>
                </a:cxn>
              </a:cxnLst>
              <a:rect l="0" t="0" r="r" b="b"/>
              <a:pathLst>
                <a:path w="1558" h="814">
                  <a:moveTo>
                    <a:pt x="1558" y="337"/>
                  </a:moveTo>
                  <a:lnTo>
                    <a:pt x="1221" y="0"/>
                  </a:lnTo>
                  <a:lnTo>
                    <a:pt x="407" y="814"/>
                  </a:lnTo>
                  <a:lnTo>
                    <a:pt x="0" y="407"/>
                  </a:lnTo>
                  <a:lnTo>
                    <a:pt x="402" y="5"/>
                  </a:lnTo>
                  <a:lnTo>
                    <a:pt x="734" y="337"/>
                  </a:lnTo>
                </a:path>
              </a:pathLst>
            </a:custGeom>
            <a:noFill/>
            <a:ln w="25400" cap="flat" cmpd="sng">
              <a:solidFill>
                <a:schemeClr val="accent2"/>
              </a:solidFill>
              <a:prstDash val="solid"/>
              <a:round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 rot="18900000">
              <a:off x="1723577" y="1817977"/>
              <a:ext cx="1104193" cy="1104192"/>
            </a:xfrm>
            <a:prstGeom prst="rect">
              <a:avLst/>
            </a:prstGeom>
            <a:solidFill>
              <a:schemeClr val="accent1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 rot="18900000">
              <a:off x="4055751" y="1817977"/>
              <a:ext cx="1104192" cy="1104192"/>
            </a:xfrm>
            <a:prstGeom prst="rect">
              <a:avLst/>
            </a:prstGeom>
            <a:solidFill>
              <a:schemeClr val="accent2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 rot="18900000">
              <a:off x="6366467" y="1817977"/>
              <a:ext cx="1104192" cy="1104192"/>
            </a:xfrm>
            <a:prstGeom prst="rect">
              <a:avLst/>
            </a:prstGeom>
            <a:solidFill>
              <a:schemeClr val="accent4"/>
            </a:solidFill>
            <a:ln w="6350">
              <a:solidFill>
                <a:schemeClr val="bg1"/>
              </a:solidFill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18900000">
              <a:off x="2167565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 rot="18900000">
              <a:off x="4499738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 rot="18900000">
              <a:off x="6810454" y="1756908"/>
              <a:ext cx="207964" cy="207964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/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endParaRPr lang="zh-CN" altLang="en-US" sz="14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Box 15"/>
            <p:cNvSpPr txBox="1">
              <a:spLocks noChangeArrowheads="1"/>
            </p:cNvSpPr>
            <p:nvPr/>
          </p:nvSpPr>
          <p:spPr bwMode="auto">
            <a:xfrm>
              <a:off x="221869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en-US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sz="1300" b="1" kern="1200">
                  <a:solidFill>
                    <a:srgbClr val="000000"/>
                  </a:solidFill>
                  <a:latin typeface="Arial" charset="0"/>
                  <a:ea typeface="宋体" charset="-122"/>
                  <a:cs typeface="+mn-cs"/>
                </a:defRPr>
              </a:lvl9pPr>
            </a:lstStyle>
            <a:p>
              <a:pPr algn="ctr" defTabSz="1146070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4552517" y="1786760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t" anchorCtr="0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16" name="Text Box 17"/>
            <p:cNvSpPr txBox="1">
              <a:spLocks noChangeArrowheads="1"/>
            </p:cNvSpPr>
            <p:nvPr/>
          </p:nvSpPr>
          <p:spPr bwMode="auto">
            <a:xfrm>
              <a:off x="6869836" y="1769718"/>
              <a:ext cx="79297" cy="18729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R="0" lvl="0" indent="0" algn="ctr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 kumimoji="0" sz="1300" b="1" i="0" u="none" strike="noStrike" cap="none" spc="0" normalizeH="0" baseline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 Black" pitchFamily="34" charset="0"/>
                  <a:ea typeface="微软雅黑" pitchFamily="34" charset="-122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5pPr>
              <a:lvl6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6pPr>
              <a:lvl7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7pPr>
              <a:lvl8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8pPr>
              <a:lvl9pPr>
                <a:defRPr sz="1300" b="1">
                  <a:solidFill>
                    <a:srgbClr val="000000"/>
                  </a:solidFill>
                  <a:latin typeface="Arial" charset="0"/>
                  <a:ea typeface="宋体" charset="-122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TextBox 11"/>
            <p:cNvSpPr txBox="1">
              <a:spLocks noChangeArrowheads="1"/>
            </p:cNvSpPr>
            <p:nvPr/>
          </p:nvSpPr>
          <p:spPr bwMode="auto">
            <a:xfrm flipH="1">
              <a:off x="1897609" y="2271669"/>
              <a:ext cx="71340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1" name="TextBox 11"/>
            <p:cNvSpPr txBox="1">
              <a:spLocks noChangeArrowheads="1"/>
            </p:cNvSpPr>
            <p:nvPr/>
          </p:nvSpPr>
          <p:spPr bwMode="auto">
            <a:xfrm flipH="1">
              <a:off x="4245583" y="2241697"/>
              <a:ext cx="724522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 anchor="t" anchorCtr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2" name="TextBox 11"/>
            <p:cNvSpPr txBox="1">
              <a:spLocks noChangeArrowheads="1"/>
            </p:cNvSpPr>
            <p:nvPr/>
          </p:nvSpPr>
          <p:spPr bwMode="auto">
            <a:xfrm flipH="1">
              <a:off x="6564080" y="2221374"/>
              <a:ext cx="725693" cy="45117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23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6299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6"/>
          <p:cNvSpPr>
            <a:spLocks/>
          </p:cNvSpPr>
          <p:nvPr/>
        </p:nvSpPr>
        <p:spPr bwMode="auto">
          <a:xfrm>
            <a:off x="-15079" y="3760324"/>
            <a:ext cx="12792718" cy="3471880"/>
          </a:xfrm>
          <a:custGeom>
            <a:avLst/>
            <a:gdLst>
              <a:gd name="T0" fmla="*/ 0 w 5734"/>
              <a:gd name="T1" fmla="*/ 0 h 886"/>
              <a:gd name="T2" fmla="*/ 123 w 5734"/>
              <a:gd name="T3" fmla="*/ 88 h 886"/>
              <a:gd name="T4" fmla="*/ 249 w 5734"/>
              <a:gd name="T5" fmla="*/ 165 h 886"/>
              <a:gd name="T6" fmla="*/ 377 w 5734"/>
              <a:gd name="T7" fmla="*/ 233 h 886"/>
              <a:gd name="T8" fmla="*/ 510 w 5734"/>
              <a:gd name="T9" fmla="*/ 293 h 886"/>
              <a:gd name="T10" fmla="*/ 646 w 5734"/>
              <a:gd name="T11" fmla="*/ 343 h 886"/>
              <a:gd name="T12" fmla="*/ 785 w 5734"/>
              <a:gd name="T13" fmla="*/ 387 h 886"/>
              <a:gd name="T14" fmla="*/ 926 w 5734"/>
              <a:gd name="T15" fmla="*/ 422 h 886"/>
              <a:gd name="T16" fmla="*/ 1072 w 5734"/>
              <a:gd name="T17" fmla="*/ 452 h 886"/>
              <a:gd name="T18" fmla="*/ 1219 w 5734"/>
              <a:gd name="T19" fmla="*/ 473 h 886"/>
              <a:gd name="T20" fmla="*/ 1368 w 5734"/>
              <a:gd name="T21" fmla="*/ 490 h 886"/>
              <a:gd name="T22" fmla="*/ 1520 w 5734"/>
              <a:gd name="T23" fmla="*/ 501 h 886"/>
              <a:gd name="T24" fmla="*/ 1674 w 5734"/>
              <a:gd name="T25" fmla="*/ 506 h 886"/>
              <a:gd name="T26" fmla="*/ 1830 w 5734"/>
              <a:gd name="T27" fmla="*/ 506 h 886"/>
              <a:gd name="T28" fmla="*/ 1987 w 5734"/>
              <a:gd name="T29" fmla="*/ 503 h 886"/>
              <a:gd name="T30" fmla="*/ 2147 w 5734"/>
              <a:gd name="T31" fmla="*/ 494 h 886"/>
              <a:gd name="T32" fmla="*/ 2306 w 5734"/>
              <a:gd name="T33" fmla="*/ 483 h 886"/>
              <a:gd name="T34" fmla="*/ 2469 w 5734"/>
              <a:gd name="T35" fmla="*/ 469 h 886"/>
              <a:gd name="T36" fmla="*/ 2632 w 5734"/>
              <a:gd name="T37" fmla="*/ 454 h 886"/>
              <a:gd name="T38" fmla="*/ 2796 w 5734"/>
              <a:gd name="T39" fmla="*/ 434 h 886"/>
              <a:gd name="T40" fmla="*/ 2961 w 5734"/>
              <a:gd name="T41" fmla="*/ 415 h 886"/>
              <a:gd name="T42" fmla="*/ 3125 w 5734"/>
              <a:gd name="T43" fmla="*/ 394 h 886"/>
              <a:gd name="T44" fmla="*/ 3292 w 5734"/>
              <a:gd name="T45" fmla="*/ 371 h 886"/>
              <a:gd name="T46" fmla="*/ 3458 w 5734"/>
              <a:gd name="T47" fmla="*/ 350 h 886"/>
              <a:gd name="T48" fmla="*/ 3624 w 5734"/>
              <a:gd name="T49" fmla="*/ 328 h 886"/>
              <a:gd name="T50" fmla="*/ 3793 w 5734"/>
              <a:gd name="T51" fmla="*/ 307 h 886"/>
              <a:gd name="T52" fmla="*/ 3959 w 5734"/>
              <a:gd name="T53" fmla="*/ 287 h 886"/>
              <a:gd name="T54" fmla="*/ 4125 w 5734"/>
              <a:gd name="T55" fmla="*/ 268 h 886"/>
              <a:gd name="T56" fmla="*/ 4290 w 5734"/>
              <a:gd name="T57" fmla="*/ 252 h 886"/>
              <a:gd name="T58" fmla="*/ 4454 w 5734"/>
              <a:gd name="T59" fmla="*/ 238 h 886"/>
              <a:gd name="T60" fmla="*/ 4619 w 5734"/>
              <a:gd name="T61" fmla="*/ 228 h 886"/>
              <a:gd name="T62" fmla="*/ 4784 w 5734"/>
              <a:gd name="T63" fmla="*/ 221 h 886"/>
              <a:gd name="T64" fmla="*/ 4945 w 5734"/>
              <a:gd name="T65" fmla="*/ 217 h 886"/>
              <a:gd name="T66" fmla="*/ 5106 w 5734"/>
              <a:gd name="T67" fmla="*/ 217 h 886"/>
              <a:gd name="T68" fmla="*/ 5265 w 5734"/>
              <a:gd name="T69" fmla="*/ 223 h 886"/>
              <a:gd name="T70" fmla="*/ 5424 w 5734"/>
              <a:gd name="T71" fmla="*/ 233 h 886"/>
              <a:gd name="T72" fmla="*/ 5580 w 5734"/>
              <a:gd name="T73" fmla="*/ 249 h 886"/>
              <a:gd name="T74" fmla="*/ 5734 w 5734"/>
              <a:gd name="T75" fmla="*/ 272 h 886"/>
              <a:gd name="T76" fmla="*/ 5734 w 5734"/>
              <a:gd name="T77" fmla="*/ 886 h 886"/>
              <a:gd name="T78" fmla="*/ 0 w 5734"/>
              <a:gd name="T79" fmla="*/ 886 h 886"/>
              <a:gd name="T80" fmla="*/ 0 w 5734"/>
              <a:gd name="T81" fmla="*/ 0 h 8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5734" h="886">
                <a:moveTo>
                  <a:pt x="0" y="0"/>
                </a:moveTo>
                <a:lnTo>
                  <a:pt x="123" y="88"/>
                </a:lnTo>
                <a:lnTo>
                  <a:pt x="249" y="165"/>
                </a:lnTo>
                <a:lnTo>
                  <a:pt x="377" y="233"/>
                </a:lnTo>
                <a:lnTo>
                  <a:pt x="510" y="293"/>
                </a:lnTo>
                <a:lnTo>
                  <a:pt x="646" y="343"/>
                </a:lnTo>
                <a:lnTo>
                  <a:pt x="785" y="387"/>
                </a:lnTo>
                <a:lnTo>
                  <a:pt x="926" y="422"/>
                </a:lnTo>
                <a:lnTo>
                  <a:pt x="1072" y="452"/>
                </a:lnTo>
                <a:lnTo>
                  <a:pt x="1219" y="473"/>
                </a:lnTo>
                <a:lnTo>
                  <a:pt x="1368" y="490"/>
                </a:lnTo>
                <a:lnTo>
                  <a:pt x="1520" y="501"/>
                </a:lnTo>
                <a:lnTo>
                  <a:pt x="1674" y="506"/>
                </a:lnTo>
                <a:lnTo>
                  <a:pt x="1830" y="506"/>
                </a:lnTo>
                <a:lnTo>
                  <a:pt x="1987" y="503"/>
                </a:lnTo>
                <a:lnTo>
                  <a:pt x="2147" y="494"/>
                </a:lnTo>
                <a:lnTo>
                  <a:pt x="2306" y="483"/>
                </a:lnTo>
                <a:lnTo>
                  <a:pt x="2469" y="469"/>
                </a:lnTo>
                <a:lnTo>
                  <a:pt x="2632" y="454"/>
                </a:lnTo>
                <a:lnTo>
                  <a:pt x="2796" y="434"/>
                </a:lnTo>
                <a:lnTo>
                  <a:pt x="2961" y="415"/>
                </a:lnTo>
                <a:lnTo>
                  <a:pt x="3125" y="394"/>
                </a:lnTo>
                <a:lnTo>
                  <a:pt x="3292" y="371"/>
                </a:lnTo>
                <a:lnTo>
                  <a:pt x="3458" y="350"/>
                </a:lnTo>
                <a:lnTo>
                  <a:pt x="3624" y="328"/>
                </a:lnTo>
                <a:lnTo>
                  <a:pt x="3793" y="307"/>
                </a:lnTo>
                <a:lnTo>
                  <a:pt x="3959" y="287"/>
                </a:lnTo>
                <a:lnTo>
                  <a:pt x="4125" y="268"/>
                </a:lnTo>
                <a:lnTo>
                  <a:pt x="4290" y="252"/>
                </a:lnTo>
                <a:lnTo>
                  <a:pt x="4454" y="238"/>
                </a:lnTo>
                <a:lnTo>
                  <a:pt x="4619" y="228"/>
                </a:lnTo>
                <a:lnTo>
                  <a:pt x="4784" y="221"/>
                </a:lnTo>
                <a:lnTo>
                  <a:pt x="4945" y="217"/>
                </a:lnTo>
                <a:lnTo>
                  <a:pt x="5106" y="217"/>
                </a:lnTo>
                <a:lnTo>
                  <a:pt x="5265" y="223"/>
                </a:lnTo>
                <a:lnTo>
                  <a:pt x="5424" y="233"/>
                </a:lnTo>
                <a:lnTo>
                  <a:pt x="5580" y="249"/>
                </a:lnTo>
                <a:lnTo>
                  <a:pt x="5734" y="272"/>
                </a:lnTo>
                <a:lnTo>
                  <a:pt x="5734" y="886"/>
                </a:lnTo>
                <a:lnTo>
                  <a:pt x="0" y="88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>
            <a:off x="-15079" y="4653764"/>
            <a:ext cx="12873036" cy="2578440"/>
          </a:xfrm>
          <a:custGeom>
            <a:avLst/>
            <a:gdLst>
              <a:gd name="T0" fmla="*/ 5044 w 5734"/>
              <a:gd name="T1" fmla="*/ 0 h 658"/>
              <a:gd name="T2" fmla="*/ 5272 w 5734"/>
              <a:gd name="T3" fmla="*/ 7 h 658"/>
              <a:gd name="T4" fmla="*/ 5503 w 5734"/>
              <a:gd name="T5" fmla="*/ 21 h 658"/>
              <a:gd name="T6" fmla="*/ 5734 w 5734"/>
              <a:gd name="T7" fmla="*/ 44 h 658"/>
              <a:gd name="T8" fmla="*/ 5734 w 5734"/>
              <a:gd name="T9" fmla="*/ 658 h 658"/>
              <a:gd name="T10" fmla="*/ 0 w 5734"/>
              <a:gd name="T11" fmla="*/ 658 h 658"/>
              <a:gd name="T12" fmla="*/ 0 w 5734"/>
              <a:gd name="T13" fmla="*/ 355 h 658"/>
              <a:gd name="T14" fmla="*/ 179 w 5734"/>
              <a:gd name="T15" fmla="*/ 399 h 658"/>
              <a:gd name="T16" fmla="*/ 359 w 5734"/>
              <a:gd name="T17" fmla="*/ 430 h 658"/>
              <a:gd name="T18" fmla="*/ 541 w 5734"/>
              <a:gd name="T19" fmla="*/ 453 h 658"/>
              <a:gd name="T20" fmla="*/ 725 w 5734"/>
              <a:gd name="T21" fmla="*/ 467 h 658"/>
              <a:gd name="T22" fmla="*/ 911 w 5734"/>
              <a:gd name="T23" fmla="*/ 472 h 658"/>
              <a:gd name="T24" fmla="*/ 1100 w 5734"/>
              <a:gd name="T25" fmla="*/ 471 h 658"/>
              <a:gd name="T26" fmla="*/ 1289 w 5734"/>
              <a:gd name="T27" fmla="*/ 462 h 658"/>
              <a:gd name="T28" fmla="*/ 1481 w 5734"/>
              <a:gd name="T29" fmla="*/ 446 h 658"/>
              <a:gd name="T30" fmla="*/ 1674 w 5734"/>
              <a:gd name="T31" fmla="*/ 427 h 658"/>
              <a:gd name="T32" fmla="*/ 1870 w 5734"/>
              <a:gd name="T33" fmla="*/ 402 h 658"/>
              <a:gd name="T34" fmla="*/ 2068 w 5734"/>
              <a:gd name="T35" fmla="*/ 373 h 658"/>
              <a:gd name="T36" fmla="*/ 2268 w 5734"/>
              <a:gd name="T37" fmla="*/ 341 h 658"/>
              <a:gd name="T38" fmla="*/ 2469 w 5734"/>
              <a:gd name="T39" fmla="*/ 308 h 658"/>
              <a:gd name="T40" fmla="*/ 2672 w 5734"/>
              <a:gd name="T41" fmla="*/ 271 h 658"/>
              <a:gd name="T42" fmla="*/ 2879 w 5734"/>
              <a:gd name="T43" fmla="*/ 236 h 658"/>
              <a:gd name="T44" fmla="*/ 3085 w 5734"/>
              <a:gd name="T45" fmla="*/ 199 h 658"/>
              <a:gd name="T46" fmla="*/ 3295 w 5734"/>
              <a:gd name="T47" fmla="*/ 164 h 658"/>
              <a:gd name="T48" fmla="*/ 3507 w 5734"/>
              <a:gd name="T49" fmla="*/ 131 h 658"/>
              <a:gd name="T50" fmla="*/ 3721 w 5734"/>
              <a:gd name="T51" fmla="*/ 100 h 658"/>
              <a:gd name="T52" fmla="*/ 3936 w 5734"/>
              <a:gd name="T53" fmla="*/ 70 h 658"/>
              <a:gd name="T54" fmla="*/ 4153 w 5734"/>
              <a:gd name="T55" fmla="*/ 45 h 658"/>
              <a:gd name="T56" fmla="*/ 4374 w 5734"/>
              <a:gd name="T57" fmla="*/ 26 h 658"/>
              <a:gd name="T58" fmla="*/ 4594 w 5734"/>
              <a:gd name="T59" fmla="*/ 10 h 658"/>
              <a:gd name="T60" fmla="*/ 4819 w 5734"/>
              <a:gd name="T61" fmla="*/ 2 h 658"/>
              <a:gd name="T62" fmla="*/ 5044 w 5734"/>
              <a:gd name="T63" fmla="*/ 0 h 6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5734" h="658">
                <a:moveTo>
                  <a:pt x="5044" y="0"/>
                </a:moveTo>
                <a:lnTo>
                  <a:pt x="5272" y="7"/>
                </a:lnTo>
                <a:lnTo>
                  <a:pt x="5503" y="21"/>
                </a:lnTo>
                <a:lnTo>
                  <a:pt x="5734" y="44"/>
                </a:lnTo>
                <a:lnTo>
                  <a:pt x="5734" y="658"/>
                </a:lnTo>
                <a:lnTo>
                  <a:pt x="0" y="658"/>
                </a:lnTo>
                <a:lnTo>
                  <a:pt x="0" y="355"/>
                </a:lnTo>
                <a:lnTo>
                  <a:pt x="179" y="399"/>
                </a:lnTo>
                <a:lnTo>
                  <a:pt x="359" y="430"/>
                </a:lnTo>
                <a:lnTo>
                  <a:pt x="541" y="453"/>
                </a:lnTo>
                <a:lnTo>
                  <a:pt x="725" y="467"/>
                </a:lnTo>
                <a:lnTo>
                  <a:pt x="911" y="472"/>
                </a:lnTo>
                <a:lnTo>
                  <a:pt x="1100" y="471"/>
                </a:lnTo>
                <a:lnTo>
                  <a:pt x="1289" y="462"/>
                </a:lnTo>
                <a:lnTo>
                  <a:pt x="1481" y="446"/>
                </a:lnTo>
                <a:lnTo>
                  <a:pt x="1674" y="427"/>
                </a:lnTo>
                <a:lnTo>
                  <a:pt x="1870" y="402"/>
                </a:lnTo>
                <a:lnTo>
                  <a:pt x="2068" y="373"/>
                </a:lnTo>
                <a:lnTo>
                  <a:pt x="2268" y="341"/>
                </a:lnTo>
                <a:lnTo>
                  <a:pt x="2469" y="308"/>
                </a:lnTo>
                <a:lnTo>
                  <a:pt x="2672" y="271"/>
                </a:lnTo>
                <a:lnTo>
                  <a:pt x="2879" y="236"/>
                </a:lnTo>
                <a:lnTo>
                  <a:pt x="3085" y="199"/>
                </a:lnTo>
                <a:lnTo>
                  <a:pt x="3295" y="164"/>
                </a:lnTo>
                <a:lnTo>
                  <a:pt x="3507" y="131"/>
                </a:lnTo>
                <a:lnTo>
                  <a:pt x="3721" y="100"/>
                </a:lnTo>
                <a:lnTo>
                  <a:pt x="3936" y="70"/>
                </a:lnTo>
                <a:lnTo>
                  <a:pt x="4153" y="45"/>
                </a:lnTo>
                <a:lnTo>
                  <a:pt x="4374" y="26"/>
                </a:lnTo>
                <a:lnTo>
                  <a:pt x="4594" y="10"/>
                </a:lnTo>
                <a:lnTo>
                  <a:pt x="4819" y="2"/>
                </a:lnTo>
                <a:lnTo>
                  <a:pt x="504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29" tIns="45714" rIns="91429" bIns="45714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259"/>
          <p:cNvSpPr>
            <a:spLocks noChangeArrowheads="1"/>
          </p:cNvSpPr>
          <p:nvPr/>
        </p:nvSpPr>
        <p:spPr bwMode="auto">
          <a:xfrm>
            <a:off x="8589614" y="6540327"/>
            <a:ext cx="2505406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Click on add related title words</a:t>
            </a:r>
            <a:endParaRPr lang="zh-CN" altLang="en-US" sz="16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矩形 259"/>
          <p:cNvSpPr>
            <a:spLocks noChangeArrowheads="1"/>
          </p:cNvSpPr>
          <p:nvPr/>
        </p:nvSpPr>
        <p:spPr bwMode="auto">
          <a:xfrm>
            <a:off x="8589614" y="6117142"/>
            <a:ext cx="3297396" cy="46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+mn-lt"/>
              </a:rPr>
              <a:t>点击添加相关标题文字</a:t>
            </a:r>
            <a:endParaRPr lang="zh-CN" altLang="en-US" sz="2400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矩形 259"/>
          <p:cNvSpPr>
            <a:spLocks noChangeArrowheads="1"/>
          </p:cNvSpPr>
          <p:nvPr/>
        </p:nvSpPr>
        <p:spPr bwMode="auto">
          <a:xfrm>
            <a:off x="8589615" y="5128493"/>
            <a:ext cx="1152128" cy="11078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599" dirty="0" smtClean="0">
                <a:solidFill>
                  <a:schemeClr val="bg1"/>
                </a:solidFill>
                <a:latin typeface="Agency FB" panose="020B0503020202020204" pitchFamily="34" charset="0"/>
                <a:cs typeface="+mn-ea"/>
                <a:sym typeface="+mn-lt"/>
              </a:rPr>
              <a:t>04</a:t>
            </a:r>
            <a:endParaRPr lang="zh-CN" altLang="en-US" sz="6599" cap="all" dirty="0">
              <a:solidFill>
                <a:schemeClr val="bg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9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0" grpId="0" animBg="1"/>
      <p:bldP spid="11" grpId="0" animBg="1"/>
      <p:bldP spid="15" grpId="0"/>
      <p:bldP spid="15" grpId="1"/>
      <p:bldP spid="16" grpId="0"/>
      <p:bldP spid="16" grpId="1"/>
      <p:bldP spid="17" grpId="0"/>
      <p:bldP spid="17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5404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5404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6067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4400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4469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68694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0481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4707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7354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0997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5222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89730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3956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0175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1735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1266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5683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7245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8103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8338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4542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6895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3523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5665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3106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5665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0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377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4"/>
          <p:cNvSpPr/>
          <p:nvPr/>
        </p:nvSpPr>
        <p:spPr>
          <a:xfrm>
            <a:off x="-26549" y="-29064"/>
            <a:ext cx="12884505" cy="7281428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5584755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4 h 5163074"/>
              <a:gd name="connsiteX1" fmla="*/ 7075940 w 7075940"/>
              <a:gd name="connsiteY1" fmla="*/ 0 h 5163074"/>
              <a:gd name="connsiteX2" fmla="*/ 5584755 w 7075940"/>
              <a:gd name="connsiteY2" fmla="*/ 5163074 h 5163074"/>
              <a:gd name="connsiteX3" fmla="*/ 0 w 7075940"/>
              <a:gd name="connsiteY3" fmla="*/ 5148604 h 5163074"/>
              <a:gd name="connsiteX4" fmla="*/ 0 w 7075940"/>
              <a:gd name="connsiteY4" fmla="*/ 2016764 h 516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4">
                <a:moveTo>
                  <a:pt x="0" y="2016764"/>
                </a:moveTo>
                <a:lnTo>
                  <a:pt x="7075940" y="0"/>
                </a:lnTo>
                <a:lnTo>
                  <a:pt x="5584755" y="5163074"/>
                </a:lnTo>
                <a:lnTo>
                  <a:pt x="0" y="5148604"/>
                </a:lnTo>
                <a:lnTo>
                  <a:pt x="0" y="201676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-26549" y="-29067"/>
            <a:ext cx="9948084" cy="7281429"/>
          </a:xfrm>
          <a:custGeom>
            <a:avLst/>
            <a:gdLst>
              <a:gd name="connsiteX0" fmla="*/ 0 w 3131840"/>
              <a:gd name="connsiteY0" fmla="*/ 0 h 3131840"/>
              <a:gd name="connsiteX1" fmla="*/ 3131840 w 3131840"/>
              <a:gd name="connsiteY1" fmla="*/ 0 h 3131840"/>
              <a:gd name="connsiteX2" fmla="*/ 3131840 w 3131840"/>
              <a:gd name="connsiteY2" fmla="*/ 3131840 h 3131840"/>
              <a:gd name="connsiteX3" fmla="*/ 0 w 3131840"/>
              <a:gd name="connsiteY3" fmla="*/ 3131840 h 3131840"/>
              <a:gd name="connsiteX4" fmla="*/ 0 w 3131840"/>
              <a:gd name="connsiteY4" fmla="*/ 0 h 3131840"/>
              <a:gd name="connsiteX0" fmla="*/ 0 w 8048397"/>
              <a:gd name="connsiteY0" fmla="*/ 1987826 h 5119666"/>
              <a:gd name="connsiteX1" fmla="*/ 8048397 w 8048397"/>
              <a:gd name="connsiteY1" fmla="*/ 0 h 5119666"/>
              <a:gd name="connsiteX2" fmla="*/ 3131840 w 8048397"/>
              <a:gd name="connsiteY2" fmla="*/ 5119666 h 5119666"/>
              <a:gd name="connsiteX3" fmla="*/ 0 w 8048397"/>
              <a:gd name="connsiteY3" fmla="*/ 5119666 h 5119666"/>
              <a:gd name="connsiteX4" fmla="*/ 0 w 8048397"/>
              <a:gd name="connsiteY4" fmla="*/ 1987826 h 5119666"/>
              <a:gd name="connsiteX0" fmla="*/ 0 w 8048397"/>
              <a:gd name="connsiteY0" fmla="*/ 1987826 h 5134136"/>
              <a:gd name="connsiteX1" fmla="*/ 8048397 w 8048397"/>
              <a:gd name="connsiteY1" fmla="*/ 0 h 5134136"/>
              <a:gd name="connsiteX2" fmla="*/ 4176869 w 8048397"/>
              <a:gd name="connsiteY2" fmla="*/ 5134136 h 5134136"/>
              <a:gd name="connsiteX3" fmla="*/ 0 w 8048397"/>
              <a:gd name="connsiteY3" fmla="*/ 5119666 h 5134136"/>
              <a:gd name="connsiteX4" fmla="*/ 0 w 8048397"/>
              <a:gd name="connsiteY4" fmla="*/ 1987826 h 5134136"/>
              <a:gd name="connsiteX0" fmla="*/ 0 w 7075940"/>
              <a:gd name="connsiteY0" fmla="*/ 2016765 h 5163075"/>
              <a:gd name="connsiteX1" fmla="*/ 7075940 w 7075940"/>
              <a:gd name="connsiteY1" fmla="*/ 0 h 5163075"/>
              <a:gd name="connsiteX2" fmla="*/ 4176869 w 7075940"/>
              <a:gd name="connsiteY2" fmla="*/ 5163075 h 5163075"/>
              <a:gd name="connsiteX3" fmla="*/ 0 w 7075940"/>
              <a:gd name="connsiteY3" fmla="*/ 5148605 h 5163075"/>
              <a:gd name="connsiteX4" fmla="*/ 0 w 7075940"/>
              <a:gd name="connsiteY4" fmla="*/ 2016765 h 5163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075940" h="5163075">
                <a:moveTo>
                  <a:pt x="0" y="2016765"/>
                </a:moveTo>
                <a:lnTo>
                  <a:pt x="7075940" y="0"/>
                </a:lnTo>
                <a:lnTo>
                  <a:pt x="4176869" y="5163075"/>
                </a:lnTo>
                <a:lnTo>
                  <a:pt x="0" y="5148605"/>
                </a:lnTo>
                <a:lnTo>
                  <a:pt x="0" y="201676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589" y="1794075"/>
            <a:ext cx="5742660" cy="5429205"/>
          </a:xfrm>
          <a:custGeom>
            <a:avLst/>
            <a:gdLst>
              <a:gd name="connsiteX0" fmla="*/ 0 w 4139952"/>
              <a:gd name="connsiteY0" fmla="*/ 0 h 3141641"/>
              <a:gd name="connsiteX1" fmla="*/ 4139952 w 4139952"/>
              <a:gd name="connsiteY1" fmla="*/ 0 h 3141641"/>
              <a:gd name="connsiteX2" fmla="*/ 4139952 w 4139952"/>
              <a:gd name="connsiteY2" fmla="*/ 3141641 h 3141641"/>
              <a:gd name="connsiteX3" fmla="*/ 0 w 4139952"/>
              <a:gd name="connsiteY3" fmla="*/ 3141641 h 3141641"/>
              <a:gd name="connsiteX4" fmla="*/ 0 w 4139952"/>
              <a:gd name="connsiteY4" fmla="*/ 0 h 3141641"/>
              <a:gd name="connsiteX0" fmla="*/ 0 w 4546352"/>
              <a:gd name="connsiteY0" fmla="*/ 508000 h 3649641"/>
              <a:gd name="connsiteX1" fmla="*/ 4546352 w 4546352"/>
              <a:gd name="connsiteY1" fmla="*/ 0 h 3649641"/>
              <a:gd name="connsiteX2" fmla="*/ 4139952 w 4546352"/>
              <a:gd name="connsiteY2" fmla="*/ 3649641 h 3649641"/>
              <a:gd name="connsiteX3" fmla="*/ 0 w 4546352"/>
              <a:gd name="connsiteY3" fmla="*/ 3649641 h 3649641"/>
              <a:gd name="connsiteX4" fmla="*/ 0 w 4546352"/>
              <a:gd name="connsiteY4" fmla="*/ 508000 h 3649641"/>
              <a:gd name="connsiteX0" fmla="*/ 0 w 4641602"/>
              <a:gd name="connsiteY0" fmla="*/ 755650 h 3897291"/>
              <a:gd name="connsiteX1" fmla="*/ 4641602 w 4641602"/>
              <a:gd name="connsiteY1" fmla="*/ 0 h 3897291"/>
              <a:gd name="connsiteX2" fmla="*/ 4139952 w 4641602"/>
              <a:gd name="connsiteY2" fmla="*/ 3897291 h 3897291"/>
              <a:gd name="connsiteX3" fmla="*/ 0 w 4641602"/>
              <a:gd name="connsiteY3" fmla="*/ 3897291 h 3897291"/>
              <a:gd name="connsiteX4" fmla="*/ 0 w 4641602"/>
              <a:gd name="connsiteY4" fmla="*/ 755650 h 3897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41602" h="3897291">
                <a:moveTo>
                  <a:pt x="0" y="755650"/>
                </a:moveTo>
                <a:lnTo>
                  <a:pt x="4641602" y="0"/>
                </a:lnTo>
                <a:lnTo>
                  <a:pt x="4139952" y="3897291"/>
                </a:lnTo>
                <a:lnTo>
                  <a:pt x="0" y="3897291"/>
                </a:lnTo>
                <a:lnTo>
                  <a:pt x="0" y="75565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>
            <a:spLocks noChangeArrowheads="1"/>
          </p:cNvSpPr>
          <p:nvPr/>
        </p:nvSpPr>
        <p:spPr bwMode="auto">
          <a:xfrm>
            <a:off x="5725971" y="4398455"/>
            <a:ext cx="5235389" cy="809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矩形 12"/>
          <p:cNvSpPr/>
          <p:nvPr/>
        </p:nvSpPr>
        <p:spPr>
          <a:xfrm flipV="1">
            <a:off x="5803023" y="4365932"/>
            <a:ext cx="4938958" cy="4571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725971" y="3904322"/>
            <a:ext cx="2215572" cy="3770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9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0282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  <p:bldP spid="8" grpId="0" animBg="1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文本占位符 13"/>
          <p:cNvSpPr txBox="1">
            <a:spLocks/>
          </p:cNvSpPr>
          <p:nvPr/>
        </p:nvSpPr>
        <p:spPr>
          <a:xfrm>
            <a:off x="380703" y="214850"/>
            <a:ext cx="2160240" cy="355063"/>
          </a:xfrm>
          <a:prstGeom prst="rect">
            <a:avLst/>
          </a:prstGeom>
        </p:spPr>
        <p:txBody>
          <a:bodyPr vert="horz"/>
          <a:lstStyle>
            <a:lvl1pPr marL="0" indent="0" algn="l" defTabSz="964326" rtl="0" eaLnBrk="1" latinLnBrk="0" hangingPunct="1">
              <a:lnSpc>
                <a:spcPct val="100000"/>
              </a:lnSpc>
              <a:spcBef>
                <a:spcPts val="1055"/>
              </a:spcBef>
              <a:buFont typeface="Arial" panose="020B0604020202020204" pitchFamily="34" charset="0"/>
              <a:buNone/>
              <a:defRPr sz="168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CN" altLang="en-US" sz="1800" dirty="0" smtClean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1800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59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164679" y="7001818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PPT</a:t>
            </a: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论坛：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www.1ppt.cn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6500839" y="5001260"/>
            <a:ext cx="488830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For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</a:t>
            </a:r>
            <a:r>
              <a:rPr lang="en-US" altLang="zh-CN" sz="900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planFor</a:t>
            </a:r>
            <a:r>
              <a:rPr lang="en-US" altLang="zh-CN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year-end summary report/business/projects/New Year plan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6492604" y="4400634"/>
            <a:ext cx="5184576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4400" cap="all" dirty="0">
                <a:solidFill>
                  <a:schemeClr val="accent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thank </a:t>
            </a:r>
            <a:r>
              <a:rPr lang="en-US" altLang="zh-CN" sz="4400" cap="all" dirty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you</a:t>
            </a:r>
            <a:endParaRPr lang="zh-CN" altLang="en-US" sz="44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6492604" y="3400301"/>
            <a:ext cx="230425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buNone/>
            </a:pPr>
            <a:r>
              <a:rPr lang="en-US" altLang="zh-CN" sz="6000" cap="all" dirty="0" smtClean="0">
                <a:solidFill>
                  <a:schemeClr val="bg1"/>
                </a:solidFill>
                <a:latin typeface="Arial" panose="020B0604020202020204" pitchFamily="34" charset="0"/>
                <a:ea typeface="方正正准黑简体" panose="02000000000000000000" pitchFamily="2" charset="-122"/>
                <a:cs typeface="Arial" panose="020B0604020202020204" pitchFamily="34" charset="0"/>
              </a:rPr>
              <a:t>201X</a:t>
            </a:r>
            <a:endParaRPr lang="zh-CN" altLang="en-US" sz="6000" cap="all" dirty="0">
              <a:solidFill>
                <a:schemeClr val="bg1"/>
              </a:solidFill>
              <a:latin typeface="Arial" panose="020B0604020202020204" pitchFamily="34" charset="0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564612" y="4399419"/>
            <a:ext cx="48245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72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375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75"/>
                            </p:stCondLst>
                            <p:childTnLst>
                              <p:par>
                                <p:cTn id="22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667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4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4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7" decel="50000" autoRev="1" fill="hold">
                                          <p:stCondLst>
                                            <p:cond delay="34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2" fill="hold">
                                          <p:stCondLst>
                                            <p:cond delay="64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教师公开课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3A87"/>
      </a:accent1>
      <a:accent2>
        <a:srgbClr val="E04661"/>
      </a:accent2>
      <a:accent3>
        <a:srgbClr val="003A87"/>
      </a:accent3>
      <a:accent4>
        <a:srgbClr val="E04661"/>
      </a:accent4>
      <a:accent5>
        <a:srgbClr val="003A87"/>
      </a:accent5>
      <a:accent6>
        <a:srgbClr val="E04661"/>
      </a:accent6>
      <a:hlink>
        <a:srgbClr val="003A87"/>
      </a:hlink>
      <a:folHlink>
        <a:srgbClr val="E04661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2009</Words>
  <Application>Microsoft Office PowerPoint</Application>
  <PresentationFormat>自定义</PresentationFormat>
  <Paragraphs>206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DFMincho-SU</vt:lpstr>
      <vt:lpstr>FontAwesome</vt:lpstr>
      <vt:lpstr>Gill Sans</vt:lpstr>
      <vt:lpstr>Lato</vt:lpstr>
      <vt:lpstr>Lato Regular</vt:lpstr>
      <vt:lpstr>League Gothic Regular</vt:lpstr>
      <vt:lpstr>方正正准黑简体</vt:lpstr>
      <vt:lpstr>宋体</vt:lpstr>
      <vt:lpstr>微软雅黑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教师公开课</dc:title>
  <dc:creator/>
  <cp:keywords>第一PPT模板网-WWW.1PPT.COM</cp:keywords>
  <cp:lastModifiedBy/>
  <cp:revision>1</cp:revision>
  <dcterms:created xsi:type="dcterms:W3CDTF">2016-10-17T14:00:15Z</dcterms:created>
  <dcterms:modified xsi:type="dcterms:W3CDTF">2019-06-24T06:17:33Z</dcterms:modified>
</cp:coreProperties>
</file>