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24" r:id="rId2"/>
    <p:sldId id="3126" r:id="rId3"/>
    <p:sldId id="3125" r:id="rId4"/>
    <p:sldId id="3106" r:id="rId5"/>
    <p:sldId id="3101" r:id="rId6"/>
    <p:sldId id="3110" r:id="rId7"/>
    <p:sldId id="3096" r:id="rId8"/>
    <p:sldId id="3127" r:id="rId9"/>
    <p:sldId id="3098" r:id="rId10"/>
    <p:sldId id="3094" r:id="rId11"/>
    <p:sldId id="3104" r:id="rId12"/>
    <p:sldId id="3107" r:id="rId13"/>
    <p:sldId id="3128" r:id="rId14"/>
    <p:sldId id="3112" r:id="rId15"/>
    <p:sldId id="3105" r:id="rId16"/>
    <p:sldId id="3100" r:id="rId17"/>
    <p:sldId id="3097" r:id="rId18"/>
    <p:sldId id="3129" r:id="rId19"/>
    <p:sldId id="3095" r:id="rId20"/>
    <p:sldId id="3099" r:id="rId21"/>
    <p:sldId id="3102" r:id="rId22"/>
    <p:sldId id="313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365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47C4B6D5-9459-4094-8B8E-6A653E82C6FF}" type="slidenum">
              <a:rPr lang="zh-CN" altLang="en-US" smtClean="0"/>
              <a:pPr/>
              <a:t>2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658030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277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8516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504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478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9750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7578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6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167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10"/>
            <a:ext cx="10929938" cy="155033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9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4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7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007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36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699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2019/6/24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2770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4" r:id="rId2"/>
    <p:sldLayoutId id="214748396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143"/>
          <p:cNvSpPr txBox="1"/>
          <p:nvPr/>
        </p:nvSpPr>
        <p:spPr>
          <a:xfrm>
            <a:off x="3693071" y="1672109"/>
            <a:ext cx="5809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班级毕业聚会</a:t>
            </a:r>
            <a:r>
              <a:rPr lang="en-US" altLang="zh-CN" sz="4800" dirty="0" err="1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ppt</a:t>
            </a:r>
            <a:r>
              <a:rPr lang="zh-CN" altLang="en-US" sz="4800" dirty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模板</a:t>
            </a:r>
            <a:endParaRPr lang="en-US" altLang="zh-CN" sz="48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38404" y="3280836"/>
            <a:ext cx="308457" cy="308457"/>
            <a:chOff x="801291" y="3535885"/>
            <a:chExt cx="219347" cy="219347"/>
          </a:xfrm>
        </p:grpSpPr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6692046" y="3280836"/>
            <a:ext cx="308457" cy="308457"/>
            <a:chOff x="4248" y="3024"/>
            <a:chExt cx="600" cy="599"/>
          </a:xfrm>
        </p:grpSpPr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4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8" name="文本占位符 2"/>
          <p:cNvSpPr txBox="1">
            <a:spLocks/>
          </p:cNvSpPr>
          <p:nvPr/>
        </p:nvSpPr>
        <p:spPr>
          <a:xfrm>
            <a:off x="3770244" y="2377779"/>
            <a:ext cx="5637249" cy="753091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37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MH_Entry_1"/>
          <p:cNvSpPr/>
          <p:nvPr>
            <p:custDataLst>
              <p:tags r:id="rId2"/>
            </p:custDataLst>
          </p:nvPr>
        </p:nvSpPr>
        <p:spPr>
          <a:xfrm>
            <a:off x="3843198" y="3076813"/>
            <a:ext cx="5189993" cy="43797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MH_Number_1"/>
          <p:cNvSpPr/>
          <p:nvPr>
            <p:custDataLst>
              <p:tags r:id="rId3"/>
            </p:custDataLst>
          </p:nvPr>
        </p:nvSpPr>
        <p:spPr>
          <a:xfrm>
            <a:off x="3843198" y="2830816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5" name="MH_Others_1"/>
          <p:cNvSpPr txBox="1"/>
          <p:nvPr>
            <p:custDataLst>
              <p:tags r:id="rId4"/>
            </p:custDataLst>
          </p:nvPr>
        </p:nvSpPr>
        <p:spPr>
          <a:xfrm>
            <a:off x="5321294" y="824407"/>
            <a:ext cx="2232665" cy="68935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506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76" name="MH_Others_2"/>
          <p:cNvSpPr txBox="1"/>
          <p:nvPr>
            <p:custDataLst>
              <p:tags r:id="rId5"/>
            </p:custDataLst>
          </p:nvPr>
        </p:nvSpPr>
        <p:spPr>
          <a:xfrm>
            <a:off x="5059787" y="1423182"/>
            <a:ext cx="2755676" cy="481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531" spc="422" dirty="0">
                <a:solidFill>
                  <a:srgbClr val="DDDDD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531" spc="422" dirty="0">
              <a:solidFill>
                <a:srgbClr val="DDDDD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6"/>
            </p:custDataLst>
          </p:nvPr>
        </p:nvSpPr>
        <p:spPr>
          <a:xfrm>
            <a:off x="3843198" y="4011742"/>
            <a:ext cx="5189993" cy="437976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MH_Number_2"/>
          <p:cNvSpPr/>
          <p:nvPr>
            <p:custDataLst>
              <p:tags r:id="rId7"/>
            </p:custDataLst>
          </p:nvPr>
        </p:nvSpPr>
        <p:spPr>
          <a:xfrm>
            <a:off x="3843198" y="3765745"/>
            <a:ext cx="499136" cy="2446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8"/>
            </p:custDataLst>
          </p:nvPr>
        </p:nvSpPr>
        <p:spPr>
          <a:xfrm>
            <a:off x="3843198" y="4946672"/>
            <a:ext cx="5189993" cy="43797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MH_Number_3"/>
          <p:cNvSpPr/>
          <p:nvPr>
            <p:custDataLst>
              <p:tags r:id="rId9"/>
            </p:custDataLst>
          </p:nvPr>
        </p:nvSpPr>
        <p:spPr>
          <a:xfrm>
            <a:off x="3843198" y="470067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10"/>
            </p:custDataLst>
          </p:nvPr>
        </p:nvSpPr>
        <p:spPr>
          <a:xfrm>
            <a:off x="3843198" y="5881601"/>
            <a:ext cx="5189993" cy="437976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MH_Number_4"/>
          <p:cNvSpPr/>
          <p:nvPr>
            <p:custDataLst>
              <p:tags r:id="rId11"/>
            </p:custDataLst>
          </p:nvPr>
        </p:nvSpPr>
        <p:spPr>
          <a:xfrm>
            <a:off x="3843198" y="5635605"/>
            <a:ext cx="499136" cy="2446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766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723207" cy="2230424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516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4322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803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9451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72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38411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871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143"/>
          <p:cNvSpPr txBox="1"/>
          <p:nvPr/>
        </p:nvSpPr>
        <p:spPr>
          <a:xfrm>
            <a:off x="3693071" y="1672109"/>
            <a:ext cx="5809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 smtClean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感谢聆听 批评指导</a:t>
            </a:r>
            <a:endParaRPr lang="en-US" altLang="zh-CN" sz="48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38404" y="3280836"/>
            <a:ext cx="308457" cy="308457"/>
            <a:chOff x="801291" y="3535885"/>
            <a:chExt cx="219347" cy="219347"/>
          </a:xfrm>
        </p:grpSpPr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6692046" y="3280836"/>
            <a:ext cx="308457" cy="308457"/>
            <a:chOff x="4248" y="3024"/>
            <a:chExt cx="600" cy="599"/>
          </a:xfrm>
        </p:grpSpPr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4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8" name="文本占位符 2"/>
          <p:cNvSpPr txBox="1">
            <a:spLocks/>
          </p:cNvSpPr>
          <p:nvPr/>
        </p:nvSpPr>
        <p:spPr>
          <a:xfrm>
            <a:off x="3770244" y="2377779"/>
            <a:ext cx="5637249" cy="753091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83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培训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AUTOCOLOR" val="TRUE"/>
  <p:tag name="MH_TYPE" val="CONTENTS"/>
  <p:tag name="ID" val="55353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1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57DA8"/>
      </a:accent1>
      <a:accent2>
        <a:srgbClr val="8EC436"/>
      </a:accent2>
      <a:accent3>
        <a:srgbClr val="157DA8"/>
      </a:accent3>
      <a:accent4>
        <a:srgbClr val="8EC436"/>
      </a:accent4>
      <a:accent5>
        <a:srgbClr val="157DA8"/>
      </a:accent5>
      <a:accent6>
        <a:srgbClr val="8EC436"/>
      </a:accent6>
      <a:hlink>
        <a:srgbClr val="157DA8"/>
      </a:hlink>
      <a:folHlink>
        <a:srgbClr val="8EC43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2554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Raavi</vt:lpstr>
      <vt:lpstr>方正正黑简体</vt:lpstr>
      <vt:lpstr>宋体</vt:lpstr>
      <vt:lpstr>微软雅黑</vt:lpstr>
      <vt:lpstr>Arial</vt:lpstr>
      <vt:lpstr>Calibri</vt:lpstr>
      <vt:lpstr>Calibri Light</vt:lpstr>
      <vt:lpstr>Impact</vt:lpstr>
      <vt:lpstr>Microsoft Himalaya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教育培训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2019-06-24T06:12:53Z</dcterms:modified>
</cp:coreProperties>
</file>