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70" r:id="rId14"/>
    <p:sldId id="271" r:id="rId15"/>
    <p:sldId id="269" r:id="rId16"/>
    <p:sldId id="272" r:id="rId17"/>
    <p:sldId id="273" r:id="rId18"/>
    <p:sldId id="274" r:id="rId19"/>
    <p:sldId id="275" r:id="rId20"/>
    <p:sldId id="276" r:id="rId21"/>
    <p:sldId id="277" r:id="rId22"/>
  </p:sldIdLst>
  <p:sldSz cx="10160000" cy="5715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4C"/>
    <a:srgbClr val="37BEDE"/>
    <a:srgbClr val="19547C"/>
    <a:srgbClr val="E55948"/>
    <a:srgbClr val="1683C6"/>
    <a:srgbClr val="F36A64"/>
    <a:srgbClr val="262626"/>
    <a:srgbClr val="E7E5E6"/>
    <a:srgbClr val="FAF5C8"/>
    <a:srgbClr val="FEF5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80" autoAdjust="0"/>
  </p:normalViewPr>
  <p:slideViewPr>
    <p:cSldViewPr>
      <p:cViewPr varScale="1">
        <p:scale>
          <a:sx n="103" d="100"/>
          <a:sy n="103" d="100"/>
        </p:scale>
        <p:origin x="720" y="108"/>
      </p:cViewPr>
      <p:guideLst>
        <p:guide orient="horz" pos="1800"/>
        <p:guide pos="320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6EEE2A-E1DA-431F-81A2-EDD56C375C3D}" type="datetimeFigureOut">
              <a:rPr lang="zh-CN" altLang="en-US" smtClean="0"/>
              <a:t>2019/5/6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A40415-9386-408E-9CCF-54F7835AD1E7}" type="slidenum">
              <a:rPr lang="zh-CN" altLang="en-US" smtClean="0"/>
              <a:t>‹#›</a:t>
            </a:fld>
            <a:endParaRPr lang="zh-CN" altLang="en-US"/>
          </a:p>
        </p:txBody>
      </p:sp>
    </p:spTree>
    <p:extLst>
      <p:ext uri="{BB962C8B-B14F-4D97-AF65-F5344CB8AC3E}">
        <p14:creationId xmlns:p14="http://schemas.microsoft.com/office/powerpoint/2010/main" val="3910017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1</a:t>
            </a:fld>
            <a:endParaRPr lang="zh-CN" altLang="en-US"/>
          </a:p>
        </p:txBody>
      </p:sp>
    </p:spTree>
    <p:extLst>
      <p:ext uri="{BB962C8B-B14F-4D97-AF65-F5344CB8AC3E}">
        <p14:creationId xmlns:p14="http://schemas.microsoft.com/office/powerpoint/2010/main" val="54911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11</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21</a:t>
            </a:fld>
            <a:endParaRPr lang="zh-CN" altLang="en-US"/>
          </a:p>
        </p:txBody>
      </p:sp>
    </p:spTree>
    <p:extLst>
      <p:ext uri="{BB962C8B-B14F-4D97-AF65-F5344CB8AC3E}">
        <p14:creationId xmlns:p14="http://schemas.microsoft.com/office/powerpoint/2010/main" val="367747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62000" y="1775364"/>
            <a:ext cx="86360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457187" indent="0" algn="ctr">
              <a:buNone/>
              <a:defRPr>
                <a:solidFill>
                  <a:schemeClr val="tx1">
                    <a:tint val="75000"/>
                  </a:schemeClr>
                </a:solidFill>
              </a:defRPr>
            </a:lvl2pPr>
            <a:lvl3pPr marL="914373" indent="0" algn="ctr">
              <a:buNone/>
              <a:defRPr>
                <a:solidFill>
                  <a:schemeClr val="tx1">
                    <a:tint val="75000"/>
                  </a:schemeClr>
                </a:solidFill>
              </a:defRPr>
            </a:lvl3pPr>
            <a:lvl4pPr marL="1371560" indent="0" algn="ctr">
              <a:buNone/>
              <a:defRPr>
                <a:solidFill>
                  <a:schemeClr val="tx1">
                    <a:tint val="75000"/>
                  </a:schemeClr>
                </a:solidFill>
              </a:defRPr>
            </a:lvl4pPr>
            <a:lvl5pPr marL="1828746" indent="0" algn="ctr">
              <a:buNone/>
              <a:defRPr>
                <a:solidFill>
                  <a:schemeClr val="tx1">
                    <a:tint val="75000"/>
                  </a:schemeClr>
                </a:solidFill>
              </a:defRPr>
            </a:lvl5pPr>
            <a:lvl6pPr marL="2285933" indent="0" algn="ctr">
              <a:buNone/>
              <a:defRPr>
                <a:solidFill>
                  <a:schemeClr val="tx1">
                    <a:tint val="75000"/>
                  </a:schemeClr>
                </a:solidFill>
              </a:defRPr>
            </a:lvl6pPr>
            <a:lvl7pPr marL="2743119" indent="0" algn="ctr">
              <a:buNone/>
              <a:defRPr>
                <a:solidFill>
                  <a:schemeClr val="tx1">
                    <a:tint val="75000"/>
                  </a:schemeClr>
                </a:solidFill>
              </a:defRPr>
            </a:lvl7pPr>
            <a:lvl8pPr marL="3200304" indent="0" algn="ctr">
              <a:buNone/>
              <a:defRPr>
                <a:solidFill>
                  <a:schemeClr val="tx1">
                    <a:tint val="75000"/>
                  </a:schemeClr>
                </a:solidFill>
              </a:defRPr>
            </a:lvl8pPr>
            <a:lvl9pPr marL="3657489"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095039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536832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26"/>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187" indent="0">
              <a:buNone/>
              <a:defRPr sz="1800">
                <a:solidFill>
                  <a:schemeClr val="tx1">
                    <a:tint val="75000"/>
                  </a:schemeClr>
                </a:solidFill>
              </a:defRPr>
            </a:lvl2pPr>
            <a:lvl3pPr marL="914373" indent="0">
              <a:buNone/>
              <a:defRPr sz="1600">
                <a:solidFill>
                  <a:schemeClr val="tx1">
                    <a:tint val="75000"/>
                  </a:schemeClr>
                </a:solidFill>
              </a:defRPr>
            </a:lvl3pPr>
            <a:lvl4pPr marL="1371560" indent="0">
              <a:buNone/>
              <a:defRPr sz="1400">
                <a:solidFill>
                  <a:schemeClr val="tx1">
                    <a:tint val="75000"/>
                  </a:schemeClr>
                </a:solidFill>
              </a:defRPr>
            </a:lvl4pPr>
            <a:lvl5pPr marL="1828746" indent="0">
              <a:buNone/>
              <a:defRPr sz="1400">
                <a:solidFill>
                  <a:schemeClr val="tx1">
                    <a:tint val="75000"/>
                  </a:schemeClr>
                </a:solidFill>
              </a:defRPr>
            </a:lvl5pPr>
            <a:lvl6pPr marL="2285933" indent="0">
              <a:buNone/>
              <a:defRPr sz="1400">
                <a:solidFill>
                  <a:schemeClr val="tx1">
                    <a:tint val="75000"/>
                  </a:schemeClr>
                </a:solidFill>
              </a:defRPr>
            </a:lvl6pPr>
            <a:lvl7pPr marL="2743119" indent="0">
              <a:buNone/>
              <a:defRPr sz="1400">
                <a:solidFill>
                  <a:schemeClr val="tx1">
                    <a:tint val="75000"/>
                  </a:schemeClr>
                </a:solidFill>
              </a:defRPr>
            </a:lvl7pPr>
            <a:lvl8pPr marL="3200304" indent="0">
              <a:buNone/>
              <a:defRPr sz="1400">
                <a:solidFill>
                  <a:schemeClr val="tx1">
                    <a:tint val="75000"/>
                  </a:schemeClr>
                </a:solidFill>
              </a:defRPr>
            </a:lvl8pPr>
            <a:lvl9pPr marL="3657489"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44883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9"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067965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8000" y="228865"/>
            <a:ext cx="91440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8"/>
            <a:ext cx="4489098"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45" y="1279268"/>
            <a:ext cx="4490861"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45"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132776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54788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363792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6" y="227551"/>
            <a:ext cx="3342570"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2"/>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6" y="1195920"/>
            <a:ext cx="3342570" cy="3909219"/>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2856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0"/>
            <a:ext cx="60960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187" indent="0">
              <a:buNone/>
              <a:defRPr sz="2800"/>
            </a:lvl2pPr>
            <a:lvl3pPr marL="914373" indent="0">
              <a:buNone/>
              <a:defRPr sz="2400"/>
            </a:lvl3pPr>
            <a:lvl4pPr marL="1371560" indent="0">
              <a:buNone/>
              <a:defRPr sz="2000"/>
            </a:lvl4pPr>
            <a:lvl5pPr marL="1828746" indent="0">
              <a:buNone/>
              <a:defRPr sz="2000"/>
            </a:lvl5pPr>
            <a:lvl6pPr marL="2285933" indent="0">
              <a:buNone/>
              <a:defRPr sz="2000"/>
            </a:lvl6pPr>
            <a:lvl7pPr marL="2743119" indent="0">
              <a:buNone/>
              <a:defRPr sz="2000"/>
            </a:lvl7pPr>
            <a:lvl8pPr marL="3200304" indent="0">
              <a:buNone/>
              <a:defRPr sz="2000"/>
            </a:lvl8pPr>
            <a:lvl9pPr marL="3657489" indent="0">
              <a:buNone/>
              <a:defRPr sz="2000"/>
            </a:lvl9pPr>
          </a:lstStyle>
          <a:p>
            <a:endParaRPr lang="zh-CN" altLang="en-US"/>
          </a:p>
        </p:txBody>
      </p:sp>
      <p:sp>
        <p:nvSpPr>
          <p:cNvPr id="4" name="文本占位符 3"/>
          <p:cNvSpPr>
            <a:spLocks noGrp="1"/>
          </p:cNvSpPr>
          <p:nvPr>
            <p:ph type="body" sz="half" idx="2"/>
          </p:nvPr>
        </p:nvSpPr>
        <p:spPr>
          <a:xfrm>
            <a:off x="1991431" y="4472782"/>
            <a:ext cx="6096000" cy="670718"/>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23661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152189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190500"/>
            <a:ext cx="2286000" cy="406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2" y="190500"/>
            <a:ext cx="6688667" cy="406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83571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333500"/>
            <a:ext cx="9144000" cy="377163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08002" y="5296968"/>
            <a:ext cx="2370667"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40BB7672-A38A-49A4-843D-607239B7AF42}" type="datetimeFigureOut">
              <a:rPr lang="zh-CN" altLang="en-US" smtClean="0"/>
              <a:t>2019/5/6</a:t>
            </a:fld>
            <a:endParaRPr lang="zh-CN" altLang="en-US"/>
          </a:p>
        </p:txBody>
      </p:sp>
      <p:sp>
        <p:nvSpPr>
          <p:cNvPr id="5" name="页脚占位符 4"/>
          <p:cNvSpPr>
            <a:spLocks noGrp="1"/>
          </p:cNvSpPr>
          <p:nvPr>
            <p:ph type="ftr" sz="quarter" idx="3"/>
          </p:nvPr>
        </p:nvSpPr>
        <p:spPr>
          <a:xfrm>
            <a:off x="3471338" y="5296968"/>
            <a:ext cx="321733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281333" y="5296968"/>
            <a:ext cx="2370667"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171018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73" rtl="0" eaLnBrk="1" latinLnBrk="0" hangingPunct="1">
        <a:spcBef>
          <a:spcPct val="0"/>
        </a:spcBef>
        <a:buNone/>
        <a:defRPr sz="4400" kern="1200">
          <a:solidFill>
            <a:schemeClr val="tx1"/>
          </a:solidFill>
          <a:latin typeface="+mj-lt"/>
          <a:ea typeface="+mj-ea"/>
          <a:cs typeface="+mj-cs"/>
        </a:defRPr>
      </a:lvl1pPr>
    </p:titleStyle>
    <p:bodyStyle>
      <a:lvl1pPr marL="342889" indent="-342889" algn="l" defTabSz="914373"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28" indent="-285741" algn="l" defTabSz="91437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966" indent="-228593" algn="l" defTabSz="91437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52"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39"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25"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11"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897"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083"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373" rtl="0" eaLnBrk="1" latinLnBrk="0" hangingPunct="1">
        <a:defRPr sz="1800" kern="1200">
          <a:solidFill>
            <a:schemeClr val="tx1"/>
          </a:solidFill>
          <a:latin typeface="+mn-lt"/>
          <a:ea typeface="+mn-ea"/>
          <a:cs typeface="+mn-cs"/>
        </a:defRPr>
      </a:lvl1pPr>
      <a:lvl2pPr marL="457187" algn="l" defTabSz="914373" rtl="0" eaLnBrk="1" latinLnBrk="0" hangingPunct="1">
        <a:defRPr sz="1800" kern="1200">
          <a:solidFill>
            <a:schemeClr val="tx1"/>
          </a:solidFill>
          <a:latin typeface="+mn-lt"/>
          <a:ea typeface="+mn-ea"/>
          <a:cs typeface="+mn-cs"/>
        </a:defRPr>
      </a:lvl2pPr>
      <a:lvl3pPr marL="914373" algn="l" defTabSz="914373" rtl="0" eaLnBrk="1" latinLnBrk="0" hangingPunct="1">
        <a:defRPr sz="1800" kern="1200">
          <a:solidFill>
            <a:schemeClr val="tx1"/>
          </a:solidFill>
          <a:latin typeface="+mn-lt"/>
          <a:ea typeface="+mn-ea"/>
          <a:cs typeface="+mn-cs"/>
        </a:defRPr>
      </a:lvl3pPr>
      <a:lvl4pPr marL="1371560" algn="l" defTabSz="914373" rtl="0" eaLnBrk="1" latinLnBrk="0" hangingPunct="1">
        <a:defRPr sz="1800" kern="1200">
          <a:solidFill>
            <a:schemeClr val="tx1"/>
          </a:solidFill>
          <a:latin typeface="+mn-lt"/>
          <a:ea typeface="+mn-ea"/>
          <a:cs typeface="+mn-cs"/>
        </a:defRPr>
      </a:lvl4pPr>
      <a:lvl5pPr marL="1828746" algn="l" defTabSz="914373" rtl="0" eaLnBrk="1" latinLnBrk="0" hangingPunct="1">
        <a:defRPr sz="1800" kern="1200">
          <a:solidFill>
            <a:schemeClr val="tx1"/>
          </a:solidFill>
          <a:latin typeface="+mn-lt"/>
          <a:ea typeface="+mn-ea"/>
          <a:cs typeface="+mn-cs"/>
        </a:defRPr>
      </a:lvl5pPr>
      <a:lvl6pPr marL="2285933" algn="l" defTabSz="914373" rtl="0" eaLnBrk="1" latinLnBrk="0" hangingPunct="1">
        <a:defRPr sz="1800" kern="1200">
          <a:solidFill>
            <a:schemeClr val="tx1"/>
          </a:solidFill>
          <a:latin typeface="+mn-lt"/>
          <a:ea typeface="+mn-ea"/>
          <a:cs typeface="+mn-cs"/>
        </a:defRPr>
      </a:lvl6pPr>
      <a:lvl7pPr marL="2743119" algn="l" defTabSz="914373" rtl="0" eaLnBrk="1" latinLnBrk="0" hangingPunct="1">
        <a:defRPr sz="1800" kern="1200">
          <a:solidFill>
            <a:schemeClr val="tx1"/>
          </a:solidFill>
          <a:latin typeface="+mn-lt"/>
          <a:ea typeface="+mn-ea"/>
          <a:cs typeface="+mn-cs"/>
        </a:defRPr>
      </a:lvl7pPr>
      <a:lvl8pPr marL="3200304" algn="l" defTabSz="914373" rtl="0" eaLnBrk="1" latinLnBrk="0" hangingPunct="1">
        <a:defRPr sz="1800" kern="1200">
          <a:solidFill>
            <a:schemeClr val="tx1"/>
          </a:solidFill>
          <a:latin typeface="+mn-lt"/>
          <a:ea typeface="+mn-ea"/>
          <a:cs typeface="+mn-cs"/>
        </a:defRPr>
      </a:lvl8pPr>
      <a:lvl9pPr marL="3657489" algn="l" defTabSz="91437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五边形 10"/>
          <p:cNvSpPr/>
          <p:nvPr/>
        </p:nvSpPr>
        <p:spPr>
          <a:xfrm>
            <a:off x="-2088" y="1466266"/>
            <a:ext cx="9150842"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五边形 11"/>
          <p:cNvSpPr/>
          <p:nvPr/>
        </p:nvSpPr>
        <p:spPr>
          <a:xfrm flipH="1">
            <a:off x="5726484" y="3137108"/>
            <a:ext cx="4427984"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614291" y="1962828"/>
            <a:ext cx="8031366" cy="1069845"/>
          </a:xfrm>
          <a:prstGeom prst="rect">
            <a:avLst/>
          </a:prstGeom>
          <a:noFill/>
        </p:spPr>
        <p:txBody>
          <a:bodyPr wrap="none" rtlCol="0">
            <a:spAutoFit/>
          </a:bodyPr>
          <a:lstStyle/>
          <a:p>
            <a:pPr>
              <a:lnSpc>
                <a:spcPct val="150000"/>
              </a:lnSpc>
            </a:pPr>
            <a:r>
              <a:rPr lang="zh-CN" altLang="en-US" sz="4800" b="1" dirty="0">
                <a:solidFill>
                  <a:schemeClr val="bg1"/>
                </a:solidFill>
                <a:latin typeface="微软雅黑" panose="020B0503020204020204" pitchFamily="34" charset="-122"/>
                <a:ea typeface="微软雅黑" panose="020B0503020204020204" pitchFamily="34" charset="-122"/>
              </a:rPr>
              <a:t>小学生个人简历英文</a:t>
            </a:r>
            <a:r>
              <a:rPr lang="en-US" altLang="zh-CN" sz="4800" b="1" dirty="0" err="1">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p>
        </p:txBody>
      </p:sp>
      <p:sp>
        <p:nvSpPr>
          <p:cNvPr id="17" name="矩形 16"/>
          <p:cNvSpPr/>
          <p:nvPr/>
        </p:nvSpPr>
        <p:spPr>
          <a:xfrm>
            <a:off x="7794032" y="523376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161496" y="523376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521536" y="523376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8889000" y="523376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72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3500"/>
                            </p:stCondLst>
                            <p:childTnLst>
                              <p:par>
                                <p:cTn id="35" presetID="27" presetClass="emph" presetSubtype="0" fill="remove" grpId="1" nodeType="afterEffect">
                                  <p:stCondLst>
                                    <p:cond delay="0"/>
                                  </p:stCondLst>
                                  <p:childTnLst>
                                    <p:animClr clrSpc="rgb" dir="cw">
                                      <p:cBhvr override="childStyle">
                                        <p:cTn id="36" dur="250" autoRev="1" fill="remove"/>
                                        <p:tgtEl>
                                          <p:spTgt spid="17"/>
                                        </p:tgtEl>
                                        <p:attrNameLst>
                                          <p:attrName>style.color</p:attrName>
                                        </p:attrNameLst>
                                      </p:cBhvr>
                                      <p:to>
                                        <a:schemeClr val="bg1"/>
                                      </p:to>
                                    </p:animClr>
                                    <p:animClr clrSpc="rgb" dir="cw">
                                      <p:cBhvr>
                                        <p:cTn id="37" dur="250" autoRev="1" fill="remove"/>
                                        <p:tgtEl>
                                          <p:spTgt spid="17"/>
                                        </p:tgtEl>
                                        <p:attrNameLst>
                                          <p:attrName>fillcolor</p:attrName>
                                        </p:attrNameLst>
                                      </p:cBhvr>
                                      <p:to>
                                        <a:schemeClr val="bg1"/>
                                      </p:to>
                                    </p:animClr>
                                    <p:set>
                                      <p:cBhvr>
                                        <p:cTn id="38" dur="250" autoRev="1" fill="remove"/>
                                        <p:tgtEl>
                                          <p:spTgt spid="17"/>
                                        </p:tgtEl>
                                        <p:attrNameLst>
                                          <p:attrName>fill.type</p:attrName>
                                        </p:attrNameLst>
                                      </p:cBhvr>
                                      <p:to>
                                        <p:strVal val="solid"/>
                                      </p:to>
                                    </p:set>
                                    <p:set>
                                      <p:cBhvr>
                                        <p:cTn id="39" dur="250" autoRev="1" fill="remove"/>
                                        <p:tgtEl>
                                          <p:spTgt spid="17"/>
                                        </p:tgtEl>
                                        <p:attrNameLst>
                                          <p:attrName>fill.on</p:attrName>
                                        </p:attrNameLst>
                                      </p:cBhvr>
                                      <p:to>
                                        <p:strVal val="true"/>
                                      </p:to>
                                    </p:set>
                                  </p:childTnLst>
                                </p:cTn>
                              </p:par>
                              <p:par>
                                <p:cTn id="40" presetID="27" presetClass="emph" presetSubtype="0" fill="remove" grpId="1" nodeType="withEffect">
                                  <p:stCondLst>
                                    <p:cond delay="0"/>
                                  </p:stCondLst>
                                  <p:childTnLst>
                                    <p:animClr clrSpc="rgb" dir="cw">
                                      <p:cBhvr override="childStyle">
                                        <p:cTn id="41" dur="250" autoRev="1" fill="remove"/>
                                        <p:tgtEl>
                                          <p:spTgt spid="18"/>
                                        </p:tgtEl>
                                        <p:attrNameLst>
                                          <p:attrName>style.color</p:attrName>
                                        </p:attrNameLst>
                                      </p:cBhvr>
                                      <p:to>
                                        <a:schemeClr val="bg1"/>
                                      </p:to>
                                    </p:animClr>
                                    <p:animClr clrSpc="rgb" dir="cw">
                                      <p:cBhvr>
                                        <p:cTn id="42" dur="250" autoRev="1" fill="remove"/>
                                        <p:tgtEl>
                                          <p:spTgt spid="18"/>
                                        </p:tgtEl>
                                        <p:attrNameLst>
                                          <p:attrName>fillcolor</p:attrName>
                                        </p:attrNameLst>
                                      </p:cBhvr>
                                      <p:to>
                                        <a:schemeClr val="bg1"/>
                                      </p:to>
                                    </p:animClr>
                                    <p:set>
                                      <p:cBhvr>
                                        <p:cTn id="43" dur="250" autoRev="1" fill="remove"/>
                                        <p:tgtEl>
                                          <p:spTgt spid="18"/>
                                        </p:tgtEl>
                                        <p:attrNameLst>
                                          <p:attrName>fill.type</p:attrName>
                                        </p:attrNameLst>
                                      </p:cBhvr>
                                      <p:to>
                                        <p:strVal val="solid"/>
                                      </p:to>
                                    </p:set>
                                    <p:set>
                                      <p:cBhvr>
                                        <p:cTn id="44" dur="250" autoRev="1" fill="remove"/>
                                        <p:tgtEl>
                                          <p:spTgt spid="18"/>
                                        </p:tgtEl>
                                        <p:attrNameLst>
                                          <p:attrName>fill.on</p:attrName>
                                        </p:attrNameLst>
                                      </p:cBhvr>
                                      <p:to>
                                        <p:strVal val="true"/>
                                      </p:to>
                                    </p:set>
                                  </p:childTnLst>
                                </p:cTn>
                              </p:par>
                              <p:par>
                                <p:cTn id="45" presetID="27" presetClass="emph" presetSubtype="0" fill="remove" grpId="1" nodeType="withEffect">
                                  <p:stCondLst>
                                    <p:cond delay="0"/>
                                  </p:stCondLst>
                                  <p:childTnLst>
                                    <p:animClr clrSpc="rgb" dir="cw">
                                      <p:cBhvr override="childStyle">
                                        <p:cTn id="46" dur="250" autoRev="1" fill="remove"/>
                                        <p:tgtEl>
                                          <p:spTgt spid="21"/>
                                        </p:tgtEl>
                                        <p:attrNameLst>
                                          <p:attrName>style.color</p:attrName>
                                        </p:attrNameLst>
                                      </p:cBhvr>
                                      <p:to>
                                        <a:schemeClr val="bg1"/>
                                      </p:to>
                                    </p:animClr>
                                    <p:animClr clrSpc="rgb" dir="cw">
                                      <p:cBhvr>
                                        <p:cTn id="47" dur="250" autoRev="1" fill="remove"/>
                                        <p:tgtEl>
                                          <p:spTgt spid="21"/>
                                        </p:tgtEl>
                                        <p:attrNameLst>
                                          <p:attrName>fillcolor</p:attrName>
                                        </p:attrNameLst>
                                      </p:cBhvr>
                                      <p:to>
                                        <a:schemeClr val="bg1"/>
                                      </p:to>
                                    </p:animClr>
                                    <p:set>
                                      <p:cBhvr>
                                        <p:cTn id="48" dur="250" autoRev="1" fill="remove"/>
                                        <p:tgtEl>
                                          <p:spTgt spid="21"/>
                                        </p:tgtEl>
                                        <p:attrNameLst>
                                          <p:attrName>fill.type</p:attrName>
                                        </p:attrNameLst>
                                      </p:cBhvr>
                                      <p:to>
                                        <p:strVal val="solid"/>
                                      </p:to>
                                    </p:set>
                                    <p:set>
                                      <p:cBhvr>
                                        <p:cTn id="49" dur="250" autoRev="1" fill="remove"/>
                                        <p:tgtEl>
                                          <p:spTgt spid="21"/>
                                        </p:tgtEl>
                                        <p:attrNameLst>
                                          <p:attrName>fill.on</p:attrName>
                                        </p:attrNameLst>
                                      </p:cBhvr>
                                      <p:to>
                                        <p:strVal val="true"/>
                                      </p:to>
                                    </p:set>
                                  </p:childTnLst>
                                </p:cTn>
                              </p:par>
                              <p:par>
                                <p:cTn id="50" presetID="27" presetClass="emph" presetSubtype="0" fill="remove" grpId="1" nodeType="withEffect">
                                  <p:stCondLst>
                                    <p:cond delay="0"/>
                                  </p:stCondLst>
                                  <p:childTnLst>
                                    <p:animClr clrSpc="rgb" dir="cw">
                                      <p:cBhvr override="childStyle">
                                        <p:cTn id="51" dur="250" autoRev="1" fill="remove"/>
                                        <p:tgtEl>
                                          <p:spTgt spid="22"/>
                                        </p:tgtEl>
                                        <p:attrNameLst>
                                          <p:attrName>style.color</p:attrName>
                                        </p:attrNameLst>
                                      </p:cBhvr>
                                      <p:to>
                                        <a:schemeClr val="bg1"/>
                                      </p:to>
                                    </p:animClr>
                                    <p:animClr clrSpc="rgb" dir="cw">
                                      <p:cBhvr>
                                        <p:cTn id="52" dur="250" autoRev="1" fill="remove"/>
                                        <p:tgtEl>
                                          <p:spTgt spid="22"/>
                                        </p:tgtEl>
                                        <p:attrNameLst>
                                          <p:attrName>fillcolor</p:attrName>
                                        </p:attrNameLst>
                                      </p:cBhvr>
                                      <p:to>
                                        <a:schemeClr val="bg1"/>
                                      </p:to>
                                    </p:animClr>
                                    <p:set>
                                      <p:cBhvr>
                                        <p:cTn id="53" dur="250" autoRev="1" fill="remove"/>
                                        <p:tgtEl>
                                          <p:spTgt spid="22"/>
                                        </p:tgtEl>
                                        <p:attrNameLst>
                                          <p:attrName>fill.type</p:attrName>
                                        </p:attrNameLst>
                                      </p:cBhvr>
                                      <p:to>
                                        <p:strVal val="solid"/>
                                      </p:to>
                                    </p:set>
                                    <p:set>
                                      <p:cBhvr>
                                        <p:cTn id="54" dur="250" autoRev="1" fill="remove"/>
                                        <p:tgtEl>
                                          <p:spTgt spid="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animBg="1"/>
      <p:bldP spid="17" grpId="1" animBg="1"/>
      <p:bldP spid="18" grpId="0" animBg="1"/>
      <p:bldP spid="18" grpId="1" animBg="1"/>
      <p:bldP spid="21" grpId="0" animBg="1"/>
      <p:bldP spid="21" grpId="1"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基本信息</a:t>
            </a:r>
          </a:p>
        </p:txBody>
      </p:sp>
      <p:sp>
        <p:nvSpPr>
          <p:cNvPr id="7" name="圆角矩形 6"/>
          <p:cNvSpPr/>
          <p:nvPr/>
        </p:nvSpPr>
        <p:spPr>
          <a:xfrm>
            <a:off x="1377320" y="1701263"/>
            <a:ext cx="2736304" cy="2927022"/>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4874429" y="1273327"/>
            <a:ext cx="3877985" cy="3831818"/>
          </a:xfrm>
          <a:prstGeom prst="rect">
            <a:avLst/>
          </a:prstGeom>
          <a:noFill/>
        </p:spPr>
        <p:txBody>
          <a:bodyPr wrap="none" rtlCol="0">
            <a:spAutoFit/>
          </a:bodyPr>
          <a:lstStyle/>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姓名：</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song</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性别：女</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出生年月日：</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1988.01.01</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毕业院校：上海美术学院</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专业：输入文本</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电话：</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15012345678</a:t>
            </a:r>
          </a:p>
          <a:p>
            <a:pPr>
              <a:lnSpc>
                <a:spcPct val="150000"/>
              </a:lnSpc>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QQ</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12345670</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现居地址：北京市朝阳区具体的住址</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现任职位：输入文本</a:t>
            </a:r>
          </a:p>
        </p:txBody>
      </p:sp>
      <p:sp>
        <p:nvSpPr>
          <p:cNvPr id="11" name="矩形 1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39419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教育经历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965920" y="1489348"/>
            <a:ext cx="3754040" cy="338437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909367" y="1489348"/>
            <a:ext cx="4391471" cy="338437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bwMode="auto">
          <a:xfrm>
            <a:off x="5097748" y="2031150"/>
            <a:ext cx="4014700" cy="2554545"/>
          </a:xfrm>
          <a:prstGeom prst="rect">
            <a:avLst/>
          </a:prstGeom>
        </p:spPr>
        <p:txBody>
          <a:bodyPr wrap="square">
            <a:spAutoFit/>
          </a:bodyPr>
          <a:lstStyle/>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毕业院校：这里输入学校名子</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所学专业：专业名称</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获得学历：本科</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在校时间：</a:t>
            </a:r>
            <a:r>
              <a:rPr lang="en-US" altLang="zh-CN" sz="1600" dirty="0">
                <a:solidFill>
                  <a:schemeClr val="bg1"/>
                </a:solidFill>
                <a:latin typeface="微软雅黑" panose="020B0503020204020204" pitchFamily="34" charset="-122"/>
                <a:ea typeface="微软雅黑" panose="020B0503020204020204" pitchFamily="34" charset="-122"/>
              </a:rPr>
              <a:t>2010</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r>
              <a:rPr lang="en-US" altLang="zh-CN" sz="1600" dirty="0">
                <a:solidFill>
                  <a:schemeClr val="bg1"/>
                </a:solidFill>
                <a:latin typeface="微软雅黑" panose="020B0503020204020204" pitchFamily="34" charset="-122"/>
                <a:ea typeface="微软雅黑" panose="020B0503020204020204" pitchFamily="34" charset="-122"/>
              </a:rPr>
              <a:t>-2014</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毕业证书：这里输入证书编号</a:t>
            </a:r>
          </a:p>
        </p:txBody>
      </p:sp>
      <p:sp>
        <p:nvSpPr>
          <p:cNvPr id="25" name="矩形 24"/>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951167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求职意向</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a:off x="4287097" y="1961631"/>
            <a:ext cx="1728192" cy="1489820"/>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3423000" y="3451451"/>
            <a:ext cx="1728192" cy="1489820"/>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a:off x="5149371" y="3451451"/>
            <a:ext cx="1728192" cy="1489820"/>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flipH="1">
            <a:off x="3711030" y="1192225"/>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a:t>
            </a:r>
            <a:endParaRPr lang="en-US" altLang="zh-CN" sz="1400" dirty="0">
              <a:solidFill>
                <a:schemeClr val="tx1">
                  <a:lumMod val="75000"/>
                  <a:lumOff val="25000"/>
                </a:schemeClr>
              </a:solidFill>
            </a:endParaRPr>
          </a:p>
        </p:txBody>
      </p:sp>
      <p:sp>
        <p:nvSpPr>
          <p:cNvPr id="40" name="矩形 39"/>
          <p:cNvSpPr/>
          <p:nvPr/>
        </p:nvSpPr>
        <p:spPr>
          <a:xfrm>
            <a:off x="4298622" y="913290"/>
            <a:ext cx="1852800"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1" name="矩形 40"/>
          <p:cNvSpPr/>
          <p:nvPr/>
        </p:nvSpPr>
        <p:spPr>
          <a:xfrm flipH="1">
            <a:off x="759520" y="3461342"/>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2" name="矩形 41"/>
          <p:cNvSpPr/>
          <p:nvPr/>
        </p:nvSpPr>
        <p:spPr>
          <a:xfrm>
            <a:off x="1250025" y="3182411"/>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3" name="矩形 42"/>
          <p:cNvSpPr/>
          <p:nvPr/>
        </p:nvSpPr>
        <p:spPr>
          <a:xfrm flipH="1">
            <a:off x="6807374" y="3464705"/>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4" name="矩形 43"/>
          <p:cNvSpPr/>
          <p:nvPr/>
        </p:nvSpPr>
        <p:spPr>
          <a:xfrm>
            <a:off x="7297880" y="3185773"/>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4766406" y="2293795"/>
            <a:ext cx="70083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1</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6" name="TextBox 45"/>
          <p:cNvSpPr txBox="1"/>
          <p:nvPr/>
        </p:nvSpPr>
        <p:spPr>
          <a:xfrm>
            <a:off x="3936683" y="3833278"/>
            <a:ext cx="73289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2</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7" name="TextBox 46"/>
          <p:cNvSpPr txBox="1"/>
          <p:nvPr/>
        </p:nvSpPr>
        <p:spPr>
          <a:xfrm>
            <a:off x="5648845" y="3833278"/>
            <a:ext cx="736099"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3</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Tree>
    <p:extLst>
      <p:ext uri="{BB962C8B-B14F-4D97-AF65-F5344CB8AC3E}">
        <p14:creationId xmlns:p14="http://schemas.microsoft.com/office/powerpoint/2010/main" val="2426218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decel="50000" fill="hold">
                                          <p:stCondLst>
                                            <p:cond delay="0"/>
                                          </p:stCondLst>
                                        </p:cTn>
                                        <p:tgtEl>
                                          <p:spTgt spid="4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5"/>
                                        </p:tgtEl>
                                        <p:attrNameLst>
                                          <p:attrName>ppt_w</p:attrName>
                                        </p:attrNameLst>
                                      </p:cBhvr>
                                      <p:tavLst>
                                        <p:tav tm="0">
                                          <p:val>
                                            <p:strVal val="#ppt_w*.05"/>
                                          </p:val>
                                        </p:tav>
                                        <p:tav tm="100000">
                                          <p:val>
                                            <p:strVal val="#ppt_w"/>
                                          </p:val>
                                        </p:tav>
                                      </p:tavLst>
                                    </p:anim>
                                    <p:anim calcmode="lin" valueType="num">
                                      <p:cBhvr>
                                        <p:cTn id="10" dur="1000" fill="hold"/>
                                        <p:tgtEl>
                                          <p:spTgt spid="4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5"/>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0" dur="1000" fill="hold"/>
                                        <p:tgtEl>
                                          <p:spTgt spid="3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6"/>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decel="50000" fill="hold">
                                          <p:stCondLst>
                                            <p:cond delay="0"/>
                                          </p:stCondLst>
                                        </p:cTn>
                                        <p:tgtEl>
                                          <p:spTgt spid="46"/>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46"/>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46"/>
                                        </p:tgtEl>
                                        <p:attrNameLst>
                                          <p:attrName>ppt_w</p:attrName>
                                        </p:attrNameLst>
                                      </p:cBhvr>
                                      <p:tavLst>
                                        <p:tav tm="0">
                                          <p:val>
                                            <p:strVal val="#ppt_w*.05"/>
                                          </p:val>
                                        </p:tav>
                                        <p:tav tm="100000">
                                          <p:val>
                                            <p:strVal val="#ppt_w"/>
                                          </p:val>
                                        </p:tav>
                                      </p:tavLst>
                                    </p:anim>
                                    <p:anim calcmode="lin" valueType="num">
                                      <p:cBhvr>
                                        <p:cTn id="31" dur="1000" fill="hold"/>
                                        <p:tgtEl>
                                          <p:spTgt spid="46"/>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46"/>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46"/>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46"/>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46"/>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41" dur="1000" fill="hold"/>
                                        <p:tgtEl>
                                          <p:spTgt spid="37"/>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7"/>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52" dur="1000" fill="hold"/>
                                        <p:tgtEl>
                                          <p:spTgt spid="38"/>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38"/>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p:cTn id="59"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62" dur="1000" fill="hold"/>
                                        <p:tgtEl>
                                          <p:spTgt spid="47"/>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47"/>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350"/>
                                        <p:tgtEl>
                                          <p:spTgt spid="40"/>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0"/>
                                        </p:tgtEl>
                                      </p:cBhvr>
                                    </p:animEffect>
                                    <p:animScale>
                                      <p:cBhvr>
                                        <p:cTn id="73" dur="200" autoRev="1" fill="hold"/>
                                        <p:tgtEl>
                                          <p:spTgt spid="40"/>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350"/>
                                        <p:tgtEl>
                                          <p:spTgt spid="42"/>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2"/>
                                        </p:tgtEl>
                                      </p:cBhvr>
                                    </p:animEffect>
                                    <p:animScale>
                                      <p:cBhvr>
                                        <p:cTn id="84" dur="200" autoRev="1" fill="hold"/>
                                        <p:tgtEl>
                                          <p:spTgt spid="42"/>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500"/>
                                        <p:tgtEl>
                                          <p:spTgt spid="41"/>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fade">
                                      <p:cBhvr>
                                        <p:cTn id="92" dur="350"/>
                                        <p:tgtEl>
                                          <p:spTgt spid="44"/>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44"/>
                                        </p:tgtEl>
                                      </p:cBhvr>
                                    </p:animEffect>
                                    <p:animScale>
                                      <p:cBhvr>
                                        <p:cTn id="95" dur="200" autoRev="1" fill="hold"/>
                                        <p:tgtEl>
                                          <p:spTgt spid="44"/>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p:bldP spid="40" grpId="0"/>
      <p:bldP spid="40" grpId="1"/>
      <p:bldP spid="41" grpId="0"/>
      <p:bldP spid="42" grpId="0"/>
      <p:bldP spid="42" grpId="1"/>
      <p:bldP spid="43" grpId="0"/>
      <p:bldP spid="44" grpId="0"/>
      <p:bldP spid="44" grpId="1"/>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五边形 13"/>
          <p:cNvSpPr/>
          <p:nvPr/>
        </p:nvSpPr>
        <p:spPr>
          <a:xfrm>
            <a:off x="822377" y="1633364"/>
            <a:ext cx="3181255" cy="1296144"/>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五边形 42"/>
          <p:cNvSpPr/>
          <p:nvPr/>
        </p:nvSpPr>
        <p:spPr>
          <a:xfrm>
            <a:off x="4683451" y="1633364"/>
            <a:ext cx="3181255" cy="1296144"/>
          </a:xfrm>
          <a:prstGeom prst="homePlat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五边形 43"/>
          <p:cNvSpPr/>
          <p:nvPr/>
        </p:nvSpPr>
        <p:spPr>
          <a:xfrm>
            <a:off x="2477018" y="3649588"/>
            <a:ext cx="3181255" cy="129614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五边形 44"/>
          <p:cNvSpPr/>
          <p:nvPr/>
        </p:nvSpPr>
        <p:spPr>
          <a:xfrm>
            <a:off x="6338092" y="3649588"/>
            <a:ext cx="3181255" cy="1296144"/>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工作经历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471488" y="3278954"/>
            <a:ext cx="9144000" cy="0"/>
          </a:xfrm>
          <a:prstGeom prst="line">
            <a:avLst/>
          </a:prstGeom>
          <a:ln w="57150">
            <a:solidFill>
              <a:srgbClr val="37BEDE"/>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795022" y="1973499"/>
            <a:ext cx="217567" cy="1414245"/>
            <a:chOff x="287016" y="1973493"/>
            <a:chExt cx="217567" cy="1414245"/>
          </a:xfrm>
        </p:grpSpPr>
        <p:cxnSp>
          <p:nvCxnSpPr>
            <p:cNvPr id="13" name="直接连接符 12"/>
            <p:cNvCxnSpPr>
              <a:endCxn id="10" idx="0"/>
            </p:cNvCxnSpPr>
            <p:nvPr/>
          </p:nvCxnSpPr>
          <p:spPr>
            <a:xfrm>
              <a:off x="395799" y="1993404"/>
              <a:ext cx="1" cy="1176767"/>
            </a:xfrm>
            <a:prstGeom prst="line">
              <a:avLst/>
            </a:prstGeom>
            <a:ln w="19050">
              <a:solidFill>
                <a:srgbClr val="FFCC4C"/>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342311" y="1973493"/>
              <a:ext cx="108784" cy="108784"/>
            </a:xfrm>
            <a:prstGeom prst="ellips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10" name="椭圆 9"/>
            <p:cNvSpPr/>
            <p:nvPr/>
          </p:nvSpPr>
          <p:spPr>
            <a:xfrm>
              <a:off x="287016" y="3170171"/>
              <a:ext cx="217567" cy="217567"/>
            </a:xfrm>
            <a:prstGeom prst="ellipse">
              <a:avLst/>
            </a:prstGeom>
            <a:solidFill>
              <a:srgbClr val="FFCC4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4683454" y="2082464"/>
            <a:ext cx="217567" cy="1305462"/>
            <a:chOff x="4175448" y="2082462"/>
            <a:chExt cx="217567" cy="1305462"/>
          </a:xfrm>
        </p:grpSpPr>
        <p:cxnSp>
          <p:nvCxnSpPr>
            <p:cNvPr id="36" name="直接连接符 35"/>
            <p:cNvCxnSpPr/>
            <p:nvPr/>
          </p:nvCxnSpPr>
          <p:spPr>
            <a:xfrm>
              <a:off x="4284231" y="2102373"/>
              <a:ext cx="1" cy="1176767"/>
            </a:xfrm>
            <a:prstGeom prst="line">
              <a:avLst/>
            </a:prstGeom>
            <a:ln w="19050">
              <a:solidFill>
                <a:srgbClr val="19547C"/>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4230743" y="2082462"/>
              <a:ext cx="108784" cy="108784"/>
            </a:xfrm>
            <a:prstGeom prst="ellips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3" name="椭圆 32"/>
            <p:cNvSpPr/>
            <p:nvPr/>
          </p:nvSpPr>
          <p:spPr>
            <a:xfrm>
              <a:off x="4175448" y="3170357"/>
              <a:ext cx="217567" cy="217567"/>
            </a:xfrm>
            <a:prstGeom prst="ellipse">
              <a:avLst/>
            </a:prstGeom>
            <a:solidFill>
              <a:srgbClr val="19547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7" name="组合 56"/>
          <p:cNvGrpSpPr/>
          <p:nvPr/>
        </p:nvGrpSpPr>
        <p:grpSpPr>
          <a:xfrm>
            <a:off x="6338095" y="3217540"/>
            <a:ext cx="217567" cy="1339942"/>
            <a:chOff x="5830089" y="3217540"/>
            <a:chExt cx="217567" cy="1339942"/>
          </a:xfrm>
        </p:grpSpPr>
        <p:cxnSp>
          <p:nvCxnSpPr>
            <p:cNvPr id="40" name="直接连接符 39"/>
            <p:cNvCxnSpPr/>
            <p:nvPr/>
          </p:nvCxnSpPr>
          <p:spPr>
            <a:xfrm>
              <a:off x="5938871" y="3326323"/>
              <a:ext cx="1" cy="1176767"/>
            </a:xfrm>
            <a:prstGeom prst="line">
              <a:avLst/>
            </a:prstGeom>
            <a:ln w="19050">
              <a:solidFill>
                <a:srgbClr val="37BEDE"/>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5885383" y="4448698"/>
              <a:ext cx="108784" cy="108784"/>
            </a:xfrm>
            <a:prstGeom prst="ellips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4" name="椭圆 33"/>
            <p:cNvSpPr/>
            <p:nvPr/>
          </p:nvSpPr>
          <p:spPr>
            <a:xfrm>
              <a:off x="5830089" y="3217540"/>
              <a:ext cx="217567" cy="217567"/>
            </a:xfrm>
            <a:prstGeom prst="ellipse">
              <a:avLst/>
            </a:prstGeom>
            <a:solidFill>
              <a:srgbClr val="37BEDE"/>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5" name="组合 54"/>
          <p:cNvGrpSpPr/>
          <p:nvPr/>
        </p:nvGrpSpPr>
        <p:grpSpPr>
          <a:xfrm>
            <a:off x="2449663" y="3170357"/>
            <a:ext cx="217567" cy="1431902"/>
            <a:chOff x="1941657" y="3170357"/>
            <a:chExt cx="217567" cy="1431902"/>
          </a:xfrm>
        </p:grpSpPr>
        <p:cxnSp>
          <p:nvCxnSpPr>
            <p:cNvPr id="38" name="直接连接符 37"/>
            <p:cNvCxnSpPr/>
            <p:nvPr/>
          </p:nvCxnSpPr>
          <p:spPr>
            <a:xfrm>
              <a:off x="2053159" y="3371100"/>
              <a:ext cx="1" cy="1176767"/>
            </a:xfrm>
            <a:prstGeom prst="line">
              <a:avLst/>
            </a:prstGeom>
            <a:ln w="19050">
              <a:solidFill>
                <a:srgbClr val="E55948"/>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1999671" y="4493475"/>
              <a:ext cx="108784" cy="108784"/>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2" name="椭圆 31"/>
            <p:cNvSpPr/>
            <p:nvPr/>
          </p:nvSpPr>
          <p:spPr>
            <a:xfrm>
              <a:off x="1941657" y="3170357"/>
              <a:ext cx="217567" cy="217567"/>
            </a:xfrm>
            <a:prstGeom prst="ellipse">
              <a:avLst/>
            </a:prstGeom>
            <a:solidFill>
              <a:srgbClr val="E55948"/>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sp>
        <p:nvSpPr>
          <p:cNvPr id="46" name="矩形 45"/>
          <p:cNvSpPr/>
          <p:nvPr/>
        </p:nvSpPr>
        <p:spPr>
          <a:xfrm flipH="1">
            <a:off x="1096107" y="1735152"/>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7" name="矩形 46"/>
          <p:cNvSpPr/>
          <p:nvPr/>
        </p:nvSpPr>
        <p:spPr>
          <a:xfrm flipH="1">
            <a:off x="4984539" y="1746601"/>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8" name="矩形 47"/>
          <p:cNvSpPr/>
          <p:nvPr/>
        </p:nvSpPr>
        <p:spPr>
          <a:xfrm flipH="1">
            <a:off x="2670015" y="3751376"/>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9" name="矩形 48"/>
          <p:cNvSpPr/>
          <p:nvPr/>
        </p:nvSpPr>
        <p:spPr>
          <a:xfrm flipH="1">
            <a:off x="6558447" y="3762825"/>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00569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500"/>
                                        <p:tgtEl>
                                          <p:spTgt spid="56"/>
                                        </p:tgtEl>
                                      </p:cBhvr>
                                    </p:animEffect>
                                  </p:childTnLst>
                                </p:cTn>
                              </p:par>
                              <p:par>
                                <p:cTn id="12" presetID="22" presetClass="entr" presetSubtype="4" fill="hold"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1" fill="hold"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up)">
                                      <p:cBhvr>
                                        <p:cTn id="17" dur="500"/>
                                        <p:tgtEl>
                                          <p:spTgt spid="55"/>
                                        </p:tgtEl>
                                      </p:cBhvr>
                                    </p:animEffect>
                                  </p:childTnLst>
                                </p:cTn>
                              </p:par>
                              <p:par>
                                <p:cTn id="18" presetID="22" presetClass="entr" presetSubtype="1"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up)">
                                      <p:cBhvr>
                                        <p:cTn id="20" dur="500"/>
                                        <p:tgtEl>
                                          <p:spTgt spid="57"/>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wipe(left)">
                                      <p:cBhvr>
                                        <p:cTn id="33" dur="500"/>
                                        <p:tgtEl>
                                          <p:spTgt spid="45"/>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3" grpId="0" animBg="1"/>
      <p:bldP spid="44" grpId="0" animBg="1"/>
      <p:bldP spid="45" grpId="0" animBg="1"/>
      <p:bldP spid="46" grpId="0"/>
      <p:bldP spid="47" grpId="0"/>
      <p:bldP spid="48" grpId="0"/>
      <p:bldP spid="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725706" y="3264845"/>
            <a:ext cx="2766882" cy="2112941"/>
          </a:xfrm>
          <a:prstGeom prst="rect">
            <a:avLst/>
          </a:prstGeom>
          <a:noFill/>
          <a:ln w="9525">
            <a:noFill/>
            <a:miter lim="800000"/>
            <a:headEnd/>
            <a:tailEnd/>
          </a:ln>
        </p:spPr>
      </p:pic>
      <p:pic>
        <p:nvPicPr>
          <p:cNvPr id="31" name="Picture 3"/>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975550" y="1211875"/>
            <a:ext cx="2757301" cy="2094586"/>
          </a:xfrm>
          <a:prstGeom prst="rect">
            <a:avLst/>
          </a:prstGeom>
          <a:noFill/>
          <a:ln w="9525">
            <a:noFill/>
            <a:miter lim="800000"/>
            <a:headEnd/>
            <a:tailEnd/>
          </a:ln>
        </p:spPr>
      </p:pic>
      <p:pic>
        <p:nvPicPr>
          <p:cNvPr id="42"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494910" y="1210287"/>
            <a:ext cx="2755385" cy="2096626"/>
          </a:xfrm>
          <a:prstGeom prst="rect">
            <a:avLst/>
          </a:prstGeom>
          <a:noFill/>
          <a:ln w="9525">
            <a:noFill/>
            <a:miter lim="800000"/>
            <a:headEnd/>
            <a:tailEnd/>
          </a:ln>
        </p:spPr>
      </p:pic>
      <p:sp>
        <p:nvSpPr>
          <p:cNvPr id="54" name="矩形 53"/>
          <p:cNvSpPr/>
          <p:nvPr/>
        </p:nvSpPr>
        <p:spPr>
          <a:xfrm>
            <a:off x="3728880" y="1210292"/>
            <a:ext cx="2764966" cy="2104785"/>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5" name="矩形 54"/>
          <p:cNvSpPr/>
          <p:nvPr/>
        </p:nvSpPr>
        <p:spPr>
          <a:xfrm>
            <a:off x="982618" y="3271189"/>
            <a:ext cx="2764966" cy="210274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6" name="矩形 55"/>
          <p:cNvSpPr/>
          <p:nvPr/>
        </p:nvSpPr>
        <p:spPr>
          <a:xfrm>
            <a:off x="6507271" y="3271189"/>
            <a:ext cx="2763050" cy="2104784"/>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7" name="等腰三角形 56"/>
          <p:cNvSpPr/>
          <p:nvPr/>
        </p:nvSpPr>
        <p:spPr>
          <a:xfrm>
            <a:off x="990561" y="3118795"/>
            <a:ext cx="379393" cy="191715"/>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8" name="等腰三角形 57"/>
          <p:cNvSpPr/>
          <p:nvPr/>
        </p:nvSpPr>
        <p:spPr>
          <a:xfrm>
            <a:off x="8367115" y="3118795"/>
            <a:ext cx="379393" cy="191715"/>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9" name="等腰三角形 58"/>
          <p:cNvSpPr/>
          <p:nvPr/>
        </p:nvSpPr>
        <p:spPr>
          <a:xfrm flipV="1">
            <a:off x="4719486" y="3268018"/>
            <a:ext cx="379393" cy="193755"/>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0" name="TextBox 59"/>
          <p:cNvSpPr txBox="1"/>
          <p:nvPr/>
        </p:nvSpPr>
        <p:spPr>
          <a:xfrm>
            <a:off x="4187171" y="1644980"/>
            <a:ext cx="1612915"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1" name="TextBox 60"/>
          <p:cNvSpPr txBox="1"/>
          <p:nvPr/>
        </p:nvSpPr>
        <p:spPr>
          <a:xfrm rot="21593092">
            <a:off x="3864073" y="2162499"/>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2" name="TextBox 61"/>
          <p:cNvSpPr txBox="1"/>
          <p:nvPr/>
        </p:nvSpPr>
        <p:spPr>
          <a:xfrm>
            <a:off x="1402692" y="3517188"/>
            <a:ext cx="1789150"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3" name="TextBox 62"/>
          <p:cNvSpPr txBox="1"/>
          <p:nvPr/>
        </p:nvSpPr>
        <p:spPr>
          <a:xfrm rot="21593092">
            <a:off x="1151984" y="4034707"/>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4" name="TextBox 63"/>
          <p:cNvSpPr txBox="1"/>
          <p:nvPr/>
        </p:nvSpPr>
        <p:spPr>
          <a:xfrm>
            <a:off x="7058701" y="3517188"/>
            <a:ext cx="1680964"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5" name="TextBox 64"/>
          <p:cNvSpPr txBox="1"/>
          <p:nvPr/>
        </p:nvSpPr>
        <p:spPr>
          <a:xfrm rot="21593092">
            <a:off x="6677805" y="4178723"/>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032757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1000"/>
                                        <p:tgtEl>
                                          <p:spTgt spid="55"/>
                                        </p:tgtEl>
                                      </p:cBhvr>
                                    </p:animEffect>
                                    <p:anim calcmode="lin" valueType="num">
                                      <p:cBhvr>
                                        <p:cTn id="12" dur="1000" fill="hold"/>
                                        <p:tgtEl>
                                          <p:spTgt spid="55"/>
                                        </p:tgtEl>
                                        <p:attrNameLst>
                                          <p:attrName>ppt_x</p:attrName>
                                        </p:attrNameLst>
                                      </p:cBhvr>
                                      <p:tavLst>
                                        <p:tav tm="0">
                                          <p:val>
                                            <p:strVal val="#ppt_x"/>
                                          </p:val>
                                        </p:tav>
                                        <p:tav tm="100000">
                                          <p:val>
                                            <p:strVal val="#ppt_x"/>
                                          </p:val>
                                        </p:tav>
                                      </p:tavLst>
                                    </p:anim>
                                    <p:anim calcmode="lin" valueType="num">
                                      <p:cBhvr>
                                        <p:cTn id="13" dur="1000" fill="hold"/>
                                        <p:tgtEl>
                                          <p:spTgt spid="5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wipe(down)">
                                      <p:cBhvr>
                                        <p:cTn id="17" dur="500"/>
                                        <p:tgtEl>
                                          <p:spTgt spid="57"/>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wipe(up)">
                                      <p:cBhvr>
                                        <p:cTn id="21" dur="500"/>
                                        <p:tgtEl>
                                          <p:spTgt spid="6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wipe(up)">
                                      <p:cBhvr>
                                        <p:cTn id="24" dur="500"/>
                                        <p:tgtEl>
                                          <p:spTgt spid="63"/>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up)">
                                      <p:cBhvr>
                                        <p:cTn id="28" dur="500"/>
                                        <p:tgtEl>
                                          <p:spTgt spid="54"/>
                                        </p:tgtEl>
                                      </p:cBhvr>
                                    </p:animEffect>
                                  </p:childTnLst>
                                </p:cTn>
                              </p:par>
                            </p:childTnLst>
                          </p:cTn>
                        </p:par>
                        <p:par>
                          <p:cTn id="29" fill="hold">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wipe(up)">
                                      <p:cBhvr>
                                        <p:cTn id="32" dur="500"/>
                                        <p:tgtEl>
                                          <p:spTgt spid="59"/>
                                        </p:tgtEl>
                                      </p:cBhvr>
                                    </p:animEffect>
                                  </p:childTnLst>
                                </p:cTn>
                              </p:par>
                            </p:childTnLst>
                          </p:cTn>
                        </p:par>
                        <p:par>
                          <p:cTn id="33" fill="hold">
                            <p:stCondLst>
                              <p:cond delay="3500"/>
                            </p:stCondLst>
                            <p:childTnLst>
                              <p:par>
                                <p:cTn id="34" presetID="47" presetClass="entr" presetSubtype="0"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22" presetClass="entr" presetSubtype="1"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wipe(up)">
                                      <p:cBhvr>
                                        <p:cTn id="42" dur="500"/>
                                        <p:tgtEl>
                                          <p:spTgt spid="6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wipe(up)">
                                      <p:cBhvr>
                                        <p:cTn id="45" dur="500"/>
                                        <p:tgtEl>
                                          <p:spTgt spid="60"/>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1000"/>
                                        <p:tgtEl>
                                          <p:spTgt spid="56"/>
                                        </p:tgtEl>
                                      </p:cBhvr>
                                    </p:animEffect>
                                    <p:anim calcmode="lin" valueType="num">
                                      <p:cBhvr>
                                        <p:cTn id="50" dur="1000" fill="hold"/>
                                        <p:tgtEl>
                                          <p:spTgt spid="56"/>
                                        </p:tgtEl>
                                        <p:attrNameLst>
                                          <p:attrName>ppt_x</p:attrName>
                                        </p:attrNameLst>
                                      </p:cBhvr>
                                      <p:tavLst>
                                        <p:tav tm="0">
                                          <p:val>
                                            <p:strVal val="#ppt_x"/>
                                          </p:val>
                                        </p:tav>
                                        <p:tav tm="100000">
                                          <p:val>
                                            <p:strVal val="#ppt_x"/>
                                          </p:val>
                                        </p:tav>
                                      </p:tavLst>
                                    </p:anim>
                                    <p:anim calcmode="lin" valueType="num">
                                      <p:cBhvr>
                                        <p:cTn id="51" dur="1000" fill="hold"/>
                                        <p:tgtEl>
                                          <p:spTgt spid="56"/>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down)">
                                      <p:cBhvr>
                                        <p:cTn id="55" dur="500"/>
                                        <p:tgtEl>
                                          <p:spTgt spid="58"/>
                                        </p:tgtEl>
                                      </p:cBhvr>
                                    </p:animEffect>
                                  </p:childTnLst>
                                </p:cTn>
                              </p:par>
                            </p:childTnLst>
                          </p:cTn>
                        </p:par>
                        <p:par>
                          <p:cTn id="56" fill="hold">
                            <p:stCondLst>
                              <p:cond delay="6500"/>
                            </p:stCondLst>
                            <p:childTnLst>
                              <p:par>
                                <p:cTn id="57" presetID="42" presetClass="entr" presetSubtype="0" fill="hold"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21" presetClass="entr" presetSubtype="1"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wheel(1)">
                                      <p:cBhvr>
                                        <p:cTn id="65" dur="2000"/>
                                        <p:tgtEl>
                                          <p:spTgt spid="64"/>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wheel(1)">
                                      <p:cBhvr>
                                        <p:cTn id="68"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animBg="1"/>
      <p:bldP spid="59"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语言能力</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p:cNvSpPr/>
          <p:nvPr/>
        </p:nvSpPr>
        <p:spPr>
          <a:xfrm>
            <a:off x="5364610" y="2824884"/>
            <a:ext cx="465137" cy="401637"/>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5" name="六边形 24"/>
          <p:cNvSpPr/>
          <p:nvPr/>
        </p:nvSpPr>
        <p:spPr>
          <a:xfrm>
            <a:off x="7244522" y="3477067"/>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6" name="六边形 25"/>
          <p:cNvSpPr/>
          <p:nvPr/>
        </p:nvSpPr>
        <p:spPr>
          <a:xfrm>
            <a:off x="7173567" y="4244618"/>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7" name="六边形 26"/>
          <p:cNvSpPr/>
          <p:nvPr/>
        </p:nvSpPr>
        <p:spPr>
          <a:xfrm>
            <a:off x="8532467" y="2849202"/>
            <a:ext cx="301625" cy="258763"/>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8" name="六边形 27"/>
          <p:cNvSpPr/>
          <p:nvPr/>
        </p:nvSpPr>
        <p:spPr>
          <a:xfrm>
            <a:off x="7859361" y="2695218"/>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9" name="六边形 28"/>
          <p:cNvSpPr/>
          <p:nvPr/>
        </p:nvSpPr>
        <p:spPr>
          <a:xfrm>
            <a:off x="5889279" y="2409462"/>
            <a:ext cx="182563" cy="157162"/>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2" name="六边形 31"/>
          <p:cNvSpPr/>
          <p:nvPr/>
        </p:nvSpPr>
        <p:spPr>
          <a:xfrm>
            <a:off x="6983067" y="4158887"/>
            <a:ext cx="204787" cy="17780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3" name="六边形 32"/>
          <p:cNvSpPr/>
          <p:nvPr/>
        </p:nvSpPr>
        <p:spPr>
          <a:xfrm>
            <a:off x="8287986" y="3077802"/>
            <a:ext cx="214312" cy="1841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4" name="六边形 33"/>
          <p:cNvSpPr/>
          <p:nvPr/>
        </p:nvSpPr>
        <p:spPr>
          <a:xfrm>
            <a:off x="6047016" y="2759379"/>
            <a:ext cx="358775" cy="307975"/>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5" name="六边形 34"/>
          <p:cNvSpPr/>
          <p:nvPr/>
        </p:nvSpPr>
        <p:spPr>
          <a:xfrm>
            <a:off x="5903948" y="3169878"/>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nvGrpSpPr>
          <p:cNvPr id="36" name="组合 35"/>
          <p:cNvGrpSpPr/>
          <p:nvPr/>
        </p:nvGrpSpPr>
        <p:grpSpPr>
          <a:xfrm>
            <a:off x="4647958" y="3519919"/>
            <a:ext cx="2003091" cy="1541451"/>
            <a:chOff x="1706166" y="2936728"/>
            <a:chExt cx="2009775" cy="1733550"/>
          </a:xfrm>
        </p:grpSpPr>
        <p:sp>
          <p:nvSpPr>
            <p:cNvPr id="37" name="六边形 36"/>
            <p:cNvSpPr/>
            <p:nvPr/>
          </p:nvSpPr>
          <p:spPr>
            <a:xfrm>
              <a:off x="1706166" y="2936728"/>
              <a:ext cx="2009775" cy="17335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8" name="TextBox 1"/>
            <p:cNvSpPr txBox="1">
              <a:spLocks noChangeArrowheads="1"/>
            </p:cNvSpPr>
            <p:nvPr/>
          </p:nvSpPr>
          <p:spPr bwMode="auto">
            <a:xfrm>
              <a:off x="2054203" y="3897241"/>
              <a:ext cx="1241425" cy="449973"/>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英语</a:t>
              </a:r>
            </a:p>
          </p:txBody>
        </p:sp>
        <p:sp>
          <p:nvSpPr>
            <p:cNvPr id="39" name="流程图: 联系 2"/>
            <p:cNvSpPr/>
            <p:nvPr/>
          </p:nvSpPr>
          <p:spPr>
            <a:xfrm>
              <a:off x="2481241" y="3322566"/>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grpSp>
        <p:nvGrpSpPr>
          <p:cNvPr id="40" name="组合 39"/>
          <p:cNvGrpSpPr/>
          <p:nvPr/>
        </p:nvGrpSpPr>
        <p:grpSpPr>
          <a:xfrm>
            <a:off x="6171293" y="1417346"/>
            <a:ext cx="1866107" cy="1608357"/>
            <a:chOff x="3379663" y="1721272"/>
            <a:chExt cx="2011363" cy="1733550"/>
          </a:xfrm>
        </p:grpSpPr>
        <p:sp>
          <p:nvSpPr>
            <p:cNvPr id="41" name="六边形 40"/>
            <p:cNvSpPr/>
            <p:nvPr/>
          </p:nvSpPr>
          <p:spPr>
            <a:xfrm>
              <a:off x="3379663" y="1721272"/>
              <a:ext cx="2011363" cy="1733550"/>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3" name="矩形 45"/>
            <p:cNvSpPr/>
            <p:nvPr/>
          </p:nvSpPr>
          <p:spPr>
            <a:xfrm>
              <a:off x="4205163" y="2065759"/>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4" name="TextBox 8"/>
            <p:cNvSpPr txBox="1">
              <a:spLocks noChangeArrowheads="1"/>
            </p:cNvSpPr>
            <p:nvPr/>
          </p:nvSpPr>
          <p:spPr bwMode="auto">
            <a:xfrm>
              <a:off x="3861005" y="2667358"/>
              <a:ext cx="1139824" cy="431254"/>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汉语</a:t>
              </a:r>
            </a:p>
          </p:txBody>
        </p:sp>
      </p:grpSp>
      <p:grpSp>
        <p:nvGrpSpPr>
          <p:cNvPr id="45" name="组合 44"/>
          <p:cNvGrpSpPr/>
          <p:nvPr/>
        </p:nvGrpSpPr>
        <p:grpSpPr>
          <a:xfrm>
            <a:off x="7641878" y="3331801"/>
            <a:ext cx="1844267" cy="1589534"/>
            <a:chOff x="5186238" y="2780134"/>
            <a:chExt cx="2011363" cy="1733550"/>
          </a:xfrm>
        </p:grpSpPr>
        <p:sp>
          <p:nvSpPr>
            <p:cNvPr id="46" name="六边形 45"/>
            <p:cNvSpPr/>
            <p:nvPr/>
          </p:nvSpPr>
          <p:spPr>
            <a:xfrm>
              <a:off x="5186238" y="2780134"/>
              <a:ext cx="2011363" cy="17335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7" name="圆角矩形 51"/>
            <p:cNvSpPr/>
            <p:nvPr/>
          </p:nvSpPr>
          <p:spPr>
            <a:xfrm flipH="1">
              <a:off x="5965701" y="3110334"/>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8" name="TextBox 11"/>
            <p:cNvSpPr txBox="1">
              <a:spLocks noChangeArrowheads="1"/>
            </p:cNvSpPr>
            <p:nvPr/>
          </p:nvSpPr>
          <p:spPr bwMode="auto">
            <a:xfrm>
              <a:off x="5570413" y="3789804"/>
              <a:ext cx="1243013" cy="436361"/>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日语</a:t>
              </a:r>
            </a:p>
          </p:txBody>
        </p:sp>
      </p:grpSp>
      <p:sp>
        <p:nvSpPr>
          <p:cNvPr id="49" name="六边形 48"/>
          <p:cNvSpPr/>
          <p:nvPr/>
        </p:nvSpPr>
        <p:spPr>
          <a:xfrm>
            <a:off x="6583687" y="3169880"/>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6" name="六边形 65"/>
          <p:cNvSpPr/>
          <p:nvPr/>
        </p:nvSpPr>
        <p:spPr>
          <a:xfrm>
            <a:off x="6922239" y="3588295"/>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7" name="六边形 66"/>
          <p:cNvSpPr/>
          <p:nvPr/>
        </p:nvSpPr>
        <p:spPr>
          <a:xfrm>
            <a:off x="6677758" y="3816891"/>
            <a:ext cx="214312" cy="1841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8" name="TextBox 67"/>
          <p:cNvSpPr txBox="1"/>
          <p:nvPr/>
        </p:nvSpPr>
        <p:spPr bwMode="auto">
          <a:xfrm>
            <a:off x="1037941" y="184538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69" name="矩形 68"/>
          <p:cNvSpPr/>
          <p:nvPr/>
        </p:nvSpPr>
        <p:spPr bwMode="auto">
          <a:xfrm>
            <a:off x="1037946" y="1498717"/>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0" name="TextBox 69"/>
          <p:cNvSpPr txBox="1"/>
          <p:nvPr/>
        </p:nvSpPr>
        <p:spPr bwMode="auto">
          <a:xfrm>
            <a:off x="1047553" y="307527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1" name="矩形 70"/>
          <p:cNvSpPr/>
          <p:nvPr/>
        </p:nvSpPr>
        <p:spPr bwMode="auto">
          <a:xfrm>
            <a:off x="1047558" y="2728606"/>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2" name="TextBox 71"/>
          <p:cNvSpPr txBox="1"/>
          <p:nvPr/>
        </p:nvSpPr>
        <p:spPr bwMode="auto">
          <a:xfrm>
            <a:off x="1047553" y="4227399"/>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3" name="矩形 72"/>
          <p:cNvSpPr/>
          <p:nvPr/>
        </p:nvSpPr>
        <p:spPr bwMode="auto">
          <a:xfrm>
            <a:off x="1047558" y="3880735"/>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5559511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ppt_w</p:attrName>
                                        </p:attrNameLst>
                                      </p:cBhvr>
                                      <p:tavLst>
                                        <p:tav tm="0">
                                          <p:val>
                                            <p:fltVal val="0"/>
                                          </p:val>
                                        </p:tav>
                                        <p:tav tm="100000">
                                          <p:val>
                                            <p:strVal val="#ppt_w"/>
                                          </p:val>
                                        </p:tav>
                                      </p:tavLst>
                                    </p:anim>
                                    <p:anim calcmode="lin" valueType="num">
                                      <p:cBhvr>
                                        <p:cTn id="14" dur="500" fill="hold"/>
                                        <p:tgtEl>
                                          <p:spTgt spid="40"/>
                                        </p:tgtEl>
                                        <p:attrNameLst>
                                          <p:attrName>ppt_h</p:attrName>
                                        </p:attrNameLst>
                                      </p:cBhvr>
                                      <p:tavLst>
                                        <p:tav tm="0">
                                          <p:val>
                                            <p:fltVal val="0"/>
                                          </p:val>
                                        </p:tav>
                                        <p:tav tm="100000">
                                          <p:val>
                                            <p:strVal val="#ppt_h"/>
                                          </p:val>
                                        </p:tav>
                                      </p:tavLst>
                                    </p:anim>
                                    <p:animEffect transition="in" filter="fade">
                                      <p:cBhvr>
                                        <p:cTn id="15" dur="500"/>
                                        <p:tgtEl>
                                          <p:spTgt spid="4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down)">
                                      <p:cBhvr>
                                        <p:cTn id="34" dur="500"/>
                                        <p:tgtEl>
                                          <p:spTgt spid="2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down)">
                                      <p:cBhvr>
                                        <p:cTn id="40" dur="500"/>
                                        <p:tgtEl>
                                          <p:spTgt spid="2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0-#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0-#ppt_w/2"/>
                                          </p:val>
                                        </p:tav>
                                        <p:tav tm="100000">
                                          <p:val>
                                            <p:strVal val="#ppt_x"/>
                                          </p:val>
                                        </p:tav>
                                      </p:tavLst>
                                    </p:anim>
                                    <p:anim calcmode="lin" valueType="num">
                                      <p:cBhvr additive="base">
                                        <p:cTn id="56" dur="500" fill="hold"/>
                                        <p:tgtEl>
                                          <p:spTgt spid="33"/>
                                        </p:tgtEl>
                                        <p:attrNameLst>
                                          <p:attrName>ppt_y</p:attrName>
                                        </p:attrNameLst>
                                      </p:cBhvr>
                                      <p:tavLst>
                                        <p:tav tm="0">
                                          <p:val>
                                            <p:strVal val="#ppt_y"/>
                                          </p:val>
                                        </p:tav>
                                        <p:tav tm="100000">
                                          <p:val>
                                            <p:strVal val="#ppt_y"/>
                                          </p:val>
                                        </p:tav>
                                      </p:tavLst>
                                    </p:anim>
                                  </p:childTnLst>
                                </p:cTn>
                              </p:par>
                              <p:par>
                                <p:cTn id="57" presetID="10"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down)">
                                      <p:cBhvr>
                                        <p:cTn id="62" dur="500"/>
                                        <p:tgtEl>
                                          <p:spTgt spid="66"/>
                                        </p:tgtEl>
                                      </p:cBhvr>
                                    </p:animEffect>
                                  </p:childTnLst>
                                </p:cTn>
                              </p:par>
                              <p:par>
                                <p:cTn id="63" presetID="2" presetClass="entr" presetSubtype="8" fill="hold" grpId="0" nodeType="withEffect">
                                  <p:stCondLst>
                                    <p:cond delay="0"/>
                                  </p:stCondLst>
                                  <p:childTnLst>
                                    <p:set>
                                      <p:cBhvr>
                                        <p:cTn id="64" dur="1" fill="hold">
                                          <p:stCondLst>
                                            <p:cond delay="0"/>
                                          </p:stCondLst>
                                        </p:cTn>
                                        <p:tgtEl>
                                          <p:spTgt spid="67"/>
                                        </p:tgtEl>
                                        <p:attrNameLst>
                                          <p:attrName>style.visibility</p:attrName>
                                        </p:attrNameLst>
                                      </p:cBhvr>
                                      <p:to>
                                        <p:strVal val="visible"/>
                                      </p:to>
                                    </p:set>
                                    <p:anim calcmode="lin" valueType="num">
                                      <p:cBhvr additive="base">
                                        <p:cTn id="65" dur="500" fill="hold"/>
                                        <p:tgtEl>
                                          <p:spTgt spid="67"/>
                                        </p:tgtEl>
                                        <p:attrNameLst>
                                          <p:attrName>ppt_x</p:attrName>
                                        </p:attrNameLst>
                                      </p:cBhvr>
                                      <p:tavLst>
                                        <p:tav tm="0">
                                          <p:val>
                                            <p:strVal val="0-#ppt_w/2"/>
                                          </p:val>
                                        </p:tav>
                                        <p:tav tm="100000">
                                          <p:val>
                                            <p:strVal val="#ppt_x"/>
                                          </p:val>
                                        </p:tav>
                                      </p:tavLst>
                                    </p:anim>
                                    <p:anim calcmode="lin" valueType="num">
                                      <p:cBhvr additive="base">
                                        <p:cTn id="66" dur="500" fill="hold"/>
                                        <p:tgtEl>
                                          <p:spTgt spid="67"/>
                                        </p:tgtEl>
                                        <p:attrNameLst>
                                          <p:attrName>ppt_y</p:attrName>
                                        </p:attrNameLst>
                                      </p:cBhvr>
                                      <p:tavLst>
                                        <p:tav tm="0">
                                          <p:val>
                                            <p:strVal val="#ppt_y"/>
                                          </p:val>
                                        </p:tav>
                                        <p:tav tm="100000">
                                          <p:val>
                                            <p:strVal val="#ppt_y"/>
                                          </p:val>
                                        </p:tav>
                                      </p:tavLst>
                                    </p:anim>
                                  </p:childTnLst>
                                </p:cTn>
                              </p:par>
                            </p:childTnLst>
                          </p:cTn>
                        </p:par>
                        <p:par>
                          <p:cTn id="67" fill="hold">
                            <p:stCondLst>
                              <p:cond delay="2500"/>
                            </p:stCondLst>
                            <p:childTnLst>
                              <p:par>
                                <p:cTn id="68" presetID="42"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fade">
                                      <p:cBhvr>
                                        <p:cTn id="70" dur="1000"/>
                                        <p:tgtEl>
                                          <p:spTgt spid="69"/>
                                        </p:tgtEl>
                                      </p:cBhvr>
                                    </p:animEffect>
                                    <p:anim calcmode="lin" valueType="num">
                                      <p:cBhvr>
                                        <p:cTn id="71" dur="1000" fill="hold"/>
                                        <p:tgtEl>
                                          <p:spTgt spid="69"/>
                                        </p:tgtEl>
                                        <p:attrNameLst>
                                          <p:attrName>ppt_x</p:attrName>
                                        </p:attrNameLst>
                                      </p:cBhvr>
                                      <p:tavLst>
                                        <p:tav tm="0">
                                          <p:val>
                                            <p:strVal val="#ppt_x"/>
                                          </p:val>
                                        </p:tav>
                                        <p:tav tm="100000">
                                          <p:val>
                                            <p:strVal val="#ppt_x"/>
                                          </p:val>
                                        </p:tav>
                                      </p:tavLst>
                                    </p:anim>
                                    <p:anim calcmode="lin" valueType="num">
                                      <p:cBhvr>
                                        <p:cTn id="72" dur="1000" fill="hold"/>
                                        <p:tgtEl>
                                          <p:spTgt spid="6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fade">
                                      <p:cBhvr>
                                        <p:cTn id="75" dur="1000"/>
                                        <p:tgtEl>
                                          <p:spTgt spid="68"/>
                                        </p:tgtEl>
                                      </p:cBhvr>
                                    </p:animEffect>
                                    <p:anim calcmode="lin" valueType="num">
                                      <p:cBhvr>
                                        <p:cTn id="76" dur="1000" fill="hold"/>
                                        <p:tgtEl>
                                          <p:spTgt spid="68"/>
                                        </p:tgtEl>
                                        <p:attrNameLst>
                                          <p:attrName>ppt_x</p:attrName>
                                        </p:attrNameLst>
                                      </p:cBhvr>
                                      <p:tavLst>
                                        <p:tav tm="0">
                                          <p:val>
                                            <p:strVal val="#ppt_x"/>
                                          </p:val>
                                        </p:tav>
                                        <p:tav tm="100000">
                                          <p:val>
                                            <p:strVal val="#ppt_x"/>
                                          </p:val>
                                        </p:tav>
                                      </p:tavLst>
                                    </p:anim>
                                    <p:anim calcmode="lin" valueType="num">
                                      <p:cBhvr>
                                        <p:cTn id="77" dur="1000" fill="hold"/>
                                        <p:tgtEl>
                                          <p:spTgt spid="68"/>
                                        </p:tgtEl>
                                        <p:attrNameLst>
                                          <p:attrName>ppt_y</p:attrName>
                                        </p:attrNameLst>
                                      </p:cBhvr>
                                      <p:tavLst>
                                        <p:tav tm="0">
                                          <p:val>
                                            <p:strVal val="#ppt_y+.1"/>
                                          </p:val>
                                        </p:tav>
                                        <p:tav tm="100000">
                                          <p:val>
                                            <p:strVal val="#ppt_y"/>
                                          </p:val>
                                        </p:tav>
                                      </p:tavLst>
                                    </p:anim>
                                  </p:childTnLst>
                                </p:cTn>
                              </p:par>
                            </p:childTnLst>
                          </p:cTn>
                        </p:par>
                        <p:par>
                          <p:cTn id="78" fill="hold">
                            <p:stCondLst>
                              <p:cond delay="3500"/>
                            </p:stCondLst>
                            <p:childTnLst>
                              <p:par>
                                <p:cTn id="79" presetID="42" presetClass="entr" presetSubtype="0" fill="hold" grpId="0"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1000"/>
                                        <p:tgtEl>
                                          <p:spTgt spid="71"/>
                                        </p:tgtEl>
                                      </p:cBhvr>
                                    </p:animEffect>
                                    <p:anim calcmode="lin" valueType="num">
                                      <p:cBhvr>
                                        <p:cTn id="82" dur="1000" fill="hold"/>
                                        <p:tgtEl>
                                          <p:spTgt spid="71"/>
                                        </p:tgtEl>
                                        <p:attrNameLst>
                                          <p:attrName>ppt_x</p:attrName>
                                        </p:attrNameLst>
                                      </p:cBhvr>
                                      <p:tavLst>
                                        <p:tav tm="0">
                                          <p:val>
                                            <p:strVal val="#ppt_x"/>
                                          </p:val>
                                        </p:tav>
                                        <p:tav tm="100000">
                                          <p:val>
                                            <p:strVal val="#ppt_x"/>
                                          </p:val>
                                        </p:tav>
                                      </p:tavLst>
                                    </p:anim>
                                    <p:anim calcmode="lin" valueType="num">
                                      <p:cBhvr>
                                        <p:cTn id="83" dur="1000" fill="hold"/>
                                        <p:tgtEl>
                                          <p:spTgt spid="7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0"/>
                                        </p:tgtEl>
                                        <p:attrNameLst>
                                          <p:attrName>style.visibility</p:attrName>
                                        </p:attrNameLst>
                                      </p:cBhvr>
                                      <p:to>
                                        <p:strVal val="visible"/>
                                      </p:to>
                                    </p:set>
                                    <p:animEffect transition="in" filter="fade">
                                      <p:cBhvr>
                                        <p:cTn id="86" dur="1000"/>
                                        <p:tgtEl>
                                          <p:spTgt spid="70"/>
                                        </p:tgtEl>
                                      </p:cBhvr>
                                    </p:animEffect>
                                    <p:anim calcmode="lin" valueType="num">
                                      <p:cBhvr>
                                        <p:cTn id="87" dur="1000" fill="hold"/>
                                        <p:tgtEl>
                                          <p:spTgt spid="70"/>
                                        </p:tgtEl>
                                        <p:attrNameLst>
                                          <p:attrName>ppt_x</p:attrName>
                                        </p:attrNameLst>
                                      </p:cBhvr>
                                      <p:tavLst>
                                        <p:tav tm="0">
                                          <p:val>
                                            <p:strVal val="#ppt_x"/>
                                          </p:val>
                                        </p:tav>
                                        <p:tav tm="100000">
                                          <p:val>
                                            <p:strVal val="#ppt_x"/>
                                          </p:val>
                                        </p:tav>
                                      </p:tavLst>
                                    </p:anim>
                                    <p:anim calcmode="lin" valueType="num">
                                      <p:cBhvr>
                                        <p:cTn id="88" dur="1000" fill="hold"/>
                                        <p:tgtEl>
                                          <p:spTgt spid="70"/>
                                        </p:tgtEl>
                                        <p:attrNameLst>
                                          <p:attrName>ppt_y</p:attrName>
                                        </p:attrNameLst>
                                      </p:cBhvr>
                                      <p:tavLst>
                                        <p:tav tm="0">
                                          <p:val>
                                            <p:strVal val="#ppt_y+.1"/>
                                          </p:val>
                                        </p:tav>
                                        <p:tav tm="100000">
                                          <p:val>
                                            <p:strVal val="#ppt_y"/>
                                          </p:val>
                                        </p:tav>
                                      </p:tavLst>
                                    </p:anim>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0"/>
                                        <p:tgtEl>
                                          <p:spTgt spid="73"/>
                                        </p:tgtEl>
                                      </p:cBhvr>
                                    </p:animEffect>
                                    <p:anim calcmode="lin" valueType="num">
                                      <p:cBhvr>
                                        <p:cTn id="93" dur="1000" fill="hold"/>
                                        <p:tgtEl>
                                          <p:spTgt spid="73"/>
                                        </p:tgtEl>
                                        <p:attrNameLst>
                                          <p:attrName>ppt_x</p:attrName>
                                        </p:attrNameLst>
                                      </p:cBhvr>
                                      <p:tavLst>
                                        <p:tav tm="0">
                                          <p:val>
                                            <p:strVal val="#ppt_x"/>
                                          </p:val>
                                        </p:tav>
                                        <p:tav tm="100000">
                                          <p:val>
                                            <p:strVal val="#ppt_x"/>
                                          </p:val>
                                        </p:tav>
                                      </p:tavLst>
                                    </p:anim>
                                    <p:anim calcmode="lin" valueType="num">
                                      <p:cBhvr>
                                        <p:cTn id="94" dur="1000" fill="hold"/>
                                        <p:tgtEl>
                                          <p:spTgt spid="73"/>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2" grpId="0" animBg="1"/>
      <p:bldP spid="33" grpId="0" animBg="1"/>
      <p:bldP spid="34" grpId="0" animBg="1"/>
      <p:bldP spid="35" grpId="0" animBg="1"/>
      <p:bldP spid="49" grpId="0" animBg="1"/>
      <p:bldP spid="66" grpId="0" animBg="1"/>
      <p:bldP spid="67" grpId="0" animBg="1"/>
      <p:bldP spid="68" grpId="0"/>
      <p:bldP spid="69" grpId="0"/>
      <p:bldP spid="70" grpId="0"/>
      <p:bldP spid="71" grpId="0"/>
      <p:bldP spid="72"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366" y="2957599"/>
            <a:ext cx="3733800" cy="257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椭圆 9"/>
          <p:cNvSpPr/>
          <p:nvPr/>
        </p:nvSpPr>
        <p:spPr>
          <a:xfrm>
            <a:off x="1191570" y="3490565"/>
            <a:ext cx="1512168" cy="1512168"/>
          </a:xfrm>
          <a:prstGeom prst="ellipse">
            <a:avLst/>
          </a:prstGeom>
          <a:solidFill>
            <a:srgbClr val="FFCC4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919766" y="1439634"/>
            <a:ext cx="1919393" cy="1919393"/>
          </a:xfrm>
          <a:prstGeom prst="ellipse">
            <a:avLst/>
          </a:prstGeom>
          <a:solidFill>
            <a:srgbClr val="E55948"/>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23241" y="1057303"/>
            <a:ext cx="2297849" cy="2297849"/>
          </a:xfrm>
          <a:prstGeom prst="ellipse">
            <a:avLst/>
          </a:prstGeom>
          <a:solidFill>
            <a:srgbClr val="37BEDE"/>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57544" y="3543750"/>
            <a:ext cx="1505761" cy="1505761"/>
          </a:xfrm>
          <a:prstGeom prst="ellipse">
            <a:avLst/>
          </a:prstGeom>
          <a:solidFill>
            <a:srgbClr val="19547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bwMode="auto">
          <a:xfrm>
            <a:off x="6232132" y="1598275"/>
            <a:ext cx="1615099" cy="1338828"/>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这里输入简单的文字概述这里输入</a:t>
            </a:r>
          </a:p>
        </p:txBody>
      </p:sp>
      <p:sp>
        <p:nvSpPr>
          <p:cNvPr id="15" name="TextBox 14"/>
          <p:cNvSpPr txBox="1"/>
          <p:nvPr/>
        </p:nvSpPr>
        <p:spPr bwMode="auto">
          <a:xfrm>
            <a:off x="3270743" y="1937659"/>
            <a:ext cx="1351890" cy="923330"/>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a:t>
            </a:r>
          </a:p>
        </p:txBody>
      </p:sp>
      <p:sp>
        <p:nvSpPr>
          <p:cNvPr id="16" name="TextBox 15"/>
          <p:cNvSpPr txBox="1"/>
          <p:nvPr/>
        </p:nvSpPr>
        <p:spPr bwMode="auto">
          <a:xfrm>
            <a:off x="1361459" y="3837061"/>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17" name="TextBox 16"/>
          <p:cNvSpPr txBox="1"/>
          <p:nvPr/>
        </p:nvSpPr>
        <p:spPr bwMode="auto">
          <a:xfrm>
            <a:off x="7911290" y="3834959"/>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Tree>
    <p:extLst>
      <p:ext uri="{BB962C8B-B14F-4D97-AF65-F5344CB8AC3E}">
        <p14:creationId xmlns:p14="http://schemas.microsoft.com/office/powerpoint/2010/main" val="29681092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000"/>
                            </p:stCondLst>
                            <p:childTnLst>
                              <p:par>
                                <p:cTn id="22" presetID="26" presetClass="emph" presetSubtype="0" fill="hold" grpId="1" nodeType="after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par>
                                <p:cTn id="25" presetID="26" presetClass="emph" presetSubtype="0" fill="hold" grpId="1" nodeType="withEffect">
                                  <p:stCondLst>
                                    <p:cond delay="0"/>
                                  </p:stCondLst>
                                  <p:childTnLst>
                                    <p:animEffect transition="out" filter="fade">
                                      <p:cBhvr>
                                        <p:cTn id="26" dur="500" tmFilter="0, 0; .2, .5; .8, .5; 1, 0"/>
                                        <p:tgtEl>
                                          <p:spTgt spid="11"/>
                                        </p:tgtEl>
                                      </p:cBhvr>
                                    </p:animEffect>
                                    <p:animScale>
                                      <p:cBhvr>
                                        <p:cTn id="27" dur="250" autoRev="1" fill="hold"/>
                                        <p:tgtEl>
                                          <p:spTgt spid="11"/>
                                        </p:tgtEl>
                                      </p:cBhvr>
                                      <p:by x="105000" y="105000"/>
                                    </p:animScale>
                                  </p:childTnLst>
                                </p:cTn>
                              </p:par>
                              <p:par>
                                <p:cTn id="28" presetID="26" presetClass="emph" presetSubtype="0" fill="hold" grpId="1" nodeType="withEffect">
                                  <p:stCondLst>
                                    <p:cond delay="0"/>
                                  </p:stCondLst>
                                  <p:childTnLst>
                                    <p:animEffect transition="out" filter="fade">
                                      <p:cBhvr>
                                        <p:cTn id="29" dur="500" tmFilter="0, 0; .2, .5; .8, .5; 1, 0"/>
                                        <p:tgtEl>
                                          <p:spTgt spid="12"/>
                                        </p:tgtEl>
                                      </p:cBhvr>
                                    </p:animEffect>
                                    <p:animScale>
                                      <p:cBhvr>
                                        <p:cTn id="30" dur="250" autoRev="1" fill="hold"/>
                                        <p:tgtEl>
                                          <p:spTgt spid="12"/>
                                        </p:tgtEl>
                                      </p:cBhvr>
                                      <p:by x="105000" y="105000"/>
                                    </p:animScale>
                                  </p:childTnLst>
                                </p:cTn>
                              </p:par>
                              <p:par>
                                <p:cTn id="31" presetID="26" presetClass="emph" presetSubtype="0" fill="hold" grpId="1" nodeType="withEffect">
                                  <p:stCondLst>
                                    <p:cond delay="0"/>
                                  </p:stCondLst>
                                  <p:childTnLst>
                                    <p:animEffect transition="out" filter="fade">
                                      <p:cBhvr>
                                        <p:cTn id="32" dur="500" tmFilter="0, 0; .2, .5; .8, .5; 1, 0"/>
                                        <p:tgtEl>
                                          <p:spTgt spid="13"/>
                                        </p:tgtEl>
                                      </p:cBhvr>
                                    </p:animEffect>
                                    <p:animScale>
                                      <p:cBhvr>
                                        <p:cTn id="33" dur="250" autoRev="1" fill="hold"/>
                                        <p:tgtEl>
                                          <p:spTgt spid="13"/>
                                        </p:tgtEl>
                                      </p:cBhvr>
                                      <p:by x="105000" y="105000"/>
                                    </p:animScale>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获得的荣誉及证书</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06099" y="1756352"/>
            <a:ext cx="1512168" cy="151216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73405" y="1756352"/>
            <a:ext cx="1512168" cy="151216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59921" y="1756352"/>
            <a:ext cx="1512168" cy="151216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099" y="3433565"/>
            <a:ext cx="1512168" cy="1512168"/>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73405" y="3433565"/>
            <a:ext cx="1512168" cy="151216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359921" y="3433565"/>
            <a:ext cx="1512168" cy="1512168"/>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460521" y="3762265"/>
            <a:ext cx="1338828" cy="923330"/>
          </a:xfrm>
          <a:prstGeom prst="rect">
            <a:avLst/>
          </a:prstGeom>
          <a:noFill/>
        </p:spPr>
        <p:txBody>
          <a:bodyPr wrap="non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获得的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荣誉及证书</a:t>
            </a:r>
          </a:p>
        </p:txBody>
      </p:sp>
      <p:cxnSp>
        <p:nvCxnSpPr>
          <p:cNvPr id="16" name="肘形连接符 15"/>
          <p:cNvCxnSpPr/>
          <p:nvPr/>
        </p:nvCxnSpPr>
        <p:spPr>
          <a:xfrm rot="16200000" flipH="1">
            <a:off x="6304136" y="1828357"/>
            <a:ext cx="2880320" cy="2880320"/>
          </a:xfrm>
          <a:prstGeom prst="bentConnector3">
            <a:avLst/>
          </a:prstGeom>
          <a:ln w="57150">
            <a:solidFill>
              <a:srgbClr val="19547C"/>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bwMode="auto">
          <a:xfrm>
            <a:off x="6431837" y="2188400"/>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8" name="矩形 17"/>
          <p:cNvSpPr/>
          <p:nvPr/>
        </p:nvSpPr>
        <p:spPr bwMode="auto">
          <a:xfrm>
            <a:off x="6448155" y="1828357"/>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9" name="TextBox 18"/>
          <p:cNvSpPr txBox="1"/>
          <p:nvPr/>
        </p:nvSpPr>
        <p:spPr bwMode="auto">
          <a:xfrm>
            <a:off x="6304142" y="3857358"/>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20" name="矩形 19"/>
          <p:cNvSpPr/>
          <p:nvPr/>
        </p:nvSpPr>
        <p:spPr bwMode="auto">
          <a:xfrm>
            <a:off x="6320460" y="349731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Tree>
    <p:extLst>
      <p:ext uri="{BB962C8B-B14F-4D97-AF65-F5344CB8AC3E}">
        <p14:creationId xmlns:p14="http://schemas.microsoft.com/office/powerpoint/2010/main" val="2181563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p:bldP spid="17"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1569660"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个人作品展示</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45828" y="1482185"/>
            <a:ext cx="1728192"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839640" y="3390397"/>
            <a:ext cx="504056" cy="504056"/>
          </a:xfrm>
          <a:prstGeom prst="ellipse">
            <a:avLst/>
          </a:prstGeom>
          <a:solidFill>
            <a:srgbClr val="19547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907965" y="3388788"/>
            <a:ext cx="367408" cy="523220"/>
          </a:xfrm>
          <a:prstGeom prst="rect">
            <a:avLst/>
          </a:prstGeom>
          <a:noFill/>
        </p:spPr>
        <p:txBody>
          <a:bodyPr wrap="none" rtlCol="0">
            <a:spAutoFit/>
          </a:bodyPr>
          <a:lstStyle/>
          <a:p>
            <a:r>
              <a:rPr lang="en-US" altLang="zh-CN" sz="2800" b="1" dirty="0">
                <a:solidFill>
                  <a:schemeClr val="bg1"/>
                </a:solidFill>
              </a:rPr>
              <a:t>1</a:t>
            </a:r>
            <a:endParaRPr lang="zh-CN" altLang="en-US" sz="2800" b="1" dirty="0">
              <a:solidFill>
                <a:schemeClr val="bg1"/>
              </a:solidFill>
            </a:endParaRPr>
          </a:p>
        </p:txBody>
      </p:sp>
      <p:grpSp>
        <p:nvGrpSpPr>
          <p:cNvPr id="12" name="组合 11"/>
          <p:cNvGrpSpPr/>
          <p:nvPr/>
        </p:nvGrpSpPr>
        <p:grpSpPr>
          <a:xfrm>
            <a:off x="3207792" y="1482191"/>
            <a:ext cx="1728192" cy="2429823"/>
            <a:chOff x="2699792" y="1507797"/>
            <a:chExt cx="1728192" cy="2429823"/>
          </a:xfrm>
        </p:grpSpPr>
        <p:sp>
          <p:nvSpPr>
            <p:cNvPr id="13" name="矩形 12"/>
            <p:cNvSpPr/>
            <p:nvPr/>
          </p:nvSpPr>
          <p:spPr>
            <a:xfrm>
              <a:off x="2699792" y="1507797"/>
              <a:ext cx="1728192" cy="216024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93604" y="3416009"/>
              <a:ext cx="504056" cy="504056"/>
            </a:xfrm>
            <a:prstGeom prst="ellipse">
              <a:avLst/>
            </a:prstGeom>
            <a:solidFill>
              <a:srgbClr val="37BED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3361928" y="3414400"/>
              <a:ext cx="367408" cy="523220"/>
            </a:xfrm>
            <a:prstGeom prst="rect">
              <a:avLst/>
            </a:prstGeom>
            <a:noFill/>
          </p:spPr>
          <p:txBody>
            <a:bodyPr wrap="none" rtlCol="0">
              <a:spAutoFit/>
            </a:bodyPr>
            <a:lstStyle/>
            <a:p>
              <a:r>
                <a:rPr lang="en-US" altLang="zh-CN" sz="2800" b="1" dirty="0">
                  <a:solidFill>
                    <a:schemeClr val="bg1"/>
                  </a:solidFill>
                </a:rPr>
                <a:t>2</a:t>
              </a:r>
              <a:endParaRPr lang="zh-CN" altLang="en-US" sz="2800" b="1" dirty="0">
                <a:solidFill>
                  <a:schemeClr val="bg1"/>
                </a:solidFill>
              </a:endParaRPr>
            </a:p>
          </p:txBody>
        </p:sp>
      </p:grpSp>
      <p:grpSp>
        <p:nvGrpSpPr>
          <p:cNvPr id="16" name="组合 15"/>
          <p:cNvGrpSpPr/>
          <p:nvPr/>
        </p:nvGrpSpPr>
        <p:grpSpPr>
          <a:xfrm>
            <a:off x="5206269" y="1482191"/>
            <a:ext cx="1728192" cy="2429823"/>
            <a:chOff x="4698268" y="1507797"/>
            <a:chExt cx="1728192" cy="2429823"/>
          </a:xfrm>
        </p:grpSpPr>
        <p:sp>
          <p:nvSpPr>
            <p:cNvPr id="17" name="矩形 16"/>
            <p:cNvSpPr/>
            <p:nvPr/>
          </p:nvSpPr>
          <p:spPr>
            <a:xfrm>
              <a:off x="4698268" y="1507797"/>
              <a:ext cx="1728192" cy="216024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292080" y="3416009"/>
              <a:ext cx="504056" cy="504056"/>
            </a:xfrm>
            <a:prstGeom prst="ellipse">
              <a:avLst/>
            </a:prstGeom>
            <a:solidFill>
              <a:srgbClr val="E5594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5360404" y="3414400"/>
              <a:ext cx="367408" cy="523220"/>
            </a:xfrm>
            <a:prstGeom prst="rect">
              <a:avLst/>
            </a:prstGeom>
            <a:noFill/>
          </p:spPr>
          <p:txBody>
            <a:bodyPr wrap="none" rtlCol="0">
              <a:spAutoFit/>
            </a:bodyPr>
            <a:lstStyle/>
            <a:p>
              <a:r>
                <a:rPr lang="en-US" altLang="zh-CN" sz="2800" b="1" dirty="0">
                  <a:solidFill>
                    <a:schemeClr val="bg1"/>
                  </a:solidFill>
                </a:rPr>
                <a:t>3</a:t>
              </a:r>
              <a:endParaRPr lang="zh-CN" altLang="en-US" sz="2800" b="1" dirty="0">
                <a:solidFill>
                  <a:schemeClr val="bg1"/>
                </a:solidFill>
              </a:endParaRPr>
            </a:p>
          </p:txBody>
        </p:sp>
      </p:grpSp>
      <p:grpSp>
        <p:nvGrpSpPr>
          <p:cNvPr id="20" name="组合 19"/>
          <p:cNvGrpSpPr/>
          <p:nvPr/>
        </p:nvGrpSpPr>
        <p:grpSpPr>
          <a:xfrm>
            <a:off x="7168233" y="1482191"/>
            <a:ext cx="1728192" cy="2429823"/>
            <a:chOff x="6660232" y="1507797"/>
            <a:chExt cx="1728192" cy="2429823"/>
          </a:xfrm>
        </p:grpSpPr>
        <p:sp>
          <p:nvSpPr>
            <p:cNvPr id="22" name="矩形 21"/>
            <p:cNvSpPr/>
            <p:nvPr/>
          </p:nvSpPr>
          <p:spPr>
            <a:xfrm>
              <a:off x="6660232" y="1507797"/>
              <a:ext cx="1728192" cy="216024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254044" y="3416009"/>
              <a:ext cx="504056" cy="504056"/>
            </a:xfrm>
            <a:prstGeom prst="ellipse">
              <a:avLst/>
            </a:prstGeom>
            <a:solidFill>
              <a:srgbClr val="FFCC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7322368" y="3414400"/>
              <a:ext cx="367408" cy="523220"/>
            </a:xfrm>
            <a:prstGeom prst="rect">
              <a:avLst/>
            </a:prstGeom>
            <a:noFill/>
          </p:spPr>
          <p:txBody>
            <a:bodyPr wrap="none" rtlCol="0">
              <a:spAutoFit/>
            </a:bodyPr>
            <a:lstStyle/>
            <a:p>
              <a:r>
                <a:rPr lang="en-US" altLang="zh-CN" sz="2800" b="1" dirty="0">
                  <a:solidFill>
                    <a:schemeClr val="bg1"/>
                  </a:solidFill>
                </a:rPr>
                <a:t>4</a:t>
              </a:r>
              <a:endParaRPr lang="zh-CN" altLang="en-US" sz="2800" b="1" dirty="0">
                <a:solidFill>
                  <a:schemeClr val="bg1"/>
                </a:solidFill>
              </a:endParaRPr>
            </a:p>
          </p:txBody>
        </p:sp>
      </p:grpSp>
      <p:sp>
        <p:nvSpPr>
          <p:cNvPr id="25" name="TextBox 24"/>
          <p:cNvSpPr txBox="1"/>
          <p:nvPr/>
        </p:nvSpPr>
        <p:spPr bwMode="auto">
          <a:xfrm>
            <a:off x="1160957"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6" name="矩形 25"/>
          <p:cNvSpPr/>
          <p:nvPr/>
        </p:nvSpPr>
        <p:spPr bwMode="auto">
          <a:xfrm>
            <a:off x="127696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7" name="TextBox 26"/>
          <p:cNvSpPr txBox="1"/>
          <p:nvPr/>
        </p:nvSpPr>
        <p:spPr bwMode="auto">
          <a:xfrm>
            <a:off x="3135790"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8" name="矩形 27"/>
          <p:cNvSpPr/>
          <p:nvPr/>
        </p:nvSpPr>
        <p:spPr bwMode="auto">
          <a:xfrm>
            <a:off x="325179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9" name="TextBox 28"/>
          <p:cNvSpPr txBox="1"/>
          <p:nvPr/>
        </p:nvSpPr>
        <p:spPr bwMode="auto">
          <a:xfrm>
            <a:off x="5217506"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0" name="矩形 29"/>
          <p:cNvSpPr/>
          <p:nvPr/>
        </p:nvSpPr>
        <p:spPr bwMode="auto">
          <a:xfrm>
            <a:off x="5333514"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31" name="TextBox 30"/>
          <p:cNvSpPr txBox="1"/>
          <p:nvPr/>
        </p:nvSpPr>
        <p:spPr bwMode="auto">
          <a:xfrm>
            <a:off x="7192339"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2" name="矩形 31"/>
          <p:cNvSpPr/>
          <p:nvPr/>
        </p:nvSpPr>
        <p:spPr bwMode="auto">
          <a:xfrm>
            <a:off x="7308347"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4425936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8"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0-#ppt_w/2"/>
                                          </p:val>
                                        </p:tav>
                                        <p:tav tm="100000">
                                          <p:val>
                                            <p:strVal val="#ppt_x"/>
                                          </p:val>
                                        </p:tav>
                                      </p:tavLst>
                                    </p:anim>
                                    <p:anim calcmode="lin" valueType="num">
                                      <p:cBhvr additive="base">
                                        <p:cTn id="48" dur="500" fill="hold"/>
                                        <p:tgtEl>
                                          <p:spTgt spid="16"/>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0-#ppt_w/2"/>
                                          </p:val>
                                        </p:tav>
                                        <p:tav tm="100000">
                                          <p:val>
                                            <p:strVal val="#ppt_x"/>
                                          </p:val>
                                        </p:tav>
                                      </p:tavLst>
                                    </p:anim>
                                    <p:anim calcmode="lin" valueType="num">
                                      <p:cBhvr additive="base">
                                        <p:cTn id="64" dur="500" fill="hold"/>
                                        <p:tgtEl>
                                          <p:spTgt spid="20"/>
                                        </p:tgtEl>
                                        <p:attrNameLst>
                                          <p:attrName>ppt_y</p:attrName>
                                        </p:attrNameLst>
                                      </p:cBhvr>
                                      <p:tavLst>
                                        <p:tav tm="0">
                                          <p:val>
                                            <p:strVal val="#ppt_y"/>
                                          </p:val>
                                        </p:tav>
                                        <p:tav tm="100000">
                                          <p:val>
                                            <p:strVal val="#ppt_y"/>
                                          </p:val>
                                        </p:tav>
                                      </p:tavLst>
                                    </p:anim>
                                  </p:childTnLst>
                                </p:cTn>
                              </p:par>
                            </p:childTnLst>
                          </p:cTn>
                        </p:par>
                        <p:par>
                          <p:cTn id="65" fill="hold">
                            <p:stCondLst>
                              <p:cond delay="5000"/>
                            </p:stCondLst>
                            <p:childTnLst>
                              <p:par>
                                <p:cTn id="66" presetID="42"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1000"/>
                                        <p:tgtEl>
                                          <p:spTgt spid="32"/>
                                        </p:tgtEl>
                                      </p:cBhvr>
                                    </p:animEffect>
                                    <p:anim calcmode="lin" valueType="num">
                                      <p:cBhvr>
                                        <p:cTn id="69" dur="1000" fill="hold"/>
                                        <p:tgtEl>
                                          <p:spTgt spid="32"/>
                                        </p:tgtEl>
                                        <p:attrNameLst>
                                          <p:attrName>ppt_x</p:attrName>
                                        </p:attrNameLst>
                                      </p:cBhvr>
                                      <p:tavLst>
                                        <p:tav tm="0">
                                          <p:val>
                                            <p:strVal val="#ppt_x"/>
                                          </p:val>
                                        </p:tav>
                                        <p:tav tm="100000">
                                          <p:val>
                                            <p:strVal val="#ppt_x"/>
                                          </p:val>
                                        </p:tav>
                                      </p:tavLst>
                                    </p:anim>
                                    <p:anim calcmode="lin" valueType="num">
                                      <p:cBhvr>
                                        <p:cTn id="70" dur="1000" fill="hold"/>
                                        <p:tgtEl>
                                          <p:spTgt spid="3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1000"/>
                                        <p:tgtEl>
                                          <p:spTgt spid="31"/>
                                        </p:tgtEl>
                                      </p:cBhvr>
                                    </p:animEffect>
                                    <p:anim calcmode="lin" valueType="num">
                                      <p:cBhvr>
                                        <p:cTn id="74" dur="1000" fill="hold"/>
                                        <p:tgtEl>
                                          <p:spTgt spid="31"/>
                                        </p:tgtEl>
                                        <p:attrNameLst>
                                          <p:attrName>ppt_x</p:attrName>
                                        </p:attrNameLst>
                                      </p:cBhvr>
                                      <p:tavLst>
                                        <p:tav tm="0">
                                          <p:val>
                                            <p:strVal val="#ppt_x"/>
                                          </p:val>
                                        </p:tav>
                                        <p:tav tm="100000">
                                          <p:val>
                                            <p:strVal val="#ppt_x"/>
                                          </p:val>
                                        </p:tav>
                                      </p:tavLst>
                                    </p:anim>
                                    <p:anim calcmode="lin" valueType="num">
                                      <p:cBhvr>
                                        <p:cTn id="7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25" grpId="0"/>
      <p:bldP spid="26" grpId="0"/>
      <p:bldP spid="27" grpId="0"/>
      <p:bldP spid="28" grpId="0"/>
      <p:bldP spid="29" grpId="0"/>
      <p:bldP spid="30"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292992" y="2511197"/>
            <a:ext cx="1327474" cy="1410442"/>
            <a:chOff x="395537" y="2426415"/>
            <a:chExt cx="1327474" cy="1410442"/>
          </a:xfrm>
          <a:solidFill>
            <a:srgbClr val="19547C"/>
          </a:solidFill>
        </p:grpSpPr>
        <p:sp>
          <p:nvSpPr>
            <p:cNvPr id="10" name="六边形 9"/>
            <p:cNvSpPr/>
            <p:nvPr/>
          </p:nvSpPr>
          <p:spPr>
            <a:xfrm rot="16200000">
              <a:off x="354053" y="2467899"/>
              <a:ext cx="1410442" cy="1327474"/>
            </a:xfrm>
            <a:prstGeom prst="hexagon">
              <a:avLst/>
            </a:prstGeom>
            <a:grp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576707" y="2931581"/>
              <a:ext cx="954107" cy="400110"/>
            </a:xfrm>
            <a:prstGeom prst="rect">
              <a:avLst/>
            </a:prstGeom>
            <a:grpFill/>
            <a:ln>
              <a:noFill/>
            </a:ln>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sp>
        <p:nvSpPr>
          <p:cNvPr id="12" name="等腰三角形 11"/>
          <p:cNvSpPr/>
          <p:nvPr/>
        </p:nvSpPr>
        <p:spPr>
          <a:xfrm rot="5400000">
            <a:off x="2700790" y="3144416"/>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2938947" y="3141150"/>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六边形 13"/>
          <p:cNvSpPr/>
          <p:nvPr/>
        </p:nvSpPr>
        <p:spPr>
          <a:xfrm rot="16200000">
            <a:off x="3149447" y="1812267"/>
            <a:ext cx="2983834" cy="2808313"/>
          </a:xfrm>
          <a:prstGeom prst="hexagon">
            <a:avLst/>
          </a:prstGeom>
          <a:blipFill dpi="0" rotWithShape="1">
            <a:blip r:embed="rId3" cstate="print">
              <a:extLst>
                <a:ext uri="{28A0092B-C50C-407E-A947-70E740481C1C}">
                  <a14:useLocalDpi xmlns:a14="http://schemas.microsoft.com/office/drawing/2010/main" val="0"/>
                </a:ext>
              </a:extLst>
            </a:blip>
            <a:srcRect/>
            <a:stretch>
              <a:fillRect/>
            </a:stretch>
          </a:blipFill>
          <a:ln w="15875" cap="rnd">
            <a:solidFill>
              <a:srgbClr val="DDDD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rot="16200000">
            <a:off x="5085964" y="1669592"/>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5165658" y="1781447"/>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六边形 16"/>
          <p:cNvSpPr/>
          <p:nvPr/>
        </p:nvSpPr>
        <p:spPr>
          <a:xfrm rot="16200000">
            <a:off x="5646838" y="284118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5726532" y="2953045"/>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9" name="六边形 18"/>
          <p:cNvSpPr/>
          <p:nvPr/>
        </p:nvSpPr>
        <p:spPr>
          <a:xfrm rot="16200000">
            <a:off x="5143375" y="410396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5223069" y="4215826"/>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bwMode="auto">
          <a:xfrm>
            <a:off x="6134378" y="1502123"/>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3" name="TextBox 22"/>
          <p:cNvSpPr txBox="1"/>
          <p:nvPr/>
        </p:nvSpPr>
        <p:spPr bwMode="auto">
          <a:xfrm>
            <a:off x="6638434" y="2718087"/>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4" name="TextBox 23"/>
          <p:cNvSpPr txBox="1"/>
          <p:nvPr/>
        </p:nvSpPr>
        <p:spPr bwMode="auto">
          <a:xfrm>
            <a:off x="6134378" y="4022402"/>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Tree>
    <p:extLst>
      <p:ext uri="{BB962C8B-B14F-4D97-AF65-F5344CB8AC3E}">
        <p14:creationId xmlns:p14="http://schemas.microsoft.com/office/powerpoint/2010/main" val="413981506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0-#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0-#ppt_w/2"/>
                                          </p:val>
                                        </p:tav>
                                        <p:tav tm="100000">
                                          <p:val>
                                            <p:strVal val="#ppt_x"/>
                                          </p:val>
                                        </p:tav>
                                      </p:tavLst>
                                    </p:anim>
                                    <p:anim calcmode="lin" valueType="num">
                                      <p:cBhvr additive="base">
                                        <p:cTn id="44" dur="5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42"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1000"/>
                                        <p:tgtEl>
                                          <p:spTgt spid="23"/>
                                        </p:tgtEl>
                                      </p:cBhvr>
                                    </p:animEffect>
                                    <p:anim calcmode="lin" valueType="num">
                                      <p:cBhvr>
                                        <p:cTn id="53" dur="1000" fill="hold"/>
                                        <p:tgtEl>
                                          <p:spTgt spid="23"/>
                                        </p:tgtEl>
                                        <p:attrNameLst>
                                          <p:attrName>ppt_x</p:attrName>
                                        </p:attrNameLst>
                                      </p:cBhvr>
                                      <p:tavLst>
                                        <p:tav tm="0">
                                          <p:val>
                                            <p:strVal val="#ppt_x"/>
                                          </p:val>
                                        </p:tav>
                                        <p:tav tm="100000">
                                          <p:val>
                                            <p:strVal val="#ppt_x"/>
                                          </p:val>
                                        </p:tav>
                                      </p:tavLst>
                                    </p:anim>
                                    <p:anim calcmode="lin" valueType="num">
                                      <p:cBhvr>
                                        <p:cTn id="54" dur="1000" fill="hold"/>
                                        <p:tgtEl>
                                          <p:spTgt spid="23"/>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0-#ppt_w/2"/>
                                          </p:val>
                                        </p:tav>
                                        <p:tav tm="100000">
                                          <p:val>
                                            <p:strVal val="#ppt_x"/>
                                          </p:val>
                                        </p:tav>
                                      </p:tavLst>
                                    </p:anim>
                                    <p:anim calcmode="lin" valueType="num">
                                      <p:cBhvr additive="base">
                                        <p:cTn id="59" dur="5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0-#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42"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1000"/>
                                        <p:tgtEl>
                                          <p:spTgt spid="24"/>
                                        </p:tgtEl>
                                      </p:cBhvr>
                                    </p:animEffect>
                                    <p:anim calcmode="lin" valueType="num">
                                      <p:cBhvr>
                                        <p:cTn id="68" dur="1000" fill="hold"/>
                                        <p:tgtEl>
                                          <p:spTgt spid="24"/>
                                        </p:tgtEl>
                                        <p:attrNameLst>
                                          <p:attrName>ppt_x</p:attrName>
                                        </p:attrNameLst>
                                      </p:cBhvr>
                                      <p:tavLst>
                                        <p:tav tm="0">
                                          <p:val>
                                            <p:strVal val="#ppt_x"/>
                                          </p:val>
                                        </p:tav>
                                        <p:tav tm="100000">
                                          <p:val>
                                            <p:strVal val="#ppt_x"/>
                                          </p:val>
                                        </p:tav>
                                      </p:tavLst>
                                    </p:anim>
                                    <p:anim calcmode="lin" valueType="num">
                                      <p:cBhvr>
                                        <p:cTn id="6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animBg="1"/>
      <p:bldP spid="18" grpId="0"/>
      <p:bldP spid="19" grpId="0" animBg="1"/>
      <p:bldP spid="20"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1231942" y="3776710"/>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6" name="TextBox 25"/>
          <p:cNvSpPr txBox="1"/>
          <p:nvPr/>
        </p:nvSpPr>
        <p:spPr>
          <a:xfrm>
            <a:off x="4098865" y="1541082"/>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7" name="TextBox 26"/>
          <p:cNvSpPr txBox="1"/>
          <p:nvPr/>
        </p:nvSpPr>
        <p:spPr>
          <a:xfrm>
            <a:off x="6927368" y="3764659"/>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8" name="椭圆 27"/>
          <p:cNvSpPr/>
          <p:nvPr/>
        </p:nvSpPr>
        <p:spPr>
          <a:xfrm>
            <a:off x="1283766" y="1454950"/>
            <a:ext cx="1872187" cy="187218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w="76200">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2576514" y="1417340"/>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TextBox 29"/>
          <p:cNvSpPr txBox="1"/>
          <p:nvPr/>
        </p:nvSpPr>
        <p:spPr>
          <a:xfrm>
            <a:off x="2583505" y="1517680"/>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工作一</a:t>
            </a:r>
          </a:p>
        </p:txBody>
      </p:sp>
      <p:sp>
        <p:nvSpPr>
          <p:cNvPr id="31" name="椭圆 30"/>
          <p:cNvSpPr/>
          <p:nvPr/>
        </p:nvSpPr>
        <p:spPr>
          <a:xfrm>
            <a:off x="4098867" y="3183145"/>
            <a:ext cx="1872187" cy="1872187"/>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w="76200">
            <a:solidFill>
              <a:srgbClr val="1954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91615" y="3145535"/>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TextBox 32"/>
          <p:cNvSpPr txBox="1"/>
          <p:nvPr/>
        </p:nvSpPr>
        <p:spPr>
          <a:xfrm>
            <a:off x="5398606" y="3245872"/>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工作二</a:t>
            </a:r>
          </a:p>
        </p:txBody>
      </p:sp>
      <p:sp>
        <p:nvSpPr>
          <p:cNvPr id="34" name="椭圆 33"/>
          <p:cNvSpPr/>
          <p:nvPr/>
        </p:nvSpPr>
        <p:spPr>
          <a:xfrm>
            <a:off x="6974896" y="1526088"/>
            <a:ext cx="1872187" cy="1872187"/>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a:ln w="76200">
            <a:solidFill>
              <a:srgbClr val="E5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267640" y="1488481"/>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TextBox 35"/>
          <p:cNvSpPr txBox="1"/>
          <p:nvPr/>
        </p:nvSpPr>
        <p:spPr>
          <a:xfrm>
            <a:off x="8274630" y="1588818"/>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工作三</a:t>
            </a:r>
          </a:p>
        </p:txBody>
      </p:sp>
    </p:spTree>
    <p:extLst>
      <p:ext uri="{BB962C8B-B14F-4D97-AF65-F5344CB8AC3E}">
        <p14:creationId xmlns:p14="http://schemas.microsoft.com/office/powerpoint/2010/main" val="3672079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Scale>
                                      <p:cBhvr>
                                        <p:cTn id="1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9"/>
                                        </p:tgtEl>
                                        <p:attrNameLst>
                                          <p:attrName>ppt_x</p:attrName>
                                          <p:attrName>ppt_y</p:attrName>
                                        </p:attrNameLst>
                                      </p:cBhvr>
                                    </p:animMotion>
                                    <p:animEffect transition="in" filter="fade">
                                      <p:cBhvr>
                                        <p:cTn id="14" dur="1000"/>
                                        <p:tgtEl>
                                          <p:spTgt spid="29"/>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0"/>
                                        </p:tgtEl>
                                        <p:attrNameLst>
                                          <p:attrName>ppt_x</p:attrName>
                                          <p:attrName>ppt_y</p:attrName>
                                        </p:attrNameLst>
                                      </p:cBhvr>
                                    </p:animMotion>
                                    <p:animEffect transition="in" filter="fade">
                                      <p:cBhvr>
                                        <p:cTn id="19" dur="1000"/>
                                        <p:tgtEl>
                                          <p:spTgt spid="30"/>
                                        </p:tgtEl>
                                      </p:cBhvr>
                                    </p:animEffect>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ppt_x"/>
                                          </p:val>
                                        </p:tav>
                                        <p:tav tm="100000">
                                          <p:val>
                                            <p:strVal val="#ppt_x"/>
                                          </p:val>
                                        </p:tav>
                                      </p:tavLst>
                                    </p:anim>
                                    <p:anim calcmode="lin" valueType="num">
                                      <p:cBhvr additive="base">
                                        <p:cTn id="29" dur="500" fill="hold"/>
                                        <p:tgtEl>
                                          <p:spTgt spid="31"/>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5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Scale>
                                      <p:cBhvr>
                                        <p:cTn id="33"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33"/>
                                        </p:tgtEl>
                                        <p:attrNameLst>
                                          <p:attrName>ppt_x</p:attrName>
                                          <p:attrName>ppt_y</p:attrName>
                                        </p:attrNameLst>
                                      </p:cBhvr>
                                    </p:animMotion>
                                    <p:animEffect transition="in" filter="fade">
                                      <p:cBhvr>
                                        <p:cTn id="35" dur="1000"/>
                                        <p:tgtEl>
                                          <p:spTgt spid="33"/>
                                        </p:tgtEl>
                                      </p:cBhvr>
                                    </p:animEffect>
                                  </p:childTnLst>
                                </p:cTn>
                              </p:par>
                              <p:par>
                                <p:cTn id="36" presetID="52"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32"/>
                                        </p:tgtEl>
                                        <p:attrNameLst>
                                          <p:attrName>ppt_x</p:attrName>
                                          <p:attrName>ppt_y</p:attrName>
                                        </p:attrNameLst>
                                      </p:cBhvr>
                                    </p:animMotion>
                                    <p:animEffect transition="in" filter="fade">
                                      <p:cBhvr>
                                        <p:cTn id="40" dur="1000"/>
                                        <p:tgtEl>
                                          <p:spTgt spid="32"/>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ppt_x"/>
                                          </p:val>
                                        </p:tav>
                                        <p:tav tm="100000">
                                          <p:val>
                                            <p:strVal val="#ppt_x"/>
                                          </p:val>
                                        </p:tav>
                                      </p:tavLst>
                                    </p:anim>
                                    <p:anim calcmode="lin" valueType="num">
                                      <p:cBhvr additive="base">
                                        <p:cTn id="50" dur="500" fill="hold"/>
                                        <p:tgtEl>
                                          <p:spTgt spid="34"/>
                                        </p:tgtEl>
                                        <p:attrNameLst>
                                          <p:attrName>ppt_y</p:attrName>
                                        </p:attrNameLst>
                                      </p:cBhvr>
                                      <p:tavLst>
                                        <p:tav tm="0">
                                          <p:val>
                                            <p:strVal val="1+#ppt_h/2"/>
                                          </p:val>
                                        </p:tav>
                                        <p:tav tm="100000">
                                          <p:val>
                                            <p:strVal val="#ppt_y"/>
                                          </p:val>
                                        </p:tav>
                                      </p:tavLst>
                                    </p:anim>
                                  </p:childTnLst>
                                </p:cTn>
                              </p:par>
                            </p:childTnLst>
                          </p:cTn>
                        </p:par>
                        <p:par>
                          <p:cTn id="51" fill="hold">
                            <p:stCondLst>
                              <p:cond delay="4500"/>
                            </p:stCondLst>
                            <p:childTnLst>
                              <p:par>
                                <p:cTn id="52" presetID="5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Scale>
                                      <p:cBhvr>
                                        <p:cTn id="54"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36"/>
                                        </p:tgtEl>
                                        <p:attrNameLst>
                                          <p:attrName>ppt_x</p:attrName>
                                          <p:attrName>ppt_y</p:attrName>
                                        </p:attrNameLst>
                                      </p:cBhvr>
                                    </p:animMotion>
                                    <p:animEffect transition="in" filter="fade">
                                      <p:cBhvr>
                                        <p:cTn id="56" dur="1000"/>
                                        <p:tgtEl>
                                          <p:spTgt spid="36"/>
                                        </p:tgtEl>
                                      </p:cBhvr>
                                    </p:animEffect>
                                  </p:childTnLst>
                                </p:cTn>
                              </p:par>
                              <p:par>
                                <p:cTn id="57" presetID="52"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Scale>
                                      <p:cBhvr>
                                        <p:cTn id="59"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35"/>
                                        </p:tgtEl>
                                        <p:attrNameLst>
                                          <p:attrName>ppt_x</p:attrName>
                                          <p:attrName>ppt_y</p:attrName>
                                        </p:attrNameLst>
                                      </p:cBhvr>
                                    </p:animMotion>
                                    <p:animEffect transition="in" filter="fade">
                                      <p:cBhvr>
                                        <p:cTn id="61" dur="1000"/>
                                        <p:tgtEl>
                                          <p:spTgt spid="35"/>
                                        </p:tgtEl>
                                      </p:cBhvr>
                                    </p:animEffect>
                                  </p:childTnLst>
                                </p:cTn>
                              </p:par>
                            </p:childTnLst>
                          </p:cTn>
                        </p:par>
                        <p:par>
                          <p:cTn id="62" fill="hold">
                            <p:stCondLst>
                              <p:cond delay="5500"/>
                            </p:stCondLst>
                            <p:childTnLst>
                              <p:par>
                                <p:cTn id="63" presetID="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animBg="1"/>
      <p:bldP spid="29" grpId="0" animBg="1"/>
      <p:bldP spid="30" grpId="0"/>
      <p:bldP spid="31" grpId="0" animBg="1"/>
      <p:bldP spid="32" grpId="0" animBg="1"/>
      <p:bldP spid="33" grpId="0"/>
      <p:bldP spid="34" grpId="0" animBg="1"/>
      <p:bldP spid="35" grpId="0" animBg="1"/>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泪滴形 8"/>
          <p:cNvSpPr/>
          <p:nvPr/>
        </p:nvSpPr>
        <p:spPr>
          <a:xfrm rot="16200000" flipH="1">
            <a:off x="6774687" y="1345333"/>
            <a:ext cx="1563918" cy="1563918"/>
          </a:xfrm>
          <a:prstGeom prst="teardrop">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泪滴形 9"/>
          <p:cNvSpPr/>
          <p:nvPr/>
        </p:nvSpPr>
        <p:spPr>
          <a:xfrm rot="5400000" flipH="1" flipV="1">
            <a:off x="6774691" y="3040021"/>
            <a:ext cx="2121739" cy="2121739"/>
          </a:xfrm>
          <a:prstGeom prst="teardrop">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泪滴形 10"/>
          <p:cNvSpPr/>
          <p:nvPr/>
        </p:nvSpPr>
        <p:spPr>
          <a:xfrm rot="16200000" flipV="1">
            <a:off x="4533151" y="3040021"/>
            <a:ext cx="2121739" cy="2121739"/>
          </a:xfrm>
          <a:prstGeom prst="teardrop">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 Box 40"/>
          <p:cNvSpPr txBox="1">
            <a:spLocks noChangeArrowheads="1"/>
          </p:cNvSpPr>
          <p:nvPr/>
        </p:nvSpPr>
        <p:spPr bwMode="gray">
          <a:xfrm>
            <a:off x="1263579" y="1921402"/>
            <a:ext cx="5056765"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单击此处输入文字单击此处输入文字单击此处输入文字单击此处输入文字单击此处输文字单击此处输文字单击此处输文字单击此处输入文字单击此处输入文字单击此处输入文字单击此处输文字单击此处输入文字单击此处输入文字单击此处输文字单击此处输入文字单击此处输入文字</a:t>
            </a:r>
          </a:p>
        </p:txBody>
      </p:sp>
      <p:sp>
        <p:nvSpPr>
          <p:cNvPr id="13" name="Rectangle 11"/>
          <p:cNvSpPr>
            <a:spLocks noChangeArrowheads="1"/>
          </p:cNvSpPr>
          <p:nvPr/>
        </p:nvSpPr>
        <p:spPr bwMode="gray">
          <a:xfrm>
            <a:off x="4647955" y="1562627"/>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rgbClr val="404040"/>
                </a:solidFill>
                <a:latin typeface="微软雅黑" pitchFamily="34" charset="-122"/>
                <a:ea typeface="微软雅黑" pitchFamily="34" charset="-122"/>
              </a:rPr>
              <a:t>单击此处输入标题</a:t>
            </a:r>
          </a:p>
        </p:txBody>
      </p:sp>
      <p:sp>
        <p:nvSpPr>
          <p:cNvPr id="14" name="TextBox 13"/>
          <p:cNvSpPr txBox="1"/>
          <p:nvPr/>
        </p:nvSpPr>
        <p:spPr>
          <a:xfrm>
            <a:off x="6912880" y="1789574"/>
            <a:ext cx="1364476" cy="707886"/>
          </a:xfrm>
          <a:prstGeom prst="rect">
            <a:avLst/>
          </a:prstGeom>
          <a:noFill/>
        </p:spPr>
        <p:txBody>
          <a:bodyPr wrap="none" rtlCol="0">
            <a:spAutoFit/>
          </a:bodyPr>
          <a:lstStyle/>
          <a:p>
            <a:r>
              <a:rPr lang="zh-CN" altLang="en-US" sz="4000" b="1" spc="600" dirty="0">
                <a:solidFill>
                  <a:schemeClr val="bg1"/>
                </a:solidFill>
                <a:latin typeface="微软雅黑" panose="020B0503020204020204" pitchFamily="34" charset="-122"/>
                <a:ea typeface="微软雅黑" panose="020B0503020204020204" pitchFamily="34" charset="-122"/>
              </a:rPr>
              <a:t>标题</a:t>
            </a:r>
          </a:p>
        </p:txBody>
      </p:sp>
      <p:sp>
        <p:nvSpPr>
          <p:cNvPr id="15" name="Text Box 40"/>
          <p:cNvSpPr txBox="1">
            <a:spLocks noChangeArrowheads="1"/>
          </p:cNvSpPr>
          <p:nvPr/>
        </p:nvSpPr>
        <p:spPr bwMode="gray">
          <a:xfrm>
            <a:off x="4776036"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6" name="Rectangle 11"/>
          <p:cNvSpPr>
            <a:spLocks noChangeArrowheads="1"/>
          </p:cNvSpPr>
          <p:nvPr/>
        </p:nvSpPr>
        <p:spPr bwMode="gray">
          <a:xfrm>
            <a:off x="4896346"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
        <p:nvSpPr>
          <p:cNvPr id="17" name="Text Box 40"/>
          <p:cNvSpPr txBox="1">
            <a:spLocks noChangeArrowheads="1"/>
          </p:cNvSpPr>
          <p:nvPr/>
        </p:nvSpPr>
        <p:spPr bwMode="gray">
          <a:xfrm>
            <a:off x="6963492"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8" name="Rectangle 11"/>
          <p:cNvSpPr>
            <a:spLocks noChangeArrowheads="1"/>
          </p:cNvSpPr>
          <p:nvPr/>
        </p:nvSpPr>
        <p:spPr bwMode="gray">
          <a:xfrm>
            <a:off x="7083804"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Tree>
    <p:extLst>
      <p:ext uri="{BB962C8B-B14F-4D97-AF65-F5344CB8AC3E}">
        <p14:creationId xmlns:p14="http://schemas.microsoft.com/office/powerpoint/2010/main" val="258447080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6"/>
                                        </p:tgtEl>
                                        <p:attrNameLst>
                                          <p:attrName>ppt_y</p:attrName>
                                        </p:attrNameLst>
                                      </p:cBhvr>
                                      <p:tavLst>
                                        <p:tav tm="0">
                                          <p:val>
                                            <p:strVal val="#ppt_y"/>
                                          </p:val>
                                        </p:tav>
                                        <p:tav tm="100000">
                                          <p:val>
                                            <p:strVal val="#ppt_y"/>
                                          </p:val>
                                        </p:tav>
                                      </p:tavLst>
                                    </p:anim>
                                    <p:anim calcmode="lin" valueType="num">
                                      <p:cBhvr>
                                        <p:cTn id="3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6"/>
                                        </p:tgtEl>
                                      </p:cBhvr>
                                    </p:animEffect>
                                  </p:childTnLst>
                                </p:cTn>
                              </p:par>
                            </p:childTnLst>
                          </p:cTn>
                        </p:par>
                        <p:par>
                          <p:cTn id="33" fill="hold">
                            <p:stCondLst>
                              <p:cond delay="3350"/>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childTnLst>
                          </p:cTn>
                        </p:par>
                        <p:par>
                          <p:cTn id="39" fill="hold">
                            <p:stCondLst>
                              <p:cond delay="4100"/>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8"/>
                                        </p:tgtEl>
                                        <p:attrNameLst>
                                          <p:attrName>ppt_y</p:attrName>
                                        </p:attrNameLst>
                                      </p:cBhvr>
                                      <p:tavLst>
                                        <p:tav tm="0">
                                          <p:val>
                                            <p:strVal val="#ppt_y"/>
                                          </p:val>
                                        </p:tav>
                                        <p:tav tm="100000">
                                          <p:val>
                                            <p:strVal val="#ppt_y"/>
                                          </p:val>
                                        </p:tav>
                                      </p:tavLst>
                                    </p:anim>
                                    <p:anim calcmode="lin" valueType="num">
                                      <p:cBhvr>
                                        <p:cTn id="44"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8"/>
                                        </p:tgtEl>
                                      </p:cBhvr>
                                    </p:animEffect>
                                  </p:childTnLst>
                                </p:cTn>
                              </p:par>
                            </p:childTnLst>
                          </p:cTn>
                        </p:par>
                        <p:par>
                          <p:cTn id="47" fill="hold">
                            <p:stCondLst>
                              <p:cond delay="4950"/>
                            </p:stCondLst>
                            <p:childTnLst>
                              <p:par>
                                <p:cTn id="48" presetID="42"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750"/>
                                        <p:tgtEl>
                                          <p:spTgt spid="17"/>
                                        </p:tgtEl>
                                      </p:cBhvr>
                                    </p:animEffect>
                                    <p:anim calcmode="lin" valueType="num">
                                      <p:cBhvr>
                                        <p:cTn id="51" dur="750" fill="hold"/>
                                        <p:tgtEl>
                                          <p:spTgt spid="17"/>
                                        </p:tgtEl>
                                        <p:attrNameLst>
                                          <p:attrName>ppt_x</p:attrName>
                                        </p:attrNameLst>
                                      </p:cBhvr>
                                      <p:tavLst>
                                        <p:tav tm="0">
                                          <p:val>
                                            <p:strVal val="#ppt_x"/>
                                          </p:val>
                                        </p:tav>
                                        <p:tav tm="100000">
                                          <p:val>
                                            <p:strVal val="#ppt_x"/>
                                          </p:val>
                                        </p:tav>
                                      </p:tavLst>
                                    </p:anim>
                                    <p:anim calcmode="lin" valueType="num">
                                      <p:cBhvr>
                                        <p:cTn id="52" dur="750" fill="hold"/>
                                        <p:tgtEl>
                                          <p:spTgt spid="17"/>
                                        </p:tgtEl>
                                        <p:attrNameLst>
                                          <p:attrName>ppt_y</p:attrName>
                                        </p:attrNameLst>
                                      </p:cBhvr>
                                      <p:tavLst>
                                        <p:tav tm="0">
                                          <p:val>
                                            <p:strVal val="#ppt_y+.1"/>
                                          </p:val>
                                        </p:tav>
                                        <p:tav tm="100000">
                                          <p:val>
                                            <p:strVal val="#ppt_y"/>
                                          </p:val>
                                        </p:tav>
                                      </p:tavLst>
                                    </p:anim>
                                  </p:childTnLst>
                                </p:cTn>
                              </p:par>
                            </p:childTnLst>
                          </p:cTn>
                        </p:par>
                        <p:par>
                          <p:cTn id="53" fill="hold">
                            <p:stCondLst>
                              <p:cond delay="57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 calcmode="lin" valueType="num">
                                      <p:cBhvr>
                                        <p:cTn id="5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3"/>
                                        </p:tgtEl>
                                      </p:cBhvr>
                                    </p:animEffect>
                                  </p:childTnLst>
                                </p:cTn>
                              </p:par>
                            </p:childTnLst>
                          </p:cTn>
                        </p:par>
                        <p:par>
                          <p:cTn id="61" fill="hold">
                            <p:stCondLst>
                              <p:cond delay="655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750"/>
                                        <p:tgtEl>
                                          <p:spTgt spid="12"/>
                                        </p:tgtEl>
                                      </p:cBhvr>
                                    </p:animEffect>
                                    <p:anim calcmode="lin" valueType="num">
                                      <p:cBhvr>
                                        <p:cTn id="65" dur="750" fill="hold"/>
                                        <p:tgtEl>
                                          <p:spTgt spid="12"/>
                                        </p:tgtEl>
                                        <p:attrNameLst>
                                          <p:attrName>ppt_x</p:attrName>
                                        </p:attrNameLst>
                                      </p:cBhvr>
                                      <p:tavLst>
                                        <p:tav tm="0">
                                          <p:val>
                                            <p:strVal val="#ppt_x"/>
                                          </p:val>
                                        </p:tav>
                                        <p:tav tm="100000">
                                          <p:val>
                                            <p:strVal val="#ppt_x"/>
                                          </p:val>
                                        </p:tav>
                                      </p:tavLst>
                                    </p:anim>
                                    <p:anim calcmode="lin" valueType="num">
                                      <p:cBhvr>
                                        <p:cTn id="6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p:nvSpPr>
        <p:spPr>
          <a:xfrm>
            <a:off x="5090362" y="1180692"/>
            <a:ext cx="987388" cy="987388"/>
          </a:xfrm>
          <a:prstGeom prst="rtTriangl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4122944" y="2168080"/>
            <a:ext cx="987388" cy="987388"/>
          </a:xfrm>
          <a:prstGeom prst="r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p:nvSpPr>
        <p:spPr>
          <a:xfrm>
            <a:off x="5090362" y="3162356"/>
            <a:ext cx="987388" cy="987388"/>
          </a:xfrm>
          <a:prstGeom prst="r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a:off x="4122944" y="4149744"/>
            <a:ext cx="987388" cy="987388"/>
          </a:xfrm>
          <a:prstGeom prst="r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165355" y="1674386"/>
            <a:ext cx="418704" cy="369332"/>
          </a:xfrm>
          <a:prstGeom prst="rect">
            <a:avLst/>
          </a:prstGeom>
        </p:spPr>
        <p:txBody>
          <a:bodyPr wrap="none">
            <a:spAutoFit/>
          </a:bodyPr>
          <a:lstStyle/>
          <a:p>
            <a:pPr algn="ctr">
              <a:defRPr/>
            </a:pPr>
            <a:r>
              <a:rPr lang="en-US" altLang="zh-CN" dirty="0">
                <a:solidFill>
                  <a:schemeClr val="bg1"/>
                </a:solidFill>
              </a:rPr>
              <a:t>01</a:t>
            </a:r>
            <a:endParaRPr lang="zh-CN" altLang="en-US" dirty="0">
              <a:solidFill>
                <a:schemeClr val="bg1"/>
              </a:solidFill>
            </a:endParaRPr>
          </a:p>
        </p:txBody>
      </p:sp>
      <p:sp>
        <p:nvSpPr>
          <p:cNvPr id="14" name="矩形 13"/>
          <p:cNvSpPr/>
          <p:nvPr/>
        </p:nvSpPr>
        <p:spPr>
          <a:xfrm>
            <a:off x="4633767" y="2658901"/>
            <a:ext cx="418704" cy="369332"/>
          </a:xfrm>
          <a:prstGeom prst="rect">
            <a:avLst/>
          </a:prstGeom>
        </p:spPr>
        <p:txBody>
          <a:bodyPr wrap="none">
            <a:spAutoFit/>
          </a:bodyPr>
          <a:lstStyle/>
          <a:p>
            <a:pPr algn="ctr">
              <a:defRPr/>
            </a:pPr>
            <a:r>
              <a:rPr lang="en-US" altLang="zh-CN" dirty="0">
                <a:solidFill>
                  <a:schemeClr val="bg1"/>
                </a:solidFill>
              </a:rPr>
              <a:t>02</a:t>
            </a:r>
            <a:endParaRPr lang="zh-CN" altLang="en-US" dirty="0">
              <a:solidFill>
                <a:schemeClr val="bg1"/>
              </a:solidFill>
            </a:endParaRPr>
          </a:p>
        </p:txBody>
      </p:sp>
      <p:sp>
        <p:nvSpPr>
          <p:cNvPr id="15" name="矩形 14"/>
          <p:cNvSpPr/>
          <p:nvPr/>
        </p:nvSpPr>
        <p:spPr>
          <a:xfrm>
            <a:off x="5165355" y="3656050"/>
            <a:ext cx="418704" cy="369332"/>
          </a:xfrm>
          <a:prstGeom prst="rect">
            <a:avLst/>
          </a:prstGeom>
        </p:spPr>
        <p:txBody>
          <a:bodyPr wrap="none">
            <a:spAutoFit/>
          </a:bodyPr>
          <a:lstStyle/>
          <a:p>
            <a:pPr algn="ctr">
              <a:defRPr/>
            </a:pPr>
            <a:r>
              <a:rPr lang="en-US" altLang="zh-CN" dirty="0">
                <a:solidFill>
                  <a:schemeClr val="bg1"/>
                </a:solidFill>
              </a:rPr>
              <a:t>03</a:t>
            </a:r>
            <a:endParaRPr lang="zh-CN" altLang="en-US" dirty="0">
              <a:solidFill>
                <a:schemeClr val="bg1"/>
              </a:solidFill>
            </a:endParaRPr>
          </a:p>
        </p:txBody>
      </p:sp>
      <p:sp>
        <p:nvSpPr>
          <p:cNvPr id="16" name="矩形 15"/>
          <p:cNvSpPr/>
          <p:nvPr/>
        </p:nvSpPr>
        <p:spPr>
          <a:xfrm>
            <a:off x="4671661" y="4659441"/>
            <a:ext cx="418704" cy="369332"/>
          </a:xfrm>
          <a:prstGeom prst="rect">
            <a:avLst/>
          </a:prstGeom>
        </p:spPr>
        <p:txBody>
          <a:bodyPr wrap="none">
            <a:spAutoFit/>
          </a:bodyPr>
          <a:lstStyle/>
          <a:p>
            <a:pPr algn="ctr">
              <a:defRPr/>
            </a:pPr>
            <a:r>
              <a:rPr lang="en-US" altLang="zh-CN" dirty="0">
                <a:solidFill>
                  <a:schemeClr val="bg1"/>
                </a:solidFill>
              </a:rPr>
              <a:t>04</a:t>
            </a:r>
            <a:endParaRPr lang="zh-CN" altLang="en-US" dirty="0">
              <a:solidFill>
                <a:schemeClr val="bg1"/>
              </a:solidFill>
            </a:endParaRPr>
          </a:p>
        </p:txBody>
      </p:sp>
      <p:sp>
        <p:nvSpPr>
          <p:cNvPr id="17" name="TextBox 16"/>
          <p:cNvSpPr txBox="1"/>
          <p:nvPr/>
        </p:nvSpPr>
        <p:spPr bwMode="auto">
          <a:xfrm>
            <a:off x="1431298" y="1538888"/>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8" name="TextBox 17"/>
          <p:cNvSpPr txBox="1"/>
          <p:nvPr/>
        </p:nvSpPr>
        <p:spPr bwMode="auto">
          <a:xfrm>
            <a:off x="5584056" y="2490430"/>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9" name="TextBox 18"/>
          <p:cNvSpPr txBox="1"/>
          <p:nvPr/>
        </p:nvSpPr>
        <p:spPr bwMode="auto">
          <a:xfrm>
            <a:off x="1401186" y="3413759"/>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20" name="TextBox 19"/>
          <p:cNvSpPr txBox="1"/>
          <p:nvPr/>
        </p:nvSpPr>
        <p:spPr bwMode="auto">
          <a:xfrm>
            <a:off x="5553944" y="4382445"/>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Tree>
    <p:extLst>
      <p:ext uri="{BB962C8B-B14F-4D97-AF65-F5344CB8AC3E}">
        <p14:creationId xmlns:p14="http://schemas.microsoft.com/office/powerpoint/2010/main" val="30917612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2000"/>
                            </p:stCondLst>
                            <p:childTnLst>
                              <p:par>
                                <p:cTn id="23" presetID="2" presetClass="entr" presetSubtype="2"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0-#ppt_w/2"/>
                                          </p:val>
                                        </p:tav>
                                        <p:tav tm="100000">
                                          <p:val>
                                            <p:strVal val="#ppt_x"/>
                                          </p:val>
                                        </p:tav>
                                      </p:tavLst>
                                    </p:anim>
                                    <p:anim calcmode="lin" valueType="num">
                                      <p:cBhvr additive="base">
                                        <p:cTn id="35" dur="50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p:bldP spid="15" grpId="0"/>
      <p:bldP spid="16" grpId="0"/>
      <p:bldP spid="17" grpId="0"/>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975550" y="2065417"/>
            <a:ext cx="4392487" cy="900246"/>
          </a:xfrm>
          <a:prstGeom prst="rect">
            <a:avLst/>
          </a:prstGeom>
          <a:noFill/>
        </p:spPr>
        <p:txBody>
          <a:bodyPr wrap="square" rtlCol="0">
            <a:spAutoFit/>
          </a:bodyPr>
          <a:lstStyle/>
          <a:p>
            <a:pPr>
              <a:lnSpc>
                <a:spcPct val="125000"/>
              </a:lnSpc>
            </a:pPr>
            <a:r>
              <a:rPr lang="zh-CN" altLang="en-US" sz="140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添加文本说明内容添加文本说明内容添加文本说明内容添加文本说明内容添加文本说明内容添加文本说明内容添加文本说明内容添加内容</a:t>
            </a:r>
          </a:p>
        </p:txBody>
      </p:sp>
      <p:sp>
        <p:nvSpPr>
          <p:cNvPr id="23" name="TextBox 6"/>
          <p:cNvSpPr txBox="1"/>
          <p:nvPr/>
        </p:nvSpPr>
        <p:spPr>
          <a:xfrm>
            <a:off x="975545" y="3374659"/>
            <a:ext cx="4104456" cy="415498"/>
          </a:xfrm>
          <a:prstGeom prst="rect">
            <a:avLst/>
          </a:prstGeom>
          <a:noFill/>
        </p:spPr>
        <p:txBody>
          <a:bodyPr wrap="square" rtlCol="0">
            <a:spAutoFit/>
          </a:bodyPr>
          <a:lstStyle/>
          <a:p>
            <a:pPr>
              <a:lnSpc>
                <a:spcPct val="150000"/>
              </a:lnSpc>
            </a:pPr>
            <a:r>
              <a:rPr lang="zh-CN" altLang="en-US" sz="1400" dirty="0">
                <a:solidFill>
                  <a:schemeClr val="bg2">
                    <a:lumMod val="10000"/>
                  </a:schemeClr>
                </a:solidFill>
                <a:latin typeface="Calibri"/>
                <a:ea typeface="微软雅黑"/>
              </a:rPr>
              <a:t>添加文本说明内容添加文本说明内容添加文本</a:t>
            </a:r>
          </a:p>
        </p:txBody>
      </p:sp>
      <p:sp>
        <p:nvSpPr>
          <p:cNvPr id="24" name="对角圆角矩形 23"/>
          <p:cNvSpPr/>
          <p:nvPr/>
        </p:nvSpPr>
        <p:spPr>
          <a:xfrm>
            <a:off x="1047553" y="1705378"/>
            <a:ext cx="1425644" cy="381387"/>
          </a:xfrm>
          <a:prstGeom prst="round2DiagRect">
            <a:avLst>
              <a:gd name="adj1" fmla="val 30205"/>
              <a:gd name="adj2" fmla="val 0"/>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标题一</a:t>
            </a:r>
          </a:p>
        </p:txBody>
      </p:sp>
      <p:sp>
        <p:nvSpPr>
          <p:cNvPr id="37" name="对角圆角矩形 36"/>
          <p:cNvSpPr/>
          <p:nvPr/>
        </p:nvSpPr>
        <p:spPr>
          <a:xfrm>
            <a:off x="1047553" y="3038537"/>
            <a:ext cx="1425644" cy="381387"/>
          </a:xfrm>
          <a:prstGeom prst="round2DiagRect">
            <a:avLst>
              <a:gd name="adj1" fmla="val 30205"/>
              <a:gd name="adj2" fmla="val 0"/>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标题二</a:t>
            </a:r>
          </a:p>
        </p:txBody>
      </p:sp>
      <p:sp>
        <p:nvSpPr>
          <p:cNvPr id="38" name="对角圆角矩形 37"/>
          <p:cNvSpPr/>
          <p:nvPr/>
        </p:nvSpPr>
        <p:spPr>
          <a:xfrm>
            <a:off x="1047553" y="3861700"/>
            <a:ext cx="1425644" cy="381387"/>
          </a:xfrm>
          <a:prstGeom prst="round2DiagRect">
            <a:avLst>
              <a:gd name="adj1" fmla="val 30205"/>
              <a:gd name="adj2" fmla="val 0"/>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标题三</a:t>
            </a:r>
          </a:p>
        </p:txBody>
      </p:sp>
      <p:sp>
        <p:nvSpPr>
          <p:cNvPr id="39" name="TextBox 6"/>
          <p:cNvSpPr txBox="1"/>
          <p:nvPr/>
        </p:nvSpPr>
        <p:spPr>
          <a:xfrm>
            <a:off x="975550" y="4231671"/>
            <a:ext cx="4392487" cy="630942"/>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r>
              <a:rPr lang="zh-CN" altLang="en-US" dirty="0">
                <a:solidFill>
                  <a:schemeClr val="bg2">
                    <a:lumMod val="10000"/>
                  </a:schemeClr>
                </a:solidFill>
              </a:rPr>
              <a:t>添加文本说明内容添加文本说明内容添加文本说明内容添加文本说明内容添加内容</a:t>
            </a:r>
          </a:p>
        </p:txBody>
      </p:sp>
      <p:pic>
        <p:nvPicPr>
          <p:cNvPr id="4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742012" y="2198388"/>
            <a:ext cx="2759859" cy="17249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1"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rot="422593">
            <a:off x="6270639" y="2456722"/>
            <a:ext cx="2888945" cy="22005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2"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854817">
            <a:off x="5728110" y="3348123"/>
            <a:ext cx="2562324" cy="182222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271127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9" presetClass="entr" presetSubtype="0" decel="10000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 calcmode="lin" valueType="num">
                                      <p:cBhvr>
                                        <p:cTn id="21" dur="500" fill="hold"/>
                                        <p:tgtEl>
                                          <p:spTgt spid="40"/>
                                        </p:tgtEl>
                                        <p:attrNameLst>
                                          <p:attrName>style.rotation</p:attrName>
                                        </p:attrNameLst>
                                      </p:cBhvr>
                                      <p:tavLst>
                                        <p:tav tm="0">
                                          <p:val>
                                            <p:fltVal val="360"/>
                                          </p:val>
                                        </p:tav>
                                        <p:tav tm="100000">
                                          <p:val>
                                            <p:fltVal val="0"/>
                                          </p:val>
                                        </p:tav>
                                      </p:tavLst>
                                    </p:anim>
                                    <p:animEffect transition="in" filter="fade">
                                      <p:cBhvr>
                                        <p:cTn id="22" dur="500"/>
                                        <p:tgtEl>
                                          <p:spTgt spid="40"/>
                                        </p:tgtEl>
                                      </p:cBhvr>
                                    </p:animEffect>
                                  </p:childTnLst>
                                </p:cTn>
                              </p:par>
                            </p:childTnLst>
                          </p:cTn>
                        </p:par>
                        <p:par>
                          <p:cTn id="23" fill="hold">
                            <p:stCondLst>
                              <p:cond delay="2750"/>
                            </p:stCondLst>
                            <p:childTnLst>
                              <p:par>
                                <p:cTn id="24" presetID="6" presetClass="emph" presetSubtype="0" fill="hold" nodeType="afterEffect">
                                  <p:stCondLst>
                                    <p:cond delay="0"/>
                                  </p:stCondLst>
                                  <p:childTnLst>
                                    <p:animScale>
                                      <p:cBhvr>
                                        <p:cTn id="25" dur="2000" fill="hold"/>
                                        <p:tgtEl>
                                          <p:spTgt spid="40"/>
                                        </p:tgtEl>
                                      </p:cBhvr>
                                      <p:by x="75000" y="75000"/>
                                    </p:animScale>
                                  </p:childTnLst>
                                </p:cTn>
                              </p:par>
                              <p:par>
                                <p:cTn id="26" presetID="56" presetClass="path" presetSubtype="0" accel="50000" decel="50000" fill="hold" nodeType="withEffect">
                                  <p:stCondLst>
                                    <p:cond delay="250"/>
                                  </p:stCondLst>
                                  <p:childTnLst>
                                    <p:animMotion origin="layout" path="M 3.88889E-6 -2.22222E-6 L -0.07848 -0.26611 " pathEditMode="relative" rAng="0" ptsTypes="AA">
                                      <p:cBhvr>
                                        <p:cTn id="27" dur="750" fill="hold"/>
                                        <p:tgtEl>
                                          <p:spTgt spid="40"/>
                                        </p:tgtEl>
                                        <p:attrNameLst>
                                          <p:attrName>ppt_x</p:attrName>
                                          <p:attrName>ppt_y</p:attrName>
                                        </p:attrNameLst>
                                      </p:cBhvr>
                                      <p:rCtr x="-3924" y="-13306"/>
                                    </p:animMotion>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1000"/>
                                        <p:tgtEl>
                                          <p:spTgt spid="37"/>
                                        </p:tgtEl>
                                      </p:cBhvr>
                                    </p:animEffect>
                                    <p:anim calcmode="lin" valueType="num">
                                      <p:cBhvr>
                                        <p:cTn id="32" dur="1000" fill="hold"/>
                                        <p:tgtEl>
                                          <p:spTgt spid="37"/>
                                        </p:tgtEl>
                                        <p:attrNameLst>
                                          <p:attrName>ppt_x</p:attrName>
                                        </p:attrNameLst>
                                      </p:cBhvr>
                                      <p:tavLst>
                                        <p:tav tm="0">
                                          <p:val>
                                            <p:strVal val="#ppt_x"/>
                                          </p:val>
                                        </p:tav>
                                        <p:tav tm="100000">
                                          <p:val>
                                            <p:strVal val="#ppt_x"/>
                                          </p:val>
                                        </p:tav>
                                      </p:tavLst>
                                    </p:anim>
                                    <p:anim calcmode="lin" valueType="num">
                                      <p:cBhvr>
                                        <p:cTn id="33" dur="1000" fill="hold"/>
                                        <p:tgtEl>
                                          <p:spTgt spid="3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par>
                          <p:cTn id="39" fill="hold">
                            <p:stCondLst>
                              <p:cond delay="6000"/>
                            </p:stCondLst>
                            <p:childTnLst>
                              <p:par>
                                <p:cTn id="40" presetID="49" presetClass="entr" presetSubtype="0" decel="100000"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 calcmode="lin" valueType="num">
                                      <p:cBhvr>
                                        <p:cTn id="44" dur="500" fill="hold"/>
                                        <p:tgtEl>
                                          <p:spTgt spid="41"/>
                                        </p:tgtEl>
                                        <p:attrNameLst>
                                          <p:attrName>style.rotation</p:attrName>
                                        </p:attrNameLst>
                                      </p:cBhvr>
                                      <p:tavLst>
                                        <p:tav tm="0">
                                          <p:val>
                                            <p:fltVal val="360"/>
                                          </p:val>
                                        </p:tav>
                                        <p:tav tm="100000">
                                          <p:val>
                                            <p:fltVal val="0"/>
                                          </p:val>
                                        </p:tav>
                                      </p:tavLst>
                                    </p:anim>
                                    <p:animEffect transition="in" filter="fade">
                                      <p:cBhvr>
                                        <p:cTn id="45" dur="500"/>
                                        <p:tgtEl>
                                          <p:spTgt spid="41"/>
                                        </p:tgtEl>
                                      </p:cBhvr>
                                    </p:animEffect>
                                  </p:childTnLst>
                                </p:cTn>
                              </p:par>
                            </p:childTnLst>
                          </p:cTn>
                        </p:par>
                        <p:par>
                          <p:cTn id="46" fill="hold">
                            <p:stCondLst>
                              <p:cond delay="6500"/>
                            </p:stCondLst>
                            <p:childTnLst>
                              <p:par>
                                <p:cTn id="47" presetID="6" presetClass="emph" presetSubtype="0" fill="hold" nodeType="afterEffect">
                                  <p:stCondLst>
                                    <p:cond delay="0"/>
                                  </p:stCondLst>
                                  <p:childTnLst>
                                    <p:animScale>
                                      <p:cBhvr>
                                        <p:cTn id="48" dur="2000" fill="hold"/>
                                        <p:tgtEl>
                                          <p:spTgt spid="41"/>
                                        </p:tgtEl>
                                      </p:cBhvr>
                                      <p:by x="75000" y="75000"/>
                                    </p:animScale>
                                  </p:childTnLst>
                                </p:cTn>
                              </p:par>
                              <p:par>
                                <p:cTn id="49" presetID="56" presetClass="path" presetSubtype="0" accel="50000" decel="50000" fill="hold" nodeType="withEffect">
                                  <p:stCondLst>
                                    <p:cond delay="250"/>
                                  </p:stCondLst>
                                  <p:childTnLst>
                                    <p:animMotion origin="layout" path="M 3.05556E-6 0 L -0.00625 -0.16028 " pathEditMode="relative" rAng="0" ptsTypes="AA">
                                      <p:cBhvr>
                                        <p:cTn id="50" dur="750" fill="hold"/>
                                        <p:tgtEl>
                                          <p:spTgt spid="41"/>
                                        </p:tgtEl>
                                        <p:attrNameLst>
                                          <p:attrName>ppt_x</p:attrName>
                                          <p:attrName>ppt_y</p:attrName>
                                        </p:attrNameLst>
                                      </p:cBhvr>
                                      <p:rCtr x="-313" y="-8028"/>
                                    </p:animMotion>
                                  </p:childTnLst>
                                </p:cTn>
                              </p:par>
                            </p:childTnLst>
                          </p:cTn>
                        </p:par>
                        <p:par>
                          <p:cTn id="51" fill="hold">
                            <p:stCondLst>
                              <p:cond delay="8500"/>
                            </p:stCondLst>
                            <p:childTnLst>
                              <p:par>
                                <p:cTn id="52" presetID="42"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1000"/>
                                        <p:tgtEl>
                                          <p:spTgt spid="38"/>
                                        </p:tgtEl>
                                      </p:cBhvr>
                                    </p:animEffect>
                                    <p:anim calcmode="lin" valueType="num">
                                      <p:cBhvr>
                                        <p:cTn id="55" dur="1000" fill="hold"/>
                                        <p:tgtEl>
                                          <p:spTgt spid="38"/>
                                        </p:tgtEl>
                                        <p:attrNameLst>
                                          <p:attrName>ppt_x</p:attrName>
                                        </p:attrNameLst>
                                      </p:cBhvr>
                                      <p:tavLst>
                                        <p:tav tm="0">
                                          <p:val>
                                            <p:strVal val="#ppt_x"/>
                                          </p:val>
                                        </p:tav>
                                        <p:tav tm="100000">
                                          <p:val>
                                            <p:strVal val="#ppt_x"/>
                                          </p:val>
                                        </p:tav>
                                      </p:tavLst>
                                    </p:anim>
                                    <p:anim calcmode="lin" valueType="num">
                                      <p:cBhvr>
                                        <p:cTn id="56" dur="1000" fill="hold"/>
                                        <p:tgtEl>
                                          <p:spTgt spid="38"/>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5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ppt_x</p:attrName>
                                        </p:attrNameLst>
                                      </p:cBhvr>
                                      <p:tavLst>
                                        <p:tav tm="0">
                                          <p:val>
                                            <p:strVal val="#ppt_x"/>
                                          </p:val>
                                        </p:tav>
                                        <p:tav tm="100000">
                                          <p:val>
                                            <p:strVal val="#ppt_x"/>
                                          </p:val>
                                        </p:tav>
                                      </p:tavLst>
                                    </p:anim>
                                    <p:anim calcmode="lin" valueType="num">
                                      <p:cBhvr>
                                        <p:cTn id="61" dur="1000" fill="hold"/>
                                        <p:tgtEl>
                                          <p:spTgt spid="39"/>
                                        </p:tgtEl>
                                        <p:attrNameLst>
                                          <p:attrName>ppt_y</p:attrName>
                                        </p:attrNameLst>
                                      </p:cBhvr>
                                      <p:tavLst>
                                        <p:tav tm="0">
                                          <p:val>
                                            <p:strVal val="#ppt_y+.1"/>
                                          </p:val>
                                        </p:tav>
                                        <p:tav tm="100000">
                                          <p:val>
                                            <p:strVal val="#ppt_y"/>
                                          </p:val>
                                        </p:tav>
                                      </p:tavLst>
                                    </p:anim>
                                  </p:childTnLst>
                                </p:cTn>
                              </p:par>
                            </p:childTnLst>
                          </p:cTn>
                        </p:par>
                        <p:par>
                          <p:cTn id="62" fill="hold">
                            <p:stCondLst>
                              <p:cond delay="9750"/>
                            </p:stCondLst>
                            <p:childTnLst>
                              <p:par>
                                <p:cTn id="63" presetID="49" presetClass="entr" presetSubtype="0" decel="100000" fill="hold"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36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7" grpId="0" animBg="1"/>
      <p:bldP spid="38" grpId="0" animBg="1"/>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a:grpSpLocks/>
          </p:cNvGrpSpPr>
          <p:nvPr/>
        </p:nvGrpSpPr>
        <p:grpSpPr bwMode="auto">
          <a:xfrm>
            <a:off x="3150374" y="2192567"/>
            <a:ext cx="2898775" cy="2897187"/>
            <a:chOff x="3868719" y="1776670"/>
            <a:chExt cx="2628619" cy="2628031"/>
          </a:xfrm>
        </p:grpSpPr>
        <p:sp>
          <p:nvSpPr>
            <p:cNvPr id="33"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E55948"/>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4" name="Oval 5"/>
            <p:cNvSpPr>
              <a:spLocks noChangeArrowheads="1"/>
            </p:cNvSpPr>
            <p:nvPr/>
          </p:nvSpPr>
          <p:spPr bwMode="auto">
            <a:xfrm>
              <a:off x="4274672" y="2176995"/>
              <a:ext cx="1822471" cy="182738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08005">
                <a:defRPr/>
              </a:pPr>
              <a:r>
                <a:rPr lang="zh-CN" altLang="en-US" sz="2000" kern="0" dirty="0">
                  <a:solidFill>
                    <a:schemeClr val="tx1">
                      <a:lumMod val="75000"/>
                      <a:lumOff val="25000"/>
                    </a:schemeClr>
                  </a:solidFill>
                  <a:latin typeface="Calibri"/>
                </a:rPr>
                <a:t>单击此处添加文本</a:t>
              </a:r>
              <a:endParaRPr lang="en-US" sz="2000" kern="0" dirty="0">
                <a:solidFill>
                  <a:schemeClr val="tx1">
                    <a:lumMod val="75000"/>
                    <a:lumOff val="25000"/>
                  </a:schemeClr>
                </a:solidFill>
                <a:latin typeface="Calibri"/>
              </a:endParaRPr>
            </a:p>
          </p:txBody>
        </p:sp>
      </p:grpSp>
      <p:grpSp>
        <p:nvGrpSpPr>
          <p:cNvPr id="35" name="组合 34"/>
          <p:cNvGrpSpPr>
            <a:grpSpLocks/>
          </p:cNvGrpSpPr>
          <p:nvPr/>
        </p:nvGrpSpPr>
        <p:grpSpPr bwMode="auto">
          <a:xfrm>
            <a:off x="5701481" y="1660751"/>
            <a:ext cx="1974850" cy="1973263"/>
            <a:chOff x="6012485" y="1170407"/>
            <a:chExt cx="1487948" cy="1487615"/>
          </a:xfrm>
        </p:grpSpPr>
        <p:sp>
          <p:nvSpPr>
            <p:cNvPr id="36"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37BEDE"/>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7" name="Oval 7"/>
            <p:cNvSpPr>
              <a:spLocks noChangeArrowheads="1"/>
            </p:cNvSpPr>
            <p:nvPr/>
          </p:nvSpPr>
          <p:spPr bwMode="auto">
            <a:xfrm>
              <a:off x="6307921" y="1468409"/>
              <a:ext cx="897075" cy="89161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solidFill>
                    <a:schemeClr val="tx1">
                      <a:lumMod val="75000"/>
                      <a:lumOff val="25000"/>
                    </a:schemeClr>
                  </a:solidFill>
                  <a:latin typeface="Calibri"/>
                </a:rPr>
                <a:t>单击此处添加文本</a:t>
              </a:r>
              <a:endParaRPr lang="en-US" altLang="zh-CN" sz="1300" kern="0" dirty="0">
                <a:solidFill>
                  <a:schemeClr val="tx1">
                    <a:lumMod val="75000"/>
                    <a:lumOff val="25000"/>
                  </a:schemeClr>
                </a:solidFill>
                <a:latin typeface="Calibri"/>
              </a:endParaRPr>
            </a:p>
          </p:txBody>
        </p:sp>
      </p:grpSp>
      <p:grpSp>
        <p:nvGrpSpPr>
          <p:cNvPr id="38" name="组合 37"/>
          <p:cNvGrpSpPr>
            <a:grpSpLocks/>
          </p:cNvGrpSpPr>
          <p:nvPr/>
        </p:nvGrpSpPr>
        <p:grpSpPr bwMode="auto">
          <a:xfrm>
            <a:off x="1021537" y="1956023"/>
            <a:ext cx="2287587" cy="2293938"/>
            <a:chOff x="2057536" y="1194444"/>
            <a:chExt cx="2075647" cy="2080525"/>
          </a:xfrm>
        </p:grpSpPr>
        <p:sp>
          <p:nvSpPr>
            <p:cNvPr id="39"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FCC4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0" name="Oval 9"/>
            <p:cNvSpPr>
              <a:spLocks noChangeArrowheads="1"/>
            </p:cNvSpPr>
            <p:nvPr/>
          </p:nvSpPr>
          <p:spPr bwMode="auto">
            <a:xfrm>
              <a:off x="2404677" y="1544318"/>
              <a:ext cx="1378484" cy="1377897"/>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1" name="TextBox 53"/>
          <p:cNvSpPr txBox="1">
            <a:spLocks noChangeArrowheads="1"/>
          </p:cNvSpPr>
          <p:nvPr/>
        </p:nvSpPr>
        <p:spPr bwMode="auto">
          <a:xfrm>
            <a:off x="1086621" y="1548039"/>
            <a:ext cx="1905000"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2" name="TextBox 53"/>
          <p:cNvSpPr txBox="1">
            <a:spLocks noChangeArrowheads="1"/>
          </p:cNvSpPr>
          <p:nvPr/>
        </p:nvSpPr>
        <p:spPr bwMode="auto">
          <a:xfrm>
            <a:off x="3547246" y="1808389"/>
            <a:ext cx="1906588"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3" name="TextBox 53"/>
          <p:cNvSpPr txBox="1">
            <a:spLocks noChangeArrowheads="1"/>
          </p:cNvSpPr>
          <p:nvPr/>
        </p:nvSpPr>
        <p:spPr bwMode="auto">
          <a:xfrm>
            <a:off x="7438212" y="2183039"/>
            <a:ext cx="1666875"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grpSp>
        <p:nvGrpSpPr>
          <p:cNvPr id="44" name="组合 43"/>
          <p:cNvGrpSpPr>
            <a:grpSpLocks/>
          </p:cNvGrpSpPr>
          <p:nvPr/>
        </p:nvGrpSpPr>
        <p:grpSpPr bwMode="auto">
          <a:xfrm>
            <a:off x="7358834" y="2676748"/>
            <a:ext cx="1825625" cy="1830388"/>
            <a:chOff x="2057536" y="1194444"/>
            <a:chExt cx="2075647" cy="2080525"/>
          </a:xfrm>
        </p:grpSpPr>
        <p:sp>
          <p:nvSpPr>
            <p:cNvPr id="45"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19547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6" name="Oval 9"/>
            <p:cNvSpPr>
              <a:spLocks noChangeArrowheads="1"/>
            </p:cNvSpPr>
            <p:nvPr/>
          </p:nvSpPr>
          <p:spPr bwMode="auto">
            <a:xfrm>
              <a:off x="2404079" y="1544506"/>
              <a:ext cx="1378952" cy="1378596"/>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7" name="TextBox 53"/>
          <p:cNvSpPr txBox="1">
            <a:spLocks noChangeArrowheads="1"/>
          </p:cNvSpPr>
          <p:nvPr/>
        </p:nvSpPr>
        <p:spPr bwMode="auto">
          <a:xfrm>
            <a:off x="5701485" y="1252764"/>
            <a:ext cx="1906587"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Tree>
    <p:extLst>
      <p:ext uri="{BB962C8B-B14F-4D97-AF65-F5344CB8AC3E}">
        <p14:creationId xmlns:p14="http://schemas.microsoft.com/office/powerpoint/2010/main" val="15345736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4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nodeType="withEffect">
                                  <p:stCondLst>
                                    <p:cond delay="60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par>
                                <p:cTn id="14" presetID="10" presetClass="entr" presetSubtype="0" fill="hold" nodeType="withEffect">
                                  <p:stCondLst>
                                    <p:cond delay="100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500"/>
                                        <p:tgtEl>
                                          <p:spTgt spid="44"/>
                                        </p:tgtEl>
                                      </p:cBhvr>
                                    </p:animEffect>
                                  </p:childTnLst>
                                </p:cTn>
                              </p:par>
                            </p:childTnLst>
                          </p:cTn>
                        </p:par>
                        <p:par>
                          <p:cTn id="17" fill="hold">
                            <p:stCondLst>
                              <p:cond delay="1500"/>
                            </p:stCondLst>
                            <p:childTnLst>
                              <p:par>
                                <p:cTn id="18" presetID="8" presetClass="emph" presetSubtype="0" fill="hold" nodeType="afterEffect">
                                  <p:stCondLst>
                                    <p:cond delay="0"/>
                                  </p:stCondLst>
                                  <p:childTnLst>
                                    <p:animRot by="21600000">
                                      <p:cBhvr>
                                        <p:cTn id="19" dur="2000" fill="hold"/>
                                        <p:tgtEl>
                                          <p:spTgt spid="32"/>
                                        </p:tgtEl>
                                        <p:attrNameLst>
                                          <p:attrName>r</p:attrName>
                                        </p:attrNameLst>
                                      </p:cBhvr>
                                    </p:animRot>
                                  </p:childTnLst>
                                </p:cTn>
                              </p:par>
                              <p:par>
                                <p:cTn id="20" presetID="8" presetClass="emph" presetSubtype="0" fill="hold" nodeType="withEffect">
                                  <p:stCondLst>
                                    <p:cond delay="0"/>
                                  </p:stCondLst>
                                  <p:childTnLst>
                                    <p:animRot by="21600000">
                                      <p:cBhvr>
                                        <p:cTn id="21" dur="1500" fill="hold"/>
                                        <p:tgtEl>
                                          <p:spTgt spid="38"/>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35"/>
                                        </p:tgtEl>
                                        <p:attrNameLst>
                                          <p:attrName>r</p:attrName>
                                        </p:attrNameLst>
                                      </p:cBhvr>
                                    </p:animRot>
                                  </p:childTnLst>
                                </p:cTn>
                              </p:par>
                              <p:par>
                                <p:cTn id="24" presetID="8" presetClass="emph" presetSubtype="0" fill="hold" nodeType="withEffect">
                                  <p:stCondLst>
                                    <p:cond delay="0"/>
                                  </p:stCondLst>
                                  <p:childTnLst>
                                    <p:animRot by="21600000">
                                      <p:cBhvr>
                                        <p:cTn id="25" dur="1500" fill="hold"/>
                                        <p:tgtEl>
                                          <p:spTgt spid="44"/>
                                        </p:tgtEl>
                                        <p:attrNameLst>
                                          <p:attrName>r</p:attrName>
                                        </p:attrNameLst>
                                      </p:cBhvr>
                                    </p:animRot>
                                  </p:childTnLst>
                                </p:cTn>
                              </p:par>
                              <p:par>
                                <p:cTn id="26" presetID="42" presetClass="entr" presetSubtype="0" fill="hold" grpId="0" nodeType="withEffect">
                                  <p:stCondLst>
                                    <p:cond delay="6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anim calcmode="lin" valueType="num">
                                      <p:cBhvr>
                                        <p:cTn id="29" dur="500" fill="hold"/>
                                        <p:tgtEl>
                                          <p:spTgt spid="41"/>
                                        </p:tgtEl>
                                        <p:attrNameLst>
                                          <p:attrName>ppt_x</p:attrName>
                                        </p:attrNameLst>
                                      </p:cBhvr>
                                      <p:tavLst>
                                        <p:tav tm="0">
                                          <p:val>
                                            <p:strVal val="#ppt_x"/>
                                          </p:val>
                                        </p:tav>
                                        <p:tav tm="100000">
                                          <p:val>
                                            <p:strVal val="#ppt_x"/>
                                          </p:val>
                                        </p:tav>
                                      </p:tavLst>
                                    </p:anim>
                                    <p:anim calcmode="lin" valueType="num">
                                      <p:cBhvr>
                                        <p:cTn id="30" dur="500" fill="hold"/>
                                        <p:tgtEl>
                                          <p:spTgt spid="41"/>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110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anim calcmode="lin" valueType="num">
                                      <p:cBhvr>
                                        <p:cTn id="34" dur="500" fill="hold"/>
                                        <p:tgtEl>
                                          <p:spTgt spid="42"/>
                                        </p:tgtEl>
                                        <p:attrNameLst>
                                          <p:attrName>ppt_x</p:attrName>
                                        </p:attrNameLst>
                                      </p:cBhvr>
                                      <p:tavLst>
                                        <p:tav tm="0">
                                          <p:val>
                                            <p:strVal val="#ppt_x"/>
                                          </p:val>
                                        </p:tav>
                                        <p:tav tm="100000">
                                          <p:val>
                                            <p:strVal val="#ppt_x"/>
                                          </p:val>
                                        </p:tav>
                                      </p:tavLst>
                                    </p:anim>
                                    <p:anim calcmode="lin" valueType="num">
                                      <p:cBhvr>
                                        <p:cTn id="35" dur="5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30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anim calcmode="lin" valueType="num">
                                      <p:cBhvr>
                                        <p:cTn id="39" dur="500" fill="hold"/>
                                        <p:tgtEl>
                                          <p:spTgt spid="43"/>
                                        </p:tgtEl>
                                        <p:attrNameLst>
                                          <p:attrName>ppt_x</p:attrName>
                                        </p:attrNameLst>
                                      </p:cBhvr>
                                      <p:tavLst>
                                        <p:tav tm="0">
                                          <p:val>
                                            <p:strVal val="#ppt_x"/>
                                          </p:val>
                                        </p:tav>
                                        <p:tav tm="100000">
                                          <p:val>
                                            <p:strVal val="#ppt_x"/>
                                          </p:val>
                                        </p:tav>
                                      </p:tavLst>
                                    </p:anim>
                                    <p:anim calcmode="lin" valueType="num">
                                      <p:cBhvr>
                                        <p:cTn id="40" dur="500" fill="hold"/>
                                        <p:tgtEl>
                                          <p:spTgt spid="4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60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anim calcmode="lin" valueType="num">
                                      <p:cBhvr>
                                        <p:cTn id="44" dur="500" fill="hold"/>
                                        <p:tgtEl>
                                          <p:spTgt spid="47"/>
                                        </p:tgtEl>
                                        <p:attrNameLst>
                                          <p:attrName>ppt_x</p:attrName>
                                        </p:attrNameLst>
                                      </p:cBhvr>
                                      <p:tavLst>
                                        <p:tav tm="0">
                                          <p:val>
                                            <p:strVal val="#ppt_x"/>
                                          </p:val>
                                        </p:tav>
                                        <p:tav tm="100000">
                                          <p:val>
                                            <p:strVal val="#ppt_x"/>
                                          </p:val>
                                        </p:tav>
                                      </p:tavLst>
                                    </p:anim>
                                    <p:anim calcmode="lin" valueType="num">
                                      <p:cBhvr>
                                        <p:cTn id="45"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4"/>
          <p:cNvSpPr>
            <a:spLocks/>
          </p:cNvSpPr>
          <p:nvPr/>
        </p:nvSpPr>
        <p:spPr bwMode="auto">
          <a:xfrm>
            <a:off x="5167967" y="3905655"/>
            <a:ext cx="1156212" cy="1256107"/>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0" name="Freeform 106"/>
          <p:cNvSpPr>
            <a:spLocks/>
          </p:cNvSpPr>
          <p:nvPr/>
        </p:nvSpPr>
        <p:spPr bwMode="auto">
          <a:xfrm>
            <a:off x="3681772" y="3886531"/>
            <a:ext cx="1160462" cy="1256105"/>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1" name="Freeform 108"/>
          <p:cNvSpPr>
            <a:spLocks/>
          </p:cNvSpPr>
          <p:nvPr/>
        </p:nvSpPr>
        <p:spPr bwMode="auto">
          <a:xfrm>
            <a:off x="4972218" y="1388412"/>
            <a:ext cx="2023372" cy="2380438"/>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2" name="Freeform 109"/>
          <p:cNvSpPr>
            <a:spLocks/>
          </p:cNvSpPr>
          <p:nvPr/>
        </p:nvSpPr>
        <p:spPr bwMode="auto">
          <a:xfrm>
            <a:off x="2972084" y="1396917"/>
            <a:ext cx="2023372" cy="2380438"/>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3" name="Freeform 121"/>
          <p:cNvSpPr>
            <a:spLocks/>
          </p:cNvSpPr>
          <p:nvPr/>
        </p:nvSpPr>
        <p:spPr bwMode="auto">
          <a:xfrm>
            <a:off x="4700282" y="3229091"/>
            <a:ext cx="255047" cy="252921"/>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4" name="Freeform 122"/>
          <p:cNvSpPr>
            <a:spLocks/>
          </p:cNvSpPr>
          <p:nvPr/>
        </p:nvSpPr>
        <p:spPr bwMode="auto">
          <a:xfrm>
            <a:off x="5011850" y="3178662"/>
            <a:ext cx="316684" cy="31668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5" name="Freeform 123"/>
          <p:cNvSpPr>
            <a:spLocks/>
          </p:cNvSpPr>
          <p:nvPr/>
        </p:nvSpPr>
        <p:spPr bwMode="auto">
          <a:xfrm>
            <a:off x="4700282" y="3533013"/>
            <a:ext cx="255047" cy="248672"/>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6" name="Freeform 124"/>
          <p:cNvSpPr>
            <a:spLocks/>
          </p:cNvSpPr>
          <p:nvPr/>
        </p:nvSpPr>
        <p:spPr bwMode="auto">
          <a:xfrm>
            <a:off x="5002351" y="3533013"/>
            <a:ext cx="250798" cy="248672"/>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7" name="矩形 1"/>
          <p:cNvSpPr>
            <a:spLocks noChangeArrowheads="1"/>
          </p:cNvSpPr>
          <p:nvPr/>
        </p:nvSpPr>
        <p:spPr bwMode="auto">
          <a:xfrm>
            <a:off x="7177142" y="1524650"/>
            <a:ext cx="2295346"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18" name="任意多边形 17"/>
          <p:cNvSpPr/>
          <p:nvPr/>
        </p:nvSpPr>
        <p:spPr>
          <a:xfrm flipH="1">
            <a:off x="1084676" y="2068336"/>
            <a:ext cx="3160115"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19" name="矩形 1"/>
          <p:cNvSpPr>
            <a:spLocks noChangeArrowheads="1"/>
          </p:cNvSpPr>
          <p:nvPr/>
        </p:nvSpPr>
        <p:spPr bwMode="auto">
          <a:xfrm>
            <a:off x="1482107" y="1633367"/>
            <a:ext cx="2563370"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20" name="任意多边形 19"/>
          <p:cNvSpPr/>
          <p:nvPr/>
        </p:nvSpPr>
        <p:spPr>
          <a:xfrm flipH="1">
            <a:off x="1084673" y="3640017"/>
            <a:ext cx="2810011" cy="83102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22" name="矩形 1"/>
          <p:cNvSpPr>
            <a:spLocks noChangeArrowheads="1"/>
          </p:cNvSpPr>
          <p:nvPr/>
        </p:nvSpPr>
        <p:spPr bwMode="auto">
          <a:xfrm>
            <a:off x="1497513" y="3157549"/>
            <a:ext cx="2552985"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p:txBody>
      </p:sp>
      <p:sp>
        <p:nvSpPr>
          <p:cNvPr id="23" name="矩形 1"/>
          <p:cNvSpPr>
            <a:spLocks noChangeArrowheads="1"/>
          </p:cNvSpPr>
          <p:nvPr/>
        </p:nvSpPr>
        <p:spPr bwMode="auto">
          <a:xfrm>
            <a:off x="7170657" y="3361562"/>
            <a:ext cx="1900511" cy="150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0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en-US" altLang="zh-CN" sz="1400"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zh-CN" altLang="zh-CN" sz="1400" kern="0" dirty="0">
              <a:solidFill>
                <a:srgbClr val="595959"/>
              </a:solidFill>
              <a:latin typeface="微软雅黑" pitchFamily="34" charset="-122"/>
              <a:ea typeface="微软雅黑" pitchFamily="34" charset="-122"/>
            </a:endParaRPr>
          </a:p>
          <a:p>
            <a:pPr algn="just" defTabSz="1219103">
              <a:lnSpc>
                <a:spcPct val="150000"/>
              </a:lnSpc>
            </a:pPr>
            <a:endParaRPr lang="zh-CN" altLang="zh-CN" sz="1600" kern="0" dirty="0">
              <a:solidFill>
                <a:sysClr val="windowText" lastClr="000000"/>
              </a:solidFill>
            </a:endParaRPr>
          </a:p>
        </p:txBody>
      </p:sp>
      <p:sp>
        <p:nvSpPr>
          <p:cNvPr id="24" name="Freeform 11"/>
          <p:cNvSpPr>
            <a:spLocks/>
          </p:cNvSpPr>
          <p:nvPr/>
        </p:nvSpPr>
        <p:spPr bwMode="auto">
          <a:xfrm>
            <a:off x="6811466" y="1606841"/>
            <a:ext cx="359191" cy="31455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121914" tIns="60957" rIns="121914" bIns="60957"/>
          <a:lstStyle/>
          <a:p>
            <a:pPr defTabSz="1219103"/>
            <a:endParaRPr lang="zh-CN" altLang="en-US" sz="2400" kern="0">
              <a:solidFill>
                <a:sysClr val="windowText" lastClr="000000"/>
              </a:solidFill>
            </a:endParaRPr>
          </a:p>
        </p:txBody>
      </p:sp>
      <p:grpSp>
        <p:nvGrpSpPr>
          <p:cNvPr id="25" name="组合 122"/>
          <p:cNvGrpSpPr>
            <a:grpSpLocks/>
          </p:cNvGrpSpPr>
          <p:nvPr/>
        </p:nvGrpSpPr>
        <p:grpSpPr bwMode="auto">
          <a:xfrm>
            <a:off x="1206923" y="1750633"/>
            <a:ext cx="257171" cy="259297"/>
            <a:chOff x="3889445" y="2973091"/>
            <a:chExt cx="319708" cy="324921"/>
          </a:xfrm>
        </p:grpSpPr>
        <p:sp>
          <p:nvSpPr>
            <p:cNvPr id="26"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7"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8"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9"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0" name="组合 13321"/>
          <p:cNvGrpSpPr>
            <a:grpSpLocks/>
          </p:cNvGrpSpPr>
          <p:nvPr/>
        </p:nvGrpSpPr>
        <p:grpSpPr bwMode="auto">
          <a:xfrm>
            <a:off x="6849722" y="3501136"/>
            <a:ext cx="282679" cy="280553"/>
            <a:chOff x="1057275" y="3008313"/>
            <a:chExt cx="368300" cy="368300"/>
          </a:xfrm>
        </p:grpSpPr>
        <p:sp>
          <p:nvSpPr>
            <p:cNvPr id="31"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2"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3" name="组合 13322"/>
          <p:cNvGrpSpPr>
            <a:grpSpLocks/>
          </p:cNvGrpSpPr>
          <p:nvPr/>
        </p:nvGrpSpPr>
        <p:grpSpPr bwMode="auto">
          <a:xfrm>
            <a:off x="1210818" y="3240793"/>
            <a:ext cx="280550" cy="299680"/>
            <a:chOff x="1946500" y="2659080"/>
            <a:chExt cx="249236" cy="264850"/>
          </a:xfrm>
        </p:grpSpPr>
        <p:sp>
          <p:nvSpPr>
            <p:cNvPr id="34"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5"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6"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7"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sp>
        <p:nvSpPr>
          <p:cNvPr id="38" name="任意多边形 37"/>
          <p:cNvSpPr/>
          <p:nvPr/>
        </p:nvSpPr>
        <p:spPr>
          <a:xfrm>
            <a:off x="5878424" y="1988433"/>
            <a:ext cx="3196974"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39" name="任意多边形 38"/>
          <p:cNvSpPr/>
          <p:nvPr/>
        </p:nvSpPr>
        <p:spPr>
          <a:xfrm>
            <a:off x="5746074" y="3836932"/>
            <a:ext cx="3329322" cy="83102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40" name="Oval 54"/>
          <p:cNvSpPr>
            <a:spLocks noChangeArrowheads="1"/>
          </p:cNvSpPr>
          <p:nvPr/>
        </p:nvSpPr>
        <p:spPr bwMode="auto">
          <a:xfrm>
            <a:off x="4206743" y="2857500"/>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1" name="Oval 54"/>
          <p:cNvSpPr>
            <a:spLocks noChangeArrowheads="1"/>
          </p:cNvSpPr>
          <p:nvPr/>
        </p:nvSpPr>
        <p:spPr bwMode="auto">
          <a:xfrm>
            <a:off x="5813892" y="2787604"/>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2" name="Oval 54"/>
          <p:cNvSpPr>
            <a:spLocks noChangeArrowheads="1"/>
          </p:cNvSpPr>
          <p:nvPr/>
        </p:nvSpPr>
        <p:spPr bwMode="auto">
          <a:xfrm>
            <a:off x="5669876" y="4619188"/>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3" name="Oval 54"/>
          <p:cNvSpPr>
            <a:spLocks noChangeArrowheads="1"/>
          </p:cNvSpPr>
          <p:nvPr/>
        </p:nvSpPr>
        <p:spPr bwMode="auto">
          <a:xfrm>
            <a:off x="3836180" y="4423182"/>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Tree>
    <p:extLst>
      <p:ext uri="{BB962C8B-B14F-4D97-AF65-F5344CB8AC3E}">
        <p14:creationId xmlns:p14="http://schemas.microsoft.com/office/powerpoint/2010/main" val="21675992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3" presetClass="entr" presetSubtype="3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strVal val="4*#ppt_w"/>
                                          </p:val>
                                        </p:tav>
                                        <p:tav tm="100000">
                                          <p:val>
                                            <p:strVal val="#ppt_w"/>
                                          </p:val>
                                        </p:tav>
                                      </p:tavLst>
                                    </p:anim>
                                    <p:anim calcmode="lin" valueType="num">
                                      <p:cBhvr>
                                        <p:cTn id="25" dur="500" fill="hold"/>
                                        <p:tgtEl>
                                          <p:spTgt spid="13"/>
                                        </p:tgtEl>
                                        <p:attrNameLst>
                                          <p:attrName>ppt_h</p:attrName>
                                        </p:attrNameLst>
                                      </p:cBhvr>
                                      <p:tavLst>
                                        <p:tav tm="0">
                                          <p:val>
                                            <p:strVal val="4*#ppt_h"/>
                                          </p:val>
                                        </p:tav>
                                        <p:tav tm="100000">
                                          <p:val>
                                            <p:strVal val="#ppt_h"/>
                                          </p:val>
                                        </p:tav>
                                      </p:tavLst>
                                    </p:anim>
                                  </p:childTnLst>
                                </p:cTn>
                              </p:par>
                            </p:childTnLst>
                          </p:cTn>
                        </p:par>
                        <p:par>
                          <p:cTn id="26" fill="hold">
                            <p:stCondLst>
                              <p:cond delay="1000"/>
                            </p:stCondLst>
                            <p:childTnLst>
                              <p:par>
                                <p:cTn id="27" presetID="23" presetClass="entr" presetSubtype="3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strVal val="4*#ppt_w"/>
                                          </p:val>
                                        </p:tav>
                                        <p:tav tm="100000">
                                          <p:val>
                                            <p:strVal val="#ppt_w"/>
                                          </p:val>
                                        </p:tav>
                                      </p:tavLst>
                                    </p:anim>
                                    <p:anim calcmode="lin" valueType="num">
                                      <p:cBhvr>
                                        <p:cTn id="30" dur="500" fill="hold"/>
                                        <p:tgtEl>
                                          <p:spTgt spid="14"/>
                                        </p:tgtEl>
                                        <p:attrNameLst>
                                          <p:attrName>ppt_h</p:attrName>
                                        </p:attrNameLst>
                                      </p:cBhvr>
                                      <p:tavLst>
                                        <p:tav tm="0">
                                          <p:val>
                                            <p:strVal val="4*#ppt_h"/>
                                          </p:val>
                                        </p:tav>
                                        <p:tav tm="100000">
                                          <p:val>
                                            <p:strVal val="#ppt_h"/>
                                          </p:val>
                                        </p:tav>
                                      </p:tavLst>
                                    </p:anim>
                                  </p:childTnLst>
                                </p:cTn>
                              </p:par>
                            </p:childTnLst>
                          </p:cTn>
                        </p:par>
                        <p:par>
                          <p:cTn id="31" fill="hold">
                            <p:stCondLst>
                              <p:cond delay="1500"/>
                            </p:stCondLst>
                            <p:childTnLst>
                              <p:par>
                                <p:cTn id="32" presetID="23" presetClass="entr" presetSubtype="3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strVal val="4*#ppt_w"/>
                                          </p:val>
                                        </p:tav>
                                        <p:tav tm="100000">
                                          <p:val>
                                            <p:strVal val="#ppt_w"/>
                                          </p:val>
                                        </p:tav>
                                      </p:tavLst>
                                    </p:anim>
                                    <p:anim calcmode="lin" valueType="num">
                                      <p:cBhvr>
                                        <p:cTn id="35" dur="500" fill="hold"/>
                                        <p:tgtEl>
                                          <p:spTgt spid="16"/>
                                        </p:tgtEl>
                                        <p:attrNameLst>
                                          <p:attrName>ppt_h</p:attrName>
                                        </p:attrNameLst>
                                      </p:cBhvr>
                                      <p:tavLst>
                                        <p:tav tm="0">
                                          <p:val>
                                            <p:strVal val="4*#ppt_h"/>
                                          </p:val>
                                        </p:tav>
                                        <p:tav tm="100000">
                                          <p:val>
                                            <p:strVal val="#ppt_h"/>
                                          </p:val>
                                        </p:tav>
                                      </p:tavLst>
                                    </p:anim>
                                  </p:childTnLst>
                                </p:cTn>
                              </p:par>
                            </p:childTnLst>
                          </p:cTn>
                        </p:par>
                        <p:par>
                          <p:cTn id="36" fill="hold">
                            <p:stCondLst>
                              <p:cond delay="2000"/>
                            </p:stCondLst>
                            <p:childTnLst>
                              <p:par>
                                <p:cTn id="37" presetID="23" presetClass="entr" presetSubtype="32"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strVal val="4*#ppt_w"/>
                                          </p:val>
                                        </p:tav>
                                        <p:tav tm="100000">
                                          <p:val>
                                            <p:strVal val="#ppt_w"/>
                                          </p:val>
                                        </p:tav>
                                      </p:tavLst>
                                    </p:anim>
                                    <p:anim calcmode="lin" valueType="num">
                                      <p:cBhvr>
                                        <p:cTn id="40" dur="500" fill="hold"/>
                                        <p:tgtEl>
                                          <p:spTgt spid="15"/>
                                        </p:tgtEl>
                                        <p:attrNameLst>
                                          <p:attrName>ppt_h</p:attrName>
                                        </p:attrNameLst>
                                      </p:cBhvr>
                                      <p:tavLst>
                                        <p:tav tm="0">
                                          <p:val>
                                            <p:strVal val="4*#ppt_h"/>
                                          </p:val>
                                        </p:tav>
                                        <p:tav tm="100000">
                                          <p:val>
                                            <p:strVal val="#ppt_h"/>
                                          </p:val>
                                        </p:tav>
                                      </p:tavLst>
                                    </p:anim>
                                  </p:childTnLst>
                                </p:cTn>
                              </p:par>
                            </p:childTnLst>
                          </p:cTn>
                        </p:par>
                        <p:par>
                          <p:cTn id="41" fill="hold">
                            <p:stCondLst>
                              <p:cond delay="2500"/>
                            </p:stCondLst>
                            <p:childTnLst>
                              <p:par>
                                <p:cTn id="42" presetID="22" presetClass="entr" presetSubtype="4"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down)">
                                      <p:cBhvr>
                                        <p:cTn id="50" dur="500"/>
                                        <p:tgtEl>
                                          <p:spTgt spid="2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down)">
                                      <p:cBhvr>
                                        <p:cTn id="53" dur="500"/>
                                        <p:tgtEl>
                                          <p:spTgt spid="43"/>
                                        </p:tgtEl>
                                      </p:cBhvr>
                                    </p:animEffect>
                                  </p:childTnLst>
                                </p:cTn>
                              </p:par>
                            </p:childTnLst>
                          </p:cTn>
                        </p:par>
                        <p:par>
                          <p:cTn id="54" fill="hold">
                            <p:stCondLst>
                              <p:cond delay="3000"/>
                            </p:stCondLst>
                            <p:childTnLst>
                              <p:par>
                                <p:cTn id="55" presetID="2" presetClass="entr" presetSubtype="4"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500" fill="hold"/>
                                        <p:tgtEl>
                                          <p:spTgt spid="19"/>
                                        </p:tgtEl>
                                        <p:attrNameLst>
                                          <p:attrName>ppt_x</p:attrName>
                                        </p:attrNameLst>
                                      </p:cBhvr>
                                      <p:tavLst>
                                        <p:tav tm="0">
                                          <p:val>
                                            <p:strVal val="#ppt_x"/>
                                          </p:val>
                                        </p:tav>
                                        <p:tav tm="100000">
                                          <p:val>
                                            <p:strVal val="#ppt_x"/>
                                          </p:val>
                                        </p:tav>
                                      </p:tavLst>
                                    </p:anim>
                                    <p:anim calcmode="lin" valueType="num">
                                      <p:cBhvr additive="base">
                                        <p:cTn id="58" dur="5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500" fill="hold"/>
                                        <p:tgtEl>
                                          <p:spTgt spid="25"/>
                                        </p:tgtEl>
                                        <p:attrNameLst>
                                          <p:attrName>ppt_x</p:attrName>
                                        </p:attrNameLst>
                                      </p:cBhvr>
                                      <p:tavLst>
                                        <p:tav tm="0">
                                          <p:val>
                                            <p:strVal val="#ppt_x"/>
                                          </p:val>
                                        </p:tav>
                                        <p:tav tm="100000">
                                          <p:val>
                                            <p:strVal val="#ppt_x"/>
                                          </p:val>
                                        </p:tav>
                                      </p:tavLst>
                                    </p:anim>
                                    <p:anim calcmode="lin" valueType="num">
                                      <p:cBhvr additive="base">
                                        <p:cTn id="62" dur="5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ppt_x"/>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fill="hold"/>
                                        <p:tgtEl>
                                          <p:spTgt spid="22"/>
                                        </p:tgtEl>
                                        <p:attrNameLst>
                                          <p:attrName>ppt_x</p:attrName>
                                        </p:attrNameLst>
                                      </p:cBhvr>
                                      <p:tavLst>
                                        <p:tav tm="0">
                                          <p:val>
                                            <p:strVal val="#ppt_x"/>
                                          </p:val>
                                        </p:tav>
                                        <p:tav tm="100000">
                                          <p:val>
                                            <p:strVal val="#ppt_x"/>
                                          </p:val>
                                        </p:tav>
                                      </p:tavLst>
                                    </p:anim>
                                    <p:anim calcmode="lin" valueType="num">
                                      <p:cBhvr additive="base">
                                        <p:cTn id="70" dur="500" fill="hold"/>
                                        <p:tgtEl>
                                          <p:spTgt spid="22"/>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wipe(left)">
                                      <p:cBhvr>
                                        <p:cTn id="77" dur="500"/>
                                        <p:tgtEl>
                                          <p:spTgt spid="4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wipe(left)">
                                      <p:cBhvr>
                                        <p:cTn id="80" dur="500"/>
                                        <p:tgtEl>
                                          <p:spTgt spid="42"/>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left)">
                                      <p:cBhvr>
                                        <p:cTn id="83" dur="500"/>
                                        <p:tgtEl>
                                          <p:spTgt spid="39"/>
                                        </p:tgtEl>
                                      </p:cBhvr>
                                    </p:animEffect>
                                  </p:childTnLst>
                                </p:cTn>
                              </p:par>
                            </p:childTnLst>
                          </p:cTn>
                        </p:par>
                        <p:par>
                          <p:cTn id="84" fill="hold">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ppt_x"/>
                                          </p:val>
                                        </p:tav>
                                        <p:tav tm="100000">
                                          <p:val>
                                            <p:strVal val="#ppt_x"/>
                                          </p:val>
                                        </p:tav>
                                      </p:tavLst>
                                    </p:anim>
                                    <p:anim calcmode="lin" valueType="num">
                                      <p:cBhvr additive="base">
                                        <p:cTn id="88" dur="500" fill="hold"/>
                                        <p:tgtEl>
                                          <p:spTgt spid="1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 calcmode="lin" valueType="num">
                                      <p:cBhvr additive="base">
                                        <p:cTn id="91" dur="500" fill="hold"/>
                                        <p:tgtEl>
                                          <p:spTgt spid="24"/>
                                        </p:tgtEl>
                                        <p:attrNameLst>
                                          <p:attrName>ppt_x</p:attrName>
                                        </p:attrNameLst>
                                      </p:cBhvr>
                                      <p:tavLst>
                                        <p:tav tm="0">
                                          <p:val>
                                            <p:strVal val="#ppt_x"/>
                                          </p:val>
                                        </p:tav>
                                        <p:tav tm="100000">
                                          <p:val>
                                            <p:strVal val="#ppt_x"/>
                                          </p:val>
                                        </p:tav>
                                      </p:tavLst>
                                    </p:anim>
                                    <p:anim calcmode="lin" valueType="num">
                                      <p:cBhvr additive="base">
                                        <p:cTn id="92" dur="500" fill="hold"/>
                                        <p:tgtEl>
                                          <p:spTgt spid="24"/>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500" fill="hold"/>
                                        <p:tgtEl>
                                          <p:spTgt spid="30"/>
                                        </p:tgtEl>
                                        <p:attrNameLst>
                                          <p:attrName>ppt_x</p:attrName>
                                        </p:attrNameLst>
                                      </p:cBhvr>
                                      <p:tavLst>
                                        <p:tav tm="0">
                                          <p:val>
                                            <p:strVal val="#ppt_x"/>
                                          </p:val>
                                        </p:tav>
                                        <p:tav tm="100000">
                                          <p:val>
                                            <p:strVal val="#ppt_x"/>
                                          </p:val>
                                        </p:tav>
                                      </p:tavLst>
                                    </p:anim>
                                    <p:anim calcmode="lin" valueType="num">
                                      <p:cBhvr additive="base">
                                        <p:cTn id="96" dur="500" fill="hold"/>
                                        <p:tgtEl>
                                          <p:spTgt spid="3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ppt_x"/>
                                          </p:val>
                                        </p:tav>
                                        <p:tav tm="100000">
                                          <p:val>
                                            <p:strVal val="#ppt_x"/>
                                          </p:val>
                                        </p:tav>
                                      </p:tavLst>
                                    </p:anim>
                                    <p:anim calcmode="lin" valueType="num">
                                      <p:cBhvr additive="base">
                                        <p:cTn id="10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p:bldP spid="18" grpId="0" animBg="1"/>
      <p:bldP spid="19" grpId="0"/>
      <p:bldP spid="20" grpId="0" animBg="1"/>
      <p:bldP spid="22" grpId="0"/>
      <p:bldP spid="23" grpId="0"/>
      <p:bldP spid="24" grpId="0" animBg="1"/>
      <p:bldP spid="38" grpId="0" animBg="1"/>
      <p:bldP spid="39" grpId="0" animBg="1"/>
      <p:bldP spid="40" grpId="0" animBg="1"/>
      <p:bldP spid="41" grpId="0" animBg="1"/>
      <p:bldP spid="42"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H="1">
            <a:off x="5082990" y="2940314"/>
            <a:ext cx="2149434" cy="2149434"/>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572852" y="3339250"/>
            <a:ext cx="1750498" cy="1750498"/>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802385" y="3635669"/>
            <a:ext cx="1454082" cy="1454082"/>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bwMode="auto">
          <a:xfrm>
            <a:off x="1055385" y="1788192"/>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3" name="矩形 12"/>
          <p:cNvSpPr/>
          <p:nvPr/>
        </p:nvSpPr>
        <p:spPr bwMode="auto">
          <a:xfrm>
            <a:off x="1045884" y="1428146"/>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4" name="TextBox 13"/>
          <p:cNvSpPr txBox="1"/>
          <p:nvPr/>
        </p:nvSpPr>
        <p:spPr bwMode="auto">
          <a:xfrm>
            <a:off x="1055385" y="2940320"/>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5" name="矩形 14"/>
          <p:cNvSpPr/>
          <p:nvPr/>
        </p:nvSpPr>
        <p:spPr bwMode="auto">
          <a:xfrm>
            <a:off x="1045884" y="258027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6" name="TextBox 15"/>
          <p:cNvSpPr txBox="1"/>
          <p:nvPr/>
        </p:nvSpPr>
        <p:spPr bwMode="auto">
          <a:xfrm>
            <a:off x="1055385" y="4269816"/>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7" name="矩形 16"/>
          <p:cNvSpPr/>
          <p:nvPr/>
        </p:nvSpPr>
        <p:spPr bwMode="auto">
          <a:xfrm>
            <a:off x="1050546" y="3876418"/>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8" name="矩形 17"/>
          <p:cNvSpPr/>
          <p:nvPr/>
        </p:nvSpPr>
        <p:spPr bwMode="auto">
          <a:xfrm>
            <a:off x="5808074" y="236425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9" name="矩形 18"/>
          <p:cNvSpPr/>
          <p:nvPr/>
        </p:nvSpPr>
        <p:spPr bwMode="auto">
          <a:xfrm>
            <a:off x="7087306" y="291064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20" name="矩形 19"/>
          <p:cNvSpPr/>
          <p:nvPr/>
        </p:nvSpPr>
        <p:spPr bwMode="auto">
          <a:xfrm>
            <a:off x="8184341" y="3154583"/>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101555381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4*#ppt_w"/>
                                          </p:val>
                                        </p:tav>
                                        <p:tav tm="100000">
                                          <p:val>
                                            <p:strVal val="#ppt_w"/>
                                          </p:val>
                                        </p:tav>
                                      </p:tavLst>
                                    </p:anim>
                                    <p:anim calcmode="lin" valueType="num">
                                      <p:cBhvr>
                                        <p:cTn id="8" dur="500" fill="hold"/>
                                        <p:tgtEl>
                                          <p:spTgt spid="9"/>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strVal val="4*#ppt_w"/>
                                          </p:val>
                                        </p:tav>
                                        <p:tav tm="100000">
                                          <p:val>
                                            <p:strVal val="#ppt_w"/>
                                          </p:val>
                                        </p:tav>
                                      </p:tavLst>
                                    </p:anim>
                                    <p:anim calcmode="lin" valueType="num">
                                      <p:cBhvr>
                                        <p:cTn id="13" dur="500" fill="hold"/>
                                        <p:tgtEl>
                                          <p:spTgt spid="10"/>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strVal val="4*#ppt_w"/>
                                          </p:val>
                                        </p:tav>
                                        <p:tav tm="100000">
                                          <p:val>
                                            <p:strVal val="#ppt_w"/>
                                          </p:val>
                                        </p:tav>
                                      </p:tavLst>
                                    </p:anim>
                                    <p:anim calcmode="lin" valueType="num">
                                      <p:cBhvr>
                                        <p:cTn id="18" dur="500" fill="hold"/>
                                        <p:tgtEl>
                                          <p:spTgt spid="11"/>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1000"/>
                                        <p:tgtEl>
                                          <p:spTgt spid="16"/>
                                        </p:tgtEl>
                                      </p:cBhvr>
                                    </p:animEffect>
                                    <p:anim calcmode="lin" valueType="num">
                                      <p:cBhvr>
                                        <p:cTn id="61" dur="1000" fill="hold"/>
                                        <p:tgtEl>
                                          <p:spTgt spid="16"/>
                                        </p:tgtEl>
                                        <p:attrNameLst>
                                          <p:attrName>ppt_x</p:attrName>
                                        </p:attrNameLst>
                                      </p:cBhvr>
                                      <p:tavLst>
                                        <p:tav tm="0">
                                          <p:val>
                                            <p:strVal val="#ppt_x"/>
                                          </p:val>
                                        </p:tav>
                                        <p:tav tm="100000">
                                          <p:val>
                                            <p:strVal val="#ppt_x"/>
                                          </p:val>
                                        </p:tav>
                                      </p:tavLst>
                                    </p:anim>
                                    <p:anim calcmode="lin" valueType="num">
                                      <p:cBhvr>
                                        <p:cTn id="6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4435982" y="2637172"/>
            <a:ext cx="1142824" cy="1075598"/>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a:off x="4787742" y="2937265"/>
            <a:ext cx="452586" cy="452586"/>
          </a:xfrm>
          <a:prstGeom prst="rect">
            <a:avLst/>
          </a:prstGeom>
        </p:spPr>
      </p:pic>
      <p:sp>
        <p:nvSpPr>
          <p:cNvPr id="11" name="六边形 10"/>
          <p:cNvSpPr/>
          <p:nvPr/>
        </p:nvSpPr>
        <p:spPr>
          <a:xfrm rot="16200000">
            <a:off x="3859256" y="168558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print">
            <a:biLevel thresh="50000"/>
            <a:extLst>
              <a:ext uri="{28A0092B-C50C-407E-A947-70E740481C1C}">
                <a14:useLocalDpi xmlns:a14="http://schemas.microsoft.com/office/drawing/2010/main" val="0"/>
              </a:ext>
            </a:extLst>
          </a:blip>
          <a:stretch>
            <a:fillRect/>
          </a:stretch>
        </p:blipFill>
        <p:spPr>
          <a:xfrm>
            <a:off x="4211015" y="1985678"/>
            <a:ext cx="452586" cy="452586"/>
          </a:xfrm>
          <a:prstGeom prst="rect">
            <a:avLst/>
          </a:prstGeom>
        </p:spPr>
      </p:pic>
      <p:sp>
        <p:nvSpPr>
          <p:cNvPr id="13" name="六边形 12"/>
          <p:cNvSpPr/>
          <p:nvPr/>
        </p:nvSpPr>
        <p:spPr>
          <a:xfrm rot="16200000">
            <a:off x="3278671" y="2637171"/>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5" cstate="print">
            <a:biLevel thresh="50000"/>
            <a:extLst>
              <a:ext uri="{28A0092B-C50C-407E-A947-70E740481C1C}">
                <a14:useLocalDpi xmlns:a14="http://schemas.microsoft.com/office/drawing/2010/main" val="0"/>
              </a:ext>
            </a:extLst>
          </a:blip>
          <a:stretch>
            <a:fillRect/>
          </a:stretch>
        </p:blipFill>
        <p:spPr>
          <a:xfrm>
            <a:off x="3630432" y="2937264"/>
            <a:ext cx="452586" cy="452586"/>
          </a:xfrm>
          <a:prstGeom prst="rect">
            <a:avLst/>
          </a:prstGeom>
        </p:spPr>
      </p:pic>
      <p:sp>
        <p:nvSpPr>
          <p:cNvPr id="15" name="六边形 14"/>
          <p:cNvSpPr/>
          <p:nvPr/>
        </p:nvSpPr>
        <p:spPr>
          <a:xfrm rot="16200000">
            <a:off x="3859256" y="3620497"/>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6">
            <a:biLevel thresh="50000"/>
            <a:extLst>
              <a:ext uri="{28A0092B-C50C-407E-A947-70E740481C1C}">
                <a14:useLocalDpi xmlns:a14="http://schemas.microsoft.com/office/drawing/2010/main" val="0"/>
              </a:ext>
            </a:extLst>
          </a:blip>
          <a:stretch>
            <a:fillRect/>
          </a:stretch>
        </p:blipFill>
        <p:spPr>
          <a:xfrm>
            <a:off x="4211015" y="3920590"/>
            <a:ext cx="452586" cy="452586"/>
          </a:xfrm>
          <a:prstGeom prst="rect">
            <a:avLst/>
          </a:prstGeom>
        </p:spPr>
      </p:pic>
      <p:sp>
        <p:nvSpPr>
          <p:cNvPr id="17" name="六边形 16"/>
          <p:cNvSpPr/>
          <p:nvPr/>
        </p:nvSpPr>
        <p:spPr>
          <a:xfrm rot="16200000">
            <a:off x="5058734" y="3571309"/>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7" cstate="print">
            <a:biLevel thresh="50000"/>
            <a:extLst>
              <a:ext uri="{28A0092B-C50C-407E-A947-70E740481C1C}">
                <a14:useLocalDpi xmlns:a14="http://schemas.microsoft.com/office/drawing/2010/main" val="0"/>
              </a:ext>
            </a:extLst>
          </a:blip>
          <a:stretch>
            <a:fillRect/>
          </a:stretch>
        </p:blipFill>
        <p:spPr>
          <a:xfrm>
            <a:off x="5410496" y="3866966"/>
            <a:ext cx="452586" cy="484284"/>
          </a:xfrm>
          <a:prstGeom prst="rect">
            <a:avLst/>
          </a:prstGeom>
        </p:spPr>
      </p:pic>
      <p:sp>
        <p:nvSpPr>
          <p:cNvPr id="19" name="六边形 18"/>
          <p:cNvSpPr/>
          <p:nvPr/>
        </p:nvSpPr>
        <p:spPr>
          <a:xfrm rot="16200000">
            <a:off x="5589893" y="2611866"/>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p:nvPicPr>
        <p:blipFill>
          <a:blip r:embed="rId8" cstate="print">
            <a:biLevel thresh="50000"/>
            <a:extLst>
              <a:ext uri="{28A0092B-C50C-407E-A947-70E740481C1C}">
                <a14:useLocalDpi xmlns:a14="http://schemas.microsoft.com/office/drawing/2010/main" val="0"/>
              </a:ext>
            </a:extLst>
          </a:blip>
          <a:stretch>
            <a:fillRect/>
          </a:stretch>
        </p:blipFill>
        <p:spPr>
          <a:xfrm>
            <a:off x="5935087" y="3035781"/>
            <a:ext cx="473540" cy="263077"/>
          </a:xfrm>
          <a:prstGeom prst="rect">
            <a:avLst/>
          </a:prstGeom>
        </p:spPr>
      </p:pic>
      <p:sp>
        <p:nvSpPr>
          <p:cNvPr id="22" name="六边形 21"/>
          <p:cNvSpPr/>
          <p:nvPr/>
        </p:nvSpPr>
        <p:spPr>
          <a:xfrm rot="16200000">
            <a:off x="5038777" y="165527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a:blip r:embed="rId9">
            <a:biLevel thresh="50000"/>
            <a:extLst>
              <a:ext uri="{28A0092B-C50C-407E-A947-70E740481C1C}">
                <a14:useLocalDpi xmlns:a14="http://schemas.microsoft.com/office/drawing/2010/main" val="0"/>
              </a:ext>
            </a:extLst>
          </a:blip>
          <a:stretch>
            <a:fillRect/>
          </a:stretch>
        </p:blipFill>
        <p:spPr>
          <a:xfrm>
            <a:off x="5294486" y="1864053"/>
            <a:ext cx="658051" cy="658051"/>
          </a:xfrm>
          <a:prstGeom prst="rect">
            <a:avLst/>
          </a:prstGeom>
        </p:spPr>
      </p:pic>
      <p:sp>
        <p:nvSpPr>
          <p:cNvPr id="24" name="矩形 23"/>
          <p:cNvSpPr/>
          <p:nvPr/>
        </p:nvSpPr>
        <p:spPr>
          <a:xfrm flipH="1">
            <a:off x="6336623" y="199202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5" name="矩形 24"/>
          <p:cNvSpPr/>
          <p:nvPr/>
        </p:nvSpPr>
        <p:spPr>
          <a:xfrm>
            <a:off x="6346991" y="1746452"/>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6" name="矩形 25"/>
          <p:cNvSpPr/>
          <p:nvPr/>
        </p:nvSpPr>
        <p:spPr>
          <a:xfrm flipH="1">
            <a:off x="6944006" y="299976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7" name="矩形 26"/>
          <p:cNvSpPr/>
          <p:nvPr/>
        </p:nvSpPr>
        <p:spPr>
          <a:xfrm>
            <a:off x="6954374" y="2754195"/>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8" name="矩形 27"/>
          <p:cNvSpPr/>
          <p:nvPr/>
        </p:nvSpPr>
        <p:spPr>
          <a:xfrm flipH="1">
            <a:off x="6372461" y="409038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9" name="矩形 28"/>
          <p:cNvSpPr/>
          <p:nvPr/>
        </p:nvSpPr>
        <p:spPr>
          <a:xfrm>
            <a:off x="6382828" y="3844811"/>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flipH="1">
            <a:off x="963756" y="4154954"/>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1" name="矩形 30"/>
          <p:cNvSpPr/>
          <p:nvPr/>
        </p:nvSpPr>
        <p:spPr>
          <a:xfrm>
            <a:off x="1838213" y="387492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2" name="矩形 31"/>
          <p:cNvSpPr/>
          <p:nvPr/>
        </p:nvSpPr>
        <p:spPr>
          <a:xfrm flipH="1">
            <a:off x="687515" y="3044525"/>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3" name="矩形 32"/>
          <p:cNvSpPr/>
          <p:nvPr/>
        </p:nvSpPr>
        <p:spPr>
          <a:xfrm>
            <a:off x="1561975" y="276449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4" name="矩形 33"/>
          <p:cNvSpPr/>
          <p:nvPr/>
        </p:nvSpPr>
        <p:spPr>
          <a:xfrm flipH="1">
            <a:off x="1062866" y="202648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1937326" y="174645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547252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par>
                                <p:cTn id="54" presetID="10"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350"/>
                                        <p:tgtEl>
                                          <p:spTgt spid="25"/>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25"/>
                                        </p:tgtEl>
                                      </p:cBhvr>
                                    </p:animEffect>
                                    <p:animScale>
                                      <p:cBhvr>
                                        <p:cTn id="63" dur="200" autoRev="1" fill="hold"/>
                                        <p:tgtEl>
                                          <p:spTgt spid="25"/>
                                        </p:tgtEl>
                                      </p:cBhvr>
                                      <p:by x="105000" y="105000"/>
                                    </p:animScale>
                                  </p:childTnLst>
                                </p:cTn>
                              </p:par>
                            </p:childTnLst>
                          </p:cTn>
                        </p:par>
                        <p:par>
                          <p:cTn id="64" fill="hold">
                            <p:stCondLst>
                              <p:cond delay="39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par>
                          <p:cTn id="68" fill="hold">
                            <p:stCondLst>
                              <p:cond delay="4400"/>
                            </p:stCondLst>
                            <p:childTnLst>
                              <p:par>
                                <p:cTn id="69" presetID="10" presetClass="entr" presetSubtype="0"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350"/>
                                        <p:tgtEl>
                                          <p:spTgt spid="27"/>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7"/>
                                        </p:tgtEl>
                                      </p:cBhvr>
                                    </p:animEffect>
                                    <p:animScale>
                                      <p:cBhvr>
                                        <p:cTn id="74" dur="200" autoRev="1" fill="hold"/>
                                        <p:tgtEl>
                                          <p:spTgt spid="27"/>
                                        </p:tgtEl>
                                      </p:cBhvr>
                                      <p:by x="105000" y="105000"/>
                                    </p:animScale>
                                  </p:childTnLst>
                                </p:cTn>
                              </p:par>
                            </p:childTnLst>
                          </p:cTn>
                        </p:par>
                        <p:par>
                          <p:cTn id="75" fill="hold">
                            <p:stCondLst>
                              <p:cond delay="4800"/>
                            </p:stCondLst>
                            <p:childTnLst>
                              <p:par>
                                <p:cTn id="76" presetID="10" presetClass="entr" presetSubtype="0"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childTnLst>
                          </p:cTn>
                        </p:par>
                        <p:par>
                          <p:cTn id="79" fill="hold">
                            <p:stCondLst>
                              <p:cond delay="5300"/>
                            </p:stCondLst>
                            <p:childTnLst>
                              <p:par>
                                <p:cTn id="80" presetID="10" presetClass="entr" presetSubtype="0" fill="hold" grpId="0" nodeType="after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350"/>
                                        <p:tgtEl>
                                          <p:spTgt spid="29"/>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9"/>
                                        </p:tgtEl>
                                      </p:cBhvr>
                                    </p:animEffect>
                                    <p:animScale>
                                      <p:cBhvr>
                                        <p:cTn id="85" dur="200" autoRev="1" fill="hold"/>
                                        <p:tgtEl>
                                          <p:spTgt spid="29"/>
                                        </p:tgtEl>
                                      </p:cBhvr>
                                      <p:by x="105000" y="105000"/>
                                    </p:animScale>
                                  </p:childTnLst>
                                </p:cTn>
                              </p:par>
                            </p:childTnLst>
                          </p:cTn>
                        </p:par>
                        <p:par>
                          <p:cTn id="86" fill="hold">
                            <p:stCondLst>
                              <p:cond delay="5700"/>
                            </p:stCondLst>
                            <p:childTnLst>
                              <p:par>
                                <p:cTn id="87" presetID="10"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par>
                          <p:cTn id="90" fill="hold">
                            <p:stCondLst>
                              <p:cond delay="6200"/>
                            </p:stCondLst>
                            <p:childTnLst>
                              <p:par>
                                <p:cTn id="91" presetID="10"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350"/>
                                        <p:tgtEl>
                                          <p:spTgt spid="31"/>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31"/>
                                        </p:tgtEl>
                                      </p:cBhvr>
                                    </p:animEffect>
                                    <p:animScale>
                                      <p:cBhvr>
                                        <p:cTn id="96" dur="200" autoRev="1" fill="hold"/>
                                        <p:tgtEl>
                                          <p:spTgt spid="31"/>
                                        </p:tgtEl>
                                      </p:cBhvr>
                                      <p:by x="105000" y="105000"/>
                                    </p:animScale>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100"/>
                            </p:stCondLst>
                            <p:childTnLst>
                              <p:par>
                                <p:cTn id="102" presetID="10" presetClass="entr" presetSubtype="0" fill="hold" grpId="0" nodeType="after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350"/>
                                        <p:tgtEl>
                                          <p:spTgt spid="33"/>
                                        </p:tgtEl>
                                      </p:cBhvr>
                                    </p:animEffect>
                                  </p:childTnLst>
                                </p:cTn>
                              </p:par>
                              <p:par>
                                <p:cTn id="105" presetID="26" presetClass="emph" presetSubtype="0" fill="hold" grpId="1" nodeType="withEffect">
                                  <p:stCondLst>
                                    <p:cond delay="0"/>
                                  </p:stCondLst>
                                  <p:childTnLst>
                                    <p:animEffect transition="out" filter="fade">
                                      <p:cBhvr>
                                        <p:cTn id="106" dur="400" tmFilter="0, 0; .2, .5; .8, .5; 1, 0"/>
                                        <p:tgtEl>
                                          <p:spTgt spid="33"/>
                                        </p:tgtEl>
                                      </p:cBhvr>
                                    </p:animEffect>
                                    <p:animScale>
                                      <p:cBhvr>
                                        <p:cTn id="107" dur="200" autoRev="1" fill="hold"/>
                                        <p:tgtEl>
                                          <p:spTgt spid="33"/>
                                        </p:tgtEl>
                                      </p:cBhvr>
                                      <p:by x="105000" y="105000"/>
                                    </p:animScale>
                                  </p:childTnLst>
                                </p:cTn>
                              </p:par>
                            </p:childTnLst>
                          </p:cTn>
                        </p:par>
                        <p:par>
                          <p:cTn id="108" fill="hold">
                            <p:stCondLst>
                              <p:cond delay="7500"/>
                            </p:stCondLst>
                            <p:childTnLst>
                              <p:par>
                                <p:cTn id="109" presetID="10" presetClass="entr" presetSubtype="0" fill="hold" grpId="0" nodeType="afterEffect">
                                  <p:stCondLst>
                                    <p:cond delay="0"/>
                                  </p:stCondLst>
                                  <p:childTnLst>
                                    <p:set>
                                      <p:cBhvr>
                                        <p:cTn id="110" dur="1" fill="hold">
                                          <p:stCondLst>
                                            <p:cond delay="0"/>
                                          </p:stCondLst>
                                        </p:cTn>
                                        <p:tgtEl>
                                          <p:spTgt spid="32"/>
                                        </p:tgtEl>
                                        <p:attrNameLst>
                                          <p:attrName>style.visibility</p:attrName>
                                        </p:attrNameLst>
                                      </p:cBhvr>
                                      <p:to>
                                        <p:strVal val="visible"/>
                                      </p:to>
                                    </p:set>
                                    <p:animEffect transition="in" filter="fade">
                                      <p:cBhvr>
                                        <p:cTn id="111" dur="500"/>
                                        <p:tgtEl>
                                          <p:spTgt spid="32"/>
                                        </p:tgtEl>
                                      </p:cBhvr>
                                    </p:animEffect>
                                  </p:childTnLst>
                                </p:cTn>
                              </p:par>
                            </p:childTnLst>
                          </p:cTn>
                        </p:par>
                        <p:par>
                          <p:cTn id="112" fill="hold">
                            <p:stCondLst>
                              <p:cond delay="8000"/>
                            </p:stCondLst>
                            <p:childTnLst>
                              <p:par>
                                <p:cTn id="113" presetID="10" presetClass="entr" presetSubtype="0" fill="hold" grpId="0" nodeType="afterEffect">
                                  <p:stCondLst>
                                    <p:cond delay="0"/>
                                  </p:stCondLst>
                                  <p:childTnLst>
                                    <p:set>
                                      <p:cBhvr>
                                        <p:cTn id="114" dur="1" fill="hold">
                                          <p:stCondLst>
                                            <p:cond delay="0"/>
                                          </p:stCondLst>
                                        </p:cTn>
                                        <p:tgtEl>
                                          <p:spTgt spid="35"/>
                                        </p:tgtEl>
                                        <p:attrNameLst>
                                          <p:attrName>style.visibility</p:attrName>
                                        </p:attrNameLst>
                                      </p:cBhvr>
                                      <p:to>
                                        <p:strVal val="visible"/>
                                      </p:to>
                                    </p:set>
                                    <p:animEffect transition="in" filter="fade">
                                      <p:cBhvr>
                                        <p:cTn id="115" dur="350"/>
                                        <p:tgtEl>
                                          <p:spTgt spid="35"/>
                                        </p:tgtEl>
                                      </p:cBhvr>
                                    </p:animEffect>
                                  </p:childTnLst>
                                </p:cTn>
                              </p:par>
                              <p:par>
                                <p:cTn id="116" presetID="26" presetClass="emph" presetSubtype="0" fill="hold" grpId="1" nodeType="withEffect">
                                  <p:stCondLst>
                                    <p:cond delay="0"/>
                                  </p:stCondLst>
                                  <p:childTnLst>
                                    <p:animEffect transition="out" filter="fade">
                                      <p:cBhvr>
                                        <p:cTn id="117" dur="400" tmFilter="0, 0; .2, .5; .8, .5; 1, 0"/>
                                        <p:tgtEl>
                                          <p:spTgt spid="35"/>
                                        </p:tgtEl>
                                      </p:cBhvr>
                                    </p:animEffect>
                                    <p:animScale>
                                      <p:cBhvr>
                                        <p:cTn id="118" dur="200" autoRev="1" fill="hold"/>
                                        <p:tgtEl>
                                          <p:spTgt spid="35"/>
                                        </p:tgtEl>
                                      </p:cBhvr>
                                      <p:by x="105000" y="105000"/>
                                    </p:animScale>
                                  </p:childTnLst>
                                </p:cTn>
                              </p:par>
                            </p:childTnLst>
                          </p:cTn>
                        </p:par>
                        <p:par>
                          <p:cTn id="119" fill="hold">
                            <p:stCondLst>
                              <p:cond delay="84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P spid="19" grpId="0" animBg="1"/>
      <p:bldP spid="22" grpId="0" animBg="1"/>
      <p:bldP spid="24" grpId="0"/>
      <p:bldP spid="25" grpId="0"/>
      <p:bldP spid="25" grpId="1"/>
      <p:bldP spid="26" grpId="0"/>
      <p:bldP spid="27" grpId="0"/>
      <p:bldP spid="27" grpId="1"/>
      <p:bldP spid="28" grpId="0"/>
      <p:bldP spid="29" grpId="0"/>
      <p:bldP spid="29" grpId="1"/>
      <p:bldP spid="30" grpId="0"/>
      <p:bldP spid="31" grpId="0"/>
      <p:bldP spid="31" grpId="1"/>
      <p:bldP spid="32" grpId="0"/>
      <p:bldP spid="33" grpId="0"/>
      <p:bldP spid="33" grpId="1"/>
      <p:bldP spid="34" grpId="0"/>
      <p:bldP spid="35" grpId="0"/>
      <p:bldP spid="3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1119560" y="1356542"/>
            <a:ext cx="1944216" cy="1676048"/>
          </a:xfrm>
          <a:prstGeom prst="hexagon">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FFCC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3005382" y="2356273"/>
            <a:ext cx="784531" cy="676320"/>
          </a:xfrm>
          <a:prstGeom prst="hexagon">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131390" y="2520104"/>
            <a:ext cx="52450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01</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2" name="矩形 11"/>
          <p:cNvSpPr/>
          <p:nvPr/>
        </p:nvSpPr>
        <p:spPr>
          <a:xfrm flipH="1">
            <a:off x="4052224" y="171752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3" name="矩形 12"/>
          <p:cNvSpPr/>
          <p:nvPr/>
        </p:nvSpPr>
        <p:spPr>
          <a:xfrm>
            <a:off x="4062589" y="1346447"/>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14" name="六边形 13"/>
          <p:cNvSpPr/>
          <p:nvPr/>
        </p:nvSpPr>
        <p:spPr>
          <a:xfrm>
            <a:off x="6909958" y="3516782"/>
            <a:ext cx="1944216" cy="1676048"/>
          </a:xfrm>
          <a:prstGeom prst="hexagon">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a:off x="6125433" y="4557447"/>
            <a:ext cx="784531" cy="67632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251442" y="4721278"/>
            <a:ext cx="55656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02</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7" name="矩形 16"/>
          <p:cNvSpPr/>
          <p:nvPr/>
        </p:nvSpPr>
        <p:spPr>
          <a:xfrm flipH="1">
            <a:off x="1119566" y="400268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8" name="矩形 17"/>
          <p:cNvSpPr/>
          <p:nvPr/>
        </p:nvSpPr>
        <p:spPr>
          <a:xfrm>
            <a:off x="3183208" y="3685474"/>
            <a:ext cx="2338167" cy="328267"/>
          </a:xfrm>
          <a:prstGeom prst="rect">
            <a:avLst/>
          </a:prstGeom>
        </p:spPr>
        <p:txBody>
          <a:bodyPr wrap="square" lIns="121893" tIns="60946" rIns="121893" bIns="60946">
            <a:spAutoFit/>
          </a:bodyPr>
          <a:lstStyle/>
          <a:p>
            <a:pPr algn="r"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123874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gtEl>
                                        <p:attrNameLst>
                                          <p:attrName>ppt_x</p:attrName>
                                          <p:attrName>ppt_y</p:attrName>
                                        </p:attrNameLst>
                                      </p:cBhvr>
                                    </p:animMotion>
                                    <p:animEffect transition="in" filter="fade">
                                      <p:cBhvr>
                                        <p:cTn id="9" dur="1000"/>
                                        <p:tgtEl>
                                          <p:spTgt spid="9"/>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Scale>
                                      <p:cBhvr>
                                        <p:cTn id="12"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0"/>
                                        </p:tgtEl>
                                        <p:attrNameLst>
                                          <p:attrName>ppt_x</p:attrName>
                                          <p:attrName>ppt_y</p:attrName>
                                        </p:attrNameLst>
                                      </p:cBhvr>
                                    </p:animMotion>
                                    <p:animEffect transition="in" filter="fade">
                                      <p:cBhvr>
                                        <p:cTn id="14" dur="1000"/>
                                        <p:tgtEl>
                                          <p:spTgt spid="10"/>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Scale>
                                      <p:cBhvr>
                                        <p:cTn id="1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1"/>
                                        </p:tgtEl>
                                        <p:attrNameLst>
                                          <p:attrName>ppt_x</p:attrName>
                                          <p:attrName>ppt_y</p:attrName>
                                        </p:attrNameLst>
                                      </p:cBhvr>
                                    </p:animMotion>
                                    <p:animEffect transition="in" filter="fade">
                                      <p:cBhvr>
                                        <p:cTn id="19" dur="1000"/>
                                        <p:tgtEl>
                                          <p:spTgt spid="1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350"/>
                                        <p:tgtEl>
                                          <p:spTgt spid="13"/>
                                        </p:tgtEl>
                                      </p:cBhvr>
                                    </p:animEffect>
                                  </p:childTnLst>
                                </p:cTn>
                              </p:par>
                              <p:par>
                                <p:cTn id="24" presetID="26" presetClass="emph" presetSubtype="0" fill="hold" grpId="1" nodeType="withEffect">
                                  <p:stCondLst>
                                    <p:cond delay="0"/>
                                  </p:stCondLst>
                                  <p:childTnLst>
                                    <p:animEffect transition="out" filter="fade">
                                      <p:cBhvr>
                                        <p:cTn id="25" dur="400" tmFilter="0, 0; .2, .5; .8, .5; 1, 0"/>
                                        <p:tgtEl>
                                          <p:spTgt spid="13"/>
                                        </p:tgtEl>
                                      </p:cBhvr>
                                    </p:animEffect>
                                    <p:animScale>
                                      <p:cBhvr>
                                        <p:cTn id="26" dur="200" autoRev="1" fill="hold"/>
                                        <p:tgtEl>
                                          <p:spTgt spid="13"/>
                                        </p:tgtEl>
                                      </p:cBhvr>
                                      <p:by x="105000" y="105000"/>
                                    </p:animScale>
                                  </p:childTnLst>
                                </p:cTn>
                              </p:par>
                            </p:childTnLst>
                          </p:cTn>
                        </p:par>
                        <p:par>
                          <p:cTn id="27" fill="hold">
                            <p:stCondLst>
                              <p:cond delay="140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par>
                          <p:cTn id="31" fill="hold">
                            <p:stCondLst>
                              <p:cond delay="1900"/>
                            </p:stCondLst>
                            <p:childTnLst>
                              <p:par>
                                <p:cTn id="32" presetID="5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Scale>
                                      <p:cBhvr>
                                        <p:cTn id="3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15"/>
                                        </p:tgtEl>
                                        <p:attrNameLst>
                                          <p:attrName>ppt_x</p:attrName>
                                          <p:attrName>ppt_y</p:attrName>
                                        </p:attrNameLst>
                                      </p:cBhvr>
                                    </p:animMotion>
                                    <p:animEffect transition="in" filter="fade">
                                      <p:cBhvr>
                                        <p:cTn id="36" dur="1000"/>
                                        <p:tgtEl>
                                          <p:spTgt spid="1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Scale>
                                      <p:cBhvr>
                                        <p:cTn id="3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6"/>
                                        </p:tgtEl>
                                        <p:attrNameLst>
                                          <p:attrName>ppt_x</p:attrName>
                                          <p:attrName>ppt_y</p:attrName>
                                        </p:attrNameLst>
                                      </p:cBhvr>
                                    </p:animMotion>
                                    <p:animEffect transition="in" filter="fade">
                                      <p:cBhvr>
                                        <p:cTn id="41" dur="1000"/>
                                        <p:tgtEl>
                                          <p:spTgt spid="16"/>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Scale>
                                      <p:cBhvr>
                                        <p:cTn id="44"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4"/>
                                        </p:tgtEl>
                                        <p:attrNameLst>
                                          <p:attrName>ppt_x</p:attrName>
                                          <p:attrName>ppt_y</p:attrName>
                                        </p:attrNameLst>
                                      </p:cBhvr>
                                    </p:animMotion>
                                    <p:animEffect transition="in" filter="fade">
                                      <p:cBhvr>
                                        <p:cTn id="46" dur="1000"/>
                                        <p:tgtEl>
                                          <p:spTgt spid="14"/>
                                        </p:tgtEl>
                                      </p:cBhvr>
                                    </p:animEffect>
                                  </p:childTnLst>
                                </p:cTn>
                              </p:par>
                            </p:childTnLst>
                          </p:cTn>
                        </p:par>
                        <p:par>
                          <p:cTn id="47" fill="hold">
                            <p:stCondLst>
                              <p:cond delay="29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350"/>
                                        <p:tgtEl>
                                          <p:spTgt spid="18"/>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18"/>
                                        </p:tgtEl>
                                      </p:cBhvr>
                                    </p:animEffect>
                                    <p:animScale>
                                      <p:cBhvr>
                                        <p:cTn id="53" dur="200" autoRev="1" fill="hold"/>
                                        <p:tgtEl>
                                          <p:spTgt spid="18"/>
                                        </p:tgtEl>
                                      </p:cBhvr>
                                      <p:by x="105000" y="105000"/>
                                    </p:animScale>
                                  </p:childTnLst>
                                </p:cTn>
                              </p:par>
                            </p:childTnLst>
                          </p:cTn>
                        </p:par>
                        <p:par>
                          <p:cTn id="54" fill="hold">
                            <p:stCondLst>
                              <p:cond delay="33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p:bldP spid="13" grpId="1"/>
      <p:bldP spid="14" grpId="0" animBg="1"/>
      <p:bldP spid="15" grpId="0" animBg="1"/>
      <p:bldP spid="16" grpId="0"/>
      <p:bldP spid="17" grpId="0"/>
      <p:bldP spid="18" grpId="0"/>
      <p:bldP spid="18"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五边形 9"/>
          <p:cNvSpPr/>
          <p:nvPr/>
        </p:nvSpPr>
        <p:spPr>
          <a:xfrm>
            <a:off x="0" y="1466266"/>
            <a:ext cx="9652000"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720026" y="1921399"/>
            <a:ext cx="8320419"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rPr>
              <a:t>Thank you for time</a:t>
            </a:r>
            <a:endParaRPr lang="zh-CN" altLang="en-US" sz="6600" b="1" dirty="0">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flipH="1">
            <a:off x="5211622" y="3137108"/>
            <a:ext cx="4948378"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726997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TotalTime>
  <Words>1465</Words>
  <Application>Microsoft Office PowerPoint</Application>
  <PresentationFormat>自定义</PresentationFormat>
  <Paragraphs>214</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方正兰亭粗黑_GBK</vt:lpstr>
      <vt:lpstr>方正正大黑简体</vt:lpstr>
      <vt:lpstr>宋体</vt:lpstr>
      <vt:lpstr>微软雅黑</vt:lpstr>
      <vt:lpstr>Arial</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65</cp:revision>
  <dcterms:created xsi:type="dcterms:W3CDTF">2014-09-02T00:06:22Z</dcterms:created>
  <dcterms:modified xsi:type="dcterms:W3CDTF">2019-05-06T06:06:21Z</dcterms:modified>
</cp:coreProperties>
</file>