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charts/chart5.xml" ContentType="application/vnd.openxmlformats-officedocument.drawingml.chart+xml"/>
  <Override PartName="/ppt/charts/chart6.xml" ContentType="application/vnd.openxmlformats-officedocument.drawingml.chart+xml"/>
  <Override PartName="/ppt/charts/chart7.xml" ContentType="application/vnd.openxmlformats-officedocument.drawingml.chart+xml"/>
  <Override PartName="/ppt/charts/chart8.xml" ContentType="application/vnd.openxmlformats-officedocument.drawingml.chart+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8"/>
  </p:notesMasterIdLst>
  <p:handoutMasterIdLst>
    <p:handoutMasterId r:id="rId29"/>
  </p:handoutMasterIdLst>
  <p:sldIdLst>
    <p:sldId id="3184" r:id="rId2"/>
    <p:sldId id="3185" r:id="rId3"/>
    <p:sldId id="3186" r:id="rId4"/>
    <p:sldId id="3193" r:id="rId5"/>
    <p:sldId id="3131" r:id="rId6"/>
    <p:sldId id="3119" r:id="rId7"/>
    <p:sldId id="3122" r:id="rId8"/>
    <p:sldId id="3120" r:id="rId9"/>
    <p:sldId id="3187" r:id="rId10"/>
    <p:sldId id="3117" r:id="rId11"/>
    <p:sldId id="3128" r:id="rId12"/>
    <p:sldId id="3130" r:id="rId13"/>
    <p:sldId id="3123" r:id="rId14"/>
    <p:sldId id="3132" r:id="rId15"/>
    <p:sldId id="3188" r:id="rId16"/>
    <p:sldId id="3118" r:id="rId17"/>
    <p:sldId id="3126" r:id="rId18"/>
    <p:sldId id="3125" r:id="rId19"/>
    <p:sldId id="3190" r:id="rId20"/>
    <p:sldId id="3124" r:id="rId21"/>
    <p:sldId id="3189" r:id="rId22"/>
    <p:sldId id="3127" r:id="rId23"/>
    <p:sldId id="3191" r:id="rId24"/>
    <p:sldId id="3196" r:id="rId25"/>
    <p:sldId id="3194" r:id="rId26"/>
    <p:sldId id="3197" r:id="rId27"/>
  </p:sldIdLst>
  <p:sldSz cx="9145588" cy="5145088"/>
  <p:notesSz cx="6858000" cy="9144000"/>
  <p:custDataLst>
    <p:tags r:id="rId30"/>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4999" indent="-129839"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2256" indent="-26193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69514" indent="-394032"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6771" indent="-52612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1625803"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195096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2276124"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2601285" algn="l" defTabSz="650321"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guide id="9" orient="horz" pos="233">
          <p15:clr>
            <a:srgbClr val="A4A3A4"/>
          </p15:clr>
        </p15:guide>
        <p15:guide id="10" orient="horz" pos="2976">
          <p15:clr>
            <a:srgbClr val="A4A3A4"/>
          </p15:clr>
        </p15:guide>
        <p15:guide id="11" pos="2881">
          <p15:clr>
            <a:srgbClr val="A4A3A4"/>
          </p15:clr>
        </p15:guide>
        <p15:guide id="12" pos="5397">
          <p15:clr>
            <a:srgbClr val="A4A3A4"/>
          </p15:clr>
        </p15:guide>
        <p15:guide id="13" pos="267">
          <p15:clr>
            <a:srgbClr val="A4A3A4"/>
          </p15:clr>
        </p15:guide>
        <p15:guide id="14" pos="96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206C"/>
    <a:srgbClr val="BC148E"/>
    <a:srgbClr val="0A1A3B"/>
    <a:srgbClr val="CE000D"/>
    <a:srgbClr val="FE67BE"/>
    <a:srgbClr val="84004C"/>
    <a:srgbClr val="8B2FC3"/>
    <a:srgbClr val="C9247B"/>
    <a:srgbClr val="F3C5BE"/>
    <a:srgbClr val="60AEA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448" autoAdjust="0"/>
    <p:restoredTop sz="92986" autoAdjust="0"/>
  </p:normalViewPr>
  <p:slideViewPr>
    <p:cSldViewPr>
      <p:cViewPr varScale="1">
        <p:scale>
          <a:sx n="121" d="100"/>
          <a:sy n="121" d="100"/>
        </p:scale>
        <p:origin x="468" y="102"/>
      </p:cViewPr>
      <p:guideLst>
        <p:guide orient="horz" pos="328"/>
        <p:guide pos="4050"/>
        <p:guide orient="horz" pos="4183"/>
        <p:guide pos="7588"/>
        <p:guide pos="376"/>
        <p:guide pos="1350"/>
        <p:guide orient="horz" pos="233"/>
        <p:guide orient="horz" pos="2976"/>
        <p:guide pos="2881"/>
        <p:guide pos="5397"/>
        <p:guide pos="267"/>
        <p:guide pos="96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86" d="100"/>
        <a:sy n="186" d="100"/>
      </p:scale>
      <p:origin x="0" y="0"/>
    </p:cViewPr>
  </p:sorterViewPr>
  <p:notesViewPr>
    <p:cSldViewPr showGuides="1">
      <p:cViewPr varScale="1">
        <p:scale>
          <a:sx n="85" d="100"/>
          <a:sy n="85" d="100"/>
        </p:scale>
        <p:origin x="3804" y="96"/>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___4.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___5.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___6.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___7.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___8.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12839466503"/>
          <c:y val="1.9316848786758802E-2"/>
        </c:manualLayout>
      </c:layout>
      <c:overlay val="0"/>
      <c:spPr>
        <a:noFill/>
        <a:ln w="25382">
          <a:noFill/>
        </a:ln>
      </c:spPr>
    </c:title>
    <c:autoTitleDeleted val="0"/>
    <c:plotArea>
      <c:layout>
        <c:manualLayout>
          <c:layoutTarget val="inner"/>
          <c:xMode val="edge"/>
          <c:yMode val="edge"/>
          <c:x val="7.4683544303797506E-2"/>
          <c:y val="1.4858841010401203E-3"/>
          <c:w val="0.85189873417721518"/>
          <c:h val="1"/>
        </c:manualLayout>
      </c:layout>
      <c:pieChart>
        <c:varyColors val="0"/>
        <c:ser>
          <c:idx val="0"/>
          <c:order val="0"/>
          <c:spPr>
            <a:noFill/>
            <a:ln w="25382">
              <a:noFill/>
            </a:ln>
          </c:spPr>
          <c:dPt>
            <c:idx val="0"/>
            <c:bubble3D val="0"/>
            <c:spPr>
              <a:solidFill>
                <a:schemeClr val="accent1">
                  <a:lumMod val="50000"/>
                </a:schemeClr>
              </a:solidFill>
              <a:ln w="25382">
                <a:noFill/>
              </a:ln>
            </c:spPr>
            <c:extLst xmlns:c16r2="http://schemas.microsoft.com/office/drawing/2015/06/chart">
              <c:ext xmlns:c16="http://schemas.microsoft.com/office/drawing/2014/chart" uri="{C3380CC4-5D6E-409C-BE32-E72D297353CC}">
                <c16:uniqueId val="{00000001-14F0-44A9-BC50-7422BEDBF6A7}"/>
              </c:ext>
            </c:extLst>
          </c:dPt>
          <c:dPt>
            <c:idx val="1"/>
            <c:bubble3D val="0"/>
            <c:spPr>
              <a:solidFill>
                <a:schemeClr val="accent1"/>
              </a:solidFill>
              <a:ln w="25382">
                <a:noFill/>
              </a:ln>
            </c:spPr>
            <c:extLst xmlns:c16r2="http://schemas.microsoft.com/office/drawing/2015/06/chart">
              <c:ext xmlns:c16="http://schemas.microsoft.com/office/drawing/2014/chart" uri="{C3380CC4-5D6E-409C-BE32-E72D297353CC}">
                <c16:uniqueId val="{00000003-14F0-44A9-BC50-7422BEDBF6A7}"/>
              </c:ext>
            </c:extLst>
          </c:dPt>
          <c:val>
            <c:numRef>
              <c:f>Sheet1!$B$2:$C$2</c:f>
              <c:numCache>
                <c:formatCode>General</c:formatCode>
                <c:ptCount val="2"/>
                <c:pt idx="0">
                  <c:v>80</c:v>
                </c:pt>
                <c:pt idx="1">
                  <c:v>20</c:v>
                </c:pt>
              </c:numCache>
            </c:numRef>
          </c:val>
          <c:extLst xmlns:c16r2="http://schemas.microsoft.com/office/drawing/2015/06/chart">
            <c:ext xmlns:c16="http://schemas.microsoft.com/office/drawing/2014/chart" uri="{C3380CC4-5D6E-409C-BE32-E72D297353CC}">
              <c16:uniqueId val="{00000004-14F0-44A9-BC50-7422BEDBF6A7}"/>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Sheet1!$B$1:$C$1</c15:sqref>
                        </c15:formulaRef>
                      </c:ext>
                    </c:extLst>
                    <c:strCache>
                      <c:ptCount val="2"/>
                      <c:pt idx="0">
                        <c:v>2013</c:v>
                      </c:pt>
                      <c:pt idx="1">
                        <c:v>2014</c:v>
                      </c:pt>
                    </c:strCache>
                  </c:strRef>
                </c15:cat>
              </c15:filteredCategoryTitle>
            </c:ext>
          </c:extLst>
        </c:ser>
        <c:dLbls>
          <c:showLegendKey val="0"/>
          <c:showVal val="0"/>
          <c:showCatName val="0"/>
          <c:showSerName val="0"/>
          <c:showPercent val="0"/>
          <c:showBubbleSize val="0"/>
          <c:showLeaderLines val="0"/>
        </c:dLbls>
        <c:firstSliceAng val="0"/>
      </c:pieChart>
      <c:spPr>
        <a:noFill/>
        <a:ln w="25382">
          <a:noFill/>
        </a:ln>
      </c:spPr>
    </c:plotArea>
    <c:plotVisOnly val="1"/>
    <c:dispBlanksAs val="zero"/>
    <c:showDLblsOverMax val="0"/>
  </c:chart>
  <c:spPr>
    <a:noFill/>
    <a:ln>
      <a:noFill/>
    </a:ln>
  </c:spPr>
  <c:txPr>
    <a:bodyPr/>
    <a:lstStyle/>
    <a:p>
      <a:pPr>
        <a:defRPr sz="3003"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02822030966"/>
          <c:y val="1.9316771450080372E-2"/>
        </c:manualLayout>
      </c:layout>
      <c:overlay val="0"/>
      <c:spPr>
        <a:noFill/>
        <a:ln w="25414">
          <a:noFill/>
        </a:ln>
      </c:spPr>
    </c:title>
    <c:autoTitleDeleted val="0"/>
    <c:plotArea>
      <c:layout>
        <c:manualLayout>
          <c:layoutTarget val="inner"/>
          <c:xMode val="edge"/>
          <c:yMode val="edge"/>
          <c:x val="7.4683544303797506E-2"/>
          <c:y val="1.4858841010401203E-3"/>
          <c:w val="0.85189873417721518"/>
          <c:h val="1"/>
        </c:manualLayout>
      </c:layout>
      <c:pieChart>
        <c:varyColors val="0"/>
        <c:ser>
          <c:idx val="0"/>
          <c:order val="0"/>
          <c:spPr>
            <a:solidFill>
              <a:schemeClr val="accent2"/>
            </a:solidFill>
            <a:ln w="25414">
              <a:noFill/>
            </a:ln>
          </c:spPr>
          <c:dPt>
            <c:idx val="0"/>
            <c:bubble3D val="0"/>
            <c:spPr>
              <a:solidFill>
                <a:schemeClr val="accent2">
                  <a:lumMod val="50000"/>
                </a:schemeClr>
              </a:solidFill>
              <a:ln w="25414">
                <a:noFill/>
              </a:ln>
            </c:spPr>
            <c:extLst xmlns:c16r2="http://schemas.microsoft.com/office/drawing/2015/06/chart">
              <c:ext xmlns:c16="http://schemas.microsoft.com/office/drawing/2014/chart" uri="{C3380CC4-5D6E-409C-BE32-E72D297353CC}">
                <c16:uniqueId val="{00000001-9B8B-47F4-856B-EC9FEECAA2E6}"/>
              </c:ext>
            </c:extLst>
          </c:dPt>
          <c:val>
            <c:numRef>
              <c:f>Sheet1!$B$2:$C$2</c:f>
              <c:numCache>
                <c:formatCode>General</c:formatCode>
                <c:ptCount val="2"/>
                <c:pt idx="0">
                  <c:v>50</c:v>
                </c:pt>
                <c:pt idx="1">
                  <c:v>59</c:v>
                </c:pt>
              </c:numCache>
            </c:numRef>
          </c:val>
          <c:extLst xmlns:c16r2="http://schemas.microsoft.com/office/drawing/2015/06/chart">
            <c:ext xmlns:c16="http://schemas.microsoft.com/office/drawing/2014/chart" uri="{C3380CC4-5D6E-409C-BE32-E72D297353CC}">
              <c16:uniqueId val="{00000003-9B8B-47F4-856B-EC9FEECAA2E6}"/>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Sheet1!$B$1:$C$1</c15:sqref>
                        </c15:formulaRef>
                      </c:ext>
                    </c:extLst>
                    <c:strCache>
                      <c:ptCount val="2"/>
                      <c:pt idx="0">
                        <c:v>2013</c:v>
                      </c:pt>
                      <c:pt idx="1">
                        <c:v>2014</c:v>
                      </c:pt>
                    </c:strCache>
                  </c:strRef>
                </c15:cat>
              </c15:filteredCategoryTitle>
            </c:ext>
          </c:extLst>
        </c:ser>
        <c:dLbls>
          <c:showLegendKey val="0"/>
          <c:showVal val="0"/>
          <c:showCatName val="0"/>
          <c:showSerName val="0"/>
          <c:showPercent val="0"/>
          <c:showBubbleSize val="0"/>
          <c:showLeaderLines val="0"/>
        </c:dLbls>
        <c:firstSliceAng val="0"/>
      </c:pieChart>
      <c:spPr>
        <a:noFill/>
        <a:ln w="25414">
          <a:noFill/>
        </a:ln>
      </c:spPr>
    </c:plotArea>
    <c:plotVisOnly val="1"/>
    <c:dispBlanksAs val="zero"/>
    <c:showDLblsOverMax val="0"/>
  </c:chart>
  <c:spPr>
    <a:noFill/>
    <a:ln>
      <a:noFill/>
    </a:ln>
  </c:spPr>
  <c:txPr>
    <a:bodyPr/>
    <a:lstStyle/>
    <a:p>
      <a:pPr>
        <a:defRPr sz="3002"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02822030966"/>
          <c:y val="1.9316771450080372E-2"/>
        </c:manualLayout>
      </c:layout>
      <c:overlay val="0"/>
      <c:spPr>
        <a:noFill/>
        <a:ln w="25416">
          <a:noFill/>
        </a:ln>
      </c:spPr>
    </c:title>
    <c:autoTitleDeleted val="0"/>
    <c:plotArea>
      <c:layout>
        <c:manualLayout>
          <c:layoutTarget val="inner"/>
          <c:xMode val="edge"/>
          <c:yMode val="edge"/>
          <c:x val="7.4683544303797506E-2"/>
          <c:y val="1.4858841010401203E-3"/>
          <c:w val="0.85189873417721518"/>
          <c:h val="1"/>
        </c:manualLayout>
      </c:layout>
      <c:pieChart>
        <c:varyColors val="0"/>
        <c:ser>
          <c:idx val="0"/>
          <c:order val="0"/>
          <c:spPr>
            <a:solidFill>
              <a:srgbClr val="2C2C2C"/>
            </a:solidFill>
            <a:ln w="25416">
              <a:noFill/>
            </a:ln>
          </c:spPr>
          <c:dPt>
            <c:idx val="0"/>
            <c:bubble3D val="0"/>
            <c:spPr>
              <a:solidFill>
                <a:schemeClr val="accent3">
                  <a:lumMod val="50000"/>
                </a:schemeClr>
              </a:solidFill>
              <a:ln w="25416">
                <a:noFill/>
              </a:ln>
            </c:spPr>
            <c:extLst xmlns:c16r2="http://schemas.microsoft.com/office/drawing/2015/06/chart">
              <c:ext xmlns:c16="http://schemas.microsoft.com/office/drawing/2014/chart" uri="{C3380CC4-5D6E-409C-BE32-E72D297353CC}">
                <c16:uniqueId val="{00000001-DDF8-4E97-9F4E-B8D043AD6514}"/>
              </c:ext>
            </c:extLst>
          </c:dPt>
          <c:dPt>
            <c:idx val="1"/>
            <c:bubble3D val="0"/>
            <c:spPr>
              <a:solidFill>
                <a:schemeClr val="accent3"/>
              </a:solidFill>
              <a:ln w="25416">
                <a:noFill/>
              </a:ln>
            </c:spPr>
            <c:extLst xmlns:c16r2="http://schemas.microsoft.com/office/drawing/2015/06/chart">
              <c:ext xmlns:c16="http://schemas.microsoft.com/office/drawing/2014/chart" uri="{C3380CC4-5D6E-409C-BE32-E72D297353CC}">
                <c16:uniqueId val="{00000003-DDF8-4E97-9F4E-B8D043AD6514}"/>
              </c:ext>
            </c:extLst>
          </c:dPt>
          <c:val>
            <c:numRef>
              <c:f>Sheet1!$B$2:$C$2</c:f>
              <c:numCache>
                <c:formatCode>General</c:formatCode>
                <c:ptCount val="2"/>
                <c:pt idx="0">
                  <c:v>30</c:v>
                </c:pt>
                <c:pt idx="1">
                  <c:v>70</c:v>
                </c:pt>
              </c:numCache>
            </c:numRef>
          </c:val>
          <c:extLst xmlns:c16r2="http://schemas.microsoft.com/office/drawing/2015/06/chart">
            <c:ext xmlns:c16="http://schemas.microsoft.com/office/drawing/2014/chart" uri="{C3380CC4-5D6E-409C-BE32-E72D297353CC}">
              <c16:uniqueId val="{00000004-DDF8-4E97-9F4E-B8D043AD6514}"/>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Sheet1!$B$1:$C$1</c15:sqref>
                        </c15:formulaRef>
                      </c:ext>
                    </c:extLst>
                    <c:strCache>
                      <c:ptCount val="2"/>
                      <c:pt idx="0">
                        <c:v>2013</c:v>
                      </c:pt>
                      <c:pt idx="1">
                        <c:v>2014</c:v>
                      </c:pt>
                    </c:strCache>
                  </c:strRef>
                </c15:cat>
              </c15:filteredCategoryTitle>
            </c:ext>
          </c:extLst>
        </c:ser>
        <c:dLbls>
          <c:showLegendKey val="0"/>
          <c:showVal val="0"/>
          <c:showCatName val="0"/>
          <c:showSerName val="0"/>
          <c:showPercent val="0"/>
          <c:showBubbleSize val="0"/>
          <c:showLeaderLines val="0"/>
        </c:dLbls>
        <c:firstSliceAng val="0"/>
      </c:pieChart>
      <c:spPr>
        <a:noFill/>
        <a:ln w="25416">
          <a:noFill/>
        </a:ln>
      </c:spPr>
    </c:plotArea>
    <c:plotVisOnly val="1"/>
    <c:dispBlanksAs val="zero"/>
    <c:showDLblsOverMax val="0"/>
  </c:chart>
  <c:spPr>
    <a:noFill/>
    <a:ln>
      <a:noFill/>
    </a:ln>
  </c:spPr>
  <c:txPr>
    <a:bodyPr/>
    <a:lstStyle/>
    <a:p>
      <a:pPr>
        <a:defRPr sz="3002"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endParaRPr lang="zh-CN"/>
          </a:p>
        </c:rich>
      </c:tx>
      <c:layout>
        <c:manualLayout>
          <c:xMode val="edge"/>
          <c:yMode val="edge"/>
          <c:x val="0.49493708700985251"/>
          <c:y val="1.931685989000119E-2"/>
        </c:manualLayout>
      </c:layout>
      <c:overlay val="0"/>
      <c:spPr>
        <a:noFill/>
        <a:ln w="25383">
          <a:noFill/>
        </a:ln>
      </c:spPr>
    </c:title>
    <c:autoTitleDeleted val="0"/>
    <c:plotArea>
      <c:layout>
        <c:manualLayout>
          <c:layoutTarget val="inner"/>
          <c:xMode val="edge"/>
          <c:yMode val="edge"/>
          <c:x val="7.4683544303797506E-2"/>
          <c:y val="1.4858841010401203E-3"/>
          <c:w val="0.85189873417721518"/>
          <c:h val="1"/>
        </c:manualLayout>
      </c:layout>
      <c:pieChart>
        <c:varyColors val="0"/>
        <c:ser>
          <c:idx val="0"/>
          <c:order val="0"/>
          <c:spPr>
            <a:solidFill>
              <a:srgbClr val="2C2C2C"/>
            </a:solidFill>
            <a:ln w="25383">
              <a:noFill/>
            </a:ln>
          </c:spPr>
          <c:dPt>
            <c:idx val="0"/>
            <c:bubble3D val="0"/>
            <c:spPr>
              <a:solidFill>
                <a:schemeClr val="accent4">
                  <a:lumMod val="50000"/>
                </a:schemeClr>
              </a:solidFill>
              <a:ln w="25383">
                <a:noFill/>
              </a:ln>
            </c:spPr>
            <c:extLst xmlns:c16r2="http://schemas.microsoft.com/office/drawing/2015/06/chart">
              <c:ext xmlns:c16="http://schemas.microsoft.com/office/drawing/2014/chart" uri="{C3380CC4-5D6E-409C-BE32-E72D297353CC}">
                <c16:uniqueId val="{00000001-1E10-40D4-9AE1-4E1F37FDC8B5}"/>
              </c:ext>
            </c:extLst>
          </c:dPt>
          <c:dPt>
            <c:idx val="1"/>
            <c:bubble3D val="0"/>
            <c:spPr>
              <a:solidFill>
                <a:schemeClr val="accent4"/>
              </a:solidFill>
              <a:ln w="25383">
                <a:noFill/>
              </a:ln>
            </c:spPr>
            <c:extLst xmlns:c16r2="http://schemas.microsoft.com/office/drawing/2015/06/chart">
              <c:ext xmlns:c16="http://schemas.microsoft.com/office/drawing/2014/chart" uri="{C3380CC4-5D6E-409C-BE32-E72D297353CC}">
                <c16:uniqueId val="{00000003-1E10-40D4-9AE1-4E1F37FDC8B5}"/>
              </c:ext>
            </c:extLst>
          </c:dPt>
          <c:val>
            <c:numRef>
              <c:f>Sheet1!$B$2:$C$2</c:f>
              <c:numCache>
                <c:formatCode>General</c:formatCode>
                <c:ptCount val="2"/>
                <c:pt idx="0">
                  <c:v>70</c:v>
                </c:pt>
                <c:pt idx="1">
                  <c:v>30</c:v>
                </c:pt>
              </c:numCache>
            </c:numRef>
          </c:val>
          <c:extLst xmlns:c16r2="http://schemas.microsoft.com/office/drawing/2015/06/chart">
            <c:ext xmlns:c16="http://schemas.microsoft.com/office/drawing/2014/chart" uri="{C3380CC4-5D6E-409C-BE32-E72D297353CC}">
              <c16:uniqueId val="{00000004-1E10-40D4-9AE1-4E1F37FDC8B5}"/>
            </c:ext>
            <c:ext xmlns:c15="http://schemas.microsoft.com/office/drawing/2012/chart" uri="{02D57815-91ED-43cb-92C2-25804820EDAC}">
              <c15:filteredSeriesTitle>
                <c15:tx>
                  <c:strRef>
                    <c:extLst xmlns:c16="http://schemas.microsoft.com/office/drawing/2014/chart" xmlns:c16r2="http://schemas.microsoft.com/office/drawing/2015/06/chart">
                      <c:ext uri="{02D57815-91ED-43cb-92C2-25804820EDAC}">
                        <c15:formulaRef>
                          <c15:sqref>Sheet1!$A$2</c15:sqref>
                        </c15:formulaRef>
                      </c:ext>
                    </c:extLst>
                    <c:strCache>
                      <c:ptCount val="1"/>
                      <c:pt idx="0">
                        <c:v>Region 1</c:v>
                      </c:pt>
                    </c:strCache>
                  </c:strRef>
                </c15:tx>
              </c15:filteredSeriesTitle>
            </c:ext>
            <c:ext xmlns:c15="http://schemas.microsoft.com/office/drawing/2012/chart" uri="{02D57815-91ED-43cb-92C2-25804820EDAC}">
              <c15:filteredCategoryTitle>
                <c15:cat>
                  <c:strRef>
                    <c:extLst xmlns:c16r2="http://schemas.microsoft.com/office/drawing/2015/06/chart">
                      <c:ext uri="{02D57815-91ED-43cb-92C2-25804820EDAC}">
                        <c15:formulaRef>
                          <c15:sqref>Sheet1!$B$1:$C$1</c15:sqref>
                        </c15:formulaRef>
                      </c:ext>
                    </c:extLst>
                    <c:strCache>
                      <c:ptCount val="2"/>
                      <c:pt idx="0">
                        <c:v>2013</c:v>
                      </c:pt>
                      <c:pt idx="1">
                        <c:v>2014</c:v>
                      </c:pt>
                    </c:strCache>
                  </c:strRef>
                </c15:cat>
              </c15:filteredCategoryTitle>
            </c:ext>
          </c:extLst>
        </c:ser>
        <c:dLbls>
          <c:showLegendKey val="0"/>
          <c:showVal val="0"/>
          <c:showCatName val="0"/>
          <c:showSerName val="0"/>
          <c:showPercent val="0"/>
          <c:showBubbleSize val="0"/>
          <c:showLeaderLines val="0"/>
        </c:dLbls>
        <c:firstSliceAng val="0"/>
      </c:pieChart>
      <c:spPr>
        <a:noFill/>
        <a:ln w="25383">
          <a:noFill/>
        </a:ln>
      </c:spPr>
    </c:plotArea>
    <c:plotVisOnly val="1"/>
    <c:dispBlanksAs val="zero"/>
    <c:showDLblsOverMax val="0"/>
  </c:chart>
  <c:spPr>
    <a:noFill/>
    <a:ln>
      <a:noFill/>
    </a:ln>
  </c:spPr>
  <c:txPr>
    <a:bodyPr/>
    <a:lstStyle/>
    <a:p>
      <a:pPr>
        <a:defRPr sz="2998" b="0" i="0" u="none" strike="noStrike" baseline="0">
          <a:solidFill>
            <a:srgbClr val="000000"/>
          </a:solidFill>
          <a:latin typeface="Arial" panose="020B0604020202020204" pitchFamily="34" charset="0"/>
          <a:ea typeface="微软雅黑" panose="020B0503020204020204" pitchFamily="34" charset="-122"/>
          <a:cs typeface="Gill Sans"/>
          <a:sym typeface="Arial" panose="020B0604020202020204" pitchFamily="34" charset="0"/>
        </a:defRPr>
      </a:pPr>
      <a:endParaRPr lang="zh-CN"/>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1"/>
            </a:solidFill>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val>
            <c:numRef>
              <c:f>Sheet1!$B$2:$B$5</c:f>
              <c:numCache>
                <c:formatCode>General</c:formatCode>
                <c:ptCount val="4"/>
                <c:pt idx="0">
                  <c:v>4</c:v>
                </c:pt>
                <c:pt idx="1">
                  <c:v>3</c:v>
                </c:pt>
                <c:pt idx="2">
                  <c:v>6</c:v>
                </c:pt>
                <c:pt idx="3">
                  <c:v>12</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Lst>
        </c:ser>
        <c:dLbls>
          <c:showLegendKey val="0"/>
          <c:showVal val="0"/>
          <c:showCatName val="0"/>
          <c:showSerName val="0"/>
          <c:showPercent val="0"/>
          <c:showBubbleSize val="0"/>
        </c:dLbls>
        <c:gapWidth val="36"/>
        <c:overlap val="-20"/>
        <c:axId val="-1024935712"/>
        <c:axId val="-1024919392"/>
      </c:barChart>
      <c:catAx>
        <c:axId val="-1024935712"/>
        <c:scaling>
          <c:orientation val="minMax"/>
        </c:scaling>
        <c:delete val="1"/>
        <c:axPos val="b"/>
        <c:numFmt formatCode="General" sourceLinked="1"/>
        <c:majorTickMark val="out"/>
        <c:minorTickMark val="none"/>
        <c:tickLblPos val="none"/>
        <c:crossAx val="-1024919392"/>
        <c:crosses val="autoZero"/>
        <c:auto val="1"/>
        <c:lblAlgn val="ctr"/>
        <c:lblOffset val="100"/>
        <c:noMultiLvlLbl val="0"/>
      </c:catAx>
      <c:valAx>
        <c:axId val="-1024919392"/>
        <c:scaling>
          <c:orientation val="minMax"/>
        </c:scaling>
        <c:delete val="1"/>
        <c:axPos val="l"/>
        <c:numFmt formatCode="General" sourceLinked="1"/>
        <c:majorTickMark val="out"/>
        <c:minorTickMark val="none"/>
        <c:tickLblPos val="none"/>
        <c:crossAx val="-1024935712"/>
        <c:crosses val="autoZero"/>
        <c:crossBetween val="between"/>
      </c:valAx>
      <c:spPr>
        <a:noFill/>
        <a:ln w="25400">
          <a:noFill/>
        </a:ln>
      </c:spPr>
    </c:plotArea>
    <c:plotVisOnly val="1"/>
    <c:dispBlanksAs val="gap"/>
    <c:showDLblsOverMax val="0"/>
  </c:chart>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2"/>
            </a:solidFill>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val>
            <c:numRef>
              <c:f>Sheet1!$B$2:$B$5</c:f>
              <c:numCache>
                <c:formatCode>General</c:formatCode>
                <c:ptCount val="4"/>
                <c:pt idx="0">
                  <c:v>3</c:v>
                </c:pt>
                <c:pt idx="1">
                  <c:v>1.4</c:v>
                </c:pt>
                <c:pt idx="2">
                  <c:v>2</c:v>
                </c:pt>
                <c:pt idx="3">
                  <c:v>0.70000000000000029</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Lst>
        </c:ser>
        <c:dLbls>
          <c:showLegendKey val="0"/>
          <c:showVal val="1"/>
          <c:showCatName val="0"/>
          <c:showSerName val="0"/>
          <c:showPercent val="0"/>
          <c:showBubbleSize val="0"/>
        </c:dLbls>
        <c:gapWidth val="36"/>
        <c:overlap val="-20"/>
        <c:axId val="-1024939520"/>
        <c:axId val="-1024947680"/>
      </c:barChart>
      <c:catAx>
        <c:axId val="-1024939520"/>
        <c:scaling>
          <c:orientation val="minMax"/>
        </c:scaling>
        <c:delete val="1"/>
        <c:axPos val="b"/>
        <c:numFmt formatCode="General" sourceLinked="1"/>
        <c:majorTickMark val="out"/>
        <c:minorTickMark val="none"/>
        <c:tickLblPos val="none"/>
        <c:crossAx val="-1024947680"/>
        <c:crosses val="autoZero"/>
        <c:auto val="1"/>
        <c:lblAlgn val="ctr"/>
        <c:lblOffset val="100"/>
        <c:noMultiLvlLbl val="0"/>
      </c:catAx>
      <c:valAx>
        <c:axId val="-1024947680"/>
        <c:scaling>
          <c:orientation val="minMax"/>
        </c:scaling>
        <c:delete val="1"/>
        <c:axPos val="l"/>
        <c:numFmt formatCode="General" sourceLinked="1"/>
        <c:majorTickMark val="out"/>
        <c:minorTickMark val="none"/>
        <c:tickLblPos val="none"/>
        <c:crossAx val="-1024939520"/>
        <c:crosses val="autoZero"/>
        <c:crossBetween val="between"/>
      </c:valAx>
      <c:spPr>
        <a:noFill/>
        <a:ln w="25400">
          <a:noFill/>
        </a:ln>
      </c:spPr>
    </c:plotArea>
    <c:plotVisOnly val="1"/>
    <c:dispBlanksAs val="gap"/>
    <c:showDLblsOverMax val="0"/>
  </c:chart>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3"/>
            </a:solidFill>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val>
            <c:numRef>
              <c:f>Sheet1!$B$2:$B$5</c:f>
              <c:numCache>
                <c:formatCode>General</c:formatCode>
                <c:ptCount val="4"/>
                <c:pt idx="0">
                  <c:v>1</c:v>
                </c:pt>
                <c:pt idx="1">
                  <c:v>0.5</c:v>
                </c:pt>
                <c:pt idx="2">
                  <c:v>1.3</c:v>
                </c:pt>
                <c:pt idx="3">
                  <c:v>2</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Lst>
        </c:ser>
        <c:dLbls>
          <c:showLegendKey val="0"/>
          <c:showVal val="0"/>
          <c:showCatName val="0"/>
          <c:showSerName val="0"/>
          <c:showPercent val="0"/>
          <c:showBubbleSize val="0"/>
        </c:dLbls>
        <c:gapWidth val="36"/>
        <c:overlap val="-20"/>
        <c:axId val="-1024922656"/>
        <c:axId val="-1024926464"/>
      </c:barChart>
      <c:catAx>
        <c:axId val="-1024922656"/>
        <c:scaling>
          <c:orientation val="minMax"/>
        </c:scaling>
        <c:delete val="1"/>
        <c:axPos val="b"/>
        <c:numFmt formatCode="General" sourceLinked="1"/>
        <c:majorTickMark val="out"/>
        <c:minorTickMark val="none"/>
        <c:tickLblPos val="none"/>
        <c:crossAx val="-1024926464"/>
        <c:crosses val="autoZero"/>
        <c:auto val="1"/>
        <c:lblAlgn val="ctr"/>
        <c:lblOffset val="100"/>
        <c:noMultiLvlLbl val="0"/>
      </c:catAx>
      <c:valAx>
        <c:axId val="-1024926464"/>
        <c:scaling>
          <c:orientation val="minMax"/>
        </c:scaling>
        <c:delete val="1"/>
        <c:axPos val="l"/>
        <c:numFmt formatCode="General" sourceLinked="1"/>
        <c:majorTickMark val="out"/>
        <c:minorTickMark val="none"/>
        <c:tickLblPos val="none"/>
        <c:crossAx val="-1024922656"/>
        <c:crosses val="autoZero"/>
        <c:crossBetween val="between"/>
      </c:valAx>
      <c:spPr>
        <a:noFill/>
        <a:ln w="25400">
          <a:noFill/>
        </a:ln>
      </c:spPr>
    </c:plotArea>
    <c:plotVisOnly val="1"/>
    <c:dispBlanksAs val="gap"/>
    <c:showDLblsOverMax val="0"/>
  </c:chart>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spPr>
            <a:solidFill>
              <a:schemeClr val="accent4"/>
            </a:solidFill>
          </c:spPr>
          <c:invertIfNegative val="0"/>
          <c:dLbls>
            <c:spPr>
              <a:noFill/>
              <a:ln>
                <a:noFill/>
              </a:ln>
              <a:effectLst/>
            </c:sp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ext>
            </c:extLst>
          </c:dLbls>
          <c:val>
            <c:numRef>
              <c:f>Sheet1!$B$2:$B$5</c:f>
              <c:numCache>
                <c:formatCode>General</c:formatCode>
                <c:ptCount val="4"/>
                <c:pt idx="0">
                  <c:v>1</c:v>
                </c:pt>
                <c:pt idx="1">
                  <c:v>0.5</c:v>
                </c:pt>
                <c:pt idx="2">
                  <c:v>6</c:v>
                </c:pt>
                <c:pt idx="3">
                  <c:v>2</c:v>
                </c:pt>
              </c:numCache>
            </c:numRef>
          </c:val>
          <c:extLs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Series 1</c:v>
                      </c:pt>
                    </c:strCache>
                  </c:strRef>
                </c15:tx>
              </c15:filteredSeriesTitle>
            </c:ext>
            <c:ext xmlns:c15="http://schemas.microsoft.com/office/drawing/2012/chart" uri="{02D57815-91ED-43cb-92C2-25804820EDAC}">
              <c15:filteredCategoryTitle>
                <c15:cat>
                  <c:numRef>
                    <c:extLst>
                      <c:ext uri="{02D57815-91ED-43cb-92C2-25804820EDAC}">
                        <c15:formulaRef>
                          <c15:sqref>Sheet1!$A$2:$A$5</c15:sqref>
                        </c15:formulaRef>
                      </c:ext>
                    </c:extLst>
                    <c:numCache>
                      <c:formatCode>General</c:formatCode>
                      <c:ptCount val="4"/>
                      <c:pt idx="0">
                        <c:v>2005</c:v>
                      </c:pt>
                      <c:pt idx="1">
                        <c:v>2006</c:v>
                      </c:pt>
                      <c:pt idx="2">
                        <c:v>2007</c:v>
                      </c:pt>
                      <c:pt idx="3">
                        <c:v>2008</c:v>
                      </c:pt>
                    </c:numCache>
                  </c:numRef>
                </c15:cat>
              </c15:filteredCategoryTitle>
            </c:ext>
          </c:extLst>
        </c:ser>
        <c:dLbls>
          <c:showLegendKey val="0"/>
          <c:showVal val="0"/>
          <c:showCatName val="0"/>
          <c:showSerName val="0"/>
          <c:showPercent val="0"/>
          <c:showBubbleSize val="0"/>
        </c:dLbls>
        <c:gapWidth val="36"/>
        <c:overlap val="-20"/>
        <c:axId val="-1024918304"/>
        <c:axId val="-1024943328"/>
      </c:barChart>
      <c:catAx>
        <c:axId val="-1024918304"/>
        <c:scaling>
          <c:orientation val="minMax"/>
        </c:scaling>
        <c:delete val="1"/>
        <c:axPos val="b"/>
        <c:numFmt formatCode="General" sourceLinked="1"/>
        <c:majorTickMark val="out"/>
        <c:minorTickMark val="none"/>
        <c:tickLblPos val="none"/>
        <c:crossAx val="-1024943328"/>
        <c:crosses val="autoZero"/>
        <c:auto val="1"/>
        <c:lblAlgn val="ctr"/>
        <c:lblOffset val="100"/>
        <c:noMultiLvlLbl val="0"/>
      </c:catAx>
      <c:valAx>
        <c:axId val="-1024943328"/>
        <c:scaling>
          <c:orientation val="minMax"/>
        </c:scaling>
        <c:delete val="1"/>
        <c:axPos val="l"/>
        <c:numFmt formatCode="General" sourceLinked="1"/>
        <c:majorTickMark val="out"/>
        <c:minorTickMark val="none"/>
        <c:tickLblPos val="none"/>
        <c:crossAx val="-1024918304"/>
        <c:crosses val="autoZero"/>
        <c:crossBetween val="between"/>
      </c:valAx>
      <c:spPr>
        <a:noFill/>
        <a:ln w="25400">
          <a:noFill/>
        </a:ln>
      </c:spPr>
    </c:plotArea>
    <c:plotVisOnly val="1"/>
    <c:dispBlanksAs val="gap"/>
    <c:showDLblsOverMax val="0"/>
  </c:chart>
  <c:txPr>
    <a:bodyPr/>
    <a:lstStyle/>
    <a:p>
      <a:pPr>
        <a:defRPr sz="140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defRPr>
      </a:pPr>
      <a:endParaRPr lang="zh-CN"/>
    </a:p>
  </c:txPr>
  <c:externalData r:id="rId1">
    <c:autoUpdate val="0"/>
  </c:externalData>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pPr/>
              <a:t>2019/6/15</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pPr/>
              <a:t>‹#›</a:t>
            </a:fld>
            <a:endParaRPr lang="zh-CN" altLang="en-US"/>
          </a:p>
        </p:txBody>
      </p:sp>
    </p:spTree>
    <p:extLst>
      <p:ext uri="{BB962C8B-B14F-4D97-AF65-F5344CB8AC3E}">
        <p14:creationId xmlns:p14="http://schemas.microsoft.com/office/powerpoint/2010/main"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2019/6/15</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900" kern="1200">
        <a:solidFill>
          <a:schemeClr val="tx1"/>
        </a:solidFill>
        <a:latin typeface="+mn-lt"/>
        <a:ea typeface="+mn-ea"/>
        <a:cs typeface="+mn-cs"/>
      </a:defRPr>
    </a:lvl1pPr>
    <a:lvl2pPr marL="324032" algn="l" rtl="0" eaLnBrk="0" fontAlgn="base" hangingPunct="0">
      <a:spcBef>
        <a:spcPct val="30000"/>
      </a:spcBef>
      <a:spcAft>
        <a:spcPct val="0"/>
      </a:spcAft>
      <a:defRPr sz="900" kern="1200">
        <a:solidFill>
          <a:schemeClr val="tx1"/>
        </a:solidFill>
        <a:latin typeface="+mn-lt"/>
        <a:ea typeface="+mn-ea"/>
        <a:cs typeface="+mn-cs"/>
      </a:defRPr>
    </a:lvl2pPr>
    <a:lvl3pPr marL="649193" algn="l" rtl="0" eaLnBrk="0" fontAlgn="base" hangingPunct="0">
      <a:spcBef>
        <a:spcPct val="30000"/>
      </a:spcBef>
      <a:spcAft>
        <a:spcPct val="0"/>
      </a:spcAft>
      <a:defRPr sz="900" kern="1200">
        <a:solidFill>
          <a:schemeClr val="tx1"/>
        </a:solidFill>
        <a:latin typeface="+mn-lt"/>
        <a:ea typeface="+mn-ea"/>
        <a:cs typeface="+mn-cs"/>
      </a:defRPr>
    </a:lvl3pPr>
    <a:lvl4pPr marL="974353" algn="l" rtl="0" eaLnBrk="0" fontAlgn="base" hangingPunct="0">
      <a:spcBef>
        <a:spcPct val="30000"/>
      </a:spcBef>
      <a:spcAft>
        <a:spcPct val="0"/>
      </a:spcAft>
      <a:defRPr sz="900" kern="1200">
        <a:solidFill>
          <a:schemeClr val="tx1"/>
        </a:solidFill>
        <a:latin typeface="+mn-lt"/>
        <a:ea typeface="+mn-ea"/>
        <a:cs typeface="+mn-cs"/>
      </a:defRPr>
    </a:lvl4pPr>
    <a:lvl5pPr marL="1299514" algn="l" rtl="0" eaLnBrk="0" fontAlgn="base" hangingPunct="0">
      <a:spcBef>
        <a:spcPct val="30000"/>
      </a:spcBef>
      <a:spcAft>
        <a:spcPct val="0"/>
      </a:spcAft>
      <a:defRPr sz="900" kern="1200">
        <a:solidFill>
          <a:schemeClr val="tx1"/>
        </a:solidFill>
        <a:latin typeface="+mn-lt"/>
        <a:ea typeface="+mn-ea"/>
        <a:cs typeface="+mn-cs"/>
      </a:defRPr>
    </a:lvl5pPr>
    <a:lvl6pPr marL="1625443" algn="l" defTabSz="650177" rtl="0" eaLnBrk="1" latinLnBrk="0" hangingPunct="1">
      <a:defRPr sz="900" kern="1200">
        <a:solidFill>
          <a:schemeClr val="tx1"/>
        </a:solidFill>
        <a:latin typeface="+mn-lt"/>
        <a:ea typeface="+mn-ea"/>
        <a:cs typeface="+mn-cs"/>
      </a:defRPr>
    </a:lvl6pPr>
    <a:lvl7pPr marL="1950531" algn="l" defTabSz="650177" rtl="0" eaLnBrk="1" latinLnBrk="0" hangingPunct="1">
      <a:defRPr sz="900" kern="1200">
        <a:solidFill>
          <a:schemeClr val="tx1"/>
        </a:solidFill>
        <a:latin typeface="+mn-lt"/>
        <a:ea typeface="+mn-ea"/>
        <a:cs typeface="+mn-cs"/>
      </a:defRPr>
    </a:lvl7pPr>
    <a:lvl8pPr marL="2275621" algn="l" defTabSz="650177" rtl="0" eaLnBrk="1" latinLnBrk="0" hangingPunct="1">
      <a:defRPr sz="900" kern="1200">
        <a:solidFill>
          <a:schemeClr val="tx1"/>
        </a:solidFill>
        <a:latin typeface="+mn-lt"/>
        <a:ea typeface="+mn-ea"/>
        <a:cs typeface="+mn-cs"/>
      </a:defRPr>
    </a:lvl8pPr>
    <a:lvl9pPr marL="2600708" algn="l" defTabSz="650177"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19463602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37936373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37233784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223554576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07501850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06BE02D-20C0-F840-AFAC-BEA99C74FDC2}" type="slidenum">
              <a:rPr lang="en-US" smtClean="0"/>
              <a:pPr/>
              <a:t>6</a:t>
            </a:fld>
            <a:endParaRPr lang="en-US" dirty="0"/>
          </a:p>
        </p:txBody>
      </p:sp>
    </p:spTree>
    <p:extLst>
      <p:ext uri="{BB962C8B-B14F-4D97-AF65-F5344CB8AC3E}">
        <p14:creationId xmlns:p14="http://schemas.microsoft.com/office/powerpoint/2010/main" val="2929427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86000" y="514350"/>
            <a:ext cx="4572000"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3204318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42245004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12368784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31859197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11</a:t>
            </a:fld>
            <a:endParaRPr lang="en-GB"/>
          </a:p>
        </p:txBody>
      </p:sp>
    </p:spTree>
    <p:extLst>
      <p:ext uri="{BB962C8B-B14F-4D97-AF65-F5344CB8AC3E}">
        <p14:creationId xmlns:p14="http://schemas.microsoft.com/office/powerpoint/2010/main" val="36736165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4404585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E353840B-94F0-49FA-A493-1B79233BF67D}" type="slidenum">
              <a:rPr lang="en-US" smtClean="0"/>
              <a:pPr/>
              <a:t>13</a:t>
            </a:fld>
            <a:endParaRPr lang="en-US"/>
          </a:p>
        </p:txBody>
      </p:sp>
    </p:spTree>
    <p:extLst>
      <p:ext uri="{BB962C8B-B14F-4D97-AF65-F5344CB8AC3E}">
        <p14:creationId xmlns:p14="http://schemas.microsoft.com/office/powerpoint/2010/main" val="312167392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7638" y="514350"/>
            <a:ext cx="4570412"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26546952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16206962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52781228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282075346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458407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19</a:t>
            </a:fld>
            <a:endParaRPr lang="en-GB"/>
          </a:p>
        </p:txBody>
      </p:sp>
    </p:spTree>
    <p:extLst>
      <p:ext uri="{BB962C8B-B14F-4D97-AF65-F5344CB8AC3E}">
        <p14:creationId xmlns:p14="http://schemas.microsoft.com/office/powerpoint/2010/main" val="380493282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302102157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42306402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145479717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326271954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336423825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28203001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26</a:t>
            </a:fld>
            <a:endParaRPr lang="zh-CN" altLang="en-US"/>
          </a:p>
        </p:txBody>
      </p:sp>
    </p:spTree>
    <p:extLst>
      <p:ext uri="{BB962C8B-B14F-4D97-AF65-F5344CB8AC3E}">
        <p14:creationId xmlns:p14="http://schemas.microsoft.com/office/powerpoint/2010/main" val="194636022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3_空白">
    <p:bg>
      <p:bgRef idx="1001">
        <a:schemeClr val="bg1"/>
      </p:bgRef>
    </p:bg>
    <p:spTree>
      <p:nvGrpSpPr>
        <p:cNvPr id="1" name=""/>
        <p:cNvGrpSpPr/>
        <p:nvPr/>
      </p:nvGrpSpPr>
      <p:grpSpPr>
        <a:xfrm>
          <a:off x="0" y="0"/>
          <a:ext cx="0" cy="0"/>
          <a:chOff x="0" y="0"/>
          <a:chExt cx="0" cy="0"/>
        </a:xfrm>
      </p:grpSpPr>
      <p:pic>
        <p:nvPicPr>
          <p:cNvPr id="4" name="图片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51" y="0"/>
            <a:ext cx="9145087" cy="5145088"/>
          </a:xfrm>
          <a:prstGeom prst="rect">
            <a:avLst/>
          </a:prstGeom>
        </p:spPr>
      </p:pic>
    </p:spTree>
    <p:extLst>
      <p:ext uri="{BB962C8B-B14F-4D97-AF65-F5344CB8AC3E}">
        <p14:creationId xmlns:p14="http://schemas.microsoft.com/office/powerpoint/2010/main" val="4063690687"/>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43A93E93-166D-47F5-9EF1-ACEABE24AEEA}" type="datetimeFigureOut">
              <a:rPr lang="zh-CN" altLang="en-US" smtClean="0"/>
              <a:pPr/>
              <a:t>2019/6/15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118D5ACA-62CA-46DB-AD6B-12EDD6D51A23}" type="slidenum">
              <a:rPr lang="zh-CN" altLang="en-US" smtClean="0"/>
              <a:pPr/>
              <a:t>‹#›</a:t>
            </a:fld>
            <a:endParaRPr lang="zh-CN" altLang="en-US"/>
          </a:p>
        </p:txBody>
      </p:sp>
      <p:sp>
        <p:nvSpPr>
          <p:cNvPr id="7" name="矩形 6"/>
          <p:cNvSpPr/>
          <p:nvPr userDrawn="1"/>
        </p:nvSpPr>
        <p:spPr>
          <a:xfrm>
            <a:off x="7093074" y="477459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76178605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628901" y="274420"/>
            <a:ext cx="7887787" cy="993783"/>
          </a:xfrm>
          <a:prstGeom prst="rect">
            <a:avLst/>
          </a:prstGeom>
        </p:spPr>
        <p:txBody>
          <a:bodyPr vert="horz" lIns="65032" tIns="32516" rIns="65032" bIns="32516"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628901" y="1369841"/>
            <a:ext cx="7887787" cy="3264804"/>
          </a:xfrm>
          <a:prstGeom prst="rect">
            <a:avLst/>
          </a:prstGeom>
        </p:spPr>
        <p:txBody>
          <a:bodyPr vert="horz" lIns="65032" tIns="32516" rIns="65032" bIns="32516"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628901" y="4769032"/>
            <a:ext cx="2057193" cy="273290"/>
          </a:xfrm>
          <a:prstGeom prst="rect">
            <a:avLst/>
          </a:prstGeom>
        </p:spPr>
        <p:txBody>
          <a:bodyPr vert="horz" lIns="65032" tIns="32516" rIns="65032" bIns="32516" rtlCol="0" anchor="ctr"/>
          <a:lstStyle>
            <a:lvl1pPr algn="l">
              <a:defRPr sz="900">
                <a:solidFill>
                  <a:schemeClr val="tx1">
                    <a:tint val="75000"/>
                  </a:schemeClr>
                </a:solidFill>
              </a:defRPr>
            </a:lvl1pPr>
          </a:lstStyle>
          <a:p>
            <a:fld id="{43A93E93-166D-47F5-9EF1-ACEABE24AEEA}" type="datetimeFigureOut">
              <a:rPr lang="zh-CN" altLang="en-US" smtClean="0"/>
              <a:pPr/>
              <a:t>2019/6/15</a:t>
            </a:fld>
            <a:endParaRPr lang="zh-CN" altLang="en-US"/>
          </a:p>
        </p:txBody>
      </p:sp>
      <p:sp>
        <p:nvSpPr>
          <p:cNvPr id="5" name="页脚占位符 4"/>
          <p:cNvSpPr>
            <a:spLocks noGrp="1"/>
          </p:cNvSpPr>
          <p:nvPr>
            <p:ph type="ftr" sz="quarter" idx="3"/>
          </p:nvPr>
        </p:nvSpPr>
        <p:spPr>
          <a:xfrm>
            <a:off x="3029336" y="4769032"/>
            <a:ext cx="3086918" cy="273290"/>
          </a:xfrm>
          <a:prstGeom prst="rect">
            <a:avLst/>
          </a:prstGeom>
        </p:spPr>
        <p:txBody>
          <a:bodyPr vert="horz" lIns="65032" tIns="32516" rIns="65032" bIns="32516" rtlCol="0" anchor="ctr"/>
          <a:lstStyle>
            <a:lvl1pPr algn="ctr">
              <a:defRPr sz="9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6459496" y="4769032"/>
            <a:ext cx="2057193" cy="273290"/>
          </a:xfrm>
          <a:prstGeom prst="rect">
            <a:avLst/>
          </a:prstGeom>
        </p:spPr>
        <p:txBody>
          <a:bodyPr vert="horz" lIns="65032" tIns="32516" rIns="65032" bIns="32516" rtlCol="0" anchor="ctr"/>
          <a:lstStyle>
            <a:lvl1pPr algn="r">
              <a:defRPr sz="900">
                <a:solidFill>
                  <a:schemeClr val="tx1">
                    <a:tint val="75000"/>
                  </a:schemeClr>
                </a:solidFill>
              </a:defRPr>
            </a:lvl1pPr>
          </a:lstStyle>
          <a:p>
            <a:fld id="{118D5ACA-62CA-46DB-AD6B-12EDD6D51A23}" type="slidenum">
              <a:rPr lang="zh-CN" altLang="en-US" smtClean="0"/>
              <a:pPr/>
              <a:t>‹#›</a:t>
            </a:fld>
            <a:endParaRPr lang="zh-CN" altLang="en-US"/>
          </a:p>
        </p:txBody>
      </p:sp>
    </p:spTree>
    <p:extLst>
      <p:ext uri="{BB962C8B-B14F-4D97-AF65-F5344CB8AC3E}">
        <p14:creationId xmlns:p14="http://schemas.microsoft.com/office/powerpoint/2010/main" val="278975340"/>
      </p:ext>
    </p:extLst>
  </p:cSld>
  <p:clrMap bg1="lt1" tx1="dk1" bg2="lt2" tx2="dk2" accent1="accent1" accent2="accent2" accent3="accent3" accent4="accent4" accent5="accent5" accent6="accent6" hlink="hlink" folHlink="folHlink"/>
  <p:sldLayoutIdLst>
    <p:sldLayoutId id="2147483980" r:id="rId1"/>
    <p:sldLayoutId id="2147483981" r:id="rId2"/>
  </p:sldLayoutIdLst>
  <p:timing>
    <p:tnLst>
      <p:par>
        <p:cTn id="1" dur="indefinite" restart="never" nodeType="tmRoot"/>
      </p:par>
    </p:tnLst>
  </p:timing>
  <p:txStyles>
    <p:titleStyle>
      <a:lvl1pPr algn="l" defTabSz="650321" rtl="0" eaLnBrk="1" latinLnBrk="0" hangingPunct="1">
        <a:lnSpc>
          <a:spcPct val="90000"/>
        </a:lnSpc>
        <a:spcBef>
          <a:spcPct val="0"/>
        </a:spcBef>
        <a:buNone/>
        <a:defRPr sz="3100" kern="1200">
          <a:solidFill>
            <a:schemeClr val="tx1"/>
          </a:solidFill>
          <a:latin typeface="+mj-lt"/>
          <a:ea typeface="+mj-ea"/>
          <a:cs typeface="+mj-cs"/>
        </a:defRPr>
      </a:lvl1pPr>
    </p:titleStyle>
    <p:bodyStyle>
      <a:lvl1pPr marL="162580" indent="-162580" algn="l" defTabSz="650321" rtl="0" eaLnBrk="1" latinLnBrk="0" hangingPunct="1">
        <a:lnSpc>
          <a:spcPct val="90000"/>
        </a:lnSpc>
        <a:spcBef>
          <a:spcPts val="711"/>
        </a:spcBef>
        <a:buFont typeface="Arial" panose="020B0604020202020204" pitchFamily="34" charset="0"/>
        <a:buChar char="•"/>
        <a:defRPr sz="2000" kern="1200">
          <a:solidFill>
            <a:schemeClr val="tx1"/>
          </a:solidFill>
          <a:latin typeface="+mn-lt"/>
          <a:ea typeface="+mn-ea"/>
          <a:cs typeface="+mn-cs"/>
        </a:defRPr>
      </a:lvl1pPr>
      <a:lvl2pPr marL="487741" indent="-162580" algn="l" defTabSz="650321" rtl="0" eaLnBrk="1" latinLnBrk="0" hangingPunct="1">
        <a:lnSpc>
          <a:spcPct val="90000"/>
        </a:lnSpc>
        <a:spcBef>
          <a:spcPts val="356"/>
        </a:spcBef>
        <a:buFont typeface="Arial" panose="020B0604020202020204" pitchFamily="34" charset="0"/>
        <a:buChar char="•"/>
        <a:defRPr sz="1700" kern="1200">
          <a:solidFill>
            <a:schemeClr val="tx1"/>
          </a:solidFill>
          <a:latin typeface="+mn-lt"/>
          <a:ea typeface="+mn-ea"/>
          <a:cs typeface="+mn-cs"/>
        </a:defRPr>
      </a:lvl2pPr>
      <a:lvl3pPr marL="812902" indent="-162580" algn="l" defTabSz="650321" rtl="0" eaLnBrk="1" latinLnBrk="0" hangingPunct="1">
        <a:lnSpc>
          <a:spcPct val="90000"/>
        </a:lnSpc>
        <a:spcBef>
          <a:spcPts val="356"/>
        </a:spcBef>
        <a:buFont typeface="Arial" panose="020B0604020202020204" pitchFamily="34" charset="0"/>
        <a:buChar char="•"/>
        <a:defRPr sz="1400" kern="1200">
          <a:solidFill>
            <a:schemeClr val="tx1"/>
          </a:solidFill>
          <a:latin typeface="+mn-lt"/>
          <a:ea typeface="+mn-ea"/>
          <a:cs typeface="+mn-cs"/>
        </a:defRPr>
      </a:lvl3pPr>
      <a:lvl4pPr marL="1138062"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4pPr>
      <a:lvl5pPr marL="1463223"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5pPr>
      <a:lvl6pPr marL="178838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6pPr>
      <a:lvl7pPr marL="2113544"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7pPr>
      <a:lvl8pPr marL="243870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8pPr>
      <a:lvl9pPr marL="2763865" indent="-162580" algn="l" defTabSz="650321" rtl="0" eaLnBrk="1" latinLnBrk="0" hangingPunct="1">
        <a:lnSpc>
          <a:spcPct val="90000"/>
        </a:lnSpc>
        <a:spcBef>
          <a:spcPts val="356"/>
        </a:spcBef>
        <a:buFont typeface="Arial" panose="020B0604020202020204" pitchFamily="34" charset="0"/>
        <a:buChar char="•"/>
        <a:defRPr sz="1300" kern="1200">
          <a:solidFill>
            <a:schemeClr val="tx1"/>
          </a:solidFill>
          <a:latin typeface="+mn-lt"/>
          <a:ea typeface="+mn-ea"/>
          <a:cs typeface="+mn-cs"/>
        </a:defRPr>
      </a:lvl9pPr>
    </p:bodyStyle>
    <p:otherStyle>
      <a:defPPr>
        <a:defRPr lang="zh-CN"/>
      </a:defPPr>
      <a:lvl1pPr marL="0" algn="l" defTabSz="650321" rtl="0" eaLnBrk="1" latinLnBrk="0" hangingPunct="1">
        <a:defRPr sz="1300" kern="1200">
          <a:solidFill>
            <a:schemeClr val="tx1"/>
          </a:solidFill>
          <a:latin typeface="+mn-lt"/>
          <a:ea typeface="+mn-ea"/>
          <a:cs typeface="+mn-cs"/>
        </a:defRPr>
      </a:lvl1pPr>
      <a:lvl2pPr marL="325161" algn="l" defTabSz="650321" rtl="0" eaLnBrk="1" latinLnBrk="0" hangingPunct="1">
        <a:defRPr sz="1300" kern="1200">
          <a:solidFill>
            <a:schemeClr val="tx1"/>
          </a:solidFill>
          <a:latin typeface="+mn-lt"/>
          <a:ea typeface="+mn-ea"/>
          <a:cs typeface="+mn-cs"/>
        </a:defRPr>
      </a:lvl2pPr>
      <a:lvl3pPr marL="650321" algn="l" defTabSz="650321" rtl="0" eaLnBrk="1" latinLnBrk="0" hangingPunct="1">
        <a:defRPr sz="1300" kern="1200">
          <a:solidFill>
            <a:schemeClr val="tx1"/>
          </a:solidFill>
          <a:latin typeface="+mn-lt"/>
          <a:ea typeface="+mn-ea"/>
          <a:cs typeface="+mn-cs"/>
        </a:defRPr>
      </a:lvl3pPr>
      <a:lvl4pPr marL="975482" algn="l" defTabSz="650321" rtl="0" eaLnBrk="1" latinLnBrk="0" hangingPunct="1">
        <a:defRPr sz="1300" kern="1200">
          <a:solidFill>
            <a:schemeClr val="tx1"/>
          </a:solidFill>
          <a:latin typeface="+mn-lt"/>
          <a:ea typeface="+mn-ea"/>
          <a:cs typeface="+mn-cs"/>
        </a:defRPr>
      </a:lvl4pPr>
      <a:lvl5pPr marL="1300643" algn="l" defTabSz="650321" rtl="0" eaLnBrk="1" latinLnBrk="0" hangingPunct="1">
        <a:defRPr sz="1300" kern="1200">
          <a:solidFill>
            <a:schemeClr val="tx1"/>
          </a:solidFill>
          <a:latin typeface="+mn-lt"/>
          <a:ea typeface="+mn-ea"/>
          <a:cs typeface="+mn-cs"/>
        </a:defRPr>
      </a:lvl5pPr>
      <a:lvl6pPr marL="1625803" algn="l" defTabSz="650321" rtl="0" eaLnBrk="1" latinLnBrk="0" hangingPunct="1">
        <a:defRPr sz="1300" kern="1200">
          <a:solidFill>
            <a:schemeClr val="tx1"/>
          </a:solidFill>
          <a:latin typeface="+mn-lt"/>
          <a:ea typeface="+mn-ea"/>
          <a:cs typeface="+mn-cs"/>
        </a:defRPr>
      </a:lvl6pPr>
      <a:lvl7pPr marL="1950964" algn="l" defTabSz="650321" rtl="0" eaLnBrk="1" latinLnBrk="0" hangingPunct="1">
        <a:defRPr sz="1300" kern="1200">
          <a:solidFill>
            <a:schemeClr val="tx1"/>
          </a:solidFill>
          <a:latin typeface="+mn-lt"/>
          <a:ea typeface="+mn-ea"/>
          <a:cs typeface="+mn-cs"/>
        </a:defRPr>
      </a:lvl7pPr>
      <a:lvl8pPr marL="2276124" algn="l" defTabSz="650321" rtl="0" eaLnBrk="1" latinLnBrk="0" hangingPunct="1">
        <a:defRPr sz="1300" kern="1200">
          <a:solidFill>
            <a:schemeClr val="tx1"/>
          </a:solidFill>
          <a:latin typeface="+mn-lt"/>
          <a:ea typeface="+mn-ea"/>
          <a:cs typeface="+mn-cs"/>
        </a:defRPr>
      </a:lvl8pPr>
      <a:lvl9pPr marL="2601285" algn="l" defTabSz="650321" rtl="0" eaLnBrk="1" latinLnBrk="0" hangingPunct="1">
        <a:defRPr sz="1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notesSlide" Target="../notesSlides/notesSlide2.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slideLayout" Target="../slideLayouts/slideLayout1.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25.xml"/><Relationship Id="rId1" Type="http://schemas.openxmlformats.org/officeDocument/2006/relationships/slideLayout" Target="../slideLayouts/slideLayout1.xml"/><Relationship Id="rId6" Type="http://schemas.openxmlformats.org/officeDocument/2006/relationships/chart" Target="../charts/chart8.xml"/><Relationship Id="rId5" Type="http://schemas.openxmlformats.org/officeDocument/2006/relationships/chart" Target="../charts/chart7.xml"/><Relationship Id="rId4" Type="http://schemas.openxmlformats.org/officeDocument/2006/relationships/chart" Target="../charts/chart6.xml"/></Relationships>
</file>

<file path=ppt/slides/_rels/slide2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81561d2b4f55404.jpg"/>
          <p:cNvPicPr>
            <a:picLocks noChangeAspect="1" noChangeArrowheads="1"/>
          </p:cNvPicPr>
          <p:nvPr/>
        </p:nvPicPr>
        <p:blipFill>
          <a:blip r:embed="rId3" cstate="print"/>
          <a:srcRect/>
          <a:stretch>
            <a:fillRect/>
          </a:stretch>
        </p:blipFill>
        <p:spPr bwMode="auto">
          <a:xfrm>
            <a:off x="1588" y="0"/>
            <a:ext cx="9144000" cy="5148262"/>
          </a:xfrm>
          <a:prstGeom prst="rect">
            <a:avLst/>
          </a:prstGeom>
          <a:noFill/>
        </p:spPr>
      </p:pic>
      <p:sp>
        <p:nvSpPr>
          <p:cNvPr id="38" name="矩形 259"/>
          <p:cNvSpPr>
            <a:spLocks noChangeArrowheads="1"/>
          </p:cNvSpPr>
          <p:nvPr/>
        </p:nvSpPr>
        <p:spPr bwMode="auto">
          <a:xfrm>
            <a:off x="4228241" y="611302"/>
            <a:ext cx="2913039" cy="181722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1800" cap="all" dirty="0" smtClean="0">
                <a:solidFill>
                  <a:schemeClr val="bg1"/>
                </a:solidFill>
                <a:effectLst>
                  <a:outerShdw blurRad="38100" dist="38100" dir="2700000" algn="tl">
                    <a:srgbClr val="000000">
                      <a:alpha val="43137"/>
                    </a:srgbClr>
                  </a:outerShdw>
                </a:effectLst>
                <a:latin typeface="Agency FB" panose="020B0503020202020204" pitchFamily="34" charset="0"/>
                <a:cs typeface="Arial" panose="020B0604020202020204" pitchFamily="34" charset="0"/>
              </a:rPr>
              <a:t>20XX</a:t>
            </a:r>
            <a:endParaRPr lang="zh-CN" altLang="en-US" sz="11800" cap="all" dirty="0">
              <a:solidFill>
                <a:schemeClr val="bg1"/>
              </a:solidFill>
              <a:effectLst>
                <a:outerShdw blurRad="38100" dist="38100" dir="2700000" algn="tl">
                  <a:srgbClr val="000000">
                    <a:alpha val="43137"/>
                  </a:srgbClr>
                </a:outerShdw>
              </a:effectLst>
              <a:latin typeface="Agency FB" panose="020B0503020202020204" pitchFamily="34" charset="0"/>
              <a:cs typeface="Arial" panose="020B0604020202020204" pitchFamily="34" charset="0"/>
            </a:endParaRPr>
          </a:p>
        </p:txBody>
      </p:sp>
      <p:sp>
        <p:nvSpPr>
          <p:cNvPr id="39" name="矩形 259"/>
          <p:cNvSpPr>
            <a:spLocks noChangeArrowheads="1"/>
          </p:cNvSpPr>
          <p:nvPr/>
        </p:nvSpPr>
        <p:spPr bwMode="auto">
          <a:xfrm>
            <a:off x="3124319" y="2308371"/>
            <a:ext cx="5120883"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2800" b="1" dirty="0">
                <a:solidFill>
                  <a:schemeClr val="bg1"/>
                </a:solidFill>
                <a:effectLst>
                  <a:outerShdw blurRad="38100" dist="38100" dir="2700000" algn="tl">
                    <a:srgbClr val="000000">
                      <a:alpha val="43137"/>
                    </a:srgbClr>
                  </a:outerShdw>
                </a:effectLst>
                <a:cs typeface="Arial" panose="020B0604020202020204" pitchFamily="34" charset="0"/>
              </a:rPr>
              <a:t>中学生心理健康课件</a:t>
            </a:r>
            <a:r>
              <a:rPr lang="en-US" altLang="zh-CN" sz="2800" b="1" dirty="0" err="1">
                <a:solidFill>
                  <a:schemeClr val="bg1"/>
                </a:solidFill>
                <a:effectLst>
                  <a:outerShdw blurRad="38100" dist="38100" dir="2700000" algn="tl">
                    <a:srgbClr val="000000">
                      <a:alpha val="43137"/>
                    </a:srgbClr>
                  </a:outerShdw>
                </a:effectLst>
                <a:cs typeface="Arial" panose="020B0604020202020204" pitchFamily="34" charset="0"/>
              </a:rPr>
              <a:t>ppt</a:t>
            </a:r>
            <a:r>
              <a:rPr lang="zh-CN" altLang="en-US" sz="2800" b="1" dirty="0">
                <a:solidFill>
                  <a:schemeClr val="bg1"/>
                </a:solidFill>
                <a:effectLst>
                  <a:outerShdw blurRad="38100" dist="38100" dir="2700000" algn="tl">
                    <a:srgbClr val="000000">
                      <a:alpha val="43137"/>
                    </a:srgbClr>
                  </a:outerShdw>
                </a:effectLst>
                <a:cs typeface="Arial" panose="020B0604020202020204" pitchFamily="34" charset="0"/>
              </a:rPr>
              <a:t>模板</a:t>
            </a:r>
            <a:endParaRPr lang="zh-CN" altLang="en-US" sz="1800" dirty="0">
              <a:solidFill>
                <a:schemeClr val="bg1"/>
              </a:solidFill>
              <a:effectLst>
                <a:outerShdw blurRad="38100" dist="38100" dir="2700000" algn="tl">
                  <a:srgbClr val="000000">
                    <a:alpha val="43137"/>
                  </a:srgbClr>
                </a:outerShdw>
              </a:effectLst>
              <a:cs typeface="Arial" panose="020B0604020202020204" pitchFamily="34" charset="0"/>
            </a:endParaRPr>
          </a:p>
        </p:txBody>
      </p:sp>
      <p:sp>
        <p:nvSpPr>
          <p:cNvPr id="41" name="矩形 259"/>
          <p:cNvSpPr>
            <a:spLocks noChangeArrowheads="1"/>
          </p:cNvSpPr>
          <p:nvPr/>
        </p:nvSpPr>
        <p:spPr bwMode="auto">
          <a:xfrm>
            <a:off x="3320202" y="3004592"/>
            <a:ext cx="4997008" cy="229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500" dirty="0">
                <a:solidFill>
                  <a:schemeClr val="bg1"/>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500" dirty="0">
              <a:solidFill>
                <a:schemeClr val="bg1"/>
              </a:solidFill>
              <a:cs typeface="Arial" panose="020B0604020202020204" pitchFamily="34" charset="0"/>
            </a:endParaRPr>
          </a:p>
        </p:txBody>
      </p:sp>
    </p:spTree>
    <p:extLst>
      <p:ext uri="{BB962C8B-B14F-4D97-AF65-F5344CB8AC3E}">
        <p14:creationId xmlns:p14="http://schemas.microsoft.com/office/powerpoint/2010/main" val="354457527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38"/>
                                        </p:tgtEl>
                                        <p:attrNameLst>
                                          <p:attrName>style.visibility</p:attrName>
                                        </p:attrNameLst>
                                      </p:cBhvr>
                                      <p:to>
                                        <p:strVal val="visible"/>
                                      </p:to>
                                    </p:set>
                                    <p:anim calcmode="lin" valueType="num">
                                      <p:cBhvr>
                                        <p:cTn id="13" dur="500" fill="hold"/>
                                        <p:tgtEl>
                                          <p:spTgt spid="38"/>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38"/>
                                        </p:tgtEl>
                                        <p:attrNameLst>
                                          <p:attrName>ppt_y</p:attrName>
                                        </p:attrNameLst>
                                      </p:cBhvr>
                                      <p:tavLst>
                                        <p:tav tm="0">
                                          <p:val>
                                            <p:strVal val="#ppt_y"/>
                                          </p:val>
                                        </p:tav>
                                        <p:tav tm="100000">
                                          <p:val>
                                            <p:strVal val="#ppt_y"/>
                                          </p:val>
                                        </p:tav>
                                      </p:tavLst>
                                    </p:anim>
                                    <p:anim calcmode="lin" valueType="num">
                                      <p:cBhvr>
                                        <p:cTn id="15" dur="500" fill="hold"/>
                                        <p:tgtEl>
                                          <p:spTgt spid="38"/>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38"/>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38"/>
                                        </p:tgtEl>
                                      </p:cBhvr>
                                    </p:animEffect>
                                  </p:childTnLst>
                                </p:cTn>
                              </p:par>
                            </p:childTnLst>
                          </p:cTn>
                        </p:par>
                        <p:par>
                          <p:cTn id="18" fill="hold">
                            <p:stCondLst>
                              <p:cond delay="16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38"/>
                                        </p:tgtEl>
                                      </p:cBhvr>
                                    </p:animEffect>
                                    <p:animScale>
                                      <p:cBhvr>
                                        <p:cTn id="21" dur="250" autoRev="1" fill="hold"/>
                                        <p:tgtEl>
                                          <p:spTgt spid="38"/>
                                        </p:tgtEl>
                                      </p:cBhvr>
                                      <p:by x="105000" y="105000"/>
                                    </p:animScale>
                                  </p:childTnLst>
                                </p:cTn>
                              </p:par>
                            </p:childTnLst>
                          </p:cTn>
                        </p:par>
                        <p:par>
                          <p:cTn id="22" fill="hold">
                            <p:stCondLst>
                              <p:cond delay="2150"/>
                            </p:stCondLst>
                            <p:childTnLst>
                              <p:par>
                                <p:cTn id="23" presetID="41" presetClass="entr" presetSubtype="0" fill="hold" grpId="0" nodeType="afterEffect">
                                  <p:stCondLst>
                                    <p:cond delay="0"/>
                                  </p:stCondLst>
                                  <p:iterate type="lt">
                                    <p:tmPct val="10000"/>
                                  </p:iterate>
                                  <p:childTnLst>
                                    <p:set>
                                      <p:cBhvr>
                                        <p:cTn id="24" dur="1" fill="hold">
                                          <p:stCondLst>
                                            <p:cond delay="0"/>
                                          </p:stCondLst>
                                        </p:cTn>
                                        <p:tgtEl>
                                          <p:spTgt spid="39"/>
                                        </p:tgtEl>
                                        <p:attrNameLst>
                                          <p:attrName>style.visibility</p:attrName>
                                        </p:attrNameLst>
                                      </p:cBhvr>
                                      <p:to>
                                        <p:strVal val="visible"/>
                                      </p:to>
                                    </p:set>
                                    <p:anim calcmode="lin" valueType="num">
                                      <p:cBhvr>
                                        <p:cTn id="25"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26" dur="500" fill="hold"/>
                                        <p:tgtEl>
                                          <p:spTgt spid="39"/>
                                        </p:tgtEl>
                                        <p:attrNameLst>
                                          <p:attrName>ppt_y</p:attrName>
                                        </p:attrNameLst>
                                      </p:cBhvr>
                                      <p:tavLst>
                                        <p:tav tm="0">
                                          <p:val>
                                            <p:strVal val="#ppt_y"/>
                                          </p:val>
                                        </p:tav>
                                        <p:tav tm="100000">
                                          <p:val>
                                            <p:strVal val="#ppt_y"/>
                                          </p:val>
                                        </p:tav>
                                      </p:tavLst>
                                    </p:anim>
                                    <p:anim calcmode="lin" valueType="num">
                                      <p:cBhvr>
                                        <p:cTn id="27"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28"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29" dur="500" tmFilter="0,0; .5, 1; 1, 1"/>
                                        <p:tgtEl>
                                          <p:spTgt spid="39"/>
                                        </p:tgtEl>
                                      </p:cBhvr>
                                    </p:animEffect>
                                  </p:childTnLst>
                                </p:cTn>
                              </p:par>
                            </p:childTnLst>
                          </p:cTn>
                        </p:par>
                        <p:par>
                          <p:cTn id="30" fill="hold">
                            <p:stCondLst>
                              <p:cond delay="3300"/>
                            </p:stCondLst>
                            <p:childTnLst>
                              <p:par>
                                <p:cTn id="31" presetID="26" presetClass="emph" presetSubtype="0" fill="hold" grpId="1" nodeType="afterEffect">
                                  <p:stCondLst>
                                    <p:cond delay="0"/>
                                  </p:stCondLst>
                                  <p:iterate type="lt">
                                    <p:tmPct val="0"/>
                                  </p:iterate>
                                  <p:childTnLst>
                                    <p:animEffect transition="out" filter="fade">
                                      <p:cBhvr>
                                        <p:cTn id="32" dur="500" tmFilter="0, 0; .2, .5; .8, .5; 1, 0"/>
                                        <p:tgtEl>
                                          <p:spTgt spid="39"/>
                                        </p:tgtEl>
                                      </p:cBhvr>
                                    </p:animEffect>
                                    <p:animScale>
                                      <p:cBhvr>
                                        <p:cTn id="33" dur="250" autoRev="1" fill="hold"/>
                                        <p:tgtEl>
                                          <p:spTgt spid="39"/>
                                        </p:tgtEl>
                                      </p:cBhvr>
                                      <p:by x="105000" y="105000"/>
                                    </p:animScale>
                                  </p:childTnLst>
                                </p:cTn>
                              </p:par>
                            </p:childTnLst>
                          </p:cTn>
                        </p:par>
                        <p:par>
                          <p:cTn id="34" fill="hold">
                            <p:stCondLst>
                              <p:cond delay="3800"/>
                            </p:stCondLst>
                            <p:childTnLst>
                              <p:par>
                                <p:cTn id="35" presetID="10" presetClass="entr" presetSubtype="0" fill="hold" grpId="0" nodeType="after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fade">
                                      <p:cBhvr>
                                        <p:cTn id="37"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8" grpId="1"/>
      <p:bldP spid="39" grpId="0"/>
      <p:bldP spid="39" grpId="1"/>
      <p:bldP spid="4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MH_Number_1"/>
          <p:cNvSpPr/>
          <p:nvPr>
            <p:custDataLst>
              <p:tags r:id="rId2"/>
            </p:custDataLst>
          </p:nvPr>
        </p:nvSpPr>
        <p:spPr>
          <a:xfrm>
            <a:off x="2269693" y="1083230"/>
            <a:ext cx="333014" cy="401942"/>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chemeClr val="accent1"/>
          </a:solidFill>
          <a:ln w="12700" cap="flat" cmpd="sng" algn="ctr">
            <a:noFill/>
            <a:prstDash val="solid"/>
            <a:miter lim="800000"/>
          </a:ln>
          <a:effectLst/>
        </p:spPr>
        <p:txBody>
          <a:bodyPr lIns="65032" tIns="32516" rIns="65032" bIns="80996" anchor="ctr"/>
          <a:lstStyle/>
          <a:p>
            <a:pPr algn="ctr">
              <a:defRPr/>
            </a:pPr>
            <a:r>
              <a:rPr lang="en-US" altLang="zh-CN"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1</a:t>
            </a:r>
            <a:endParaRPr lang="zh-CN" altLang="en-US"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9" name="MH_Entry_1"/>
          <p:cNvSpPr/>
          <p:nvPr>
            <p:custDataLst>
              <p:tags r:id="rId3"/>
            </p:custDataLst>
          </p:nvPr>
        </p:nvSpPr>
        <p:spPr>
          <a:xfrm>
            <a:off x="2456667" y="1095455"/>
            <a:ext cx="3187686" cy="40194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1991" tIns="0" rIns="0" bIns="26999" numCol="1" spcCol="0" rtlCol="0" fromWordArt="0" anchor="ctr" anchorCtr="0" forceAA="0" compatLnSpc="1">
            <a:prstTxWarp prst="textNoShape">
              <a:avLst/>
            </a:prstTxWarp>
            <a:normAutofit/>
          </a:bodyPr>
          <a:lstStyle/>
          <a:p>
            <a:pPr algn="ctr">
              <a:lnSpc>
                <a:spcPct val="120000"/>
              </a:lnSpc>
            </a:pPr>
            <a:r>
              <a:rPr lang="zh-CN" altLang="en-US" sz="1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MH_Number_2"/>
          <p:cNvSpPr/>
          <p:nvPr>
            <p:custDataLst>
              <p:tags r:id="rId4"/>
            </p:custDataLst>
          </p:nvPr>
        </p:nvSpPr>
        <p:spPr>
          <a:xfrm>
            <a:off x="2269693" y="1942970"/>
            <a:ext cx="333014" cy="401942"/>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chemeClr val="accent1"/>
          </a:solidFill>
          <a:ln w="12700" cap="flat" cmpd="sng" algn="ctr">
            <a:noFill/>
            <a:prstDash val="solid"/>
            <a:miter lim="800000"/>
          </a:ln>
          <a:effectLst/>
        </p:spPr>
        <p:txBody>
          <a:bodyPr lIns="65032" tIns="32516" rIns="65032" bIns="80996" anchor="ctr"/>
          <a:lstStyle/>
          <a:p>
            <a:pPr algn="ctr">
              <a:defRPr/>
            </a:pPr>
            <a:r>
              <a:rPr lang="en-US" altLang="zh-CN"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2</a:t>
            </a:r>
            <a:endParaRPr lang="zh-CN" altLang="en-US"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38" name="MH_Entry_2"/>
          <p:cNvSpPr/>
          <p:nvPr>
            <p:custDataLst>
              <p:tags r:id="rId5"/>
            </p:custDataLst>
          </p:nvPr>
        </p:nvSpPr>
        <p:spPr>
          <a:xfrm>
            <a:off x="2456667" y="1955197"/>
            <a:ext cx="3187686" cy="40194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1991" tIns="0" rIns="0" bIns="26999" numCol="1" spcCol="0" rtlCol="0" fromWordArt="0" anchor="ctr" anchorCtr="0" forceAA="0" compatLnSpc="1">
            <a:prstTxWarp prst="textNoShape">
              <a:avLst/>
            </a:prstTxWarp>
            <a:normAutofit/>
          </a:bodyPr>
          <a:lstStyle/>
          <a:p>
            <a:pPr algn="ctr">
              <a:lnSpc>
                <a:spcPct val="120000"/>
              </a:lnSpc>
            </a:pPr>
            <a:r>
              <a:rPr lang="zh-CN" altLang="en-US" sz="1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MH_Number_3"/>
          <p:cNvSpPr/>
          <p:nvPr>
            <p:custDataLst>
              <p:tags r:id="rId6"/>
            </p:custDataLst>
          </p:nvPr>
        </p:nvSpPr>
        <p:spPr>
          <a:xfrm>
            <a:off x="2269693" y="2802710"/>
            <a:ext cx="333014" cy="401942"/>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chemeClr val="accent1"/>
          </a:solidFill>
          <a:ln w="12700" cap="flat" cmpd="sng" algn="ctr">
            <a:noFill/>
            <a:prstDash val="solid"/>
            <a:miter lim="800000"/>
          </a:ln>
          <a:effectLst/>
        </p:spPr>
        <p:txBody>
          <a:bodyPr lIns="65032" tIns="32516" rIns="65032" bIns="80996" anchor="ctr"/>
          <a:lstStyle/>
          <a:p>
            <a:pPr algn="ctr">
              <a:defRPr/>
            </a:pPr>
            <a:r>
              <a:rPr lang="en-US" altLang="zh-CN"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3</a:t>
            </a:r>
            <a:endParaRPr lang="zh-CN" altLang="en-US"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41" name="MH_Entry_3"/>
          <p:cNvSpPr/>
          <p:nvPr>
            <p:custDataLst>
              <p:tags r:id="rId7"/>
            </p:custDataLst>
          </p:nvPr>
        </p:nvSpPr>
        <p:spPr>
          <a:xfrm>
            <a:off x="2456667" y="2814937"/>
            <a:ext cx="3187686" cy="40194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1991" tIns="0" rIns="0" bIns="26999" numCol="1" spcCol="0" rtlCol="0" fromWordArt="0" anchor="ctr" anchorCtr="0" forceAA="0" compatLnSpc="1">
            <a:prstTxWarp prst="textNoShape">
              <a:avLst/>
            </a:prstTxWarp>
            <a:normAutofit/>
          </a:bodyPr>
          <a:lstStyle/>
          <a:p>
            <a:pPr algn="ctr">
              <a:lnSpc>
                <a:spcPct val="120000"/>
              </a:lnSpc>
            </a:pPr>
            <a:r>
              <a:rPr lang="zh-CN" altLang="en-US" sz="1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MH_Number_4"/>
          <p:cNvSpPr/>
          <p:nvPr>
            <p:custDataLst>
              <p:tags r:id="rId8"/>
            </p:custDataLst>
          </p:nvPr>
        </p:nvSpPr>
        <p:spPr>
          <a:xfrm>
            <a:off x="2269693" y="3662450"/>
            <a:ext cx="333014" cy="401942"/>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chemeClr val="accent1"/>
          </a:solidFill>
          <a:ln w="12700" cap="flat" cmpd="sng" algn="ctr">
            <a:noFill/>
            <a:prstDash val="solid"/>
            <a:miter lim="800000"/>
          </a:ln>
          <a:effectLst/>
        </p:spPr>
        <p:txBody>
          <a:bodyPr lIns="65032" tIns="32516" rIns="65032" bIns="80996" anchor="ctr"/>
          <a:lstStyle/>
          <a:p>
            <a:pPr algn="ctr">
              <a:defRPr/>
            </a:pPr>
            <a:r>
              <a:rPr lang="en-US" altLang="zh-CN"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4</a:t>
            </a:r>
            <a:endParaRPr lang="zh-CN" altLang="en-US"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44" name="MH_Entry_4"/>
          <p:cNvSpPr/>
          <p:nvPr>
            <p:custDataLst>
              <p:tags r:id="rId9"/>
            </p:custDataLst>
          </p:nvPr>
        </p:nvSpPr>
        <p:spPr>
          <a:xfrm>
            <a:off x="2456667" y="3674678"/>
            <a:ext cx="3187686" cy="40194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61991" tIns="0" rIns="0" bIns="26999" numCol="1" spcCol="0" rtlCol="0" fromWordArt="0" anchor="ctr" anchorCtr="0" forceAA="0" compatLnSpc="1">
            <a:prstTxWarp prst="textNoShape">
              <a:avLst/>
            </a:prstTxWarp>
            <a:normAutofit/>
          </a:bodyPr>
          <a:lstStyle/>
          <a:p>
            <a:pPr algn="ctr">
              <a:lnSpc>
                <a:spcPct val="120000"/>
              </a:lnSpc>
            </a:pPr>
            <a:r>
              <a:rPr lang="zh-CN" altLang="en-US" sz="1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7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MH_Others_1"/>
          <p:cNvSpPr/>
          <p:nvPr>
            <p:custDataLst>
              <p:tags r:id="rId10"/>
            </p:custDataLst>
          </p:nvPr>
        </p:nvSpPr>
        <p:spPr>
          <a:xfrm>
            <a:off x="7364574" y="319"/>
            <a:ext cx="1780200" cy="514445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r>
              <a:rPr lang="zh-CN" altLang="en-US" sz="5400" dirty="0">
                <a:solidFill>
                  <a:srgbClr val="FFFFFF"/>
                </a:solidFill>
                <a:latin typeface="Arial" panose="020B0604020202020204" pitchFamily="34" charset="0"/>
                <a:ea typeface="微软雅黑" panose="020B0503020204020204" pitchFamily="34" charset="-122"/>
                <a:sym typeface="Arial" panose="020B0604020202020204" pitchFamily="34" charset="0"/>
              </a:rPr>
              <a:t>目</a:t>
            </a:r>
            <a:endParaRPr lang="en-US" altLang="zh-CN" sz="5400" dirty="0">
              <a:solidFill>
                <a:srgbClr val="FFFFFF"/>
              </a:solidFill>
              <a:latin typeface="Arial" panose="020B0604020202020204" pitchFamily="34" charset="0"/>
              <a:ea typeface="微软雅黑" panose="020B0503020204020204" pitchFamily="34" charset="-122"/>
              <a:sym typeface="Arial" panose="020B0604020202020204" pitchFamily="34" charset="0"/>
            </a:endParaRPr>
          </a:p>
          <a:p>
            <a:pPr algn="ctr"/>
            <a:r>
              <a:rPr lang="zh-CN" altLang="en-US" sz="5400" dirty="0">
                <a:solidFill>
                  <a:srgbClr val="FFFFFF"/>
                </a:solidFill>
                <a:latin typeface="Arial" panose="020B0604020202020204" pitchFamily="34" charset="0"/>
                <a:ea typeface="微软雅黑" panose="020B0503020204020204" pitchFamily="34" charset="-122"/>
                <a:sym typeface="Arial" panose="020B0604020202020204" pitchFamily="34" charset="0"/>
              </a:rPr>
              <a:t>录</a:t>
            </a:r>
          </a:p>
        </p:txBody>
      </p:sp>
      <p:sp>
        <p:nvSpPr>
          <p:cNvPr id="17" name="MH_Others_2"/>
          <p:cNvSpPr/>
          <p:nvPr>
            <p:custDataLst>
              <p:tags r:id="rId11"/>
            </p:custDataLst>
          </p:nvPr>
        </p:nvSpPr>
        <p:spPr>
          <a:xfrm>
            <a:off x="7249307" y="-10569"/>
            <a:ext cx="63036" cy="51579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endParaRPr lang="zh-CN" altLang="en-US" sz="1400" dirty="0">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val="117330028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椭圆 3079"/>
          <p:cNvSpPr>
            <a:spLocks noChangeArrowheads="1"/>
          </p:cNvSpPr>
          <p:nvPr/>
        </p:nvSpPr>
        <p:spPr bwMode="auto">
          <a:xfrm>
            <a:off x="1803496" y="1781087"/>
            <a:ext cx="1581034" cy="1581334"/>
          </a:xfrm>
          <a:prstGeom prst="ellipse">
            <a:avLst/>
          </a:prstGeom>
          <a:solidFill>
            <a:schemeClr val="accent1"/>
          </a:solidFill>
          <a:ln>
            <a:noFill/>
          </a:ln>
          <a:extLst/>
        </p:spPr>
        <p:txBody>
          <a:bodyPr lIns="65032" tIns="32516" rIns="65032" bIns="32516"/>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6148" name="文本框 3080"/>
          <p:cNvSpPr txBox="1">
            <a:spLocks noChangeArrowheads="1"/>
          </p:cNvSpPr>
          <p:nvPr/>
        </p:nvSpPr>
        <p:spPr bwMode="auto">
          <a:xfrm>
            <a:off x="3384529" y="2217485"/>
            <a:ext cx="1252447" cy="9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5032" tIns="32516" rIns="65032" bIns="32516">
            <a:spAutoFit/>
          </a:bodyPr>
          <a:lstStyle/>
          <a:p>
            <a:pPr algn="ctr"/>
            <a:r>
              <a:rPr lang="en-US" altLang="zh-CN" sz="60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en-US" altLang="zh-CN" sz="60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2" name="椭圆 3088"/>
          <p:cNvSpPr>
            <a:spLocks noChangeArrowheads="1"/>
          </p:cNvSpPr>
          <p:nvPr/>
        </p:nvSpPr>
        <p:spPr bwMode="auto">
          <a:xfrm>
            <a:off x="1157429" y="3076636"/>
            <a:ext cx="120641" cy="120664"/>
          </a:xfrm>
          <a:prstGeom prst="ellipse">
            <a:avLst/>
          </a:prstGeom>
          <a:solidFill>
            <a:schemeClr val="accent1"/>
          </a:solidFill>
          <a:ln>
            <a:noFill/>
          </a:ln>
          <a:extLst/>
        </p:spPr>
        <p:txBody>
          <a:bodyPr lIns="65032" tIns="32516" rIns="65032" bIns="32516"/>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6153" name="椭圆 3087"/>
          <p:cNvSpPr>
            <a:spLocks noChangeArrowheads="1"/>
          </p:cNvSpPr>
          <p:nvPr/>
        </p:nvSpPr>
        <p:spPr bwMode="auto">
          <a:xfrm>
            <a:off x="3517871" y="1592152"/>
            <a:ext cx="342874" cy="342939"/>
          </a:xfrm>
          <a:prstGeom prst="ellipse">
            <a:avLst/>
          </a:prstGeom>
          <a:solidFill>
            <a:schemeClr val="accent2"/>
          </a:solidFill>
          <a:ln>
            <a:noFill/>
          </a:ln>
          <a:extLst/>
        </p:spPr>
        <p:txBody>
          <a:bodyPr lIns="65032" tIns="32516" rIns="65032" bIns="32516"/>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4449448" y="2333008"/>
            <a:ext cx="2030590" cy="400110"/>
          </a:xfrm>
          <a:prstGeom prst="rect">
            <a:avLst/>
          </a:prstGeom>
        </p:spPr>
        <p:txBody>
          <a:bodyPr wrap="square" lIns="0" tIns="0" rIns="0" bIns="0">
            <a:spAutoFit/>
          </a:bodyPr>
          <a:lstStyle/>
          <a:p>
            <a:pPr>
              <a:lnSpc>
                <a:spcPct val="130000"/>
              </a:lnSpc>
            </a:pPr>
            <a:r>
              <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0" name="文本框 9"/>
          <p:cNvSpPr txBox="1"/>
          <p:nvPr/>
        </p:nvSpPr>
        <p:spPr>
          <a:xfrm>
            <a:off x="4449448" y="2725234"/>
            <a:ext cx="2829786" cy="323165"/>
          </a:xfrm>
          <a:prstGeom prst="rect">
            <a:avLst/>
          </a:prstGeom>
          <a:noFill/>
        </p:spPr>
        <p:txBody>
          <a:bodyPr wrap="square" lIns="0" tIns="0" rIns="0" bIns="0" rtlCol="0">
            <a:spAutoFit/>
          </a:bodyPr>
          <a:lstStyle/>
          <a:p>
            <a:pPr algn="just">
              <a:lnSpc>
                <a:spcPct val="150000"/>
              </a:lnSpc>
            </a:pPr>
            <a:r>
              <a:rPr lang="zh-CN" alt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188043161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750" fill="hold"/>
                                        <p:tgtEl>
                                          <p:spTgt spid="6146"/>
                                        </p:tgtEl>
                                        <p:attrNameLst>
                                          <p:attrName>ppt_w</p:attrName>
                                        </p:attrNameLst>
                                      </p:cBhvr>
                                      <p:tavLst>
                                        <p:tav tm="0">
                                          <p:val>
                                            <p:fltVal val="0"/>
                                          </p:val>
                                        </p:tav>
                                        <p:tav tm="100000">
                                          <p:val>
                                            <p:strVal val="#ppt_w"/>
                                          </p:val>
                                        </p:tav>
                                      </p:tavLst>
                                    </p:anim>
                                    <p:anim calcmode="lin" valueType="num">
                                      <p:cBhvr>
                                        <p:cTn id="8" dur="750" fill="hold"/>
                                        <p:tgtEl>
                                          <p:spTgt spid="6146"/>
                                        </p:tgtEl>
                                        <p:attrNameLst>
                                          <p:attrName>ppt_h</p:attrName>
                                        </p:attrNameLst>
                                      </p:cBhvr>
                                      <p:tavLst>
                                        <p:tav tm="0">
                                          <p:val>
                                            <p:fltVal val="0"/>
                                          </p:val>
                                        </p:tav>
                                        <p:tav tm="100000">
                                          <p:val>
                                            <p:strVal val="#ppt_h"/>
                                          </p:val>
                                        </p:tav>
                                      </p:tavLst>
                                    </p:anim>
                                    <p:animEffect transition="in" filter="fade">
                                      <p:cBhvr>
                                        <p:cTn id="9" dur="750"/>
                                        <p:tgtEl>
                                          <p:spTgt spid="6146"/>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6153"/>
                                        </p:tgtEl>
                                        <p:attrNameLst>
                                          <p:attrName>style.visibility</p:attrName>
                                        </p:attrNameLst>
                                      </p:cBhvr>
                                      <p:to>
                                        <p:strVal val="visible"/>
                                      </p:to>
                                    </p:set>
                                    <p:anim calcmode="lin" valueType="num">
                                      <p:cBhvr>
                                        <p:cTn id="12" dur="750" fill="hold"/>
                                        <p:tgtEl>
                                          <p:spTgt spid="6153"/>
                                        </p:tgtEl>
                                        <p:attrNameLst>
                                          <p:attrName>ppt_w</p:attrName>
                                        </p:attrNameLst>
                                      </p:cBhvr>
                                      <p:tavLst>
                                        <p:tav tm="0">
                                          <p:val>
                                            <p:fltVal val="0"/>
                                          </p:val>
                                        </p:tav>
                                        <p:tav tm="100000">
                                          <p:val>
                                            <p:strVal val="#ppt_w"/>
                                          </p:val>
                                        </p:tav>
                                      </p:tavLst>
                                    </p:anim>
                                    <p:anim calcmode="lin" valueType="num">
                                      <p:cBhvr>
                                        <p:cTn id="13" dur="750" fill="hold"/>
                                        <p:tgtEl>
                                          <p:spTgt spid="6153"/>
                                        </p:tgtEl>
                                        <p:attrNameLst>
                                          <p:attrName>ppt_h</p:attrName>
                                        </p:attrNameLst>
                                      </p:cBhvr>
                                      <p:tavLst>
                                        <p:tav tm="0">
                                          <p:val>
                                            <p:fltVal val="0"/>
                                          </p:val>
                                        </p:tav>
                                        <p:tav tm="100000">
                                          <p:val>
                                            <p:strVal val="#ppt_h"/>
                                          </p:val>
                                        </p:tav>
                                      </p:tavLst>
                                    </p:anim>
                                    <p:animEffect transition="in" filter="fade">
                                      <p:cBhvr>
                                        <p:cTn id="14" dur="750"/>
                                        <p:tgtEl>
                                          <p:spTgt spid="6153"/>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6152"/>
                                        </p:tgtEl>
                                        <p:attrNameLst>
                                          <p:attrName>style.visibility</p:attrName>
                                        </p:attrNameLst>
                                      </p:cBhvr>
                                      <p:to>
                                        <p:strVal val="visible"/>
                                      </p:to>
                                    </p:set>
                                    <p:anim calcmode="lin" valueType="num">
                                      <p:cBhvr>
                                        <p:cTn id="17" dur="750" fill="hold"/>
                                        <p:tgtEl>
                                          <p:spTgt spid="6152"/>
                                        </p:tgtEl>
                                        <p:attrNameLst>
                                          <p:attrName>ppt_w</p:attrName>
                                        </p:attrNameLst>
                                      </p:cBhvr>
                                      <p:tavLst>
                                        <p:tav tm="0">
                                          <p:val>
                                            <p:fltVal val="0"/>
                                          </p:val>
                                        </p:tav>
                                        <p:tav tm="100000">
                                          <p:val>
                                            <p:strVal val="#ppt_w"/>
                                          </p:val>
                                        </p:tav>
                                      </p:tavLst>
                                    </p:anim>
                                    <p:anim calcmode="lin" valueType="num">
                                      <p:cBhvr>
                                        <p:cTn id="18" dur="750" fill="hold"/>
                                        <p:tgtEl>
                                          <p:spTgt spid="6152"/>
                                        </p:tgtEl>
                                        <p:attrNameLst>
                                          <p:attrName>ppt_h</p:attrName>
                                        </p:attrNameLst>
                                      </p:cBhvr>
                                      <p:tavLst>
                                        <p:tav tm="0">
                                          <p:val>
                                            <p:fltVal val="0"/>
                                          </p:val>
                                        </p:tav>
                                        <p:tav tm="100000">
                                          <p:val>
                                            <p:strVal val="#ppt_h"/>
                                          </p:val>
                                        </p:tav>
                                      </p:tavLst>
                                    </p:anim>
                                    <p:animEffect transition="in" filter="fade">
                                      <p:cBhvr>
                                        <p:cTn id="19" dur="750"/>
                                        <p:tgtEl>
                                          <p:spTgt spid="6152"/>
                                        </p:tgtEl>
                                      </p:cBhvr>
                                    </p:animEffect>
                                  </p:childTnLst>
                                </p:cTn>
                              </p:par>
                            </p:childTnLst>
                          </p:cTn>
                        </p:par>
                        <p:par>
                          <p:cTn id="20" fill="hold">
                            <p:stCondLst>
                              <p:cond delay="1250"/>
                            </p:stCondLst>
                            <p:childTnLst>
                              <p:par>
                                <p:cTn id="21" presetID="53" presetClass="entr" presetSubtype="16" fill="hold" grpId="0" nodeType="afterEffect">
                                  <p:stCondLst>
                                    <p:cond delay="0"/>
                                  </p:stCondLst>
                                  <p:childTnLst>
                                    <p:set>
                                      <p:cBhvr>
                                        <p:cTn id="22" dur="1" fill="hold">
                                          <p:stCondLst>
                                            <p:cond delay="0"/>
                                          </p:stCondLst>
                                        </p:cTn>
                                        <p:tgtEl>
                                          <p:spTgt spid="6148"/>
                                        </p:tgtEl>
                                        <p:attrNameLst>
                                          <p:attrName>style.visibility</p:attrName>
                                        </p:attrNameLst>
                                      </p:cBhvr>
                                      <p:to>
                                        <p:strVal val="visible"/>
                                      </p:to>
                                    </p:set>
                                    <p:anim calcmode="lin" valueType="num">
                                      <p:cBhvr>
                                        <p:cTn id="23" dur="500" fill="hold"/>
                                        <p:tgtEl>
                                          <p:spTgt spid="6148"/>
                                        </p:tgtEl>
                                        <p:attrNameLst>
                                          <p:attrName>ppt_w</p:attrName>
                                        </p:attrNameLst>
                                      </p:cBhvr>
                                      <p:tavLst>
                                        <p:tav tm="0">
                                          <p:val>
                                            <p:fltVal val="0"/>
                                          </p:val>
                                        </p:tav>
                                        <p:tav tm="100000">
                                          <p:val>
                                            <p:strVal val="#ppt_w"/>
                                          </p:val>
                                        </p:tav>
                                      </p:tavLst>
                                    </p:anim>
                                    <p:anim calcmode="lin" valueType="num">
                                      <p:cBhvr>
                                        <p:cTn id="24" dur="500" fill="hold"/>
                                        <p:tgtEl>
                                          <p:spTgt spid="6148"/>
                                        </p:tgtEl>
                                        <p:attrNameLst>
                                          <p:attrName>ppt_h</p:attrName>
                                        </p:attrNameLst>
                                      </p:cBhvr>
                                      <p:tavLst>
                                        <p:tav tm="0">
                                          <p:val>
                                            <p:fltVal val="0"/>
                                          </p:val>
                                        </p:tav>
                                        <p:tav tm="100000">
                                          <p:val>
                                            <p:strVal val="#ppt_h"/>
                                          </p:val>
                                        </p:tav>
                                      </p:tavLst>
                                    </p:anim>
                                    <p:animEffect transition="in" filter="fade">
                                      <p:cBhvr>
                                        <p:cTn id="25" dur="500"/>
                                        <p:tgtEl>
                                          <p:spTgt spid="6148"/>
                                        </p:tgtEl>
                                      </p:cBhvr>
                                    </p:animEffect>
                                  </p:childTnLst>
                                </p:cTn>
                              </p:par>
                            </p:childTnLst>
                          </p:cTn>
                        </p:par>
                      </p:childTnLst>
                    </p:cTn>
                  </p:par>
                  <p:par>
                    <p:cTn id="26" fill="hold">
                      <p:stCondLst>
                        <p:cond delay="indefinite"/>
                      </p:stCondLst>
                      <p:childTnLst>
                        <p:par>
                          <p:cTn id="27" fill="hold">
                            <p:stCondLst>
                              <p:cond delay="0"/>
                            </p:stCondLst>
                            <p:childTnLst>
                              <p:par>
                                <p:cTn id="28" presetID="23" presetClass="entr" presetSubtype="32"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strVal val="4*#ppt_w"/>
                                          </p:val>
                                        </p:tav>
                                        <p:tav tm="100000">
                                          <p:val>
                                            <p:strVal val="#ppt_w"/>
                                          </p:val>
                                        </p:tav>
                                      </p:tavLst>
                                    </p:anim>
                                    <p:anim calcmode="lin" valueType="num">
                                      <p:cBhvr>
                                        <p:cTn id="31" dur="500" fill="hold"/>
                                        <p:tgtEl>
                                          <p:spTgt spid="9"/>
                                        </p:tgtEl>
                                        <p:attrNameLst>
                                          <p:attrName>ppt_h</p:attrName>
                                        </p:attrNameLst>
                                      </p:cBhvr>
                                      <p:tavLst>
                                        <p:tav tm="0">
                                          <p:val>
                                            <p:strVal val="4*#ppt_h"/>
                                          </p:val>
                                        </p:tav>
                                        <p:tav tm="100000">
                                          <p:val>
                                            <p:strVal val="#ppt_h"/>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p:bldP spid="6148" grpId="0"/>
      <p:bldP spid="6152" grpId="0" animBg="1"/>
      <p:bldP spid="6153" grpId="0" animBg="1"/>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5"/>
          <p:cNvGrpSpPr>
            <a:grpSpLocks/>
          </p:cNvGrpSpPr>
          <p:nvPr/>
        </p:nvGrpSpPr>
        <p:grpSpPr bwMode="auto">
          <a:xfrm>
            <a:off x="3338688" y="1607461"/>
            <a:ext cx="2462873" cy="2401517"/>
            <a:chOff x="0" y="0"/>
            <a:chExt cx="7716441" cy="7523163"/>
          </a:xfrm>
        </p:grpSpPr>
        <p:sp>
          <p:nvSpPr>
            <p:cNvPr id="30726" name="AutoShape 6"/>
            <p:cNvSpPr>
              <a:spLocks/>
            </p:cNvSpPr>
            <p:nvPr/>
          </p:nvSpPr>
          <p:spPr bwMode="auto">
            <a:xfrm>
              <a:off x="3855839" y="0"/>
              <a:ext cx="3117690" cy="2341563"/>
            </a:xfrm>
            <a:custGeom>
              <a:avLst/>
              <a:gdLst>
                <a:gd name="T0" fmla="*/ 1558845 w 21600"/>
                <a:gd name="T1" fmla="*/ 1170782 h 21600"/>
                <a:gd name="T2" fmla="*/ 1558845 w 21600"/>
                <a:gd name="T3" fmla="*/ 1170782 h 21600"/>
                <a:gd name="T4" fmla="*/ 1558845 w 21600"/>
                <a:gd name="T5" fmla="*/ 1170782 h 21600"/>
                <a:gd name="T6" fmla="*/ 1558845 w 21600"/>
                <a:gd name="T7" fmla="*/ 117078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6" y="0"/>
                  </a:moveTo>
                  <a:lnTo>
                    <a:pt x="0" y="10"/>
                  </a:lnTo>
                  <a:lnTo>
                    <a:pt x="181" y="11854"/>
                  </a:lnTo>
                  <a:lnTo>
                    <a:pt x="14811" y="21599"/>
                  </a:lnTo>
                  <a:lnTo>
                    <a:pt x="21599" y="13892"/>
                  </a:lnTo>
                  <a:lnTo>
                    <a:pt x="16" y="0"/>
                  </a:ln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27" name="AutoShape 7"/>
            <p:cNvSpPr>
              <a:spLocks/>
            </p:cNvSpPr>
            <p:nvPr/>
          </p:nvSpPr>
          <p:spPr bwMode="auto">
            <a:xfrm>
              <a:off x="5994092" y="1504950"/>
              <a:ext cx="1719174" cy="3317875"/>
            </a:xfrm>
            <a:custGeom>
              <a:avLst/>
              <a:gdLst>
                <a:gd name="T0" fmla="*/ 859587 w 21600"/>
                <a:gd name="T1" fmla="*/ 1658938 h 21600"/>
                <a:gd name="T2" fmla="*/ 859587 w 21600"/>
                <a:gd name="T3" fmla="*/ 1658938 h 21600"/>
                <a:gd name="T4" fmla="*/ 859587 w 21600"/>
                <a:gd name="T5" fmla="*/ 1658938 h 21600"/>
                <a:gd name="T6" fmla="*/ 859587 w 21600"/>
                <a:gd name="T7" fmla="*/ 16589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2159" y="0"/>
                  </a:moveTo>
                  <a:lnTo>
                    <a:pt x="0" y="5438"/>
                  </a:lnTo>
                  <a:lnTo>
                    <a:pt x="6423" y="20020"/>
                  </a:lnTo>
                  <a:lnTo>
                    <a:pt x="6234" y="20144"/>
                  </a:lnTo>
                  <a:lnTo>
                    <a:pt x="21600" y="21599"/>
                  </a:lnTo>
                  <a:lnTo>
                    <a:pt x="12159" y="0"/>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28" name="AutoShape 8"/>
            <p:cNvSpPr>
              <a:spLocks/>
            </p:cNvSpPr>
            <p:nvPr/>
          </p:nvSpPr>
          <p:spPr bwMode="auto">
            <a:xfrm>
              <a:off x="5049578" y="4598988"/>
              <a:ext cx="2666863" cy="2924175"/>
            </a:xfrm>
            <a:custGeom>
              <a:avLst/>
              <a:gdLst>
                <a:gd name="T0" fmla="*/ 1333432 w 21600"/>
                <a:gd name="T1" fmla="*/ 1462088 h 21600"/>
                <a:gd name="T2" fmla="*/ 1333432 w 21600"/>
                <a:gd name="T3" fmla="*/ 1462088 h 21600"/>
                <a:gd name="T4" fmla="*/ 1333432 w 21600"/>
                <a:gd name="T5" fmla="*/ 1462088 h 21600"/>
                <a:gd name="T6" fmla="*/ 1333432 w 21600"/>
                <a:gd name="T7" fmla="*/ 14620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664" y="0"/>
                  </a:moveTo>
                  <a:lnTo>
                    <a:pt x="0" y="13332"/>
                  </a:lnTo>
                  <a:lnTo>
                    <a:pt x="4256" y="21599"/>
                  </a:lnTo>
                  <a:lnTo>
                    <a:pt x="21599" y="1770"/>
                  </a:lnTo>
                  <a:lnTo>
                    <a:pt x="21571" y="1650"/>
                  </a:lnTo>
                  <a:lnTo>
                    <a:pt x="11664" y="0"/>
                  </a:ln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29" name="AutoShape 9"/>
            <p:cNvSpPr>
              <a:spLocks/>
            </p:cNvSpPr>
            <p:nvPr/>
          </p:nvSpPr>
          <p:spPr bwMode="auto">
            <a:xfrm>
              <a:off x="2128728" y="6403975"/>
              <a:ext cx="3446286" cy="1119188"/>
            </a:xfrm>
            <a:custGeom>
              <a:avLst/>
              <a:gdLst>
                <a:gd name="T0" fmla="*/ 1723143 w 21600"/>
                <a:gd name="T1" fmla="*/ 559594 h 21600"/>
                <a:gd name="T2" fmla="*/ 1723143 w 21600"/>
                <a:gd name="T3" fmla="*/ 559594 h 21600"/>
                <a:gd name="T4" fmla="*/ 1723143 w 21600"/>
                <a:gd name="T5" fmla="*/ 559594 h 21600"/>
                <a:gd name="T6" fmla="*/ 1723143 w 21600"/>
                <a:gd name="T7" fmla="*/ 5595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306" y="0"/>
                  </a:moveTo>
                  <a:lnTo>
                    <a:pt x="18276" y="122"/>
                  </a:lnTo>
                  <a:lnTo>
                    <a:pt x="3798" y="122"/>
                  </a:lnTo>
                  <a:lnTo>
                    <a:pt x="0" y="21316"/>
                  </a:lnTo>
                  <a:lnTo>
                    <a:pt x="74" y="21600"/>
                  </a:lnTo>
                  <a:lnTo>
                    <a:pt x="21597" y="21600"/>
                  </a:lnTo>
                  <a:lnTo>
                    <a:pt x="21600" y="21592"/>
                  </a:lnTo>
                  <a:lnTo>
                    <a:pt x="18306" y="0"/>
                  </a:lnTo>
                  <a:close/>
                </a:path>
              </a:pathLst>
            </a:custGeom>
            <a:solidFill>
              <a:schemeClr val="accent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30" name="AutoShape 10"/>
            <p:cNvSpPr>
              <a:spLocks/>
            </p:cNvSpPr>
            <p:nvPr/>
          </p:nvSpPr>
          <p:spPr bwMode="auto">
            <a:xfrm>
              <a:off x="0" y="4597400"/>
              <a:ext cx="2735122" cy="2911475"/>
            </a:xfrm>
            <a:custGeom>
              <a:avLst/>
              <a:gdLst>
                <a:gd name="T0" fmla="*/ 1367561 w 21600"/>
                <a:gd name="T1" fmla="*/ 1455738 h 21600"/>
                <a:gd name="T2" fmla="*/ 1367561 w 21600"/>
                <a:gd name="T3" fmla="*/ 1455738 h 21600"/>
                <a:gd name="T4" fmla="*/ 1367561 w 21600"/>
                <a:gd name="T5" fmla="*/ 1455738 h 21600"/>
                <a:gd name="T6" fmla="*/ 1367561 w 21600"/>
                <a:gd name="T7" fmla="*/ 14557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941" y="0"/>
                  </a:moveTo>
                  <a:lnTo>
                    <a:pt x="3" y="1781"/>
                  </a:lnTo>
                  <a:lnTo>
                    <a:pt x="0" y="1790"/>
                  </a:lnTo>
                  <a:lnTo>
                    <a:pt x="16814" y="21599"/>
                  </a:lnTo>
                  <a:lnTo>
                    <a:pt x="21600" y="13449"/>
                  </a:lnTo>
                  <a:lnTo>
                    <a:pt x="21358" y="13449"/>
                  </a:lnTo>
                  <a:lnTo>
                    <a:pt x="9941" y="0"/>
                  </a:lnTo>
                  <a:close/>
                </a:path>
              </a:pathLst>
            </a:custGeom>
            <a:solidFill>
              <a:schemeClr val="accent6"/>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31" name="AutoShape 11"/>
            <p:cNvSpPr>
              <a:spLocks/>
            </p:cNvSpPr>
            <p:nvPr/>
          </p:nvSpPr>
          <p:spPr bwMode="auto">
            <a:xfrm>
              <a:off x="0" y="1477963"/>
              <a:ext cx="1776321" cy="3359150"/>
            </a:xfrm>
            <a:custGeom>
              <a:avLst/>
              <a:gdLst>
                <a:gd name="T0" fmla="*/ 888161 w 21600"/>
                <a:gd name="T1" fmla="*/ 1679575 h 21600"/>
                <a:gd name="T2" fmla="*/ 888161 w 21600"/>
                <a:gd name="T3" fmla="*/ 1679575 h 21600"/>
                <a:gd name="T4" fmla="*/ 888161 w 21600"/>
                <a:gd name="T5" fmla="*/ 1679575 h 21600"/>
                <a:gd name="T6" fmla="*/ 888161 w 21600"/>
                <a:gd name="T7" fmla="*/ 16795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445" y="0"/>
                  </a:moveTo>
                  <a:lnTo>
                    <a:pt x="0" y="21600"/>
                  </a:lnTo>
                  <a:lnTo>
                    <a:pt x="15312" y="20056"/>
                  </a:lnTo>
                  <a:lnTo>
                    <a:pt x="15143" y="19943"/>
                  </a:lnTo>
                  <a:lnTo>
                    <a:pt x="21484" y="5269"/>
                  </a:lnTo>
                  <a:lnTo>
                    <a:pt x="21599" y="5238"/>
                  </a:lnTo>
                  <a:lnTo>
                    <a:pt x="9445" y="0"/>
                  </a:lnTo>
                  <a:close/>
                </a:path>
              </a:pathLst>
            </a:custGeom>
            <a:solidFill>
              <a:schemeClr val="tx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32" name="AutoShape 12"/>
            <p:cNvSpPr>
              <a:spLocks/>
            </p:cNvSpPr>
            <p:nvPr/>
          </p:nvSpPr>
          <p:spPr bwMode="auto">
            <a:xfrm>
              <a:off x="769897" y="1588"/>
              <a:ext cx="3122453" cy="2292350"/>
            </a:xfrm>
            <a:custGeom>
              <a:avLst/>
              <a:gdLst>
                <a:gd name="T0" fmla="*/ 1561227 w 21600"/>
                <a:gd name="T1" fmla="*/ 1146175 h 21600"/>
                <a:gd name="T2" fmla="*/ 1561227 w 21600"/>
                <a:gd name="T3" fmla="*/ 1146175 h 21600"/>
                <a:gd name="T4" fmla="*/ 1561227 w 21600"/>
                <a:gd name="T5" fmla="*/ 1146175 h 21600"/>
                <a:gd name="T6" fmla="*/ 1561227 w 21600"/>
                <a:gd name="T7" fmla="*/ 11461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41" y="0"/>
                  </a:moveTo>
                  <a:lnTo>
                    <a:pt x="0" y="13938"/>
                  </a:lnTo>
                  <a:lnTo>
                    <a:pt x="6966" y="21599"/>
                  </a:lnTo>
                  <a:lnTo>
                    <a:pt x="21599" y="12067"/>
                  </a:lnTo>
                  <a:lnTo>
                    <a:pt x="21523" y="12033"/>
                  </a:lnTo>
                  <a:lnTo>
                    <a:pt x="21341" y="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0749" name="AutoShape 29"/>
          <p:cNvSpPr>
            <a:spLocks/>
          </p:cNvSpPr>
          <p:nvPr/>
        </p:nvSpPr>
        <p:spPr bwMode="auto">
          <a:xfrm>
            <a:off x="5167645" y="3427833"/>
            <a:ext cx="248870" cy="2441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91" tIns="26791" rIns="26791" bIns="26791"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es-ES" altLang="zh-CN"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0" name="AutoShape 30"/>
          <p:cNvSpPr>
            <a:spLocks/>
          </p:cNvSpPr>
          <p:nvPr/>
        </p:nvSpPr>
        <p:spPr bwMode="auto">
          <a:xfrm>
            <a:off x="4006646" y="1885932"/>
            <a:ext cx="221483" cy="2441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91" tIns="26791" rIns="26791" bIns="26791"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lang="es-ES" altLang="zh-CN"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1" name="AutoShape 31"/>
          <p:cNvSpPr>
            <a:spLocks/>
          </p:cNvSpPr>
          <p:nvPr/>
        </p:nvSpPr>
        <p:spPr bwMode="auto">
          <a:xfrm>
            <a:off x="4933552" y="1885731"/>
            <a:ext cx="235176" cy="2441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91" tIns="26791" rIns="26791" bIns="26791"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s-ES" altLang="zh-CN"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2" name="AutoShape 32"/>
          <p:cNvSpPr>
            <a:spLocks/>
          </p:cNvSpPr>
          <p:nvPr/>
        </p:nvSpPr>
        <p:spPr bwMode="auto">
          <a:xfrm>
            <a:off x="3738635" y="3376620"/>
            <a:ext cx="221483" cy="2441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91" tIns="26791" rIns="26791" bIns="26791"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06</a:t>
            </a:r>
            <a:endParaRPr lang="es-ES" altLang="zh-CN"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3" name="AutoShape 33"/>
          <p:cNvSpPr>
            <a:spLocks/>
          </p:cNvSpPr>
          <p:nvPr/>
        </p:nvSpPr>
        <p:spPr bwMode="auto">
          <a:xfrm>
            <a:off x="4415623" y="3744637"/>
            <a:ext cx="338773" cy="2441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91" tIns="26791" rIns="26791" bIns="26791"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05</a:t>
            </a:r>
            <a:endParaRPr lang="es-ES" altLang="zh-CN"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4" name="AutoShape 34"/>
          <p:cNvSpPr>
            <a:spLocks/>
          </p:cNvSpPr>
          <p:nvPr/>
        </p:nvSpPr>
        <p:spPr bwMode="auto">
          <a:xfrm>
            <a:off x="5377221" y="2512556"/>
            <a:ext cx="248870" cy="2441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91" tIns="26791" rIns="26791" bIns="26791"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lang="es-ES" altLang="zh-CN"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5" name="AutoShape 35"/>
          <p:cNvSpPr>
            <a:spLocks/>
          </p:cNvSpPr>
          <p:nvPr/>
        </p:nvSpPr>
        <p:spPr bwMode="auto">
          <a:xfrm>
            <a:off x="3489766" y="2498264"/>
            <a:ext cx="248870" cy="24415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6791" tIns="26791" rIns="26791" bIns="26791"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0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07</a:t>
            </a:r>
            <a:endParaRPr lang="es-ES" altLang="zh-CN"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6" name="AutoShape 36"/>
          <p:cNvSpPr>
            <a:spLocks/>
          </p:cNvSpPr>
          <p:nvPr/>
        </p:nvSpPr>
        <p:spPr bwMode="auto">
          <a:xfrm>
            <a:off x="1601158" y="1922418"/>
            <a:ext cx="1307975" cy="3906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637"/>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7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7" name="AutoShape 37"/>
          <p:cNvSpPr>
            <a:spLocks/>
          </p:cNvSpPr>
          <p:nvPr/>
        </p:nvSpPr>
        <p:spPr bwMode="auto">
          <a:xfrm>
            <a:off x="1920855" y="1709231"/>
            <a:ext cx="989468" cy="1715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9" tIns="14289" rIns="14289" bIns="14289"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8" name="AutoShape 38"/>
          <p:cNvSpPr>
            <a:spLocks/>
          </p:cNvSpPr>
          <p:nvPr/>
        </p:nvSpPr>
        <p:spPr bwMode="auto">
          <a:xfrm>
            <a:off x="2988913" y="1739602"/>
            <a:ext cx="161945" cy="16197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1"/>
          </a:solidFill>
          <a:ln w="25400" cap="flat" cmpd="sng">
            <a:solidFill>
              <a:srgbClr val="000000">
                <a:alpha val="0"/>
              </a:srgbClr>
            </a:solidFill>
            <a:prstDash val="solid"/>
            <a:miter lim="0"/>
            <a:headEnd/>
            <a:tailEnd/>
          </a:ln>
          <a:effectLst/>
          <a:extLst/>
        </p:spPr>
        <p:txBody>
          <a:bodyPr lIns="0" tIns="0" rIns="0" bIns="0" anchor="ctr"/>
          <a:lstStyle/>
          <a:p>
            <a:pPr algn="r" defTabSz="219084">
              <a:lnSpc>
                <a:spcPct val="120000"/>
              </a:lnSpc>
              <a:defRPr/>
            </a:pPr>
            <a:endParaRPr lang="es-ES" sz="15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59" name="AutoShape 39"/>
          <p:cNvSpPr>
            <a:spLocks/>
          </p:cNvSpPr>
          <p:nvPr/>
        </p:nvSpPr>
        <p:spPr bwMode="auto">
          <a:xfrm>
            <a:off x="6240024" y="1922418"/>
            <a:ext cx="1272768" cy="3906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637"/>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7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0" name="AutoShape 40"/>
          <p:cNvSpPr>
            <a:spLocks/>
          </p:cNvSpPr>
          <p:nvPr/>
        </p:nvSpPr>
        <p:spPr bwMode="auto">
          <a:xfrm>
            <a:off x="6235262" y="1709231"/>
            <a:ext cx="1016969" cy="1917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9" tIns="14289" rIns="14289" bIns="14289"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1" name="AutoShape 41"/>
          <p:cNvSpPr>
            <a:spLocks/>
          </p:cNvSpPr>
          <p:nvPr/>
        </p:nvSpPr>
        <p:spPr bwMode="auto">
          <a:xfrm>
            <a:off x="6031640" y="1739602"/>
            <a:ext cx="161945" cy="16197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2"/>
          </a:solidFill>
          <a:ln w="25400" cap="flat" cmpd="sng">
            <a:solidFill>
              <a:srgbClr val="000000">
                <a:alpha val="0"/>
              </a:srgbClr>
            </a:solidFill>
            <a:prstDash val="solid"/>
            <a:miter lim="0"/>
            <a:headEnd/>
            <a:tailEnd/>
          </a:ln>
          <a:effectLst/>
          <a:extLst/>
        </p:spPr>
        <p:txBody>
          <a:bodyPr lIns="0" tIns="0" rIns="0" bIns="0" anchor="ctr"/>
          <a:lstStyle/>
          <a:p>
            <a:pPr defTabSz="219084">
              <a:lnSpc>
                <a:spcPct val="120000"/>
              </a:lnSpc>
              <a:defRPr/>
            </a:pPr>
            <a:endParaRPr lang="es-ES" sz="15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62" name="AutoShape 42"/>
          <p:cNvSpPr>
            <a:spLocks/>
          </p:cNvSpPr>
          <p:nvPr/>
        </p:nvSpPr>
        <p:spPr bwMode="auto">
          <a:xfrm>
            <a:off x="1602349" y="2805540"/>
            <a:ext cx="1307975" cy="3906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637"/>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7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3" name="AutoShape 43"/>
          <p:cNvSpPr>
            <a:spLocks/>
          </p:cNvSpPr>
          <p:nvPr/>
        </p:nvSpPr>
        <p:spPr bwMode="auto">
          <a:xfrm>
            <a:off x="1923589" y="2592352"/>
            <a:ext cx="991496" cy="1715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9" tIns="14289" rIns="14289" bIns="14289"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4" name="AutoShape 44"/>
          <p:cNvSpPr>
            <a:spLocks/>
          </p:cNvSpPr>
          <p:nvPr/>
        </p:nvSpPr>
        <p:spPr bwMode="auto">
          <a:xfrm>
            <a:off x="2990104" y="2622722"/>
            <a:ext cx="161945" cy="16197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3"/>
          </a:solidFill>
          <a:ln w="25400" cap="flat" cmpd="sng">
            <a:solidFill>
              <a:srgbClr val="000000">
                <a:alpha val="0"/>
              </a:srgbClr>
            </a:solidFill>
            <a:prstDash val="solid"/>
            <a:miter lim="0"/>
            <a:headEnd/>
            <a:tailEnd/>
          </a:ln>
          <a:effectLst/>
          <a:extLst/>
        </p:spPr>
        <p:txBody>
          <a:bodyPr lIns="0" tIns="0" rIns="0" bIns="0" anchor="ctr"/>
          <a:lstStyle/>
          <a:p>
            <a:pPr algn="r" defTabSz="219084">
              <a:lnSpc>
                <a:spcPct val="120000"/>
              </a:lnSpc>
              <a:defRPr/>
            </a:pPr>
            <a:endParaRPr lang="es-ES" sz="15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65" name="AutoShape 45"/>
          <p:cNvSpPr>
            <a:spLocks/>
          </p:cNvSpPr>
          <p:nvPr/>
        </p:nvSpPr>
        <p:spPr bwMode="auto">
          <a:xfrm>
            <a:off x="6219781" y="2805540"/>
            <a:ext cx="1272244" cy="3906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637"/>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7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6" name="AutoShape 46"/>
          <p:cNvSpPr>
            <a:spLocks/>
          </p:cNvSpPr>
          <p:nvPr/>
        </p:nvSpPr>
        <p:spPr bwMode="auto">
          <a:xfrm>
            <a:off x="6214423" y="2592352"/>
            <a:ext cx="1016969" cy="1917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9" tIns="14289" rIns="14289" bIns="14289"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7" name="AutoShape 47"/>
          <p:cNvSpPr>
            <a:spLocks/>
          </p:cNvSpPr>
          <p:nvPr/>
        </p:nvSpPr>
        <p:spPr bwMode="auto">
          <a:xfrm>
            <a:off x="6010802" y="2622722"/>
            <a:ext cx="161945" cy="16197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4"/>
          </a:solidFill>
          <a:ln w="25400" cap="flat" cmpd="sng">
            <a:solidFill>
              <a:srgbClr val="000000">
                <a:alpha val="0"/>
              </a:srgbClr>
            </a:solidFill>
            <a:prstDash val="solid"/>
            <a:miter lim="0"/>
            <a:headEnd/>
            <a:tailEnd/>
          </a:ln>
          <a:effectLst/>
          <a:extLst/>
        </p:spPr>
        <p:txBody>
          <a:bodyPr lIns="0" tIns="0" rIns="0" bIns="0" anchor="ctr"/>
          <a:lstStyle/>
          <a:p>
            <a:pPr defTabSz="219084">
              <a:lnSpc>
                <a:spcPct val="120000"/>
              </a:lnSpc>
              <a:defRPr/>
            </a:pPr>
            <a:endParaRPr lang="es-ES" sz="15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68" name="AutoShape 48"/>
          <p:cNvSpPr>
            <a:spLocks/>
          </p:cNvSpPr>
          <p:nvPr/>
        </p:nvSpPr>
        <p:spPr bwMode="auto">
          <a:xfrm>
            <a:off x="1602349" y="3681514"/>
            <a:ext cx="1307975" cy="3906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637"/>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7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9" name="AutoShape 49"/>
          <p:cNvSpPr>
            <a:spLocks/>
          </p:cNvSpPr>
          <p:nvPr/>
        </p:nvSpPr>
        <p:spPr bwMode="auto">
          <a:xfrm>
            <a:off x="1922071" y="3468922"/>
            <a:ext cx="988251" cy="17150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9" tIns="14289" rIns="14289" bIns="14289"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70" name="AutoShape 50"/>
          <p:cNvSpPr>
            <a:spLocks/>
          </p:cNvSpPr>
          <p:nvPr/>
        </p:nvSpPr>
        <p:spPr bwMode="auto">
          <a:xfrm>
            <a:off x="2990104" y="3498697"/>
            <a:ext cx="161945" cy="16197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5"/>
          </a:solidFill>
          <a:ln w="25400" cap="flat" cmpd="sng">
            <a:solidFill>
              <a:srgbClr val="000000">
                <a:alpha val="0"/>
              </a:srgbClr>
            </a:solidFill>
            <a:prstDash val="solid"/>
            <a:miter lim="0"/>
            <a:headEnd/>
            <a:tailEnd/>
          </a:ln>
          <a:effectLst/>
          <a:extLst/>
        </p:spPr>
        <p:txBody>
          <a:bodyPr lIns="0" tIns="0" rIns="0" bIns="0" anchor="ctr"/>
          <a:lstStyle/>
          <a:p>
            <a:pPr algn="r" defTabSz="219084">
              <a:lnSpc>
                <a:spcPct val="120000"/>
              </a:lnSpc>
              <a:defRPr/>
            </a:pPr>
            <a:endParaRPr lang="es-ES" sz="15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71" name="AutoShape 51"/>
          <p:cNvSpPr>
            <a:spLocks/>
          </p:cNvSpPr>
          <p:nvPr/>
        </p:nvSpPr>
        <p:spPr bwMode="auto">
          <a:xfrm>
            <a:off x="6219781" y="3681514"/>
            <a:ext cx="1272244" cy="3906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637"/>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7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72" name="AutoShape 52"/>
          <p:cNvSpPr>
            <a:spLocks/>
          </p:cNvSpPr>
          <p:nvPr/>
        </p:nvSpPr>
        <p:spPr bwMode="auto">
          <a:xfrm>
            <a:off x="6214423" y="3468922"/>
            <a:ext cx="1016969" cy="1917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4289" tIns="14289" rIns="14289" bIns="14289"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73" name="AutoShape 53"/>
          <p:cNvSpPr>
            <a:spLocks/>
          </p:cNvSpPr>
          <p:nvPr/>
        </p:nvSpPr>
        <p:spPr bwMode="auto">
          <a:xfrm>
            <a:off x="6010802" y="3498697"/>
            <a:ext cx="161945" cy="16197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6"/>
          </a:solidFill>
          <a:ln w="25400" cap="flat" cmpd="sng">
            <a:solidFill>
              <a:srgbClr val="000000">
                <a:alpha val="0"/>
              </a:srgbClr>
            </a:solidFill>
            <a:prstDash val="solid"/>
            <a:miter lim="0"/>
            <a:headEnd/>
            <a:tailEnd/>
          </a:ln>
          <a:effectLst/>
          <a:extLst/>
        </p:spPr>
        <p:txBody>
          <a:bodyPr lIns="0" tIns="0" rIns="0" bIns="0" anchor="ctr"/>
          <a:lstStyle/>
          <a:p>
            <a:pPr defTabSz="219084">
              <a:lnSpc>
                <a:spcPct val="120000"/>
              </a:lnSpc>
              <a:defRPr/>
            </a:pPr>
            <a:endParaRPr lang="es-ES" sz="1500" dirty="0">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7"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fontAlgn="auto">
              <a:spcBef>
                <a:spcPts val="0"/>
              </a:spcBef>
              <a:spcAft>
                <a:spcPts val="0"/>
              </a:spcAft>
            </a:pPr>
            <a:r>
              <a:rPr lang="zh-CN" altLang="en-US" dirty="0">
                <a:solidFill>
                  <a:prstClr val="black">
                    <a:lumMod val="50000"/>
                    <a:lumOff val="50000"/>
                  </a:prst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8"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fontAlgn="auto">
              <a:spcBef>
                <a:spcPts val="0"/>
              </a:spcBef>
              <a:spcAft>
                <a:spcPts val="0"/>
              </a:spcAft>
            </a:pPr>
            <a:r>
              <a:rPr lang="en-US" altLang="zh-CN" sz="1200" dirty="0">
                <a:solidFill>
                  <a:prstClr val="black">
                    <a:lumMod val="50000"/>
                    <a:lumOff val="50000"/>
                  </a:prstClr>
                </a:solidFill>
                <a:latin typeface="Calibri"/>
                <a:ea typeface="宋体"/>
                <a:cs typeface="+mn-ea"/>
                <a:sym typeface="+mn-lt"/>
              </a:rPr>
              <a:t>ADD RELATED TITLE WORDS</a:t>
            </a:r>
            <a:endParaRPr lang="zh-CN" altLang="en-US" sz="1200" dirty="0">
              <a:solidFill>
                <a:prstClr val="black">
                  <a:lumMod val="50000"/>
                  <a:lumOff val="50000"/>
                </a:prstClr>
              </a:solidFill>
              <a:latin typeface="Calibri"/>
              <a:ea typeface="宋体"/>
              <a:cs typeface="+mn-ea"/>
              <a:sym typeface="+mn-lt"/>
            </a:endParaRPr>
          </a:p>
        </p:txBody>
      </p:sp>
    </p:spTree>
    <p:extLst>
      <p:ext uri="{BB962C8B-B14F-4D97-AF65-F5344CB8AC3E}">
        <p14:creationId xmlns:p14="http://schemas.microsoft.com/office/powerpoint/2010/main" val="2164956858"/>
      </p:ext>
    </p:extLst>
  </p:cSld>
  <p:clrMapOvr>
    <a:masterClrMapping/>
  </p:clrMapOvr>
  <mc:AlternateContent xmlns:mc="http://schemas.openxmlformats.org/markup-compatibility/2006" xmlns:p14="http://schemas.microsoft.com/office/powerpoint/2010/main">
    <mc:Choice Requires="p14">
      <p:transition spd="slow" p14:dur="2000" advTm="0">
        <p14:ferris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nodeType="afterGroup">
                            <p:stCondLst>
                              <p:cond delay="1100"/>
                            </p:stCondLst>
                            <p:childTnLst>
                              <p:par>
                                <p:cTn id="10" presetID="9" presetClass="entr" presetSubtype="0" fill="hold" grpId="0" nodeType="afterEffect">
                                  <p:stCondLst>
                                    <p:cond delay="100"/>
                                  </p:stCondLst>
                                  <p:childTnLst>
                                    <p:set>
                                      <p:cBhvr>
                                        <p:cTn id="11" dur="1" fill="hold">
                                          <p:stCondLst>
                                            <p:cond delay="0"/>
                                          </p:stCondLst>
                                        </p:cTn>
                                        <p:tgtEl>
                                          <p:spTgt spid="30750"/>
                                        </p:tgtEl>
                                        <p:attrNameLst>
                                          <p:attrName>style.visibility</p:attrName>
                                        </p:attrNameLst>
                                      </p:cBhvr>
                                      <p:to>
                                        <p:strVal val="visible"/>
                                      </p:to>
                                    </p:set>
                                    <p:animEffect transition="in" filter="dissolve">
                                      <p:cBhvr>
                                        <p:cTn id="12" dur="500"/>
                                        <p:tgtEl>
                                          <p:spTgt spid="30750"/>
                                        </p:tgtEl>
                                      </p:cBhvr>
                                    </p:animEffect>
                                  </p:childTnLst>
                                </p:cTn>
                              </p:par>
                            </p:childTnLst>
                          </p:cTn>
                        </p:par>
                        <p:par>
                          <p:cTn id="13" fill="hold" nodeType="afterGroup">
                            <p:stCondLst>
                              <p:cond delay="1700"/>
                            </p:stCondLst>
                            <p:childTnLst>
                              <p:par>
                                <p:cTn id="14" presetID="9" presetClass="entr" presetSubtype="0" fill="hold" grpId="0" nodeType="afterEffect">
                                  <p:stCondLst>
                                    <p:cond delay="100"/>
                                  </p:stCondLst>
                                  <p:childTnLst>
                                    <p:set>
                                      <p:cBhvr>
                                        <p:cTn id="15" dur="1" fill="hold">
                                          <p:stCondLst>
                                            <p:cond delay="0"/>
                                          </p:stCondLst>
                                        </p:cTn>
                                        <p:tgtEl>
                                          <p:spTgt spid="30751"/>
                                        </p:tgtEl>
                                        <p:attrNameLst>
                                          <p:attrName>style.visibility</p:attrName>
                                        </p:attrNameLst>
                                      </p:cBhvr>
                                      <p:to>
                                        <p:strVal val="visible"/>
                                      </p:to>
                                    </p:set>
                                    <p:animEffect transition="in" filter="dissolve">
                                      <p:cBhvr>
                                        <p:cTn id="16" dur="500"/>
                                        <p:tgtEl>
                                          <p:spTgt spid="30751"/>
                                        </p:tgtEl>
                                      </p:cBhvr>
                                    </p:animEffect>
                                  </p:childTnLst>
                                </p:cTn>
                              </p:par>
                            </p:childTnLst>
                          </p:cTn>
                        </p:par>
                        <p:par>
                          <p:cTn id="17" fill="hold" nodeType="afterGroup">
                            <p:stCondLst>
                              <p:cond delay="2300"/>
                            </p:stCondLst>
                            <p:childTnLst>
                              <p:par>
                                <p:cTn id="18" presetID="9" presetClass="entr" presetSubtype="0" fill="hold" grpId="0" nodeType="afterEffect">
                                  <p:stCondLst>
                                    <p:cond delay="0"/>
                                  </p:stCondLst>
                                  <p:childTnLst>
                                    <p:set>
                                      <p:cBhvr>
                                        <p:cTn id="19" dur="1" fill="hold">
                                          <p:stCondLst>
                                            <p:cond delay="0"/>
                                          </p:stCondLst>
                                        </p:cTn>
                                        <p:tgtEl>
                                          <p:spTgt spid="30754"/>
                                        </p:tgtEl>
                                        <p:attrNameLst>
                                          <p:attrName>style.visibility</p:attrName>
                                        </p:attrNameLst>
                                      </p:cBhvr>
                                      <p:to>
                                        <p:strVal val="visible"/>
                                      </p:to>
                                    </p:set>
                                    <p:animEffect transition="in" filter="dissolve">
                                      <p:cBhvr>
                                        <p:cTn id="20" dur="500"/>
                                        <p:tgtEl>
                                          <p:spTgt spid="30754"/>
                                        </p:tgtEl>
                                      </p:cBhvr>
                                    </p:animEffect>
                                  </p:childTnLst>
                                </p:cTn>
                              </p:par>
                            </p:childTnLst>
                          </p:cTn>
                        </p:par>
                        <p:par>
                          <p:cTn id="21" fill="hold">
                            <p:stCondLst>
                              <p:cond delay="2800"/>
                            </p:stCondLst>
                            <p:childTnLst>
                              <p:par>
                                <p:cTn id="22" presetID="9" presetClass="entr" presetSubtype="0" fill="hold" grpId="0" nodeType="afterEffect">
                                  <p:stCondLst>
                                    <p:cond delay="0"/>
                                  </p:stCondLst>
                                  <p:childTnLst>
                                    <p:set>
                                      <p:cBhvr>
                                        <p:cTn id="23" dur="1" fill="hold">
                                          <p:stCondLst>
                                            <p:cond delay="0"/>
                                          </p:stCondLst>
                                        </p:cTn>
                                        <p:tgtEl>
                                          <p:spTgt spid="30749"/>
                                        </p:tgtEl>
                                        <p:attrNameLst>
                                          <p:attrName>style.visibility</p:attrName>
                                        </p:attrNameLst>
                                      </p:cBhvr>
                                      <p:to>
                                        <p:strVal val="visible"/>
                                      </p:to>
                                    </p:set>
                                    <p:animEffect transition="in" filter="dissolve">
                                      <p:cBhvr>
                                        <p:cTn id="24" dur="500"/>
                                        <p:tgtEl>
                                          <p:spTgt spid="30749"/>
                                        </p:tgtEl>
                                      </p:cBhvr>
                                    </p:animEffect>
                                  </p:childTnLst>
                                </p:cTn>
                              </p:par>
                            </p:childTnLst>
                          </p:cTn>
                        </p:par>
                        <p:par>
                          <p:cTn id="25" fill="hold">
                            <p:stCondLst>
                              <p:cond delay="3300"/>
                            </p:stCondLst>
                            <p:childTnLst>
                              <p:par>
                                <p:cTn id="26" presetID="9" presetClass="entr" presetSubtype="0" fill="hold" grpId="0" nodeType="afterEffect">
                                  <p:stCondLst>
                                    <p:cond delay="0"/>
                                  </p:stCondLst>
                                  <p:childTnLst>
                                    <p:set>
                                      <p:cBhvr>
                                        <p:cTn id="27" dur="1" fill="hold">
                                          <p:stCondLst>
                                            <p:cond delay="0"/>
                                          </p:stCondLst>
                                        </p:cTn>
                                        <p:tgtEl>
                                          <p:spTgt spid="30753"/>
                                        </p:tgtEl>
                                        <p:attrNameLst>
                                          <p:attrName>style.visibility</p:attrName>
                                        </p:attrNameLst>
                                      </p:cBhvr>
                                      <p:to>
                                        <p:strVal val="visible"/>
                                      </p:to>
                                    </p:set>
                                    <p:animEffect transition="in" filter="dissolve">
                                      <p:cBhvr>
                                        <p:cTn id="28" dur="500"/>
                                        <p:tgtEl>
                                          <p:spTgt spid="30753"/>
                                        </p:tgtEl>
                                      </p:cBhvr>
                                    </p:animEffect>
                                  </p:childTnLst>
                                </p:cTn>
                              </p:par>
                            </p:childTnLst>
                          </p:cTn>
                        </p:par>
                        <p:par>
                          <p:cTn id="29" fill="hold">
                            <p:stCondLst>
                              <p:cond delay="3800"/>
                            </p:stCondLst>
                            <p:childTnLst>
                              <p:par>
                                <p:cTn id="30" presetID="9" presetClass="entr" presetSubtype="0" fill="hold" grpId="0" nodeType="afterEffect">
                                  <p:stCondLst>
                                    <p:cond delay="100"/>
                                  </p:stCondLst>
                                  <p:childTnLst>
                                    <p:set>
                                      <p:cBhvr>
                                        <p:cTn id="31" dur="1" fill="hold">
                                          <p:stCondLst>
                                            <p:cond delay="0"/>
                                          </p:stCondLst>
                                        </p:cTn>
                                        <p:tgtEl>
                                          <p:spTgt spid="30752"/>
                                        </p:tgtEl>
                                        <p:attrNameLst>
                                          <p:attrName>style.visibility</p:attrName>
                                        </p:attrNameLst>
                                      </p:cBhvr>
                                      <p:to>
                                        <p:strVal val="visible"/>
                                      </p:to>
                                    </p:set>
                                    <p:animEffect transition="in" filter="dissolve">
                                      <p:cBhvr>
                                        <p:cTn id="32" dur="500"/>
                                        <p:tgtEl>
                                          <p:spTgt spid="30752"/>
                                        </p:tgtEl>
                                      </p:cBhvr>
                                    </p:animEffect>
                                  </p:childTnLst>
                                </p:cTn>
                              </p:par>
                            </p:childTnLst>
                          </p:cTn>
                        </p:par>
                        <p:par>
                          <p:cTn id="33" fill="hold" nodeType="afterGroup">
                            <p:stCondLst>
                              <p:cond delay="4400"/>
                            </p:stCondLst>
                            <p:childTnLst>
                              <p:par>
                                <p:cTn id="34" presetID="9" presetClass="entr" presetSubtype="0" fill="hold" grpId="0" nodeType="afterEffect">
                                  <p:stCondLst>
                                    <p:cond delay="100"/>
                                  </p:stCondLst>
                                  <p:childTnLst>
                                    <p:set>
                                      <p:cBhvr>
                                        <p:cTn id="35" dur="1" fill="hold">
                                          <p:stCondLst>
                                            <p:cond delay="0"/>
                                          </p:stCondLst>
                                        </p:cTn>
                                        <p:tgtEl>
                                          <p:spTgt spid="30755"/>
                                        </p:tgtEl>
                                        <p:attrNameLst>
                                          <p:attrName>style.visibility</p:attrName>
                                        </p:attrNameLst>
                                      </p:cBhvr>
                                      <p:to>
                                        <p:strVal val="visible"/>
                                      </p:to>
                                    </p:set>
                                    <p:animEffect transition="in" filter="dissolve">
                                      <p:cBhvr>
                                        <p:cTn id="36" dur="500"/>
                                        <p:tgtEl>
                                          <p:spTgt spid="30755"/>
                                        </p:tgtEl>
                                      </p:cBhvr>
                                    </p:animEffect>
                                  </p:childTnLst>
                                </p:cTn>
                              </p:par>
                            </p:childTnLst>
                          </p:cTn>
                        </p:par>
                        <p:par>
                          <p:cTn id="37" fill="hold" nodeType="afterGroup">
                            <p:stCondLst>
                              <p:cond delay="5000"/>
                            </p:stCondLst>
                            <p:childTnLst>
                              <p:par>
                                <p:cTn id="38" presetID="2" presetClass="entr" presetSubtype="8" fill="hold" grpId="0" nodeType="afterEffect">
                                  <p:stCondLst>
                                    <p:cond delay="100"/>
                                  </p:stCondLst>
                                  <p:childTnLst>
                                    <p:set>
                                      <p:cBhvr>
                                        <p:cTn id="39" dur="1" fill="hold">
                                          <p:stCondLst>
                                            <p:cond delay="0"/>
                                          </p:stCondLst>
                                        </p:cTn>
                                        <p:tgtEl>
                                          <p:spTgt spid="30757"/>
                                        </p:tgtEl>
                                        <p:attrNameLst>
                                          <p:attrName>style.visibility</p:attrName>
                                        </p:attrNameLst>
                                      </p:cBhvr>
                                      <p:to>
                                        <p:strVal val="visible"/>
                                      </p:to>
                                    </p:set>
                                    <p:anim calcmode="lin" valueType="num">
                                      <p:cBhvr additive="base">
                                        <p:cTn id="40" dur="500" fill="hold"/>
                                        <p:tgtEl>
                                          <p:spTgt spid="30757"/>
                                        </p:tgtEl>
                                        <p:attrNameLst>
                                          <p:attrName>ppt_x</p:attrName>
                                        </p:attrNameLst>
                                      </p:cBhvr>
                                      <p:tavLst>
                                        <p:tav tm="0">
                                          <p:val>
                                            <p:strVal val="0-#ppt_w/2"/>
                                          </p:val>
                                        </p:tav>
                                        <p:tav tm="100000">
                                          <p:val>
                                            <p:strVal val="#ppt_x"/>
                                          </p:val>
                                        </p:tav>
                                      </p:tavLst>
                                    </p:anim>
                                    <p:anim calcmode="lin" valueType="num">
                                      <p:cBhvr additive="base">
                                        <p:cTn id="41" dur="500" fill="hold"/>
                                        <p:tgtEl>
                                          <p:spTgt spid="30757"/>
                                        </p:tgtEl>
                                        <p:attrNameLst>
                                          <p:attrName>ppt_y</p:attrName>
                                        </p:attrNameLst>
                                      </p:cBhvr>
                                      <p:tavLst>
                                        <p:tav tm="0">
                                          <p:val>
                                            <p:strVal val="#ppt_y"/>
                                          </p:val>
                                        </p:tav>
                                        <p:tav tm="100000">
                                          <p:val>
                                            <p:strVal val="#ppt_y"/>
                                          </p:val>
                                        </p:tav>
                                      </p:tavLst>
                                    </p:anim>
                                  </p:childTnLst>
                                </p:cTn>
                              </p:par>
                            </p:childTnLst>
                          </p:cTn>
                        </p:par>
                        <p:par>
                          <p:cTn id="42" fill="hold" nodeType="afterGroup">
                            <p:stCondLst>
                              <p:cond delay="5600"/>
                            </p:stCondLst>
                            <p:childTnLst>
                              <p:par>
                                <p:cTn id="43" presetID="2" presetClass="entr" presetSubtype="8" fill="hold" grpId="0" nodeType="afterEffect">
                                  <p:stCondLst>
                                    <p:cond delay="100"/>
                                  </p:stCondLst>
                                  <p:childTnLst>
                                    <p:set>
                                      <p:cBhvr>
                                        <p:cTn id="44" dur="1" fill="hold">
                                          <p:stCondLst>
                                            <p:cond delay="0"/>
                                          </p:stCondLst>
                                        </p:cTn>
                                        <p:tgtEl>
                                          <p:spTgt spid="30756"/>
                                        </p:tgtEl>
                                        <p:attrNameLst>
                                          <p:attrName>style.visibility</p:attrName>
                                        </p:attrNameLst>
                                      </p:cBhvr>
                                      <p:to>
                                        <p:strVal val="visible"/>
                                      </p:to>
                                    </p:set>
                                    <p:anim calcmode="lin" valueType="num">
                                      <p:cBhvr additive="base">
                                        <p:cTn id="45" dur="500" fill="hold"/>
                                        <p:tgtEl>
                                          <p:spTgt spid="30756"/>
                                        </p:tgtEl>
                                        <p:attrNameLst>
                                          <p:attrName>ppt_x</p:attrName>
                                        </p:attrNameLst>
                                      </p:cBhvr>
                                      <p:tavLst>
                                        <p:tav tm="0">
                                          <p:val>
                                            <p:strVal val="0-#ppt_w/2"/>
                                          </p:val>
                                        </p:tav>
                                        <p:tav tm="100000">
                                          <p:val>
                                            <p:strVal val="#ppt_x"/>
                                          </p:val>
                                        </p:tav>
                                      </p:tavLst>
                                    </p:anim>
                                    <p:anim calcmode="lin" valueType="num">
                                      <p:cBhvr additive="base">
                                        <p:cTn id="46" dur="500" fill="hold"/>
                                        <p:tgtEl>
                                          <p:spTgt spid="30756"/>
                                        </p:tgtEl>
                                        <p:attrNameLst>
                                          <p:attrName>ppt_y</p:attrName>
                                        </p:attrNameLst>
                                      </p:cBhvr>
                                      <p:tavLst>
                                        <p:tav tm="0">
                                          <p:val>
                                            <p:strVal val="#ppt_y"/>
                                          </p:val>
                                        </p:tav>
                                        <p:tav tm="100000">
                                          <p:val>
                                            <p:strVal val="#ppt_y"/>
                                          </p:val>
                                        </p:tav>
                                      </p:tavLst>
                                    </p:anim>
                                  </p:childTnLst>
                                </p:cTn>
                              </p:par>
                            </p:childTnLst>
                          </p:cTn>
                        </p:par>
                        <p:par>
                          <p:cTn id="47" fill="hold" nodeType="afterGroup">
                            <p:stCondLst>
                              <p:cond delay="6200"/>
                            </p:stCondLst>
                            <p:childTnLst>
                              <p:par>
                                <p:cTn id="48" presetID="9" presetClass="entr" presetSubtype="0" fill="hold" nodeType="afterEffect">
                                  <p:stCondLst>
                                    <p:cond delay="100"/>
                                  </p:stCondLst>
                                  <p:childTnLst>
                                    <p:set>
                                      <p:cBhvr>
                                        <p:cTn id="49" dur="1" fill="hold">
                                          <p:stCondLst>
                                            <p:cond delay="0"/>
                                          </p:stCondLst>
                                        </p:cTn>
                                        <p:tgtEl>
                                          <p:spTgt spid="30758"/>
                                        </p:tgtEl>
                                        <p:attrNameLst>
                                          <p:attrName>style.visibility</p:attrName>
                                        </p:attrNameLst>
                                      </p:cBhvr>
                                      <p:to>
                                        <p:strVal val="visible"/>
                                      </p:to>
                                    </p:set>
                                    <p:animEffect transition="in" filter="dissolve">
                                      <p:cBhvr>
                                        <p:cTn id="50" dur="500"/>
                                        <p:tgtEl>
                                          <p:spTgt spid="30758"/>
                                        </p:tgtEl>
                                      </p:cBhvr>
                                    </p:animEffect>
                                  </p:childTnLst>
                                </p:cTn>
                              </p:par>
                            </p:childTnLst>
                          </p:cTn>
                        </p:par>
                        <p:par>
                          <p:cTn id="51" fill="hold" nodeType="afterGroup">
                            <p:stCondLst>
                              <p:cond delay="6800"/>
                            </p:stCondLst>
                            <p:childTnLst>
                              <p:par>
                                <p:cTn id="52" presetID="2" presetClass="entr" presetSubtype="2" fill="hold" grpId="0" nodeType="afterEffect">
                                  <p:stCondLst>
                                    <p:cond delay="100"/>
                                  </p:stCondLst>
                                  <p:childTnLst>
                                    <p:set>
                                      <p:cBhvr>
                                        <p:cTn id="53" dur="1" fill="hold">
                                          <p:stCondLst>
                                            <p:cond delay="0"/>
                                          </p:stCondLst>
                                        </p:cTn>
                                        <p:tgtEl>
                                          <p:spTgt spid="30760"/>
                                        </p:tgtEl>
                                        <p:attrNameLst>
                                          <p:attrName>style.visibility</p:attrName>
                                        </p:attrNameLst>
                                      </p:cBhvr>
                                      <p:to>
                                        <p:strVal val="visible"/>
                                      </p:to>
                                    </p:set>
                                    <p:anim calcmode="lin" valueType="num">
                                      <p:cBhvr additive="base">
                                        <p:cTn id="54" dur="500" fill="hold"/>
                                        <p:tgtEl>
                                          <p:spTgt spid="30760"/>
                                        </p:tgtEl>
                                        <p:attrNameLst>
                                          <p:attrName>ppt_x</p:attrName>
                                        </p:attrNameLst>
                                      </p:cBhvr>
                                      <p:tavLst>
                                        <p:tav tm="0">
                                          <p:val>
                                            <p:strVal val="1+#ppt_w/2"/>
                                          </p:val>
                                        </p:tav>
                                        <p:tav tm="100000">
                                          <p:val>
                                            <p:strVal val="#ppt_x"/>
                                          </p:val>
                                        </p:tav>
                                      </p:tavLst>
                                    </p:anim>
                                    <p:anim calcmode="lin" valueType="num">
                                      <p:cBhvr additive="base">
                                        <p:cTn id="55" dur="500" fill="hold"/>
                                        <p:tgtEl>
                                          <p:spTgt spid="30760"/>
                                        </p:tgtEl>
                                        <p:attrNameLst>
                                          <p:attrName>ppt_y</p:attrName>
                                        </p:attrNameLst>
                                      </p:cBhvr>
                                      <p:tavLst>
                                        <p:tav tm="0">
                                          <p:val>
                                            <p:strVal val="#ppt_y"/>
                                          </p:val>
                                        </p:tav>
                                        <p:tav tm="100000">
                                          <p:val>
                                            <p:strVal val="#ppt_y"/>
                                          </p:val>
                                        </p:tav>
                                      </p:tavLst>
                                    </p:anim>
                                  </p:childTnLst>
                                </p:cTn>
                              </p:par>
                            </p:childTnLst>
                          </p:cTn>
                        </p:par>
                        <p:par>
                          <p:cTn id="56" fill="hold" nodeType="afterGroup">
                            <p:stCondLst>
                              <p:cond delay="7400"/>
                            </p:stCondLst>
                            <p:childTnLst>
                              <p:par>
                                <p:cTn id="57" presetID="2" presetClass="entr" presetSubtype="2" fill="hold" grpId="0" nodeType="afterEffect">
                                  <p:stCondLst>
                                    <p:cond delay="100"/>
                                  </p:stCondLst>
                                  <p:childTnLst>
                                    <p:set>
                                      <p:cBhvr>
                                        <p:cTn id="58" dur="1" fill="hold">
                                          <p:stCondLst>
                                            <p:cond delay="0"/>
                                          </p:stCondLst>
                                        </p:cTn>
                                        <p:tgtEl>
                                          <p:spTgt spid="30759"/>
                                        </p:tgtEl>
                                        <p:attrNameLst>
                                          <p:attrName>style.visibility</p:attrName>
                                        </p:attrNameLst>
                                      </p:cBhvr>
                                      <p:to>
                                        <p:strVal val="visible"/>
                                      </p:to>
                                    </p:set>
                                    <p:anim calcmode="lin" valueType="num">
                                      <p:cBhvr additive="base">
                                        <p:cTn id="59" dur="500" fill="hold"/>
                                        <p:tgtEl>
                                          <p:spTgt spid="30759"/>
                                        </p:tgtEl>
                                        <p:attrNameLst>
                                          <p:attrName>ppt_x</p:attrName>
                                        </p:attrNameLst>
                                      </p:cBhvr>
                                      <p:tavLst>
                                        <p:tav tm="0">
                                          <p:val>
                                            <p:strVal val="1+#ppt_w/2"/>
                                          </p:val>
                                        </p:tav>
                                        <p:tav tm="100000">
                                          <p:val>
                                            <p:strVal val="#ppt_x"/>
                                          </p:val>
                                        </p:tav>
                                      </p:tavLst>
                                    </p:anim>
                                    <p:anim calcmode="lin" valueType="num">
                                      <p:cBhvr additive="base">
                                        <p:cTn id="60" dur="500" fill="hold"/>
                                        <p:tgtEl>
                                          <p:spTgt spid="30759"/>
                                        </p:tgtEl>
                                        <p:attrNameLst>
                                          <p:attrName>ppt_y</p:attrName>
                                        </p:attrNameLst>
                                      </p:cBhvr>
                                      <p:tavLst>
                                        <p:tav tm="0">
                                          <p:val>
                                            <p:strVal val="#ppt_y"/>
                                          </p:val>
                                        </p:tav>
                                        <p:tav tm="100000">
                                          <p:val>
                                            <p:strVal val="#ppt_y"/>
                                          </p:val>
                                        </p:tav>
                                      </p:tavLst>
                                    </p:anim>
                                  </p:childTnLst>
                                </p:cTn>
                              </p:par>
                            </p:childTnLst>
                          </p:cTn>
                        </p:par>
                        <p:par>
                          <p:cTn id="61" fill="hold" nodeType="afterGroup">
                            <p:stCondLst>
                              <p:cond delay="8000"/>
                            </p:stCondLst>
                            <p:childTnLst>
                              <p:par>
                                <p:cTn id="62" presetID="9" presetClass="entr" presetSubtype="0" fill="hold" nodeType="afterEffect">
                                  <p:stCondLst>
                                    <p:cond delay="100"/>
                                  </p:stCondLst>
                                  <p:childTnLst>
                                    <p:set>
                                      <p:cBhvr>
                                        <p:cTn id="63" dur="1" fill="hold">
                                          <p:stCondLst>
                                            <p:cond delay="0"/>
                                          </p:stCondLst>
                                        </p:cTn>
                                        <p:tgtEl>
                                          <p:spTgt spid="30761"/>
                                        </p:tgtEl>
                                        <p:attrNameLst>
                                          <p:attrName>style.visibility</p:attrName>
                                        </p:attrNameLst>
                                      </p:cBhvr>
                                      <p:to>
                                        <p:strVal val="visible"/>
                                      </p:to>
                                    </p:set>
                                    <p:animEffect transition="in" filter="dissolve">
                                      <p:cBhvr>
                                        <p:cTn id="64" dur="500"/>
                                        <p:tgtEl>
                                          <p:spTgt spid="30761"/>
                                        </p:tgtEl>
                                      </p:cBhvr>
                                    </p:animEffect>
                                  </p:childTnLst>
                                </p:cTn>
                              </p:par>
                            </p:childTnLst>
                          </p:cTn>
                        </p:par>
                        <p:par>
                          <p:cTn id="65" fill="hold" nodeType="afterGroup">
                            <p:stCondLst>
                              <p:cond delay="8600"/>
                            </p:stCondLst>
                            <p:childTnLst>
                              <p:par>
                                <p:cTn id="66" presetID="2" presetClass="entr" presetSubtype="8" fill="hold" grpId="0" nodeType="afterEffect">
                                  <p:stCondLst>
                                    <p:cond delay="100"/>
                                  </p:stCondLst>
                                  <p:childTnLst>
                                    <p:set>
                                      <p:cBhvr>
                                        <p:cTn id="67" dur="1" fill="hold">
                                          <p:stCondLst>
                                            <p:cond delay="0"/>
                                          </p:stCondLst>
                                        </p:cTn>
                                        <p:tgtEl>
                                          <p:spTgt spid="30763"/>
                                        </p:tgtEl>
                                        <p:attrNameLst>
                                          <p:attrName>style.visibility</p:attrName>
                                        </p:attrNameLst>
                                      </p:cBhvr>
                                      <p:to>
                                        <p:strVal val="visible"/>
                                      </p:to>
                                    </p:set>
                                    <p:anim calcmode="lin" valueType="num">
                                      <p:cBhvr additive="base">
                                        <p:cTn id="68" dur="500" fill="hold"/>
                                        <p:tgtEl>
                                          <p:spTgt spid="30763"/>
                                        </p:tgtEl>
                                        <p:attrNameLst>
                                          <p:attrName>ppt_x</p:attrName>
                                        </p:attrNameLst>
                                      </p:cBhvr>
                                      <p:tavLst>
                                        <p:tav tm="0">
                                          <p:val>
                                            <p:strVal val="0-#ppt_w/2"/>
                                          </p:val>
                                        </p:tav>
                                        <p:tav tm="100000">
                                          <p:val>
                                            <p:strVal val="#ppt_x"/>
                                          </p:val>
                                        </p:tav>
                                      </p:tavLst>
                                    </p:anim>
                                    <p:anim calcmode="lin" valueType="num">
                                      <p:cBhvr additive="base">
                                        <p:cTn id="69" dur="500" fill="hold"/>
                                        <p:tgtEl>
                                          <p:spTgt spid="30763"/>
                                        </p:tgtEl>
                                        <p:attrNameLst>
                                          <p:attrName>ppt_y</p:attrName>
                                        </p:attrNameLst>
                                      </p:cBhvr>
                                      <p:tavLst>
                                        <p:tav tm="0">
                                          <p:val>
                                            <p:strVal val="#ppt_y"/>
                                          </p:val>
                                        </p:tav>
                                        <p:tav tm="100000">
                                          <p:val>
                                            <p:strVal val="#ppt_y"/>
                                          </p:val>
                                        </p:tav>
                                      </p:tavLst>
                                    </p:anim>
                                  </p:childTnLst>
                                </p:cTn>
                              </p:par>
                            </p:childTnLst>
                          </p:cTn>
                        </p:par>
                        <p:par>
                          <p:cTn id="70" fill="hold" nodeType="afterGroup">
                            <p:stCondLst>
                              <p:cond delay="9200"/>
                            </p:stCondLst>
                            <p:childTnLst>
                              <p:par>
                                <p:cTn id="71" presetID="2" presetClass="entr" presetSubtype="8" fill="hold" grpId="0" nodeType="afterEffect">
                                  <p:stCondLst>
                                    <p:cond delay="100"/>
                                  </p:stCondLst>
                                  <p:childTnLst>
                                    <p:set>
                                      <p:cBhvr>
                                        <p:cTn id="72" dur="1" fill="hold">
                                          <p:stCondLst>
                                            <p:cond delay="0"/>
                                          </p:stCondLst>
                                        </p:cTn>
                                        <p:tgtEl>
                                          <p:spTgt spid="30762"/>
                                        </p:tgtEl>
                                        <p:attrNameLst>
                                          <p:attrName>style.visibility</p:attrName>
                                        </p:attrNameLst>
                                      </p:cBhvr>
                                      <p:to>
                                        <p:strVal val="visible"/>
                                      </p:to>
                                    </p:set>
                                    <p:anim calcmode="lin" valueType="num">
                                      <p:cBhvr additive="base">
                                        <p:cTn id="73" dur="500" fill="hold"/>
                                        <p:tgtEl>
                                          <p:spTgt spid="30762"/>
                                        </p:tgtEl>
                                        <p:attrNameLst>
                                          <p:attrName>ppt_x</p:attrName>
                                        </p:attrNameLst>
                                      </p:cBhvr>
                                      <p:tavLst>
                                        <p:tav tm="0">
                                          <p:val>
                                            <p:strVal val="0-#ppt_w/2"/>
                                          </p:val>
                                        </p:tav>
                                        <p:tav tm="100000">
                                          <p:val>
                                            <p:strVal val="#ppt_x"/>
                                          </p:val>
                                        </p:tav>
                                      </p:tavLst>
                                    </p:anim>
                                    <p:anim calcmode="lin" valueType="num">
                                      <p:cBhvr additive="base">
                                        <p:cTn id="74" dur="500" fill="hold"/>
                                        <p:tgtEl>
                                          <p:spTgt spid="30762"/>
                                        </p:tgtEl>
                                        <p:attrNameLst>
                                          <p:attrName>ppt_y</p:attrName>
                                        </p:attrNameLst>
                                      </p:cBhvr>
                                      <p:tavLst>
                                        <p:tav tm="0">
                                          <p:val>
                                            <p:strVal val="#ppt_y"/>
                                          </p:val>
                                        </p:tav>
                                        <p:tav tm="100000">
                                          <p:val>
                                            <p:strVal val="#ppt_y"/>
                                          </p:val>
                                        </p:tav>
                                      </p:tavLst>
                                    </p:anim>
                                  </p:childTnLst>
                                </p:cTn>
                              </p:par>
                            </p:childTnLst>
                          </p:cTn>
                        </p:par>
                        <p:par>
                          <p:cTn id="75" fill="hold" nodeType="afterGroup">
                            <p:stCondLst>
                              <p:cond delay="9800"/>
                            </p:stCondLst>
                            <p:childTnLst>
                              <p:par>
                                <p:cTn id="76" presetID="9" presetClass="entr" presetSubtype="0" fill="hold" nodeType="afterEffect">
                                  <p:stCondLst>
                                    <p:cond delay="100"/>
                                  </p:stCondLst>
                                  <p:childTnLst>
                                    <p:set>
                                      <p:cBhvr>
                                        <p:cTn id="77" dur="1" fill="hold">
                                          <p:stCondLst>
                                            <p:cond delay="0"/>
                                          </p:stCondLst>
                                        </p:cTn>
                                        <p:tgtEl>
                                          <p:spTgt spid="30764"/>
                                        </p:tgtEl>
                                        <p:attrNameLst>
                                          <p:attrName>style.visibility</p:attrName>
                                        </p:attrNameLst>
                                      </p:cBhvr>
                                      <p:to>
                                        <p:strVal val="visible"/>
                                      </p:to>
                                    </p:set>
                                    <p:animEffect transition="in" filter="dissolve">
                                      <p:cBhvr>
                                        <p:cTn id="78" dur="500"/>
                                        <p:tgtEl>
                                          <p:spTgt spid="30764"/>
                                        </p:tgtEl>
                                      </p:cBhvr>
                                    </p:animEffect>
                                  </p:childTnLst>
                                </p:cTn>
                              </p:par>
                            </p:childTnLst>
                          </p:cTn>
                        </p:par>
                        <p:par>
                          <p:cTn id="79" fill="hold" nodeType="afterGroup">
                            <p:stCondLst>
                              <p:cond delay="10400"/>
                            </p:stCondLst>
                            <p:childTnLst>
                              <p:par>
                                <p:cTn id="80" presetID="2" presetClass="entr" presetSubtype="2" fill="hold" grpId="0" nodeType="afterEffect">
                                  <p:stCondLst>
                                    <p:cond delay="100"/>
                                  </p:stCondLst>
                                  <p:childTnLst>
                                    <p:set>
                                      <p:cBhvr>
                                        <p:cTn id="81" dur="1" fill="hold">
                                          <p:stCondLst>
                                            <p:cond delay="0"/>
                                          </p:stCondLst>
                                        </p:cTn>
                                        <p:tgtEl>
                                          <p:spTgt spid="30766"/>
                                        </p:tgtEl>
                                        <p:attrNameLst>
                                          <p:attrName>style.visibility</p:attrName>
                                        </p:attrNameLst>
                                      </p:cBhvr>
                                      <p:to>
                                        <p:strVal val="visible"/>
                                      </p:to>
                                    </p:set>
                                    <p:anim calcmode="lin" valueType="num">
                                      <p:cBhvr additive="base">
                                        <p:cTn id="82" dur="500" fill="hold"/>
                                        <p:tgtEl>
                                          <p:spTgt spid="30766"/>
                                        </p:tgtEl>
                                        <p:attrNameLst>
                                          <p:attrName>ppt_x</p:attrName>
                                        </p:attrNameLst>
                                      </p:cBhvr>
                                      <p:tavLst>
                                        <p:tav tm="0">
                                          <p:val>
                                            <p:strVal val="1+#ppt_w/2"/>
                                          </p:val>
                                        </p:tav>
                                        <p:tav tm="100000">
                                          <p:val>
                                            <p:strVal val="#ppt_x"/>
                                          </p:val>
                                        </p:tav>
                                      </p:tavLst>
                                    </p:anim>
                                    <p:anim calcmode="lin" valueType="num">
                                      <p:cBhvr additive="base">
                                        <p:cTn id="83" dur="500" fill="hold"/>
                                        <p:tgtEl>
                                          <p:spTgt spid="30766"/>
                                        </p:tgtEl>
                                        <p:attrNameLst>
                                          <p:attrName>ppt_y</p:attrName>
                                        </p:attrNameLst>
                                      </p:cBhvr>
                                      <p:tavLst>
                                        <p:tav tm="0">
                                          <p:val>
                                            <p:strVal val="#ppt_y"/>
                                          </p:val>
                                        </p:tav>
                                        <p:tav tm="100000">
                                          <p:val>
                                            <p:strVal val="#ppt_y"/>
                                          </p:val>
                                        </p:tav>
                                      </p:tavLst>
                                    </p:anim>
                                  </p:childTnLst>
                                </p:cTn>
                              </p:par>
                            </p:childTnLst>
                          </p:cTn>
                        </p:par>
                        <p:par>
                          <p:cTn id="84" fill="hold" nodeType="afterGroup">
                            <p:stCondLst>
                              <p:cond delay="11000"/>
                            </p:stCondLst>
                            <p:childTnLst>
                              <p:par>
                                <p:cTn id="85" presetID="2" presetClass="entr" presetSubtype="2" fill="hold" grpId="0" nodeType="afterEffect">
                                  <p:stCondLst>
                                    <p:cond delay="100"/>
                                  </p:stCondLst>
                                  <p:childTnLst>
                                    <p:set>
                                      <p:cBhvr>
                                        <p:cTn id="86" dur="1" fill="hold">
                                          <p:stCondLst>
                                            <p:cond delay="0"/>
                                          </p:stCondLst>
                                        </p:cTn>
                                        <p:tgtEl>
                                          <p:spTgt spid="30765"/>
                                        </p:tgtEl>
                                        <p:attrNameLst>
                                          <p:attrName>style.visibility</p:attrName>
                                        </p:attrNameLst>
                                      </p:cBhvr>
                                      <p:to>
                                        <p:strVal val="visible"/>
                                      </p:to>
                                    </p:set>
                                    <p:anim calcmode="lin" valueType="num">
                                      <p:cBhvr additive="base">
                                        <p:cTn id="87" dur="500" fill="hold"/>
                                        <p:tgtEl>
                                          <p:spTgt spid="30765"/>
                                        </p:tgtEl>
                                        <p:attrNameLst>
                                          <p:attrName>ppt_x</p:attrName>
                                        </p:attrNameLst>
                                      </p:cBhvr>
                                      <p:tavLst>
                                        <p:tav tm="0">
                                          <p:val>
                                            <p:strVal val="1+#ppt_w/2"/>
                                          </p:val>
                                        </p:tav>
                                        <p:tav tm="100000">
                                          <p:val>
                                            <p:strVal val="#ppt_x"/>
                                          </p:val>
                                        </p:tav>
                                      </p:tavLst>
                                    </p:anim>
                                    <p:anim calcmode="lin" valueType="num">
                                      <p:cBhvr additive="base">
                                        <p:cTn id="88" dur="500" fill="hold"/>
                                        <p:tgtEl>
                                          <p:spTgt spid="30765"/>
                                        </p:tgtEl>
                                        <p:attrNameLst>
                                          <p:attrName>ppt_y</p:attrName>
                                        </p:attrNameLst>
                                      </p:cBhvr>
                                      <p:tavLst>
                                        <p:tav tm="0">
                                          <p:val>
                                            <p:strVal val="#ppt_y"/>
                                          </p:val>
                                        </p:tav>
                                        <p:tav tm="100000">
                                          <p:val>
                                            <p:strVal val="#ppt_y"/>
                                          </p:val>
                                        </p:tav>
                                      </p:tavLst>
                                    </p:anim>
                                  </p:childTnLst>
                                </p:cTn>
                              </p:par>
                            </p:childTnLst>
                          </p:cTn>
                        </p:par>
                        <p:par>
                          <p:cTn id="89" fill="hold" nodeType="afterGroup">
                            <p:stCondLst>
                              <p:cond delay="11600"/>
                            </p:stCondLst>
                            <p:childTnLst>
                              <p:par>
                                <p:cTn id="90" presetID="9" presetClass="entr" presetSubtype="0" fill="hold" nodeType="afterEffect">
                                  <p:stCondLst>
                                    <p:cond delay="100"/>
                                  </p:stCondLst>
                                  <p:childTnLst>
                                    <p:set>
                                      <p:cBhvr>
                                        <p:cTn id="91" dur="1" fill="hold">
                                          <p:stCondLst>
                                            <p:cond delay="0"/>
                                          </p:stCondLst>
                                        </p:cTn>
                                        <p:tgtEl>
                                          <p:spTgt spid="30767"/>
                                        </p:tgtEl>
                                        <p:attrNameLst>
                                          <p:attrName>style.visibility</p:attrName>
                                        </p:attrNameLst>
                                      </p:cBhvr>
                                      <p:to>
                                        <p:strVal val="visible"/>
                                      </p:to>
                                    </p:set>
                                    <p:animEffect transition="in" filter="dissolve">
                                      <p:cBhvr>
                                        <p:cTn id="92" dur="500"/>
                                        <p:tgtEl>
                                          <p:spTgt spid="30767"/>
                                        </p:tgtEl>
                                      </p:cBhvr>
                                    </p:animEffect>
                                  </p:childTnLst>
                                </p:cTn>
                              </p:par>
                            </p:childTnLst>
                          </p:cTn>
                        </p:par>
                        <p:par>
                          <p:cTn id="93" fill="hold" nodeType="afterGroup">
                            <p:stCondLst>
                              <p:cond delay="12200"/>
                            </p:stCondLst>
                            <p:childTnLst>
                              <p:par>
                                <p:cTn id="94" presetID="2" presetClass="entr" presetSubtype="8" fill="hold" grpId="0" nodeType="afterEffect">
                                  <p:stCondLst>
                                    <p:cond delay="100"/>
                                  </p:stCondLst>
                                  <p:childTnLst>
                                    <p:set>
                                      <p:cBhvr>
                                        <p:cTn id="95" dur="1" fill="hold">
                                          <p:stCondLst>
                                            <p:cond delay="0"/>
                                          </p:stCondLst>
                                        </p:cTn>
                                        <p:tgtEl>
                                          <p:spTgt spid="30769"/>
                                        </p:tgtEl>
                                        <p:attrNameLst>
                                          <p:attrName>style.visibility</p:attrName>
                                        </p:attrNameLst>
                                      </p:cBhvr>
                                      <p:to>
                                        <p:strVal val="visible"/>
                                      </p:to>
                                    </p:set>
                                    <p:anim calcmode="lin" valueType="num">
                                      <p:cBhvr additive="base">
                                        <p:cTn id="96" dur="500" fill="hold"/>
                                        <p:tgtEl>
                                          <p:spTgt spid="30769"/>
                                        </p:tgtEl>
                                        <p:attrNameLst>
                                          <p:attrName>ppt_x</p:attrName>
                                        </p:attrNameLst>
                                      </p:cBhvr>
                                      <p:tavLst>
                                        <p:tav tm="0">
                                          <p:val>
                                            <p:strVal val="0-#ppt_w/2"/>
                                          </p:val>
                                        </p:tav>
                                        <p:tav tm="100000">
                                          <p:val>
                                            <p:strVal val="#ppt_x"/>
                                          </p:val>
                                        </p:tav>
                                      </p:tavLst>
                                    </p:anim>
                                    <p:anim calcmode="lin" valueType="num">
                                      <p:cBhvr additive="base">
                                        <p:cTn id="97" dur="500" fill="hold"/>
                                        <p:tgtEl>
                                          <p:spTgt spid="30769"/>
                                        </p:tgtEl>
                                        <p:attrNameLst>
                                          <p:attrName>ppt_y</p:attrName>
                                        </p:attrNameLst>
                                      </p:cBhvr>
                                      <p:tavLst>
                                        <p:tav tm="0">
                                          <p:val>
                                            <p:strVal val="#ppt_y"/>
                                          </p:val>
                                        </p:tav>
                                        <p:tav tm="100000">
                                          <p:val>
                                            <p:strVal val="#ppt_y"/>
                                          </p:val>
                                        </p:tav>
                                      </p:tavLst>
                                    </p:anim>
                                  </p:childTnLst>
                                </p:cTn>
                              </p:par>
                            </p:childTnLst>
                          </p:cTn>
                        </p:par>
                        <p:par>
                          <p:cTn id="98" fill="hold" nodeType="afterGroup">
                            <p:stCondLst>
                              <p:cond delay="12800"/>
                            </p:stCondLst>
                            <p:childTnLst>
                              <p:par>
                                <p:cTn id="99" presetID="2" presetClass="entr" presetSubtype="8" fill="hold" grpId="0" nodeType="afterEffect">
                                  <p:stCondLst>
                                    <p:cond delay="100"/>
                                  </p:stCondLst>
                                  <p:childTnLst>
                                    <p:set>
                                      <p:cBhvr>
                                        <p:cTn id="100" dur="1" fill="hold">
                                          <p:stCondLst>
                                            <p:cond delay="0"/>
                                          </p:stCondLst>
                                        </p:cTn>
                                        <p:tgtEl>
                                          <p:spTgt spid="30768"/>
                                        </p:tgtEl>
                                        <p:attrNameLst>
                                          <p:attrName>style.visibility</p:attrName>
                                        </p:attrNameLst>
                                      </p:cBhvr>
                                      <p:to>
                                        <p:strVal val="visible"/>
                                      </p:to>
                                    </p:set>
                                    <p:anim calcmode="lin" valueType="num">
                                      <p:cBhvr additive="base">
                                        <p:cTn id="101" dur="500" fill="hold"/>
                                        <p:tgtEl>
                                          <p:spTgt spid="30768"/>
                                        </p:tgtEl>
                                        <p:attrNameLst>
                                          <p:attrName>ppt_x</p:attrName>
                                        </p:attrNameLst>
                                      </p:cBhvr>
                                      <p:tavLst>
                                        <p:tav tm="0">
                                          <p:val>
                                            <p:strVal val="0-#ppt_w/2"/>
                                          </p:val>
                                        </p:tav>
                                        <p:tav tm="100000">
                                          <p:val>
                                            <p:strVal val="#ppt_x"/>
                                          </p:val>
                                        </p:tav>
                                      </p:tavLst>
                                    </p:anim>
                                    <p:anim calcmode="lin" valueType="num">
                                      <p:cBhvr additive="base">
                                        <p:cTn id="102" dur="500" fill="hold"/>
                                        <p:tgtEl>
                                          <p:spTgt spid="30768"/>
                                        </p:tgtEl>
                                        <p:attrNameLst>
                                          <p:attrName>ppt_y</p:attrName>
                                        </p:attrNameLst>
                                      </p:cBhvr>
                                      <p:tavLst>
                                        <p:tav tm="0">
                                          <p:val>
                                            <p:strVal val="#ppt_y"/>
                                          </p:val>
                                        </p:tav>
                                        <p:tav tm="100000">
                                          <p:val>
                                            <p:strVal val="#ppt_y"/>
                                          </p:val>
                                        </p:tav>
                                      </p:tavLst>
                                    </p:anim>
                                  </p:childTnLst>
                                </p:cTn>
                              </p:par>
                            </p:childTnLst>
                          </p:cTn>
                        </p:par>
                        <p:par>
                          <p:cTn id="103" fill="hold" nodeType="afterGroup">
                            <p:stCondLst>
                              <p:cond delay="13400"/>
                            </p:stCondLst>
                            <p:childTnLst>
                              <p:par>
                                <p:cTn id="104" presetID="9" presetClass="entr" presetSubtype="0" fill="hold" nodeType="afterEffect">
                                  <p:stCondLst>
                                    <p:cond delay="100"/>
                                  </p:stCondLst>
                                  <p:childTnLst>
                                    <p:set>
                                      <p:cBhvr>
                                        <p:cTn id="105" dur="1" fill="hold">
                                          <p:stCondLst>
                                            <p:cond delay="0"/>
                                          </p:stCondLst>
                                        </p:cTn>
                                        <p:tgtEl>
                                          <p:spTgt spid="30770"/>
                                        </p:tgtEl>
                                        <p:attrNameLst>
                                          <p:attrName>style.visibility</p:attrName>
                                        </p:attrNameLst>
                                      </p:cBhvr>
                                      <p:to>
                                        <p:strVal val="visible"/>
                                      </p:to>
                                    </p:set>
                                    <p:animEffect transition="in" filter="dissolve">
                                      <p:cBhvr>
                                        <p:cTn id="106" dur="500"/>
                                        <p:tgtEl>
                                          <p:spTgt spid="30770"/>
                                        </p:tgtEl>
                                      </p:cBhvr>
                                    </p:animEffect>
                                  </p:childTnLst>
                                </p:cTn>
                              </p:par>
                            </p:childTnLst>
                          </p:cTn>
                        </p:par>
                        <p:par>
                          <p:cTn id="107" fill="hold" nodeType="afterGroup">
                            <p:stCondLst>
                              <p:cond delay="14000"/>
                            </p:stCondLst>
                            <p:childTnLst>
                              <p:par>
                                <p:cTn id="108" presetID="2" presetClass="entr" presetSubtype="2" fill="hold" grpId="0" nodeType="afterEffect">
                                  <p:stCondLst>
                                    <p:cond delay="100"/>
                                  </p:stCondLst>
                                  <p:childTnLst>
                                    <p:set>
                                      <p:cBhvr>
                                        <p:cTn id="109" dur="1" fill="hold">
                                          <p:stCondLst>
                                            <p:cond delay="0"/>
                                          </p:stCondLst>
                                        </p:cTn>
                                        <p:tgtEl>
                                          <p:spTgt spid="30772"/>
                                        </p:tgtEl>
                                        <p:attrNameLst>
                                          <p:attrName>style.visibility</p:attrName>
                                        </p:attrNameLst>
                                      </p:cBhvr>
                                      <p:to>
                                        <p:strVal val="visible"/>
                                      </p:to>
                                    </p:set>
                                    <p:anim calcmode="lin" valueType="num">
                                      <p:cBhvr additive="base">
                                        <p:cTn id="110" dur="500" fill="hold"/>
                                        <p:tgtEl>
                                          <p:spTgt spid="30772"/>
                                        </p:tgtEl>
                                        <p:attrNameLst>
                                          <p:attrName>ppt_x</p:attrName>
                                        </p:attrNameLst>
                                      </p:cBhvr>
                                      <p:tavLst>
                                        <p:tav tm="0">
                                          <p:val>
                                            <p:strVal val="1+#ppt_w/2"/>
                                          </p:val>
                                        </p:tav>
                                        <p:tav tm="100000">
                                          <p:val>
                                            <p:strVal val="#ppt_x"/>
                                          </p:val>
                                        </p:tav>
                                      </p:tavLst>
                                    </p:anim>
                                    <p:anim calcmode="lin" valueType="num">
                                      <p:cBhvr additive="base">
                                        <p:cTn id="111" dur="500" fill="hold"/>
                                        <p:tgtEl>
                                          <p:spTgt spid="30772"/>
                                        </p:tgtEl>
                                        <p:attrNameLst>
                                          <p:attrName>ppt_y</p:attrName>
                                        </p:attrNameLst>
                                      </p:cBhvr>
                                      <p:tavLst>
                                        <p:tav tm="0">
                                          <p:val>
                                            <p:strVal val="#ppt_y"/>
                                          </p:val>
                                        </p:tav>
                                        <p:tav tm="100000">
                                          <p:val>
                                            <p:strVal val="#ppt_y"/>
                                          </p:val>
                                        </p:tav>
                                      </p:tavLst>
                                    </p:anim>
                                  </p:childTnLst>
                                </p:cTn>
                              </p:par>
                            </p:childTnLst>
                          </p:cTn>
                        </p:par>
                        <p:par>
                          <p:cTn id="112" fill="hold" nodeType="afterGroup">
                            <p:stCondLst>
                              <p:cond delay="14600"/>
                            </p:stCondLst>
                            <p:childTnLst>
                              <p:par>
                                <p:cTn id="113" presetID="2" presetClass="entr" presetSubtype="2" fill="hold" grpId="0" nodeType="afterEffect">
                                  <p:stCondLst>
                                    <p:cond delay="100"/>
                                  </p:stCondLst>
                                  <p:childTnLst>
                                    <p:set>
                                      <p:cBhvr>
                                        <p:cTn id="114" dur="1" fill="hold">
                                          <p:stCondLst>
                                            <p:cond delay="0"/>
                                          </p:stCondLst>
                                        </p:cTn>
                                        <p:tgtEl>
                                          <p:spTgt spid="30771"/>
                                        </p:tgtEl>
                                        <p:attrNameLst>
                                          <p:attrName>style.visibility</p:attrName>
                                        </p:attrNameLst>
                                      </p:cBhvr>
                                      <p:to>
                                        <p:strVal val="visible"/>
                                      </p:to>
                                    </p:set>
                                    <p:anim calcmode="lin" valueType="num">
                                      <p:cBhvr additive="base">
                                        <p:cTn id="115" dur="500" fill="hold"/>
                                        <p:tgtEl>
                                          <p:spTgt spid="30771"/>
                                        </p:tgtEl>
                                        <p:attrNameLst>
                                          <p:attrName>ppt_x</p:attrName>
                                        </p:attrNameLst>
                                      </p:cBhvr>
                                      <p:tavLst>
                                        <p:tav tm="0">
                                          <p:val>
                                            <p:strVal val="1+#ppt_w/2"/>
                                          </p:val>
                                        </p:tav>
                                        <p:tav tm="100000">
                                          <p:val>
                                            <p:strVal val="#ppt_x"/>
                                          </p:val>
                                        </p:tav>
                                      </p:tavLst>
                                    </p:anim>
                                    <p:anim calcmode="lin" valueType="num">
                                      <p:cBhvr additive="base">
                                        <p:cTn id="116" dur="500" fill="hold"/>
                                        <p:tgtEl>
                                          <p:spTgt spid="30771"/>
                                        </p:tgtEl>
                                        <p:attrNameLst>
                                          <p:attrName>ppt_y</p:attrName>
                                        </p:attrNameLst>
                                      </p:cBhvr>
                                      <p:tavLst>
                                        <p:tav tm="0">
                                          <p:val>
                                            <p:strVal val="#ppt_y"/>
                                          </p:val>
                                        </p:tav>
                                        <p:tav tm="100000">
                                          <p:val>
                                            <p:strVal val="#ppt_y"/>
                                          </p:val>
                                        </p:tav>
                                      </p:tavLst>
                                    </p:anim>
                                  </p:childTnLst>
                                </p:cTn>
                              </p:par>
                            </p:childTnLst>
                          </p:cTn>
                        </p:par>
                        <p:par>
                          <p:cTn id="117" fill="hold" nodeType="afterGroup">
                            <p:stCondLst>
                              <p:cond delay="15200"/>
                            </p:stCondLst>
                            <p:childTnLst>
                              <p:par>
                                <p:cTn id="118" presetID="9" presetClass="entr" presetSubtype="0" fill="hold" nodeType="afterEffect">
                                  <p:stCondLst>
                                    <p:cond delay="100"/>
                                  </p:stCondLst>
                                  <p:childTnLst>
                                    <p:set>
                                      <p:cBhvr>
                                        <p:cTn id="119" dur="1" fill="hold">
                                          <p:stCondLst>
                                            <p:cond delay="0"/>
                                          </p:stCondLst>
                                        </p:cTn>
                                        <p:tgtEl>
                                          <p:spTgt spid="30773"/>
                                        </p:tgtEl>
                                        <p:attrNameLst>
                                          <p:attrName>style.visibility</p:attrName>
                                        </p:attrNameLst>
                                      </p:cBhvr>
                                      <p:to>
                                        <p:strVal val="visible"/>
                                      </p:to>
                                    </p:set>
                                    <p:animEffect transition="in" filter="dissolve">
                                      <p:cBhvr>
                                        <p:cTn id="120" dur="500"/>
                                        <p:tgtEl>
                                          <p:spTgt spid="307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9" grpId="0" autoUpdateAnimBg="0"/>
      <p:bldP spid="30750" grpId="0" autoUpdateAnimBg="0"/>
      <p:bldP spid="30751" grpId="0" autoUpdateAnimBg="0"/>
      <p:bldP spid="30752" grpId="0" autoUpdateAnimBg="0"/>
      <p:bldP spid="30753" grpId="0" autoUpdateAnimBg="0"/>
      <p:bldP spid="30754" grpId="0" autoUpdateAnimBg="0"/>
      <p:bldP spid="30755" grpId="0" autoUpdateAnimBg="0"/>
      <p:bldP spid="30756" grpId="0" autoUpdateAnimBg="0"/>
      <p:bldP spid="30757" grpId="0" autoUpdateAnimBg="0"/>
      <p:bldP spid="30759" grpId="0" autoUpdateAnimBg="0"/>
      <p:bldP spid="30760" grpId="0" autoUpdateAnimBg="0"/>
      <p:bldP spid="30762" grpId="0" autoUpdateAnimBg="0"/>
      <p:bldP spid="30763" grpId="0" autoUpdateAnimBg="0"/>
      <p:bldP spid="30765" grpId="0" autoUpdateAnimBg="0"/>
      <p:bldP spid="30766" grpId="0" autoUpdateAnimBg="0"/>
      <p:bldP spid="30768" grpId="0" autoUpdateAnimBg="0"/>
      <p:bldP spid="30769" grpId="0" autoUpdateAnimBg="0"/>
      <p:bldP spid="30771" grpId="0" autoUpdateAnimBg="0"/>
      <p:bldP spid="30772" grpId="0" autoUpdateAnimBg="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p:cNvGrpSpPr/>
          <p:nvPr/>
        </p:nvGrpSpPr>
        <p:grpSpPr>
          <a:xfrm>
            <a:off x="1286131" y="1817237"/>
            <a:ext cx="2675248" cy="3048243"/>
            <a:chOff x="434975" y="1644651"/>
            <a:chExt cx="3044825" cy="3468688"/>
          </a:xfrm>
        </p:grpSpPr>
        <p:sp>
          <p:nvSpPr>
            <p:cNvPr id="2053" name="Freeform 5"/>
            <p:cNvSpPr>
              <a:spLocks/>
            </p:cNvSpPr>
            <p:nvPr/>
          </p:nvSpPr>
          <p:spPr bwMode="auto">
            <a:xfrm>
              <a:off x="1276350" y="3192463"/>
              <a:ext cx="1144588" cy="431800"/>
            </a:xfrm>
            <a:custGeom>
              <a:avLst/>
              <a:gdLst/>
              <a:ahLst/>
              <a:cxnLst>
                <a:cxn ang="0">
                  <a:pos x="64" y="0"/>
                </a:cxn>
                <a:cxn ang="0">
                  <a:pos x="214" y="102"/>
                </a:cxn>
                <a:cxn ang="0">
                  <a:pos x="430" y="0"/>
                </a:cxn>
                <a:cxn ang="0">
                  <a:pos x="490" y="0"/>
                </a:cxn>
                <a:cxn ang="0">
                  <a:pos x="200" y="168"/>
                </a:cxn>
                <a:cxn ang="0">
                  <a:pos x="137" y="153"/>
                </a:cxn>
                <a:cxn ang="0">
                  <a:pos x="35" y="82"/>
                </a:cxn>
                <a:cxn ang="0">
                  <a:pos x="0" y="0"/>
                </a:cxn>
                <a:cxn ang="0">
                  <a:pos x="64" y="0"/>
                </a:cxn>
              </a:cxnLst>
              <a:rect l="0" t="0" r="r" b="b"/>
              <a:pathLst>
                <a:path w="490" h="185">
                  <a:moveTo>
                    <a:pt x="64" y="0"/>
                  </a:moveTo>
                  <a:cubicBezTo>
                    <a:pt x="84" y="51"/>
                    <a:pt x="134" y="85"/>
                    <a:pt x="214" y="102"/>
                  </a:cubicBezTo>
                  <a:cubicBezTo>
                    <a:pt x="335" y="115"/>
                    <a:pt x="407" y="81"/>
                    <a:pt x="430" y="0"/>
                  </a:cubicBezTo>
                  <a:cubicBezTo>
                    <a:pt x="490" y="0"/>
                    <a:pt x="490" y="0"/>
                    <a:pt x="490" y="0"/>
                  </a:cubicBezTo>
                  <a:cubicBezTo>
                    <a:pt x="470" y="129"/>
                    <a:pt x="373" y="185"/>
                    <a:pt x="200" y="168"/>
                  </a:cubicBezTo>
                  <a:cubicBezTo>
                    <a:pt x="177" y="164"/>
                    <a:pt x="156" y="159"/>
                    <a:pt x="137" y="153"/>
                  </a:cubicBezTo>
                  <a:cubicBezTo>
                    <a:pt x="93" y="137"/>
                    <a:pt x="59" y="114"/>
                    <a:pt x="35" y="82"/>
                  </a:cubicBezTo>
                  <a:cubicBezTo>
                    <a:pt x="18" y="59"/>
                    <a:pt x="6" y="32"/>
                    <a:pt x="0" y="0"/>
                  </a:cubicBezTo>
                  <a:lnTo>
                    <a:pt x="64" y="0"/>
                  </a:lnTo>
                  <a:close/>
                </a:path>
              </a:pathLst>
            </a:custGeom>
            <a:solidFill>
              <a:srgbClr val="0A080C"/>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54" name="Freeform 6"/>
            <p:cNvSpPr>
              <a:spLocks/>
            </p:cNvSpPr>
            <p:nvPr/>
          </p:nvSpPr>
          <p:spPr bwMode="auto">
            <a:xfrm>
              <a:off x="1114425" y="4117976"/>
              <a:ext cx="873125" cy="995363"/>
            </a:xfrm>
            <a:custGeom>
              <a:avLst/>
              <a:gdLst/>
              <a:ahLst/>
              <a:cxnLst>
                <a:cxn ang="0">
                  <a:pos x="159" y="4"/>
                </a:cxn>
                <a:cxn ang="0">
                  <a:pos x="535" y="78"/>
                </a:cxn>
                <a:cxn ang="0">
                  <a:pos x="550" y="79"/>
                </a:cxn>
                <a:cxn ang="0">
                  <a:pos x="436" y="627"/>
                </a:cxn>
                <a:cxn ang="0">
                  <a:pos x="0" y="627"/>
                </a:cxn>
                <a:cxn ang="0">
                  <a:pos x="133" y="0"/>
                </a:cxn>
                <a:cxn ang="0">
                  <a:pos x="159" y="4"/>
                </a:cxn>
              </a:cxnLst>
              <a:rect l="0" t="0" r="r" b="b"/>
              <a:pathLst>
                <a:path w="550" h="627">
                  <a:moveTo>
                    <a:pt x="159" y="4"/>
                  </a:moveTo>
                  <a:lnTo>
                    <a:pt x="535" y="78"/>
                  </a:lnTo>
                  <a:lnTo>
                    <a:pt x="550" y="79"/>
                  </a:lnTo>
                  <a:lnTo>
                    <a:pt x="436" y="627"/>
                  </a:lnTo>
                  <a:lnTo>
                    <a:pt x="0" y="627"/>
                  </a:lnTo>
                  <a:lnTo>
                    <a:pt x="133" y="0"/>
                  </a:lnTo>
                  <a:lnTo>
                    <a:pt x="159" y="4"/>
                  </a:lnTo>
                  <a:close/>
                </a:path>
              </a:pathLst>
            </a:custGeom>
            <a:solidFill>
              <a:schemeClr val="tx2">
                <a:lumMod val="90000"/>
                <a:lumOff val="10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55" name="Freeform 7"/>
            <p:cNvSpPr>
              <a:spLocks/>
            </p:cNvSpPr>
            <p:nvPr/>
          </p:nvSpPr>
          <p:spPr bwMode="auto">
            <a:xfrm>
              <a:off x="1366838" y="3981451"/>
              <a:ext cx="633413" cy="260350"/>
            </a:xfrm>
            <a:custGeom>
              <a:avLst/>
              <a:gdLst/>
              <a:ahLst/>
              <a:cxnLst>
                <a:cxn ang="0">
                  <a:pos x="50" y="5"/>
                </a:cxn>
                <a:cxn ang="0">
                  <a:pos x="355" y="49"/>
                </a:cxn>
                <a:cxn ang="0">
                  <a:pos x="360" y="49"/>
                </a:cxn>
                <a:cxn ang="0">
                  <a:pos x="399" y="56"/>
                </a:cxn>
                <a:cxn ang="0">
                  <a:pos x="376" y="164"/>
                </a:cxn>
                <a:cxn ang="0">
                  <a:pos x="0" y="90"/>
                </a:cxn>
                <a:cxn ang="0">
                  <a:pos x="17" y="0"/>
                </a:cxn>
                <a:cxn ang="0">
                  <a:pos x="50" y="5"/>
                </a:cxn>
              </a:cxnLst>
              <a:rect l="0" t="0" r="r" b="b"/>
              <a:pathLst>
                <a:path w="399" h="164">
                  <a:moveTo>
                    <a:pt x="50" y="5"/>
                  </a:moveTo>
                  <a:lnTo>
                    <a:pt x="355" y="49"/>
                  </a:lnTo>
                  <a:lnTo>
                    <a:pt x="360" y="49"/>
                  </a:lnTo>
                  <a:lnTo>
                    <a:pt x="399" y="56"/>
                  </a:lnTo>
                  <a:lnTo>
                    <a:pt x="376" y="164"/>
                  </a:lnTo>
                  <a:lnTo>
                    <a:pt x="0" y="90"/>
                  </a:lnTo>
                  <a:lnTo>
                    <a:pt x="17" y="0"/>
                  </a:lnTo>
                  <a:lnTo>
                    <a:pt x="50" y="5"/>
                  </a:lnTo>
                  <a:close/>
                </a:path>
              </a:pathLst>
            </a:custGeom>
            <a:solidFill>
              <a:schemeClr val="tx1">
                <a:lumMod val="50000"/>
                <a:lumOff val="50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56" name="Freeform 8"/>
            <p:cNvSpPr>
              <a:spLocks/>
            </p:cNvSpPr>
            <p:nvPr/>
          </p:nvSpPr>
          <p:spPr bwMode="auto">
            <a:xfrm>
              <a:off x="1398588" y="3573463"/>
              <a:ext cx="752475" cy="485775"/>
            </a:xfrm>
            <a:custGeom>
              <a:avLst/>
              <a:gdLst/>
              <a:ahLst/>
              <a:cxnLst>
                <a:cxn ang="0">
                  <a:pos x="335" y="306"/>
                </a:cxn>
                <a:cxn ang="0">
                  <a:pos x="30" y="262"/>
                </a:cxn>
                <a:cxn ang="0">
                  <a:pos x="36" y="240"/>
                </a:cxn>
                <a:cxn ang="0">
                  <a:pos x="5" y="141"/>
                </a:cxn>
                <a:cxn ang="0">
                  <a:pos x="0" y="107"/>
                </a:cxn>
                <a:cxn ang="0">
                  <a:pos x="4" y="0"/>
                </a:cxn>
                <a:cxn ang="0">
                  <a:pos x="474" y="22"/>
                </a:cxn>
                <a:cxn ang="0">
                  <a:pos x="418" y="172"/>
                </a:cxn>
                <a:cxn ang="0">
                  <a:pos x="343" y="272"/>
                </a:cxn>
                <a:cxn ang="0">
                  <a:pos x="337" y="306"/>
                </a:cxn>
                <a:cxn ang="0">
                  <a:pos x="335" y="306"/>
                </a:cxn>
              </a:cxnLst>
              <a:rect l="0" t="0" r="r" b="b"/>
              <a:pathLst>
                <a:path w="474" h="306">
                  <a:moveTo>
                    <a:pt x="335" y="306"/>
                  </a:moveTo>
                  <a:lnTo>
                    <a:pt x="30" y="262"/>
                  </a:lnTo>
                  <a:lnTo>
                    <a:pt x="36" y="240"/>
                  </a:lnTo>
                  <a:lnTo>
                    <a:pt x="5" y="141"/>
                  </a:lnTo>
                  <a:lnTo>
                    <a:pt x="0" y="107"/>
                  </a:lnTo>
                  <a:lnTo>
                    <a:pt x="4" y="0"/>
                  </a:lnTo>
                  <a:lnTo>
                    <a:pt x="474" y="22"/>
                  </a:lnTo>
                  <a:lnTo>
                    <a:pt x="418" y="172"/>
                  </a:lnTo>
                  <a:lnTo>
                    <a:pt x="343" y="272"/>
                  </a:lnTo>
                  <a:lnTo>
                    <a:pt x="337" y="306"/>
                  </a:lnTo>
                  <a:lnTo>
                    <a:pt x="335" y="306"/>
                  </a:lnTo>
                  <a:close/>
                </a:path>
              </a:pathLst>
            </a:custGeom>
            <a:solidFill>
              <a:srgbClr val="78797D"/>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57" name="Freeform 9"/>
            <p:cNvSpPr>
              <a:spLocks/>
            </p:cNvSpPr>
            <p:nvPr/>
          </p:nvSpPr>
          <p:spPr bwMode="auto">
            <a:xfrm>
              <a:off x="1404938" y="3194051"/>
              <a:ext cx="746125" cy="414338"/>
            </a:xfrm>
            <a:custGeom>
              <a:avLst/>
              <a:gdLst/>
              <a:ahLst/>
              <a:cxnLst>
                <a:cxn ang="0">
                  <a:pos x="319" y="177"/>
                </a:cxn>
                <a:cxn ang="0">
                  <a:pos x="0" y="162"/>
                </a:cxn>
                <a:cxn ang="0">
                  <a:pos x="9" y="111"/>
                </a:cxn>
                <a:cxn ang="0">
                  <a:pos x="44" y="3"/>
                </a:cxn>
                <a:cxn ang="0">
                  <a:pos x="105" y="16"/>
                </a:cxn>
                <a:cxn ang="0">
                  <a:pos x="103" y="47"/>
                </a:cxn>
                <a:cxn ang="0">
                  <a:pos x="110" y="48"/>
                </a:cxn>
                <a:cxn ang="0">
                  <a:pos x="125" y="20"/>
                </a:cxn>
                <a:cxn ang="0">
                  <a:pos x="170" y="32"/>
                </a:cxn>
                <a:cxn ang="0">
                  <a:pos x="168" y="59"/>
                </a:cxn>
                <a:cxn ang="0">
                  <a:pos x="172" y="60"/>
                </a:cxn>
                <a:cxn ang="0">
                  <a:pos x="185" y="38"/>
                </a:cxn>
                <a:cxn ang="0">
                  <a:pos x="243" y="58"/>
                </a:cxn>
                <a:cxn ang="0">
                  <a:pos x="238" y="76"/>
                </a:cxn>
                <a:cxn ang="0">
                  <a:pos x="247" y="78"/>
                </a:cxn>
                <a:cxn ang="0">
                  <a:pos x="271" y="57"/>
                </a:cxn>
                <a:cxn ang="0">
                  <a:pos x="299" y="74"/>
                </a:cxn>
                <a:cxn ang="0">
                  <a:pos x="319" y="177"/>
                </a:cxn>
              </a:cxnLst>
              <a:rect l="0" t="0" r="r" b="b"/>
              <a:pathLst>
                <a:path w="319" h="177">
                  <a:moveTo>
                    <a:pt x="319" y="177"/>
                  </a:moveTo>
                  <a:cubicBezTo>
                    <a:pt x="0" y="162"/>
                    <a:pt x="0" y="162"/>
                    <a:pt x="0" y="162"/>
                  </a:cubicBezTo>
                  <a:cubicBezTo>
                    <a:pt x="9" y="111"/>
                    <a:pt x="9" y="111"/>
                    <a:pt x="9" y="111"/>
                  </a:cubicBezTo>
                  <a:cubicBezTo>
                    <a:pt x="44" y="3"/>
                    <a:pt x="44" y="3"/>
                    <a:pt x="44" y="3"/>
                  </a:cubicBezTo>
                  <a:cubicBezTo>
                    <a:pt x="62" y="0"/>
                    <a:pt x="82" y="5"/>
                    <a:pt x="105" y="16"/>
                  </a:cubicBezTo>
                  <a:cubicBezTo>
                    <a:pt x="103" y="47"/>
                    <a:pt x="103" y="47"/>
                    <a:pt x="103" y="47"/>
                  </a:cubicBezTo>
                  <a:cubicBezTo>
                    <a:pt x="105" y="48"/>
                    <a:pt x="108" y="49"/>
                    <a:pt x="110" y="48"/>
                  </a:cubicBezTo>
                  <a:cubicBezTo>
                    <a:pt x="125" y="20"/>
                    <a:pt x="125" y="20"/>
                    <a:pt x="125" y="20"/>
                  </a:cubicBezTo>
                  <a:cubicBezTo>
                    <a:pt x="140" y="20"/>
                    <a:pt x="155" y="24"/>
                    <a:pt x="170" y="32"/>
                  </a:cubicBezTo>
                  <a:cubicBezTo>
                    <a:pt x="168" y="59"/>
                    <a:pt x="168" y="59"/>
                    <a:pt x="168" y="59"/>
                  </a:cubicBezTo>
                  <a:cubicBezTo>
                    <a:pt x="168" y="60"/>
                    <a:pt x="170" y="61"/>
                    <a:pt x="172" y="60"/>
                  </a:cubicBezTo>
                  <a:cubicBezTo>
                    <a:pt x="185" y="38"/>
                    <a:pt x="185" y="38"/>
                    <a:pt x="185" y="38"/>
                  </a:cubicBezTo>
                  <a:cubicBezTo>
                    <a:pt x="206" y="39"/>
                    <a:pt x="226" y="46"/>
                    <a:pt x="243" y="58"/>
                  </a:cubicBezTo>
                  <a:cubicBezTo>
                    <a:pt x="238" y="76"/>
                    <a:pt x="238" y="76"/>
                    <a:pt x="238" y="76"/>
                  </a:cubicBezTo>
                  <a:cubicBezTo>
                    <a:pt x="241" y="80"/>
                    <a:pt x="244" y="80"/>
                    <a:pt x="247" y="78"/>
                  </a:cubicBezTo>
                  <a:cubicBezTo>
                    <a:pt x="252" y="66"/>
                    <a:pt x="260" y="60"/>
                    <a:pt x="271" y="57"/>
                  </a:cubicBezTo>
                  <a:cubicBezTo>
                    <a:pt x="281" y="55"/>
                    <a:pt x="290" y="60"/>
                    <a:pt x="299" y="74"/>
                  </a:cubicBezTo>
                  <a:lnTo>
                    <a:pt x="319" y="177"/>
                  </a:lnTo>
                  <a:close/>
                </a:path>
              </a:pathLst>
            </a:custGeom>
            <a:solidFill>
              <a:schemeClr val="tx2">
                <a:lumMod val="50000"/>
                <a:lumOff val="50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58" name="Freeform 10"/>
            <p:cNvSpPr>
              <a:spLocks/>
            </p:cNvSpPr>
            <p:nvPr/>
          </p:nvSpPr>
          <p:spPr bwMode="auto">
            <a:xfrm>
              <a:off x="1366838" y="3419476"/>
              <a:ext cx="58738" cy="323850"/>
            </a:xfrm>
            <a:custGeom>
              <a:avLst/>
              <a:gdLst/>
              <a:ahLst/>
              <a:cxnLst>
                <a:cxn ang="0">
                  <a:pos x="24" y="97"/>
                </a:cxn>
                <a:cxn ang="0">
                  <a:pos x="20" y="204"/>
                </a:cxn>
                <a:cxn ang="0">
                  <a:pos x="0" y="56"/>
                </a:cxn>
                <a:cxn ang="0">
                  <a:pos x="14" y="0"/>
                </a:cxn>
                <a:cxn ang="0">
                  <a:pos x="37" y="22"/>
                </a:cxn>
                <a:cxn ang="0">
                  <a:pos x="24" y="97"/>
                </a:cxn>
              </a:cxnLst>
              <a:rect l="0" t="0" r="r" b="b"/>
              <a:pathLst>
                <a:path w="37" h="204">
                  <a:moveTo>
                    <a:pt x="24" y="97"/>
                  </a:moveTo>
                  <a:lnTo>
                    <a:pt x="20" y="204"/>
                  </a:lnTo>
                  <a:lnTo>
                    <a:pt x="0" y="56"/>
                  </a:lnTo>
                  <a:lnTo>
                    <a:pt x="14" y="0"/>
                  </a:lnTo>
                  <a:lnTo>
                    <a:pt x="37" y="22"/>
                  </a:lnTo>
                  <a:lnTo>
                    <a:pt x="24" y="97"/>
                  </a:lnTo>
                  <a:close/>
                </a:path>
              </a:pathLst>
            </a:custGeom>
            <a:solidFill>
              <a:srgbClr val="36373A"/>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59" name="Freeform 11"/>
            <p:cNvSpPr>
              <a:spLocks/>
            </p:cNvSpPr>
            <p:nvPr/>
          </p:nvSpPr>
          <p:spPr bwMode="auto">
            <a:xfrm>
              <a:off x="434975" y="2797176"/>
              <a:ext cx="104775" cy="347663"/>
            </a:xfrm>
            <a:custGeom>
              <a:avLst/>
              <a:gdLst/>
              <a:ahLst/>
              <a:cxnLst>
                <a:cxn ang="0">
                  <a:pos x="0" y="25"/>
                </a:cxn>
                <a:cxn ang="0">
                  <a:pos x="7" y="1"/>
                </a:cxn>
                <a:cxn ang="0">
                  <a:pos x="22" y="20"/>
                </a:cxn>
                <a:cxn ang="0">
                  <a:pos x="38" y="71"/>
                </a:cxn>
                <a:cxn ang="0">
                  <a:pos x="44" y="124"/>
                </a:cxn>
                <a:cxn ang="0">
                  <a:pos x="38" y="148"/>
                </a:cxn>
                <a:cxn ang="0">
                  <a:pos x="22" y="129"/>
                </a:cxn>
                <a:cxn ang="0">
                  <a:pos x="7" y="78"/>
                </a:cxn>
                <a:cxn ang="0">
                  <a:pos x="0" y="25"/>
                </a:cxn>
              </a:cxnLst>
              <a:rect l="0" t="0" r="r" b="b"/>
              <a:pathLst>
                <a:path w="45" h="149">
                  <a:moveTo>
                    <a:pt x="0" y="25"/>
                  </a:moveTo>
                  <a:cubicBezTo>
                    <a:pt x="0" y="10"/>
                    <a:pt x="3" y="2"/>
                    <a:pt x="7" y="1"/>
                  </a:cubicBezTo>
                  <a:cubicBezTo>
                    <a:pt x="11" y="0"/>
                    <a:pt x="16" y="7"/>
                    <a:pt x="22" y="20"/>
                  </a:cubicBezTo>
                  <a:cubicBezTo>
                    <a:pt x="29" y="34"/>
                    <a:pt x="34" y="51"/>
                    <a:pt x="38" y="71"/>
                  </a:cubicBezTo>
                  <a:cubicBezTo>
                    <a:pt x="42" y="91"/>
                    <a:pt x="45" y="109"/>
                    <a:pt x="44" y="124"/>
                  </a:cubicBezTo>
                  <a:cubicBezTo>
                    <a:pt x="44" y="139"/>
                    <a:pt x="42" y="147"/>
                    <a:pt x="38" y="148"/>
                  </a:cubicBezTo>
                  <a:cubicBezTo>
                    <a:pt x="34" y="149"/>
                    <a:pt x="29" y="142"/>
                    <a:pt x="22" y="129"/>
                  </a:cubicBezTo>
                  <a:cubicBezTo>
                    <a:pt x="16" y="115"/>
                    <a:pt x="11" y="98"/>
                    <a:pt x="7" y="78"/>
                  </a:cubicBezTo>
                  <a:cubicBezTo>
                    <a:pt x="2" y="58"/>
                    <a:pt x="0" y="40"/>
                    <a:pt x="0" y="25"/>
                  </a:cubicBezTo>
                  <a:close/>
                </a:path>
              </a:pathLst>
            </a:custGeom>
            <a:solidFill>
              <a:schemeClr val="tx2">
                <a:lumMod val="75000"/>
                <a:lumOff val="25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60" name="Freeform 12"/>
            <p:cNvSpPr>
              <a:spLocks noEditPoints="1"/>
            </p:cNvSpPr>
            <p:nvPr/>
          </p:nvSpPr>
          <p:spPr bwMode="auto">
            <a:xfrm>
              <a:off x="1238250" y="3159126"/>
              <a:ext cx="1235075" cy="33338"/>
            </a:xfrm>
            <a:custGeom>
              <a:avLst/>
              <a:gdLst/>
              <a:ahLst/>
              <a:cxnLst>
                <a:cxn ang="0">
                  <a:pos x="634" y="0"/>
                </a:cxn>
                <a:cxn ang="0">
                  <a:pos x="778" y="0"/>
                </a:cxn>
                <a:cxn ang="0">
                  <a:pos x="778" y="21"/>
                </a:cxn>
                <a:cxn ang="0">
                  <a:pos x="634" y="21"/>
                </a:cxn>
                <a:cxn ang="0">
                  <a:pos x="634" y="0"/>
                </a:cxn>
                <a:cxn ang="0">
                  <a:pos x="0" y="0"/>
                </a:cxn>
                <a:cxn ang="0">
                  <a:pos x="142" y="0"/>
                </a:cxn>
                <a:cxn ang="0">
                  <a:pos x="142" y="21"/>
                </a:cxn>
                <a:cxn ang="0">
                  <a:pos x="0" y="21"/>
                </a:cxn>
                <a:cxn ang="0">
                  <a:pos x="0" y="0"/>
                </a:cxn>
              </a:cxnLst>
              <a:rect l="0" t="0" r="r" b="b"/>
              <a:pathLst>
                <a:path w="778" h="21">
                  <a:moveTo>
                    <a:pt x="634" y="0"/>
                  </a:moveTo>
                  <a:lnTo>
                    <a:pt x="778" y="0"/>
                  </a:lnTo>
                  <a:lnTo>
                    <a:pt x="778" y="21"/>
                  </a:lnTo>
                  <a:lnTo>
                    <a:pt x="634" y="21"/>
                  </a:lnTo>
                  <a:lnTo>
                    <a:pt x="634" y="0"/>
                  </a:lnTo>
                  <a:close/>
                  <a:moveTo>
                    <a:pt x="0" y="0"/>
                  </a:moveTo>
                  <a:lnTo>
                    <a:pt x="142" y="0"/>
                  </a:lnTo>
                  <a:lnTo>
                    <a:pt x="142" y="21"/>
                  </a:lnTo>
                  <a:lnTo>
                    <a:pt x="0" y="21"/>
                  </a:lnTo>
                  <a:lnTo>
                    <a:pt x="0" y="0"/>
                  </a:lnTo>
                  <a:close/>
                </a:path>
              </a:pathLst>
            </a:custGeom>
            <a:solidFill>
              <a:srgbClr val="0A080C"/>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61" name="Freeform 13"/>
            <p:cNvSpPr>
              <a:spLocks/>
            </p:cNvSpPr>
            <p:nvPr/>
          </p:nvSpPr>
          <p:spPr bwMode="auto">
            <a:xfrm>
              <a:off x="920750" y="2746376"/>
              <a:ext cx="681038" cy="412750"/>
            </a:xfrm>
            <a:custGeom>
              <a:avLst/>
              <a:gdLst/>
              <a:ahLst/>
              <a:cxnLst>
                <a:cxn ang="0">
                  <a:pos x="276" y="0"/>
                </a:cxn>
                <a:cxn ang="0">
                  <a:pos x="254" y="177"/>
                </a:cxn>
                <a:cxn ang="0">
                  <a:pos x="232" y="177"/>
                </a:cxn>
                <a:cxn ang="0">
                  <a:pos x="136" y="177"/>
                </a:cxn>
                <a:cxn ang="0">
                  <a:pos x="0" y="177"/>
                </a:cxn>
                <a:cxn ang="0">
                  <a:pos x="10" y="63"/>
                </a:cxn>
                <a:cxn ang="0">
                  <a:pos x="276" y="0"/>
                </a:cxn>
              </a:cxnLst>
              <a:rect l="0" t="0" r="r" b="b"/>
              <a:pathLst>
                <a:path w="291" h="177">
                  <a:moveTo>
                    <a:pt x="276" y="0"/>
                  </a:moveTo>
                  <a:cubicBezTo>
                    <a:pt x="291" y="88"/>
                    <a:pt x="284" y="147"/>
                    <a:pt x="254" y="177"/>
                  </a:cubicBezTo>
                  <a:cubicBezTo>
                    <a:pt x="232" y="177"/>
                    <a:pt x="232" y="177"/>
                    <a:pt x="232" y="177"/>
                  </a:cubicBezTo>
                  <a:cubicBezTo>
                    <a:pt x="136" y="177"/>
                    <a:pt x="136" y="177"/>
                    <a:pt x="136" y="177"/>
                  </a:cubicBezTo>
                  <a:cubicBezTo>
                    <a:pt x="0" y="177"/>
                    <a:pt x="0" y="177"/>
                    <a:pt x="0" y="177"/>
                  </a:cubicBezTo>
                  <a:cubicBezTo>
                    <a:pt x="15" y="152"/>
                    <a:pt x="18" y="114"/>
                    <a:pt x="10" y="63"/>
                  </a:cubicBezTo>
                  <a:lnTo>
                    <a:pt x="276" y="0"/>
                  </a:lnTo>
                  <a:close/>
                </a:path>
              </a:pathLst>
            </a:custGeom>
            <a:solidFill>
              <a:schemeClr val="accent2">
                <a:lumMod val="75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62" name="Freeform 14"/>
            <p:cNvSpPr>
              <a:spLocks/>
            </p:cNvSpPr>
            <p:nvPr/>
          </p:nvSpPr>
          <p:spPr bwMode="auto">
            <a:xfrm>
              <a:off x="1514475" y="2598738"/>
              <a:ext cx="717550" cy="560388"/>
            </a:xfrm>
            <a:custGeom>
              <a:avLst/>
              <a:gdLst/>
              <a:ahLst/>
              <a:cxnLst>
                <a:cxn ang="0">
                  <a:pos x="0" y="240"/>
                </a:cxn>
                <a:cxn ang="0">
                  <a:pos x="22" y="63"/>
                </a:cxn>
                <a:cxn ang="0">
                  <a:pos x="283" y="0"/>
                </a:cxn>
                <a:cxn ang="0">
                  <a:pos x="248" y="240"/>
                </a:cxn>
                <a:cxn ang="0">
                  <a:pos x="0" y="240"/>
                </a:cxn>
              </a:cxnLst>
              <a:rect l="0" t="0" r="r" b="b"/>
              <a:pathLst>
                <a:path w="307" h="240">
                  <a:moveTo>
                    <a:pt x="0" y="240"/>
                  </a:moveTo>
                  <a:cubicBezTo>
                    <a:pt x="30" y="210"/>
                    <a:pt x="37" y="151"/>
                    <a:pt x="22" y="63"/>
                  </a:cubicBezTo>
                  <a:cubicBezTo>
                    <a:pt x="283" y="0"/>
                    <a:pt x="283" y="0"/>
                    <a:pt x="283" y="0"/>
                  </a:cubicBezTo>
                  <a:cubicBezTo>
                    <a:pt x="307" y="132"/>
                    <a:pt x="295" y="212"/>
                    <a:pt x="248" y="240"/>
                  </a:cubicBezTo>
                  <a:lnTo>
                    <a:pt x="0" y="240"/>
                  </a:lnTo>
                  <a:close/>
                </a:path>
              </a:pathLst>
            </a:custGeom>
            <a:solidFill>
              <a:schemeClr val="accent3">
                <a:lumMod val="75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63" name="Freeform 15"/>
            <p:cNvSpPr>
              <a:spLocks/>
            </p:cNvSpPr>
            <p:nvPr/>
          </p:nvSpPr>
          <p:spPr bwMode="auto">
            <a:xfrm>
              <a:off x="2093913" y="2451101"/>
              <a:ext cx="769938" cy="708025"/>
            </a:xfrm>
            <a:custGeom>
              <a:avLst/>
              <a:gdLst/>
              <a:ahLst/>
              <a:cxnLst>
                <a:cxn ang="0">
                  <a:pos x="162" y="303"/>
                </a:cxn>
                <a:cxn ang="0">
                  <a:pos x="64" y="303"/>
                </a:cxn>
                <a:cxn ang="0">
                  <a:pos x="0" y="303"/>
                </a:cxn>
                <a:cxn ang="0">
                  <a:pos x="35" y="63"/>
                </a:cxn>
                <a:cxn ang="0">
                  <a:pos x="297" y="0"/>
                </a:cxn>
                <a:cxn ang="0">
                  <a:pos x="237" y="303"/>
                </a:cxn>
                <a:cxn ang="0">
                  <a:pos x="162" y="303"/>
                </a:cxn>
              </a:cxnLst>
              <a:rect l="0" t="0" r="r" b="b"/>
              <a:pathLst>
                <a:path w="329" h="303">
                  <a:moveTo>
                    <a:pt x="162" y="303"/>
                  </a:moveTo>
                  <a:cubicBezTo>
                    <a:pt x="64" y="303"/>
                    <a:pt x="64" y="303"/>
                    <a:pt x="64" y="303"/>
                  </a:cubicBezTo>
                  <a:cubicBezTo>
                    <a:pt x="0" y="303"/>
                    <a:pt x="0" y="303"/>
                    <a:pt x="0" y="303"/>
                  </a:cubicBezTo>
                  <a:cubicBezTo>
                    <a:pt x="47" y="275"/>
                    <a:pt x="59" y="195"/>
                    <a:pt x="35" y="63"/>
                  </a:cubicBezTo>
                  <a:cubicBezTo>
                    <a:pt x="297" y="0"/>
                    <a:pt x="297" y="0"/>
                    <a:pt x="297" y="0"/>
                  </a:cubicBezTo>
                  <a:cubicBezTo>
                    <a:pt x="329" y="176"/>
                    <a:pt x="308" y="277"/>
                    <a:pt x="237" y="303"/>
                  </a:cubicBezTo>
                  <a:lnTo>
                    <a:pt x="162" y="303"/>
                  </a:lnTo>
                  <a:close/>
                </a:path>
              </a:pathLst>
            </a:custGeom>
            <a:solidFill>
              <a:schemeClr val="accent4">
                <a:lumMod val="75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64" name="Freeform 16"/>
            <p:cNvSpPr>
              <a:spLocks/>
            </p:cNvSpPr>
            <p:nvPr/>
          </p:nvSpPr>
          <p:spPr bwMode="auto">
            <a:xfrm>
              <a:off x="2647950" y="2311401"/>
              <a:ext cx="831850" cy="847725"/>
            </a:xfrm>
            <a:custGeom>
              <a:avLst/>
              <a:gdLst/>
              <a:ahLst/>
              <a:cxnLst>
                <a:cxn ang="0">
                  <a:pos x="0" y="363"/>
                </a:cxn>
                <a:cxn ang="0">
                  <a:pos x="60" y="60"/>
                </a:cxn>
                <a:cxn ang="0">
                  <a:pos x="309" y="0"/>
                </a:cxn>
                <a:cxn ang="0">
                  <a:pos x="310" y="3"/>
                </a:cxn>
                <a:cxn ang="0">
                  <a:pos x="261" y="363"/>
                </a:cxn>
                <a:cxn ang="0">
                  <a:pos x="0" y="363"/>
                </a:cxn>
              </a:cxnLst>
              <a:rect l="0" t="0" r="r" b="b"/>
              <a:pathLst>
                <a:path w="356" h="363">
                  <a:moveTo>
                    <a:pt x="0" y="363"/>
                  </a:moveTo>
                  <a:cubicBezTo>
                    <a:pt x="71" y="337"/>
                    <a:pt x="92" y="236"/>
                    <a:pt x="60" y="60"/>
                  </a:cubicBezTo>
                  <a:cubicBezTo>
                    <a:pt x="309" y="0"/>
                    <a:pt x="309" y="0"/>
                    <a:pt x="309" y="0"/>
                  </a:cubicBezTo>
                  <a:cubicBezTo>
                    <a:pt x="310" y="1"/>
                    <a:pt x="310" y="2"/>
                    <a:pt x="310" y="3"/>
                  </a:cubicBezTo>
                  <a:cubicBezTo>
                    <a:pt x="356" y="210"/>
                    <a:pt x="339" y="330"/>
                    <a:pt x="261" y="363"/>
                  </a:cubicBezTo>
                  <a:lnTo>
                    <a:pt x="0" y="363"/>
                  </a:lnTo>
                  <a:close/>
                </a:path>
              </a:pathLst>
            </a:custGeom>
            <a:solidFill>
              <a:schemeClr val="accent5">
                <a:lumMod val="75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65" name="Freeform 17"/>
            <p:cNvSpPr>
              <a:spLocks/>
            </p:cNvSpPr>
            <p:nvPr/>
          </p:nvSpPr>
          <p:spPr bwMode="auto">
            <a:xfrm>
              <a:off x="1905000" y="1881188"/>
              <a:ext cx="884238" cy="717550"/>
            </a:xfrm>
            <a:custGeom>
              <a:avLst/>
              <a:gdLst/>
              <a:ahLst/>
              <a:cxnLst>
                <a:cxn ang="0">
                  <a:pos x="378" y="244"/>
                </a:cxn>
                <a:cxn ang="0">
                  <a:pos x="116" y="307"/>
                </a:cxn>
                <a:cxn ang="0">
                  <a:pos x="0" y="107"/>
                </a:cxn>
                <a:cxn ang="0">
                  <a:pos x="235" y="0"/>
                </a:cxn>
                <a:cxn ang="0">
                  <a:pos x="378" y="244"/>
                </a:cxn>
              </a:cxnLst>
              <a:rect l="0" t="0" r="r" b="b"/>
              <a:pathLst>
                <a:path w="378" h="307">
                  <a:moveTo>
                    <a:pt x="378" y="244"/>
                  </a:moveTo>
                  <a:cubicBezTo>
                    <a:pt x="116" y="307"/>
                    <a:pt x="116" y="307"/>
                    <a:pt x="116" y="307"/>
                  </a:cubicBezTo>
                  <a:cubicBezTo>
                    <a:pt x="85" y="185"/>
                    <a:pt x="46" y="118"/>
                    <a:pt x="0" y="107"/>
                  </a:cubicBezTo>
                  <a:cubicBezTo>
                    <a:pt x="235" y="0"/>
                    <a:pt x="235" y="0"/>
                    <a:pt x="235" y="0"/>
                  </a:cubicBezTo>
                  <a:cubicBezTo>
                    <a:pt x="298" y="5"/>
                    <a:pt x="346" y="87"/>
                    <a:pt x="378" y="244"/>
                  </a:cubicBezTo>
                  <a:close/>
                </a:path>
              </a:pathLst>
            </a:custGeom>
            <a:solidFill>
              <a:schemeClr val="accent4"/>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66" name="Freeform 18"/>
            <p:cNvSpPr>
              <a:spLocks/>
            </p:cNvSpPr>
            <p:nvPr/>
          </p:nvSpPr>
          <p:spPr bwMode="auto">
            <a:xfrm>
              <a:off x="1366838" y="2132013"/>
              <a:ext cx="809625" cy="614363"/>
            </a:xfrm>
            <a:custGeom>
              <a:avLst/>
              <a:gdLst/>
              <a:ahLst/>
              <a:cxnLst>
                <a:cxn ang="0">
                  <a:pos x="230" y="0"/>
                </a:cxn>
                <a:cxn ang="0">
                  <a:pos x="346" y="200"/>
                </a:cxn>
                <a:cxn ang="0">
                  <a:pos x="85" y="263"/>
                </a:cxn>
                <a:cxn ang="0">
                  <a:pos x="0" y="105"/>
                </a:cxn>
                <a:cxn ang="0">
                  <a:pos x="230" y="0"/>
                </a:cxn>
              </a:cxnLst>
              <a:rect l="0" t="0" r="r" b="b"/>
              <a:pathLst>
                <a:path w="346" h="263">
                  <a:moveTo>
                    <a:pt x="230" y="0"/>
                  </a:moveTo>
                  <a:cubicBezTo>
                    <a:pt x="276" y="11"/>
                    <a:pt x="315" y="78"/>
                    <a:pt x="346" y="200"/>
                  </a:cubicBezTo>
                  <a:cubicBezTo>
                    <a:pt x="85" y="263"/>
                    <a:pt x="85" y="263"/>
                    <a:pt x="85" y="263"/>
                  </a:cubicBezTo>
                  <a:cubicBezTo>
                    <a:pt x="72" y="178"/>
                    <a:pt x="43" y="126"/>
                    <a:pt x="0" y="105"/>
                  </a:cubicBezTo>
                  <a:lnTo>
                    <a:pt x="230" y="0"/>
                  </a:lnTo>
                  <a:close/>
                </a:path>
              </a:pathLst>
            </a:custGeom>
            <a:solidFill>
              <a:schemeClr val="accent3"/>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67" name="Freeform 19"/>
            <p:cNvSpPr>
              <a:spLocks/>
            </p:cNvSpPr>
            <p:nvPr/>
          </p:nvSpPr>
          <p:spPr bwMode="auto">
            <a:xfrm>
              <a:off x="801688" y="2376488"/>
              <a:ext cx="765175" cy="515938"/>
            </a:xfrm>
            <a:custGeom>
              <a:avLst/>
              <a:gdLst/>
              <a:ahLst/>
              <a:cxnLst>
                <a:cxn ang="0">
                  <a:pos x="242" y="0"/>
                </a:cxn>
                <a:cxn ang="0">
                  <a:pos x="327" y="158"/>
                </a:cxn>
                <a:cxn ang="0">
                  <a:pos x="61" y="221"/>
                </a:cxn>
                <a:cxn ang="0">
                  <a:pos x="0" y="110"/>
                </a:cxn>
                <a:cxn ang="0">
                  <a:pos x="242" y="0"/>
                </a:cxn>
              </a:cxnLst>
              <a:rect l="0" t="0" r="r" b="b"/>
              <a:pathLst>
                <a:path w="327" h="221">
                  <a:moveTo>
                    <a:pt x="242" y="0"/>
                  </a:moveTo>
                  <a:cubicBezTo>
                    <a:pt x="285" y="21"/>
                    <a:pt x="314" y="73"/>
                    <a:pt x="327" y="158"/>
                  </a:cubicBezTo>
                  <a:cubicBezTo>
                    <a:pt x="61" y="221"/>
                    <a:pt x="61" y="221"/>
                    <a:pt x="61" y="221"/>
                  </a:cubicBezTo>
                  <a:cubicBezTo>
                    <a:pt x="49" y="156"/>
                    <a:pt x="29" y="118"/>
                    <a:pt x="0" y="110"/>
                  </a:cubicBezTo>
                  <a:lnTo>
                    <a:pt x="242" y="0"/>
                  </a:ln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68" name="Freeform 20"/>
            <p:cNvSpPr>
              <a:spLocks/>
            </p:cNvSpPr>
            <p:nvPr/>
          </p:nvSpPr>
          <p:spPr bwMode="auto">
            <a:xfrm>
              <a:off x="547688" y="2892426"/>
              <a:ext cx="415925" cy="301625"/>
            </a:xfrm>
            <a:custGeom>
              <a:avLst/>
              <a:gdLst/>
              <a:ahLst/>
              <a:cxnLst>
                <a:cxn ang="0">
                  <a:pos x="0" y="41"/>
                </a:cxn>
                <a:cxn ang="0">
                  <a:pos x="170" y="0"/>
                </a:cxn>
                <a:cxn ang="0">
                  <a:pos x="160" y="114"/>
                </a:cxn>
                <a:cxn ang="0">
                  <a:pos x="28" y="115"/>
                </a:cxn>
                <a:cxn ang="0">
                  <a:pos x="25" y="127"/>
                </a:cxn>
                <a:cxn ang="0">
                  <a:pos x="1" y="126"/>
                </a:cxn>
                <a:cxn ang="0">
                  <a:pos x="2" y="115"/>
                </a:cxn>
                <a:cxn ang="0">
                  <a:pos x="0" y="41"/>
                </a:cxn>
              </a:cxnLst>
              <a:rect l="0" t="0" r="r" b="b"/>
              <a:pathLst>
                <a:path w="178" h="129">
                  <a:moveTo>
                    <a:pt x="0" y="41"/>
                  </a:moveTo>
                  <a:cubicBezTo>
                    <a:pt x="170" y="0"/>
                    <a:pt x="170" y="0"/>
                    <a:pt x="170" y="0"/>
                  </a:cubicBezTo>
                  <a:cubicBezTo>
                    <a:pt x="178" y="51"/>
                    <a:pt x="175" y="89"/>
                    <a:pt x="160" y="114"/>
                  </a:cubicBezTo>
                  <a:cubicBezTo>
                    <a:pt x="28" y="115"/>
                    <a:pt x="28" y="115"/>
                    <a:pt x="28" y="115"/>
                  </a:cubicBezTo>
                  <a:cubicBezTo>
                    <a:pt x="27" y="119"/>
                    <a:pt x="26" y="123"/>
                    <a:pt x="25" y="127"/>
                  </a:cubicBezTo>
                  <a:cubicBezTo>
                    <a:pt x="16" y="129"/>
                    <a:pt x="8" y="128"/>
                    <a:pt x="1" y="126"/>
                  </a:cubicBezTo>
                  <a:cubicBezTo>
                    <a:pt x="2" y="122"/>
                    <a:pt x="2" y="118"/>
                    <a:pt x="2" y="115"/>
                  </a:cubicBezTo>
                  <a:cubicBezTo>
                    <a:pt x="5" y="90"/>
                    <a:pt x="4" y="65"/>
                    <a:pt x="0" y="41"/>
                  </a:cubicBezTo>
                  <a:close/>
                </a:path>
              </a:pathLst>
            </a:custGeom>
            <a:solidFill>
              <a:schemeClr val="accent1">
                <a:lumMod val="75000"/>
              </a:schemeClr>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69" name="Freeform 21"/>
            <p:cNvSpPr>
              <a:spLocks/>
            </p:cNvSpPr>
            <p:nvPr/>
          </p:nvSpPr>
          <p:spPr bwMode="auto">
            <a:xfrm>
              <a:off x="455613" y="2633663"/>
              <a:ext cx="488950" cy="355600"/>
            </a:xfrm>
            <a:custGeom>
              <a:avLst/>
              <a:gdLst/>
              <a:ahLst/>
              <a:cxnLst>
                <a:cxn ang="0">
                  <a:pos x="209" y="111"/>
                </a:cxn>
                <a:cxn ang="0">
                  <a:pos x="39" y="152"/>
                </a:cxn>
                <a:cxn ang="0">
                  <a:pos x="27" y="106"/>
                </a:cxn>
                <a:cxn ang="0">
                  <a:pos x="10" y="69"/>
                </a:cxn>
                <a:cxn ang="0">
                  <a:pos x="0" y="53"/>
                </a:cxn>
                <a:cxn ang="0">
                  <a:pos x="23" y="40"/>
                </a:cxn>
                <a:cxn ang="0">
                  <a:pos x="31" y="53"/>
                </a:cxn>
                <a:cxn ang="0">
                  <a:pos x="148" y="0"/>
                </a:cxn>
                <a:cxn ang="0">
                  <a:pos x="209" y="111"/>
                </a:cxn>
              </a:cxnLst>
              <a:rect l="0" t="0" r="r" b="b"/>
              <a:pathLst>
                <a:path w="209" h="152">
                  <a:moveTo>
                    <a:pt x="209" y="111"/>
                  </a:moveTo>
                  <a:cubicBezTo>
                    <a:pt x="39" y="152"/>
                    <a:pt x="39" y="152"/>
                    <a:pt x="39" y="152"/>
                  </a:cubicBezTo>
                  <a:cubicBezTo>
                    <a:pt x="37" y="136"/>
                    <a:pt x="33" y="121"/>
                    <a:pt x="27" y="106"/>
                  </a:cubicBezTo>
                  <a:cubicBezTo>
                    <a:pt x="23" y="93"/>
                    <a:pt x="17" y="81"/>
                    <a:pt x="10" y="69"/>
                  </a:cubicBezTo>
                  <a:cubicBezTo>
                    <a:pt x="7" y="63"/>
                    <a:pt x="4" y="58"/>
                    <a:pt x="0" y="53"/>
                  </a:cubicBezTo>
                  <a:cubicBezTo>
                    <a:pt x="23" y="40"/>
                    <a:pt x="23" y="40"/>
                    <a:pt x="23" y="40"/>
                  </a:cubicBezTo>
                  <a:cubicBezTo>
                    <a:pt x="28" y="43"/>
                    <a:pt x="31" y="48"/>
                    <a:pt x="31" y="53"/>
                  </a:cubicBezTo>
                  <a:cubicBezTo>
                    <a:pt x="148" y="0"/>
                    <a:pt x="148" y="0"/>
                    <a:pt x="148" y="0"/>
                  </a:cubicBezTo>
                  <a:cubicBezTo>
                    <a:pt x="177" y="8"/>
                    <a:pt x="197" y="46"/>
                    <a:pt x="209" y="111"/>
                  </a:cubicBezTo>
                  <a:close/>
                </a:path>
              </a:pathLst>
            </a:cu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70" name="Freeform 22"/>
            <p:cNvSpPr>
              <a:spLocks/>
            </p:cNvSpPr>
            <p:nvPr/>
          </p:nvSpPr>
          <p:spPr bwMode="auto">
            <a:xfrm>
              <a:off x="2454275" y="1644651"/>
              <a:ext cx="915988" cy="806450"/>
            </a:xfrm>
            <a:custGeom>
              <a:avLst/>
              <a:gdLst/>
              <a:ahLst/>
              <a:cxnLst>
                <a:cxn ang="0">
                  <a:pos x="143" y="345"/>
                </a:cxn>
                <a:cxn ang="0">
                  <a:pos x="0" y="101"/>
                </a:cxn>
                <a:cxn ang="0">
                  <a:pos x="220" y="0"/>
                </a:cxn>
                <a:cxn ang="0">
                  <a:pos x="392" y="285"/>
                </a:cxn>
                <a:cxn ang="0">
                  <a:pos x="143" y="345"/>
                </a:cxn>
              </a:cxnLst>
              <a:rect l="0" t="0" r="r" b="b"/>
              <a:pathLst>
                <a:path w="392" h="345">
                  <a:moveTo>
                    <a:pt x="143" y="345"/>
                  </a:moveTo>
                  <a:cubicBezTo>
                    <a:pt x="111" y="188"/>
                    <a:pt x="63" y="106"/>
                    <a:pt x="0" y="101"/>
                  </a:cubicBezTo>
                  <a:cubicBezTo>
                    <a:pt x="220" y="0"/>
                    <a:pt x="220" y="0"/>
                    <a:pt x="220" y="0"/>
                  </a:cubicBezTo>
                  <a:cubicBezTo>
                    <a:pt x="291" y="1"/>
                    <a:pt x="349" y="96"/>
                    <a:pt x="392" y="285"/>
                  </a:cubicBezTo>
                  <a:lnTo>
                    <a:pt x="143" y="345"/>
                  </a:lnTo>
                  <a:close/>
                </a:path>
              </a:pathLst>
            </a:custGeom>
            <a:solidFill>
              <a:schemeClr val="accent5"/>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16" name="Group 215"/>
          <p:cNvGrpSpPr/>
          <p:nvPr/>
        </p:nvGrpSpPr>
        <p:grpSpPr>
          <a:xfrm>
            <a:off x="3834453" y="1160961"/>
            <a:ext cx="2964264" cy="1817062"/>
            <a:chOff x="3215664" y="686168"/>
            <a:chExt cx="4071288" cy="2495182"/>
          </a:xfrm>
        </p:grpSpPr>
        <p:grpSp>
          <p:nvGrpSpPr>
            <p:cNvPr id="160" name="Group 159"/>
            <p:cNvGrpSpPr/>
            <p:nvPr/>
          </p:nvGrpSpPr>
          <p:grpSpPr>
            <a:xfrm rot="1059006">
              <a:off x="5811146" y="1881188"/>
              <a:ext cx="378793" cy="444432"/>
              <a:chOff x="5357106" y="1433050"/>
              <a:chExt cx="378793" cy="444432"/>
            </a:xfrm>
          </p:grpSpPr>
          <p:grpSp>
            <p:nvGrpSpPr>
              <p:cNvPr id="142" name="Group 149"/>
              <p:cNvGrpSpPr/>
              <p:nvPr/>
            </p:nvGrpSpPr>
            <p:grpSpPr>
              <a:xfrm rot="2608998">
                <a:off x="5357106" y="1433050"/>
                <a:ext cx="378793" cy="444432"/>
                <a:chOff x="4951413" y="1201738"/>
                <a:chExt cx="439738" cy="515938"/>
              </a:xfrm>
              <a:solidFill>
                <a:schemeClr val="accent4"/>
              </a:solidFill>
            </p:grpSpPr>
            <p:sp>
              <p:nvSpPr>
                <p:cNvPr id="153" name="Oval 13"/>
                <p:cNvSpPr>
                  <a:spLocks noChangeArrowheads="1"/>
                </p:cNvSpPr>
                <p:nvPr/>
              </p:nvSpPr>
              <p:spPr bwMode="auto">
                <a:xfrm>
                  <a:off x="4951413" y="1201738"/>
                  <a:ext cx="439738" cy="441325"/>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54" name="Freeform 14"/>
                <p:cNvSpPr>
                  <a:spLocks/>
                </p:cNvSpPr>
                <p:nvPr/>
              </p:nvSpPr>
              <p:spPr bwMode="auto">
                <a:xfrm>
                  <a:off x="5064125" y="1611313"/>
                  <a:ext cx="112713" cy="106363"/>
                </a:xfrm>
                <a:custGeom>
                  <a:avLst/>
                  <a:gdLst/>
                  <a:ahLst/>
                  <a:cxnLst>
                    <a:cxn ang="0">
                      <a:pos x="0" y="0"/>
                    </a:cxn>
                    <a:cxn ang="0">
                      <a:pos x="5" y="67"/>
                    </a:cxn>
                    <a:cxn ang="0">
                      <a:pos x="71" y="12"/>
                    </a:cxn>
                    <a:cxn ang="0">
                      <a:pos x="0" y="0"/>
                    </a:cxn>
                  </a:cxnLst>
                  <a:rect l="0" t="0" r="r" b="b"/>
                  <a:pathLst>
                    <a:path w="71" h="67">
                      <a:moveTo>
                        <a:pt x="0" y="0"/>
                      </a:moveTo>
                      <a:lnTo>
                        <a:pt x="5" y="67"/>
                      </a:lnTo>
                      <a:lnTo>
                        <a:pt x="71" y="12"/>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43" name="Group 148"/>
              <p:cNvGrpSpPr/>
              <p:nvPr/>
            </p:nvGrpSpPr>
            <p:grpSpPr>
              <a:xfrm>
                <a:off x="5509997" y="1505893"/>
                <a:ext cx="136748" cy="263924"/>
                <a:chOff x="5094288" y="1274763"/>
                <a:chExt cx="158750" cy="306387"/>
              </a:xfrm>
            </p:grpSpPr>
            <p:sp>
              <p:nvSpPr>
                <p:cNvPr id="144" name="Freeform 15"/>
                <p:cNvSpPr>
                  <a:spLocks/>
                </p:cNvSpPr>
                <p:nvPr/>
              </p:nvSpPr>
              <p:spPr bwMode="auto">
                <a:xfrm>
                  <a:off x="5097463" y="1317625"/>
                  <a:ext cx="55563" cy="236538"/>
                </a:xfrm>
                <a:custGeom>
                  <a:avLst/>
                  <a:gdLst/>
                  <a:ahLst/>
                  <a:cxnLst>
                    <a:cxn ang="0">
                      <a:pos x="35" y="119"/>
                    </a:cxn>
                    <a:cxn ang="0">
                      <a:pos x="24" y="149"/>
                    </a:cxn>
                    <a:cxn ang="0">
                      <a:pos x="11" y="149"/>
                    </a:cxn>
                    <a:cxn ang="0">
                      <a:pos x="0" y="119"/>
                    </a:cxn>
                    <a:cxn ang="0">
                      <a:pos x="0" y="0"/>
                    </a:cxn>
                    <a:cxn ang="0">
                      <a:pos x="35" y="0"/>
                    </a:cxn>
                    <a:cxn ang="0">
                      <a:pos x="35" y="119"/>
                    </a:cxn>
                  </a:cxnLst>
                  <a:rect l="0" t="0" r="r" b="b"/>
                  <a:pathLst>
                    <a:path w="35" h="149">
                      <a:moveTo>
                        <a:pt x="35" y="119"/>
                      </a:moveTo>
                      <a:lnTo>
                        <a:pt x="24" y="149"/>
                      </a:lnTo>
                      <a:lnTo>
                        <a:pt x="11" y="149"/>
                      </a:lnTo>
                      <a:lnTo>
                        <a:pt x="0" y="119"/>
                      </a:lnTo>
                      <a:lnTo>
                        <a:pt x="0" y="0"/>
                      </a:lnTo>
                      <a:lnTo>
                        <a:pt x="35" y="0"/>
                      </a:lnTo>
                      <a:lnTo>
                        <a:pt x="35" y="119"/>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45" name="Freeform 16"/>
                <p:cNvSpPr>
                  <a:spLocks/>
                </p:cNvSpPr>
                <p:nvPr/>
              </p:nvSpPr>
              <p:spPr bwMode="auto">
                <a:xfrm>
                  <a:off x="5097463" y="1274763"/>
                  <a:ext cx="55563" cy="68263"/>
                </a:xfrm>
                <a:custGeom>
                  <a:avLst/>
                  <a:gdLst/>
                  <a:ahLst/>
                  <a:cxnLst>
                    <a:cxn ang="0">
                      <a:pos x="44" y="32"/>
                    </a:cxn>
                    <a:cxn ang="0">
                      <a:pos x="22" y="54"/>
                    </a:cxn>
                    <a:cxn ang="0">
                      <a:pos x="22" y="54"/>
                    </a:cxn>
                    <a:cxn ang="0">
                      <a:pos x="0" y="32"/>
                    </a:cxn>
                    <a:cxn ang="0">
                      <a:pos x="0" y="12"/>
                    </a:cxn>
                    <a:cxn ang="0">
                      <a:pos x="22" y="2"/>
                    </a:cxn>
                    <a:cxn ang="0">
                      <a:pos x="22" y="2"/>
                    </a:cxn>
                    <a:cxn ang="0">
                      <a:pos x="44" y="12"/>
                    </a:cxn>
                    <a:cxn ang="0">
                      <a:pos x="44" y="32"/>
                    </a:cxn>
                  </a:cxnLst>
                  <a:rect l="0" t="0" r="r" b="b"/>
                  <a:pathLst>
                    <a:path w="44" h="54">
                      <a:moveTo>
                        <a:pt x="44" y="32"/>
                      </a:moveTo>
                      <a:cubicBezTo>
                        <a:pt x="44" y="44"/>
                        <a:pt x="34" y="54"/>
                        <a:pt x="22" y="54"/>
                      </a:cubicBezTo>
                      <a:cubicBezTo>
                        <a:pt x="22" y="54"/>
                        <a:pt x="22" y="54"/>
                        <a:pt x="22" y="54"/>
                      </a:cubicBezTo>
                      <a:cubicBezTo>
                        <a:pt x="10" y="54"/>
                        <a:pt x="0" y="44"/>
                        <a:pt x="0" y="32"/>
                      </a:cubicBezTo>
                      <a:cubicBezTo>
                        <a:pt x="0" y="12"/>
                        <a:pt x="0" y="12"/>
                        <a:pt x="0" y="12"/>
                      </a:cubicBezTo>
                      <a:cubicBezTo>
                        <a:pt x="0" y="0"/>
                        <a:pt x="10" y="2"/>
                        <a:pt x="22" y="2"/>
                      </a:cubicBezTo>
                      <a:cubicBezTo>
                        <a:pt x="22" y="2"/>
                        <a:pt x="22" y="2"/>
                        <a:pt x="22" y="2"/>
                      </a:cubicBezTo>
                      <a:cubicBezTo>
                        <a:pt x="34" y="2"/>
                        <a:pt x="44" y="0"/>
                        <a:pt x="44" y="12"/>
                      </a:cubicBezTo>
                      <a:lnTo>
                        <a:pt x="44" y="32"/>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46" name="Rectangle 17"/>
                <p:cNvSpPr>
                  <a:spLocks noChangeArrowheads="1"/>
                </p:cNvSpPr>
                <p:nvPr/>
              </p:nvSpPr>
              <p:spPr bwMode="auto">
                <a:xfrm>
                  <a:off x="5094288" y="1303338"/>
                  <a:ext cx="61913" cy="57150"/>
                </a:xfrm>
                <a:prstGeom prst="rect">
                  <a:avLst/>
                </a:prstGeom>
                <a:solidFill>
                  <a:srgbClr val="F2F2F2"/>
                </a:solidFill>
                <a:ln w="9525">
                  <a:noFill/>
                  <a:miter lim="800000"/>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47" name="Freeform 18"/>
                <p:cNvSpPr>
                  <a:spLocks/>
                </p:cNvSpPr>
                <p:nvPr/>
              </p:nvSpPr>
              <p:spPr bwMode="auto">
                <a:xfrm>
                  <a:off x="5114925" y="1546225"/>
                  <a:ext cx="20638" cy="34925"/>
                </a:xfrm>
                <a:custGeom>
                  <a:avLst/>
                  <a:gdLst/>
                  <a:ahLst/>
                  <a:cxnLst>
                    <a:cxn ang="0">
                      <a:pos x="0" y="5"/>
                    </a:cxn>
                    <a:cxn ang="0">
                      <a:pos x="6" y="21"/>
                    </a:cxn>
                    <a:cxn ang="0">
                      <a:pos x="17" y="6"/>
                    </a:cxn>
                    <a:cxn ang="0">
                      <a:pos x="0" y="5"/>
                    </a:cxn>
                  </a:cxnLst>
                  <a:rect l="0" t="0" r="r" b="b"/>
                  <a:pathLst>
                    <a:path w="17" h="27">
                      <a:moveTo>
                        <a:pt x="0" y="5"/>
                      </a:moveTo>
                      <a:cubicBezTo>
                        <a:pt x="0" y="5"/>
                        <a:pt x="4" y="18"/>
                        <a:pt x="6" y="21"/>
                      </a:cubicBezTo>
                      <a:cubicBezTo>
                        <a:pt x="8" y="25"/>
                        <a:pt x="11" y="27"/>
                        <a:pt x="17" y="6"/>
                      </a:cubicBezTo>
                      <a:cubicBezTo>
                        <a:pt x="17" y="6"/>
                        <a:pt x="10" y="0"/>
                        <a:pt x="0" y="5"/>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48" name="Freeform 19"/>
                <p:cNvSpPr>
                  <a:spLocks/>
                </p:cNvSpPr>
                <p:nvPr/>
              </p:nvSpPr>
              <p:spPr bwMode="auto">
                <a:xfrm>
                  <a:off x="5181600" y="1317625"/>
                  <a:ext cx="55563" cy="236538"/>
                </a:xfrm>
                <a:custGeom>
                  <a:avLst/>
                  <a:gdLst/>
                  <a:ahLst/>
                  <a:cxnLst>
                    <a:cxn ang="0">
                      <a:pos x="35" y="119"/>
                    </a:cxn>
                    <a:cxn ang="0">
                      <a:pos x="24" y="149"/>
                    </a:cxn>
                    <a:cxn ang="0">
                      <a:pos x="11" y="149"/>
                    </a:cxn>
                    <a:cxn ang="0">
                      <a:pos x="0" y="119"/>
                    </a:cxn>
                    <a:cxn ang="0">
                      <a:pos x="0" y="0"/>
                    </a:cxn>
                    <a:cxn ang="0">
                      <a:pos x="35" y="0"/>
                    </a:cxn>
                    <a:cxn ang="0">
                      <a:pos x="35" y="119"/>
                    </a:cxn>
                  </a:cxnLst>
                  <a:rect l="0" t="0" r="r" b="b"/>
                  <a:pathLst>
                    <a:path w="35" h="149">
                      <a:moveTo>
                        <a:pt x="35" y="119"/>
                      </a:moveTo>
                      <a:lnTo>
                        <a:pt x="24" y="149"/>
                      </a:lnTo>
                      <a:lnTo>
                        <a:pt x="11" y="149"/>
                      </a:lnTo>
                      <a:lnTo>
                        <a:pt x="0" y="119"/>
                      </a:lnTo>
                      <a:lnTo>
                        <a:pt x="0" y="0"/>
                      </a:lnTo>
                      <a:lnTo>
                        <a:pt x="35" y="0"/>
                      </a:lnTo>
                      <a:lnTo>
                        <a:pt x="35" y="119"/>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49" name="Freeform 20"/>
                <p:cNvSpPr>
                  <a:spLocks/>
                </p:cNvSpPr>
                <p:nvPr/>
              </p:nvSpPr>
              <p:spPr bwMode="auto">
                <a:xfrm>
                  <a:off x="5181600" y="1274763"/>
                  <a:ext cx="55563" cy="68263"/>
                </a:xfrm>
                <a:custGeom>
                  <a:avLst/>
                  <a:gdLst/>
                  <a:ahLst/>
                  <a:cxnLst>
                    <a:cxn ang="0">
                      <a:pos x="44" y="32"/>
                    </a:cxn>
                    <a:cxn ang="0">
                      <a:pos x="22" y="54"/>
                    </a:cxn>
                    <a:cxn ang="0">
                      <a:pos x="22" y="54"/>
                    </a:cxn>
                    <a:cxn ang="0">
                      <a:pos x="0" y="32"/>
                    </a:cxn>
                    <a:cxn ang="0">
                      <a:pos x="0" y="12"/>
                    </a:cxn>
                    <a:cxn ang="0">
                      <a:pos x="22" y="2"/>
                    </a:cxn>
                    <a:cxn ang="0">
                      <a:pos x="22" y="2"/>
                    </a:cxn>
                    <a:cxn ang="0">
                      <a:pos x="44" y="12"/>
                    </a:cxn>
                    <a:cxn ang="0">
                      <a:pos x="44" y="32"/>
                    </a:cxn>
                  </a:cxnLst>
                  <a:rect l="0" t="0" r="r" b="b"/>
                  <a:pathLst>
                    <a:path w="44" h="54">
                      <a:moveTo>
                        <a:pt x="44" y="32"/>
                      </a:moveTo>
                      <a:cubicBezTo>
                        <a:pt x="44" y="44"/>
                        <a:pt x="34" y="54"/>
                        <a:pt x="22" y="54"/>
                      </a:cubicBezTo>
                      <a:cubicBezTo>
                        <a:pt x="22" y="54"/>
                        <a:pt x="22" y="54"/>
                        <a:pt x="22" y="54"/>
                      </a:cubicBezTo>
                      <a:cubicBezTo>
                        <a:pt x="10" y="54"/>
                        <a:pt x="0" y="44"/>
                        <a:pt x="0" y="32"/>
                      </a:cubicBezTo>
                      <a:cubicBezTo>
                        <a:pt x="0" y="12"/>
                        <a:pt x="0" y="12"/>
                        <a:pt x="0" y="12"/>
                      </a:cubicBezTo>
                      <a:cubicBezTo>
                        <a:pt x="0" y="0"/>
                        <a:pt x="10" y="2"/>
                        <a:pt x="22" y="2"/>
                      </a:cubicBezTo>
                      <a:cubicBezTo>
                        <a:pt x="22" y="2"/>
                        <a:pt x="22" y="2"/>
                        <a:pt x="22" y="2"/>
                      </a:cubicBezTo>
                      <a:cubicBezTo>
                        <a:pt x="34" y="2"/>
                        <a:pt x="44" y="0"/>
                        <a:pt x="44" y="12"/>
                      </a:cubicBezTo>
                      <a:lnTo>
                        <a:pt x="44" y="32"/>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50" name="Rectangle 21"/>
                <p:cNvSpPr>
                  <a:spLocks noChangeArrowheads="1"/>
                </p:cNvSpPr>
                <p:nvPr/>
              </p:nvSpPr>
              <p:spPr bwMode="auto">
                <a:xfrm>
                  <a:off x="5178425" y="1303338"/>
                  <a:ext cx="61913" cy="57150"/>
                </a:xfrm>
                <a:prstGeom prst="rect">
                  <a:avLst/>
                </a:prstGeom>
                <a:solidFill>
                  <a:srgbClr val="F2F2F2"/>
                </a:solidFill>
                <a:ln w="9525">
                  <a:noFill/>
                  <a:miter lim="800000"/>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51" name="Freeform 22"/>
                <p:cNvSpPr>
                  <a:spLocks/>
                </p:cNvSpPr>
                <p:nvPr/>
              </p:nvSpPr>
              <p:spPr bwMode="auto">
                <a:xfrm>
                  <a:off x="5197475" y="1546225"/>
                  <a:ext cx="22225" cy="34925"/>
                </a:xfrm>
                <a:custGeom>
                  <a:avLst/>
                  <a:gdLst/>
                  <a:ahLst/>
                  <a:cxnLst>
                    <a:cxn ang="0">
                      <a:pos x="0" y="5"/>
                    </a:cxn>
                    <a:cxn ang="0">
                      <a:pos x="6" y="21"/>
                    </a:cxn>
                    <a:cxn ang="0">
                      <a:pos x="17" y="6"/>
                    </a:cxn>
                    <a:cxn ang="0">
                      <a:pos x="0" y="5"/>
                    </a:cxn>
                  </a:cxnLst>
                  <a:rect l="0" t="0" r="r" b="b"/>
                  <a:pathLst>
                    <a:path w="17" h="27">
                      <a:moveTo>
                        <a:pt x="0" y="5"/>
                      </a:moveTo>
                      <a:cubicBezTo>
                        <a:pt x="0" y="5"/>
                        <a:pt x="5" y="18"/>
                        <a:pt x="6" y="21"/>
                      </a:cubicBezTo>
                      <a:cubicBezTo>
                        <a:pt x="8" y="25"/>
                        <a:pt x="11" y="27"/>
                        <a:pt x="17" y="6"/>
                      </a:cubicBezTo>
                      <a:cubicBezTo>
                        <a:pt x="17" y="6"/>
                        <a:pt x="10" y="0"/>
                        <a:pt x="0" y="5"/>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52" name="Freeform 23"/>
                <p:cNvSpPr>
                  <a:spLocks/>
                </p:cNvSpPr>
                <p:nvPr/>
              </p:nvSpPr>
              <p:spPr bwMode="auto">
                <a:xfrm>
                  <a:off x="5233988" y="1312863"/>
                  <a:ext cx="19050" cy="120650"/>
                </a:xfrm>
                <a:custGeom>
                  <a:avLst/>
                  <a:gdLst/>
                  <a:ahLst/>
                  <a:cxnLst>
                    <a:cxn ang="0">
                      <a:pos x="1" y="1"/>
                    </a:cxn>
                    <a:cxn ang="0">
                      <a:pos x="14" y="11"/>
                    </a:cxn>
                    <a:cxn ang="0">
                      <a:pos x="14" y="89"/>
                    </a:cxn>
                    <a:cxn ang="0">
                      <a:pos x="10" y="95"/>
                    </a:cxn>
                    <a:cxn ang="0">
                      <a:pos x="10" y="33"/>
                    </a:cxn>
                    <a:cxn ang="0">
                      <a:pos x="5" y="26"/>
                    </a:cxn>
                    <a:cxn ang="0">
                      <a:pos x="0" y="0"/>
                    </a:cxn>
                  </a:cxnLst>
                  <a:rect l="0" t="0" r="r" b="b"/>
                  <a:pathLst>
                    <a:path w="16" h="95">
                      <a:moveTo>
                        <a:pt x="1" y="1"/>
                      </a:moveTo>
                      <a:cubicBezTo>
                        <a:pt x="1" y="1"/>
                        <a:pt x="13" y="7"/>
                        <a:pt x="14" y="11"/>
                      </a:cubicBezTo>
                      <a:cubicBezTo>
                        <a:pt x="14" y="15"/>
                        <a:pt x="14" y="89"/>
                        <a:pt x="14" y="89"/>
                      </a:cubicBezTo>
                      <a:cubicBezTo>
                        <a:pt x="14" y="89"/>
                        <a:pt x="16" y="95"/>
                        <a:pt x="10" y="95"/>
                      </a:cubicBezTo>
                      <a:cubicBezTo>
                        <a:pt x="10" y="33"/>
                        <a:pt x="10" y="33"/>
                        <a:pt x="10" y="33"/>
                      </a:cubicBezTo>
                      <a:cubicBezTo>
                        <a:pt x="5" y="26"/>
                        <a:pt x="5" y="26"/>
                        <a:pt x="5" y="26"/>
                      </a:cubicBezTo>
                      <a:cubicBezTo>
                        <a:pt x="0" y="0"/>
                        <a:pt x="0" y="0"/>
                        <a:pt x="0" y="0"/>
                      </a:cubicBezTo>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84" name="Group 183"/>
            <p:cNvGrpSpPr/>
            <p:nvPr/>
          </p:nvGrpSpPr>
          <p:grpSpPr>
            <a:xfrm>
              <a:off x="3553278" y="2499662"/>
              <a:ext cx="752115" cy="641350"/>
              <a:chOff x="4708103" y="2905793"/>
              <a:chExt cx="752115" cy="641350"/>
            </a:xfrm>
          </p:grpSpPr>
          <p:grpSp>
            <p:nvGrpSpPr>
              <p:cNvPr id="132" name="Group 151"/>
              <p:cNvGrpSpPr/>
              <p:nvPr/>
            </p:nvGrpSpPr>
            <p:grpSpPr>
              <a:xfrm rot="3113967">
                <a:off x="4763486" y="2850410"/>
                <a:ext cx="641350" cy="752115"/>
                <a:chOff x="4357688" y="3155950"/>
                <a:chExt cx="744538" cy="873125"/>
              </a:xfrm>
              <a:solidFill>
                <a:schemeClr val="accent1"/>
              </a:solidFill>
            </p:grpSpPr>
            <p:sp>
              <p:nvSpPr>
                <p:cNvPr id="140" name="Oval 24"/>
                <p:cNvSpPr>
                  <a:spLocks noChangeArrowheads="1"/>
                </p:cNvSpPr>
                <p:nvPr/>
              </p:nvSpPr>
              <p:spPr bwMode="auto">
                <a:xfrm>
                  <a:off x="4357688" y="3155950"/>
                  <a:ext cx="744538" cy="746125"/>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41" name="Freeform 25"/>
                <p:cNvSpPr>
                  <a:spLocks/>
                </p:cNvSpPr>
                <p:nvPr/>
              </p:nvSpPr>
              <p:spPr bwMode="auto">
                <a:xfrm>
                  <a:off x="4546600" y="3851275"/>
                  <a:ext cx="192088" cy="177800"/>
                </a:xfrm>
                <a:custGeom>
                  <a:avLst/>
                  <a:gdLst/>
                  <a:ahLst/>
                  <a:cxnLst>
                    <a:cxn ang="0">
                      <a:pos x="0" y="0"/>
                    </a:cxn>
                    <a:cxn ang="0">
                      <a:pos x="10" y="112"/>
                    </a:cxn>
                    <a:cxn ang="0">
                      <a:pos x="121" y="19"/>
                    </a:cxn>
                    <a:cxn ang="0">
                      <a:pos x="0" y="0"/>
                    </a:cxn>
                  </a:cxnLst>
                  <a:rect l="0" t="0" r="r" b="b"/>
                  <a:pathLst>
                    <a:path w="121" h="112">
                      <a:moveTo>
                        <a:pt x="0" y="0"/>
                      </a:moveTo>
                      <a:lnTo>
                        <a:pt x="10" y="112"/>
                      </a:lnTo>
                      <a:lnTo>
                        <a:pt x="121" y="19"/>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33" name="Group 152"/>
              <p:cNvGrpSpPr/>
              <p:nvPr/>
            </p:nvGrpSpPr>
            <p:grpSpPr>
              <a:xfrm>
                <a:off x="4905802" y="3014240"/>
                <a:ext cx="463578" cy="352811"/>
                <a:chOff x="4476750" y="3311525"/>
                <a:chExt cx="538163" cy="409576"/>
              </a:xfrm>
            </p:grpSpPr>
            <p:sp>
              <p:nvSpPr>
                <p:cNvPr id="134" name="Freeform 50"/>
                <p:cNvSpPr>
                  <a:spLocks/>
                </p:cNvSpPr>
                <p:nvPr/>
              </p:nvSpPr>
              <p:spPr bwMode="auto">
                <a:xfrm>
                  <a:off x="4476750" y="3311525"/>
                  <a:ext cx="517525" cy="231775"/>
                </a:xfrm>
                <a:custGeom>
                  <a:avLst/>
                  <a:gdLst/>
                  <a:ahLst/>
                  <a:cxnLst>
                    <a:cxn ang="0">
                      <a:pos x="161" y="146"/>
                    </a:cxn>
                    <a:cxn ang="0">
                      <a:pos x="0" y="74"/>
                    </a:cxn>
                    <a:cxn ang="0">
                      <a:pos x="166" y="0"/>
                    </a:cxn>
                    <a:cxn ang="0">
                      <a:pos x="326" y="71"/>
                    </a:cxn>
                    <a:cxn ang="0">
                      <a:pos x="161" y="146"/>
                    </a:cxn>
                  </a:cxnLst>
                  <a:rect l="0" t="0" r="r" b="b"/>
                  <a:pathLst>
                    <a:path w="326" h="146">
                      <a:moveTo>
                        <a:pt x="161" y="146"/>
                      </a:moveTo>
                      <a:lnTo>
                        <a:pt x="0" y="74"/>
                      </a:lnTo>
                      <a:lnTo>
                        <a:pt x="166" y="0"/>
                      </a:lnTo>
                      <a:lnTo>
                        <a:pt x="326" y="71"/>
                      </a:lnTo>
                      <a:lnTo>
                        <a:pt x="161" y="146"/>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35" name="Rectangle 51"/>
                <p:cNvSpPr>
                  <a:spLocks noChangeArrowheads="1"/>
                </p:cNvSpPr>
                <p:nvPr/>
              </p:nvSpPr>
              <p:spPr bwMode="auto">
                <a:xfrm>
                  <a:off x="4972050" y="3421063"/>
                  <a:ext cx="17463" cy="171450"/>
                </a:xfrm>
                <a:prstGeom prst="rect">
                  <a:avLst/>
                </a:prstGeom>
                <a:solidFill>
                  <a:srgbClr val="F2F2F2"/>
                </a:solidFill>
                <a:ln w="9525">
                  <a:noFill/>
                  <a:miter lim="800000"/>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36" name="Oval 52"/>
                <p:cNvSpPr>
                  <a:spLocks noChangeArrowheads="1"/>
                </p:cNvSpPr>
                <p:nvPr/>
              </p:nvSpPr>
              <p:spPr bwMode="auto">
                <a:xfrm>
                  <a:off x="4954588" y="3571875"/>
                  <a:ext cx="52388" cy="52388"/>
                </a:xfrm>
                <a:prstGeom prst="ellipse">
                  <a:avLst/>
                </a:pr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37" name="Freeform 53"/>
                <p:cNvSpPr>
                  <a:spLocks/>
                </p:cNvSpPr>
                <p:nvPr/>
              </p:nvSpPr>
              <p:spPr bwMode="auto">
                <a:xfrm>
                  <a:off x="4948238" y="3600450"/>
                  <a:ext cx="38100" cy="112713"/>
                </a:xfrm>
                <a:custGeom>
                  <a:avLst/>
                  <a:gdLst/>
                  <a:ahLst/>
                  <a:cxnLst>
                    <a:cxn ang="0">
                      <a:pos x="16" y="5"/>
                    </a:cxn>
                    <a:cxn ang="0">
                      <a:pos x="7" y="90"/>
                    </a:cxn>
                    <a:cxn ang="0">
                      <a:pos x="30" y="90"/>
                    </a:cxn>
                    <a:cxn ang="0">
                      <a:pos x="30" y="0"/>
                    </a:cxn>
                    <a:cxn ang="0">
                      <a:pos x="16" y="5"/>
                    </a:cxn>
                  </a:cxnLst>
                  <a:rect l="0" t="0" r="r" b="b"/>
                  <a:pathLst>
                    <a:path w="30" h="90">
                      <a:moveTo>
                        <a:pt x="16" y="5"/>
                      </a:moveTo>
                      <a:cubicBezTo>
                        <a:pt x="16" y="5"/>
                        <a:pt x="0" y="38"/>
                        <a:pt x="7" y="90"/>
                      </a:cubicBezTo>
                      <a:cubicBezTo>
                        <a:pt x="30" y="90"/>
                        <a:pt x="30" y="90"/>
                        <a:pt x="30" y="90"/>
                      </a:cubicBezTo>
                      <a:cubicBezTo>
                        <a:pt x="30" y="0"/>
                        <a:pt x="30" y="0"/>
                        <a:pt x="30" y="0"/>
                      </a:cubicBezTo>
                      <a:cubicBezTo>
                        <a:pt x="30" y="0"/>
                        <a:pt x="16" y="7"/>
                        <a:pt x="16" y="5"/>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38" name="Freeform 54"/>
                <p:cNvSpPr>
                  <a:spLocks/>
                </p:cNvSpPr>
                <p:nvPr/>
              </p:nvSpPr>
              <p:spPr bwMode="auto">
                <a:xfrm>
                  <a:off x="4976813" y="3600450"/>
                  <a:ext cx="38100" cy="112713"/>
                </a:xfrm>
                <a:custGeom>
                  <a:avLst/>
                  <a:gdLst/>
                  <a:ahLst/>
                  <a:cxnLst>
                    <a:cxn ang="0">
                      <a:pos x="14" y="5"/>
                    </a:cxn>
                    <a:cxn ang="0">
                      <a:pos x="23" y="90"/>
                    </a:cxn>
                    <a:cxn ang="0">
                      <a:pos x="0" y="90"/>
                    </a:cxn>
                    <a:cxn ang="0">
                      <a:pos x="0" y="0"/>
                    </a:cxn>
                    <a:cxn ang="0">
                      <a:pos x="14" y="5"/>
                    </a:cxn>
                  </a:cxnLst>
                  <a:rect l="0" t="0" r="r" b="b"/>
                  <a:pathLst>
                    <a:path w="30" h="90">
                      <a:moveTo>
                        <a:pt x="14" y="5"/>
                      </a:moveTo>
                      <a:cubicBezTo>
                        <a:pt x="14" y="5"/>
                        <a:pt x="30" y="38"/>
                        <a:pt x="23" y="90"/>
                      </a:cubicBezTo>
                      <a:cubicBezTo>
                        <a:pt x="0" y="90"/>
                        <a:pt x="0" y="90"/>
                        <a:pt x="0" y="90"/>
                      </a:cubicBezTo>
                      <a:cubicBezTo>
                        <a:pt x="0" y="0"/>
                        <a:pt x="0" y="0"/>
                        <a:pt x="0" y="0"/>
                      </a:cubicBezTo>
                      <a:cubicBezTo>
                        <a:pt x="0" y="0"/>
                        <a:pt x="14" y="7"/>
                        <a:pt x="14" y="5"/>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39" name="Freeform 55"/>
                <p:cNvSpPr>
                  <a:spLocks/>
                </p:cNvSpPr>
                <p:nvPr/>
              </p:nvSpPr>
              <p:spPr bwMode="auto">
                <a:xfrm>
                  <a:off x="4579938" y="3497263"/>
                  <a:ext cx="298450" cy="223838"/>
                </a:xfrm>
                <a:custGeom>
                  <a:avLst/>
                  <a:gdLst/>
                  <a:ahLst/>
                  <a:cxnLst>
                    <a:cxn ang="0">
                      <a:pos x="236" y="0"/>
                    </a:cxn>
                    <a:cxn ang="0">
                      <a:pos x="118" y="56"/>
                    </a:cxn>
                    <a:cxn ang="0">
                      <a:pos x="0" y="0"/>
                    </a:cxn>
                    <a:cxn ang="0">
                      <a:pos x="0" y="136"/>
                    </a:cxn>
                    <a:cxn ang="0">
                      <a:pos x="115" y="177"/>
                    </a:cxn>
                    <a:cxn ang="0">
                      <a:pos x="115" y="177"/>
                    </a:cxn>
                    <a:cxn ang="0">
                      <a:pos x="118" y="177"/>
                    </a:cxn>
                    <a:cxn ang="0">
                      <a:pos x="121" y="177"/>
                    </a:cxn>
                    <a:cxn ang="0">
                      <a:pos x="121" y="177"/>
                    </a:cxn>
                    <a:cxn ang="0">
                      <a:pos x="236" y="136"/>
                    </a:cxn>
                    <a:cxn ang="0">
                      <a:pos x="236" y="0"/>
                    </a:cxn>
                  </a:cxnLst>
                  <a:rect l="0" t="0" r="r" b="b"/>
                  <a:pathLst>
                    <a:path w="236" h="177">
                      <a:moveTo>
                        <a:pt x="236" y="0"/>
                      </a:moveTo>
                      <a:cubicBezTo>
                        <a:pt x="236" y="1"/>
                        <a:pt x="137" y="47"/>
                        <a:pt x="118" y="56"/>
                      </a:cubicBezTo>
                      <a:cubicBezTo>
                        <a:pt x="99" y="47"/>
                        <a:pt x="0" y="1"/>
                        <a:pt x="0" y="0"/>
                      </a:cubicBezTo>
                      <a:cubicBezTo>
                        <a:pt x="0" y="136"/>
                        <a:pt x="0" y="136"/>
                        <a:pt x="0" y="136"/>
                      </a:cubicBezTo>
                      <a:cubicBezTo>
                        <a:pt x="32" y="170"/>
                        <a:pt x="95" y="176"/>
                        <a:pt x="115" y="177"/>
                      </a:cubicBezTo>
                      <a:cubicBezTo>
                        <a:pt x="115" y="177"/>
                        <a:pt x="115" y="177"/>
                        <a:pt x="115" y="177"/>
                      </a:cubicBezTo>
                      <a:cubicBezTo>
                        <a:pt x="115" y="177"/>
                        <a:pt x="116" y="177"/>
                        <a:pt x="118" y="177"/>
                      </a:cubicBezTo>
                      <a:cubicBezTo>
                        <a:pt x="120" y="177"/>
                        <a:pt x="121" y="177"/>
                        <a:pt x="121" y="177"/>
                      </a:cubicBezTo>
                      <a:cubicBezTo>
                        <a:pt x="121" y="177"/>
                        <a:pt x="121" y="177"/>
                        <a:pt x="121" y="177"/>
                      </a:cubicBezTo>
                      <a:cubicBezTo>
                        <a:pt x="141" y="176"/>
                        <a:pt x="204" y="170"/>
                        <a:pt x="236" y="136"/>
                      </a:cubicBezTo>
                      <a:lnTo>
                        <a:pt x="236" y="0"/>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81" name="Group 180"/>
            <p:cNvGrpSpPr/>
            <p:nvPr/>
          </p:nvGrpSpPr>
          <p:grpSpPr>
            <a:xfrm rot="20311865">
              <a:off x="5870045" y="1464355"/>
              <a:ext cx="490926" cy="419817"/>
              <a:chOff x="5530644" y="2880459"/>
              <a:chExt cx="490926" cy="419817"/>
            </a:xfrm>
          </p:grpSpPr>
          <p:grpSp>
            <p:nvGrpSpPr>
              <p:cNvPr id="128" name="Group 150"/>
              <p:cNvGrpSpPr/>
              <p:nvPr/>
            </p:nvGrpSpPr>
            <p:grpSpPr>
              <a:xfrm rot="2737667">
                <a:off x="5566198" y="2844905"/>
                <a:ext cx="419817" cy="490926"/>
                <a:chOff x="5289550" y="3008313"/>
                <a:chExt cx="487363" cy="569913"/>
              </a:xfrm>
              <a:solidFill>
                <a:schemeClr val="accent3"/>
              </a:solidFill>
            </p:grpSpPr>
            <p:sp>
              <p:nvSpPr>
                <p:cNvPr id="130" name="Oval 26"/>
                <p:cNvSpPr>
                  <a:spLocks noChangeArrowheads="1"/>
                </p:cNvSpPr>
                <p:nvPr/>
              </p:nvSpPr>
              <p:spPr bwMode="auto">
                <a:xfrm>
                  <a:off x="5289550" y="3008313"/>
                  <a:ext cx="487363" cy="485775"/>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31" name="Freeform 27"/>
                <p:cNvSpPr>
                  <a:spLocks/>
                </p:cNvSpPr>
                <p:nvPr/>
              </p:nvSpPr>
              <p:spPr bwMode="auto">
                <a:xfrm>
                  <a:off x="5413375" y="3462338"/>
                  <a:ext cx="125413" cy="115888"/>
                </a:xfrm>
                <a:custGeom>
                  <a:avLst/>
                  <a:gdLst/>
                  <a:ahLst/>
                  <a:cxnLst>
                    <a:cxn ang="0">
                      <a:pos x="0" y="0"/>
                    </a:cxn>
                    <a:cxn ang="0">
                      <a:pos x="6" y="73"/>
                    </a:cxn>
                    <a:cxn ang="0">
                      <a:pos x="79" y="12"/>
                    </a:cxn>
                    <a:cxn ang="0">
                      <a:pos x="0" y="0"/>
                    </a:cxn>
                  </a:cxnLst>
                  <a:rect l="0" t="0" r="r" b="b"/>
                  <a:pathLst>
                    <a:path w="79" h="73">
                      <a:moveTo>
                        <a:pt x="0" y="0"/>
                      </a:moveTo>
                      <a:lnTo>
                        <a:pt x="6" y="73"/>
                      </a:lnTo>
                      <a:lnTo>
                        <a:pt x="79" y="12"/>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129" name="Freeform 56"/>
              <p:cNvSpPr>
                <a:spLocks noEditPoints="1"/>
              </p:cNvSpPr>
              <p:nvPr/>
            </p:nvSpPr>
            <p:spPr bwMode="auto">
              <a:xfrm>
                <a:off x="5677697" y="2931790"/>
                <a:ext cx="248882" cy="252984"/>
              </a:xfrm>
              <a:custGeom>
                <a:avLst/>
                <a:gdLst/>
                <a:ahLst/>
                <a:cxnLst>
                  <a:cxn ang="0">
                    <a:pos x="147" y="112"/>
                  </a:cxn>
                  <a:cxn ang="0">
                    <a:pos x="141" y="98"/>
                  </a:cxn>
                  <a:cxn ang="0">
                    <a:pos x="141" y="44"/>
                  </a:cxn>
                  <a:cxn ang="0">
                    <a:pos x="147" y="37"/>
                  </a:cxn>
                  <a:cxn ang="0">
                    <a:pos x="148" y="37"/>
                  </a:cxn>
                  <a:cxn ang="0">
                    <a:pos x="148" y="13"/>
                  </a:cxn>
                  <a:cxn ang="0">
                    <a:pos x="147" y="13"/>
                  </a:cxn>
                  <a:cxn ang="0">
                    <a:pos x="147" y="12"/>
                  </a:cxn>
                  <a:cxn ang="0">
                    <a:pos x="114" y="0"/>
                  </a:cxn>
                  <a:cxn ang="0">
                    <a:pos x="81" y="12"/>
                  </a:cxn>
                  <a:cxn ang="0">
                    <a:pos x="81" y="13"/>
                  </a:cxn>
                  <a:cxn ang="0">
                    <a:pos x="80" y="13"/>
                  </a:cxn>
                  <a:cxn ang="0">
                    <a:pos x="80" y="37"/>
                  </a:cxn>
                  <a:cxn ang="0">
                    <a:pos x="81" y="37"/>
                  </a:cxn>
                  <a:cxn ang="0">
                    <a:pos x="91" y="44"/>
                  </a:cxn>
                  <a:cxn ang="0">
                    <a:pos x="91" y="98"/>
                  </a:cxn>
                  <a:cxn ang="0">
                    <a:pos x="83" y="112"/>
                  </a:cxn>
                  <a:cxn ang="0">
                    <a:pos x="31" y="212"/>
                  </a:cxn>
                  <a:cxn ang="0">
                    <a:pos x="115" y="230"/>
                  </a:cxn>
                  <a:cxn ang="0">
                    <a:pos x="198" y="212"/>
                  </a:cxn>
                  <a:cxn ang="0">
                    <a:pos x="147" y="112"/>
                  </a:cxn>
                  <a:cxn ang="0">
                    <a:pos x="145" y="213"/>
                  </a:cxn>
                  <a:cxn ang="0">
                    <a:pos x="182" y="187"/>
                  </a:cxn>
                  <a:cxn ang="0">
                    <a:pos x="150" y="134"/>
                  </a:cxn>
                  <a:cxn ang="0">
                    <a:pos x="193" y="190"/>
                  </a:cxn>
                  <a:cxn ang="0">
                    <a:pos x="145" y="213"/>
                  </a:cxn>
                </a:cxnLst>
                <a:rect l="0" t="0" r="r" b="b"/>
                <a:pathLst>
                  <a:path w="229" h="231">
                    <a:moveTo>
                      <a:pt x="147" y="112"/>
                    </a:moveTo>
                    <a:cubicBezTo>
                      <a:pt x="147" y="112"/>
                      <a:pt x="141" y="109"/>
                      <a:pt x="141" y="98"/>
                    </a:cubicBezTo>
                    <a:cubicBezTo>
                      <a:pt x="141" y="89"/>
                      <a:pt x="141" y="55"/>
                      <a:pt x="141" y="44"/>
                    </a:cubicBezTo>
                    <a:cubicBezTo>
                      <a:pt x="145" y="42"/>
                      <a:pt x="147" y="40"/>
                      <a:pt x="147" y="37"/>
                    </a:cubicBezTo>
                    <a:cubicBezTo>
                      <a:pt x="148" y="37"/>
                      <a:pt x="148" y="37"/>
                      <a:pt x="148" y="37"/>
                    </a:cubicBezTo>
                    <a:cubicBezTo>
                      <a:pt x="148" y="13"/>
                      <a:pt x="148" y="13"/>
                      <a:pt x="148" y="13"/>
                    </a:cubicBezTo>
                    <a:cubicBezTo>
                      <a:pt x="147" y="13"/>
                      <a:pt x="147" y="13"/>
                      <a:pt x="147" y="13"/>
                    </a:cubicBezTo>
                    <a:cubicBezTo>
                      <a:pt x="147" y="13"/>
                      <a:pt x="147" y="13"/>
                      <a:pt x="147" y="12"/>
                    </a:cubicBezTo>
                    <a:cubicBezTo>
                      <a:pt x="147" y="5"/>
                      <a:pt x="132" y="0"/>
                      <a:pt x="114" y="0"/>
                    </a:cubicBezTo>
                    <a:cubicBezTo>
                      <a:pt x="96" y="0"/>
                      <a:pt x="81" y="5"/>
                      <a:pt x="81" y="12"/>
                    </a:cubicBezTo>
                    <a:cubicBezTo>
                      <a:pt x="81" y="13"/>
                      <a:pt x="81" y="13"/>
                      <a:pt x="81" y="13"/>
                    </a:cubicBezTo>
                    <a:cubicBezTo>
                      <a:pt x="80" y="13"/>
                      <a:pt x="80" y="13"/>
                      <a:pt x="80" y="13"/>
                    </a:cubicBezTo>
                    <a:cubicBezTo>
                      <a:pt x="80" y="37"/>
                      <a:pt x="80" y="37"/>
                      <a:pt x="80" y="37"/>
                    </a:cubicBezTo>
                    <a:cubicBezTo>
                      <a:pt x="81" y="37"/>
                      <a:pt x="81" y="37"/>
                      <a:pt x="81" y="37"/>
                    </a:cubicBezTo>
                    <a:cubicBezTo>
                      <a:pt x="82" y="40"/>
                      <a:pt x="84" y="42"/>
                      <a:pt x="91" y="44"/>
                    </a:cubicBezTo>
                    <a:cubicBezTo>
                      <a:pt x="91" y="56"/>
                      <a:pt x="91" y="89"/>
                      <a:pt x="91" y="98"/>
                    </a:cubicBezTo>
                    <a:cubicBezTo>
                      <a:pt x="91" y="109"/>
                      <a:pt x="83" y="112"/>
                      <a:pt x="83" y="112"/>
                    </a:cubicBezTo>
                    <a:cubicBezTo>
                      <a:pt x="71" y="119"/>
                      <a:pt x="0" y="190"/>
                      <a:pt x="31" y="212"/>
                    </a:cubicBezTo>
                    <a:cubicBezTo>
                      <a:pt x="59" y="231"/>
                      <a:pt x="105" y="231"/>
                      <a:pt x="115" y="230"/>
                    </a:cubicBezTo>
                    <a:cubicBezTo>
                      <a:pt x="124" y="231"/>
                      <a:pt x="170" y="231"/>
                      <a:pt x="198" y="212"/>
                    </a:cubicBezTo>
                    <a:cubicBezTo>
                      <a:pt x="229" y="190"/>
                      <a:pt x="159" y="119"/>
                      <a:pt x="147" y="112"/>
                    </a:cubicBezTo>
                    <a:close/>
                    <a:moveTo>
                      <a:pt x="145" y="213"/>
                    </a:moveTo>
                    <a:cubicBezTo>
                      <a:pt x="145" y="213"/>
                      <a:pt x="180" y="206"/>
                      <a:pt x="182" y="187"/>
                    </a:cubicBezTo>
                    <a:cubicBezTo>
                      <a:pt x="183" y="169"/>
                      <a:pt x="150" y="134"/>
                      <a:pt x="150" y="134"/>
                    </a:cubicBezTo>
                    <a:cubicBezTo>
                      <a:pt x="150" y="134"/>
                      <a:pt x="194" y="167"/>
                      <a:pt x="193" y="190"/>
                    </a:cubicBezTo>
                    <a:cubicBezTo>
                      <a:pt x="193" y="213"/>
                      <a:pt x="145" y="213"/>
                      <a:pt x="145" y="213"/>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82" name="Group 181"/>
            <p:cNvGrpSpPr/>
            <p:nvPr/>
          </p:nvGrpSpPr>
          <p:grpSpPr>
            <a:xfrm>
              <a:off x="4645688" y="1819110"/>
              <a:ext cx="507337" cy="593487"/>
              <a:chOff x="5225477" y="2162568"/>
              <a:chExt cx="507337" cy="593487"/>
            </a:xfrm>
          </p:grpSpPr>
          <p:grpSp>
            <p:nvGrpSpPr>
              <p:cNvPr id="122" name="Group 144"/>
              <p:cNvGrpSpPr/>
              <p:nvPr/>
            </p:nvGrpSpPr>
            <p:grpSpPr>
              <a:xfrm rot="2364507">
                <a:off x="5225477" y="2162568"/>
                <a:ext cx="507337" cy="593487"/>
                <a:chOff x="5019675" y="2357438"/>
                <a:chExt cx="588963" cy="688975"/>
              </a:xfrm>
              <a:solidFill>
                <a:schemeClr val="accent4"/>
              </a:solidFill>
            </p:grpSpPr>
            <p:sp>
              <p:nvSpPr>
                <p:cNvPr id="126" name="Oval 28"/>
                <p:cNvSpPr>
                  <a:spLocks noChangeArrowheads="1"/>
                </p:cNvSpPr>
                <p:nvPr/>
              </p:nvSpPr>
              <p:spPr bwMode="auto">
                <a:xfrm>
                  <a:off x="5019675" y="2357438"/>
                  <a:ext cx="588963" cy="588963"/>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27" name="Freeform 29"/>
                <p:cNvSpPr>
                  <a:spLocks/>
                </p:cNvSpPr>
                <p:nvPr/>
              </p:nvSpPr>
              <p:spPr bwMode="auto">
                <a:xfrm>
                  <a:off x="5168900" y="2905125"/>
                  <a:ext cx="152400" cy="141288"/>
                </a:xfrm>
                <a:custGeom>
                  <a:avLst/>
                  <a:gdLst/>
                  <a:ahLst/>
                  <a:cxnLst>
                    <a:cxn ang="0">
                      <a:pos x="0" y="0"/>
                    </a:cxn>
                    <a:cxn ang="0">
                      <a:pos x="8" y="89"/>
                    </a:cxn>
                    <a:cxn ang="0">
                      <a:pos x="96" y="15"/>
                    </a:cxn>
                    <a:cxn ang="0">
                      <a:pos x="0" y="0"/>
                    </a:cxn>
                  </a:cxnLst>
                  <a:rect l="0" t="0" r="r" b="b"/>
                  <a:pathLst>
                    <a:path w="96" h="89">
                      <a:moveTo>
                        <a:pt x="0" y="0"/>
                      </a:moveTo>
                      <a:lnTo>
                        <a:pt x="8" y="89"/>
                      </a:lnTo>
                      <a:lnTo>
                        <a:pt x="96" y="15"/>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3" name="Group 143"/>
              <p:cNvGrpSpPr/>
              <p:nvPr/>
            </p:nvGrpSpPr>
            <p:grpSpPr>
              <a:xfrm>
                <a:off x="5346916" y="2270966"/>
                <a:ext cx="351444" cy="313153"/>
                <a:chOff x="5126038" y="2471738"/>
                <a:chExt cx="407988" cy="363537"/>
              </a:xfrm>
            </p:grpSpPr>
            <p:sp>
              <p:nvSpPr>
                <p:cNvPr id="124" name="Freeform 57"/>
                <p:cNvSpPr>
                  <a:spLocks noEditPoints="1"/>
                </p:cNvSpPr>
                <p:nvPr/>
              </p:nvSpPr>
              <p:spPr bwMode="auto">
                <a:xfrm>
                  <a:off x="5135563" y="2471738"/>
                  <a:ext cx="361950" cy="361950"/>
                </a:xfrm>
                <a:custGeom>
                  <a:avLst/>
                  <a:gdLst/>
                  <a:ahLst/>
                  <a:cxnLst>
                    <a:cxn ang="0">
                      <a:pos x="143" y="0"/>
                    </a:cxn>
                    <a:cxn ang="0">
                      <a:pos x="0" y="143"/>
                    </a:cxn>
                    <a:cxn ang="0">
                      <a:pos x="143" y="286"/>
                    </a:cxn>
                    <a:cxn ang="0">
                      <a:pos x="286" y="143"/>
                    </a:cxn>
                    <a:cxn ang="0">
                      <a:pos x="143" y="0"/>
                    </a:cxn>
                    <a:cxn ang="0">
                      <a:pos x="143" y="279"/>
                    </a:cxn>
                    <a:cxn ang="0">
                      <a:pos x="7" y="143"/>
                    </a:cxn>
                    <a:cxn ang="0">
                      <a:pos x="143" y="6"/>
                    </a:cxn>
                    <a:cxn ang="0">
                      <a:pos x="280" y="143"/>
                    </a:cxn>
                    <a:cxn ang="0">
                      <a:pos x="143" y="279"/>
                    </a:cxn>
                  </a:cxnLst>
                  <a:rect l="0" t="0" r="r" b="b"/>
                  <a:pathLst>
                    <a:path w="286" h="286">
                      <a:moveTo>
                        <a:pt x="143" y="0"/>
                      </a:moveTo>
                      <a:cubicBezTo>
                        <a:pt x="64" y="0"/>
                        <a:pt x="0" y="64"/>
                        <a:pt x="0" y="143"/>
                      </a:cubicBezTo>
                      <a:cubicBezTo>
                        <a:pt x="0" y="222"/>
                        <a:pt x="64" y="286"/>
                        <a:pt x="143" y="286"/>
                      </a:cubicBezTo>
                      <a:cubicBezTo>
                        <a:pt x="222" y="286"/>
                        <a:pt x="286" y="222"/>
                        <a:pt x="286" y="143"/>
                      </a:cubicBezTo>
                      <a:cubicBezTo>
                        <a:pt x="286" y="64"/>
                        <a:pt x="222" y="0"/>
                        <a:pt x="143" y="0"/>
                      </a:cubicBezTo>
                      <a:close/>
                      <a:moveTo>
                        <a:pt x="143" y="279"/>
                      </a:moveTo>
                      <a:cubicBezTo>
                        <a:pt x="68" y="279"/>
                        <a:pt x="7" y="218"/>
                        <a:pt x="7" y="143"/>
                      </a:cubicBezTo>
                      <a:cubicBezTo>
                        <a:pt x="7" y="67"/>
                        <a:pt x="68" y="6"/>
                        <a:pt x="143" y="6"/>
                      </a:cubicBezTo>
                      <a:cubicBezTo>
                        <a:pt x="219" y="6"/>
                        <a:pt x="280" y="67"/>
                        <a:pt x="280" y="143"/>
                      </a:cubicBezTo>
                      <a:cubicBezTo>
                        <a:pt x="280" y="218"/>
                        <a:pt x="219" y="279"/>
                        <a:pt x="143" y="279"/>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25" name="Freeform 58"/>
                <p:cNvSpPr>
                  <a:spLocks/>
                </p:cNvSpPr>
                <p:nvPr/>
              </p:nvSpPr>
              <p:spPr bwMode="auto">
                <a:xfrm>
                  <a:off x="5126038" y="2476500"/>
                  <a:ext cx="407988" cy="358775"/>
                </a:xfrm>
                <a:custGeom>
                  <a:avLst/>
                  <a:gdLst/>
                  <a:ahLst/>
                  <a:cxnLst>
                    <a:cxn ang="0">
                      <a:pos x="93" y="22"/>
                    </a:cxn>
                    <a:cxn ang="0">
                      <a:pos x="87" y="33"/>
                    </a:cxn>
                    <a:cxn ang="0">
                      <a:pos x="81" y="41"/>
                    </a:cxn>
                    <a:cxn ang="0">
                      <a:pos x="76" y="37"/>
                    </a:cxn>
                    <a:cxn ang="0">
                      <a:pos x="75" y="46"/>
                    </a:cxn>
                    <a:cxn ang="0">
                      <a:pos x="60" y="49"/>
                    </a:cxn>
                    <a:cxn ang="0">
                      <a:pos x="51" y="58"/>
                    </a:cxn>
                    <a:cxn ang="0">
                      <a:pos x="39" y="76"/>
                    </a:cxn>
                    <a:cxn ang="0">
                      <a:pos x="31" y="87"/>
                    </a:cxn>
                    <a:cxn ang="0">
                      <a:pos x="38" y="95"/>
                    </a:cxn>
                    <a:cxn ang="0">
                      <a:pos x="39" y="99"/>
                    </a:cxn>
                    <a:cxn ang="0">
                      <a:pos x="32" y="93"/>
                    </a:cxn>
                    <a:cxn ang="0">
                      <a:pos x="27" y="85"/>
                    </a:cxn>
                    <a:cxn ang="0">
                      <a:pos x="24" y="97"/>
                    </a:cxn>
                    <a:cxn ang="0">
                      <a:pos x="25" y="118"/>
                    </a:cxn>
                    <a:cxn ang="0">
                      <a:pos x="35" y="113"/>
                    </a:cxn>
                    <a:cxn ang="0">
                      <a:pos x="46" y="125"/>
                    </a:cxn>
                    <a:cxn ang="0">
                      <a:pos x="59" y="138"/>
                    </a:cxn>
                    <a:cxn ang="0">
                      <a:pos x="71" y="149"/>
                    </a:cxn>
                    <a:cxn ang="0">
                      <a:pos x="87" y="166"/>
                    </a:cxn>
                    <a:cxn ang="0">
                      <a:pos x="82" y="190"/>
                    </a:cxn>
                    <a:cxn ang="0">
                      <a:pos x="69" y="219"/>
                    </a:cxn>
                    <a:cxn ang="0">
                      <a:pos x="74" y="240"/>
                    </a:cxn>
                    <a:cxn ang="0">
                      <a:pos x="66" y="241"/>
                    </a:cxn>
                    <a:cxn ang="0">
                      <a:pos x="46" y="209"/>
                    </a:cxn>
                    <a:cxn ang="0">
                      <a:pos x="24" y="159"/>
                    </a:cxn>
                    <a:cxn ang="0">
                      <a:pos x="17" y="123"/>
                    </a:cxn>
                    <a:cxn ang="0">
                      <a:pos x="104" y="259"/>
                    </a:cxn>
                    <a:cxn ang="0">
                      <a:pos x="127" y="255"/>
                    </a:cxn>
                    <a:cxn ang="0">
                      <a:pos x="156" y="252"/>
                    </a:cxn>
                    <a:cxn ang="0">
                      <a:pos x="154" y="264"/>
                    </a:cxn>
                    <a:cxn ang="0">
                      <a:pos x="171" y="263"/>
                    </a:cxn>
                    <a:cxn ang="0">
                      <a:pos x="196" y="260"/>
                    </a:cxn>
                    <a:cxn ang="0">
                      <a:pos x="194" y="4"/>
                    </a:cxn>
                    <a:cxn ang="0">
                      <a:pos x="278" y="91"/>
                    </a:cxn>
                    <a:cxn ang="0">
                      <a:pos x="267" y="82"/>
                    </a:cxn>
                    <a:cxn ang="0">
                      <a:pos x="256" y="105"/>
                    </a:cxn>
                    <a:cxn ang="0">
                      <a:pos x="240" y="84"/>
                    </a:cxn>
                    <a:cxn ang="0">
                      <a:pos x="247" y="106"/>
                    </a:cxn>
                    <a:cxn ang="0">
                      <a:pos x="263" y="112"/>
                    </a:cxn>
                    <a:cxn ang="0">
                      <a:pos x="256" y="142"/>
                    </a:cxn>
                    <a:cxn ang="0">
                      <a:pos x="248" y="173"/>
                    </a:cxn>
                    <a:cxn ang="0">
                      <a:pos x="238" y="194"/>
                    </a:cxn>
                    <a:cxn ang="0">
                      <a:pos x="208" y="218"/>
                    </a:cxn>
                    <a:cxn ang="0">
                      <a:pos x="200" y="197"/>
                    </a:cxn>
                    <a:cxn ang="0">
                      <a:pos x="201" y="171"/>
                    </a:cxn>
                    <a:cxn ang="0">
                      <a:pos x="191" y="143"/>
                    </a:cxn>
                    <a:cxn ang="0">
                      <a:pos x="177" y="127"/>
                    </a:cxn>
                    <a:cxn ang="0">
                      <a:pos x="140" y="128"/>
                    </a:cxn>
                    <a:cxn ang="0">
                      <a:pos x="127" y="108"/>
                    </a:cxn>
                    <a:cxn ang="0">
                      <a:pos x="142" y="70"/>
                    </a:cxn>
                    <a:cxn ang="0">
                      <a:pos x="168" y="59"/>
                    </a:cxn>
                    <a:cxn ang="0">
                      <a:pos x="185" y="66"/>
                    </a:cxn>
                    <a:cxn ang="0">
                      <a:pos x="207" y="66"/>
                    </a:cxn>
                    <a:cxn ang="0">
                      <a:pos x="229" y="62"/>
                    </a:cxn>
                    <a:cxn ang="0">
                      <a:pos x="208" y="53"/>
                    </a:cxn>
                    <a:cxn ang="0">
                      <a:pos x="207" y="46"/>
                    </a:cxn>
                    <a:cxn ang="0">
                      <a:pos x="180" y="46"/>
                    </a:cxn>
                    <a:cxn ang="0">
                      <a:pos x="157" y="53"/>
                    </a:cxn>
                    <a:cxn ang="0">
                      <a:pos x="152" y="30"/>
                    </a:cxn>
                    <a:cxn ang="0">
                      <a:pos x="136" y="16"/>
                    </a:cxn>
                    <a:cxn ang="0">
                      <a:pos x="154" y="5"/>
                    </a:cxn>
                  </a:cxnLst>
                  <a:rect l="0" t="0" r="r" b="b"/>
                  <a:pathLst>
                    <a:path w="322" h="282">
                      <a:moveTo>
                        <a:pt x="131" y="1"/>
                      </a:moveTo>
                      <a:cubicBezTo>
                        <a:pt x="131" y="1"/>
                        <a:pt x="83" y="7"/>
                        <a:pt x="50" y="45"/>
                      </a:cubicBezTo>
                      <a:cubicBezTo>
                        <a:pt x="50" y="45"/>
                        <a:pt x="75" y="19"/>
                        <a:pt x="91" y="19"/>
                      </a:cubicBezTo>
                      <a:cubicBezTo>
                        <a:pt x="94" y="20"/>
                        <a:pt x="94" y="20"/>
                        <a:pt x="94" y="20"/>
                      </a:cubicBezTo>
                      <a:cubicBezTo>
                        <a:pt x="94" y="20"/>
                        <a:pt x="94" y="22"/>
                        <a:pt x="93" y="22"/>
                      </a:cubicBezTo>
                      <a:cubicBezTo>
                        <a:pt x="93" y="23"/>
                        <a:pt x="91" y="25"/>
                        <a:pt x="91" y="26"/>
                      </a:cubicBezTo>
                      <a:cubicBezTo>
                        <a:pt x="91" y="27"/>
                        <a:pt x="91" y="29"/>
                        <a:pt x="91" y="29"/>
                      </a:cubicBezTo>
                      <a:cubicBezTo>
                        <a:pt x="90" y="30"/>
                        <a:pt x="90" y="30"/>
                        <a:pt x="90" y="30"/>
                      </a:cubicBezTo>
                      <a:cubicBezTo>
                        <a:pt x="90" y="30"/>
                        <a:pt x="88" y="31"/>
                        <a:pt x="88" y="31"/>
                      </a:cubicBezTo>
                      <a:cubicBezTo>
                        <a:pt x="88" y="32"/>
                        <a:pt x="87" y="32"/>
                        <a:pt x="87" y="33"/>
                      </a:cubicBezTo>
                      <a:cubicBezTo>
                        <a:pt x="87" y="34"/>
                        <a:pt x="87" y="36"/>
                        <a:pt x="87" y="36"/>
                      </a:cubicBezTo>
                      <a:cubicBezTo>
                        <a:pt x="88" y="39"/>
                        <a:pt x="88" y="39"/>
                        <a:pt x="88" y="39"/>
                      </a:cubicBezTo>
                      <a:cubicBezTo>
                        <a:pt x="87" y="40"/>
                        <a:pt x="87" y="40"/>
                        <a:pt x="87" y="40"/>
                      </a:cubicBezTo>
                      <a:cubicBezTo>
                        <a:pt x="85" y="41"/>
                        <a:pt x="85" y="41"/>
                        <a:pt x="85" y="41"/>
                      </a:cubicBezTo>
                      <a:cubicBezTo>
                        <a:pt x="85" y="41"/>
                        <a:pt x="82" y="42"/>
                        <a:pt x="81" y="41"/>
                      </a:cubicBezTo>
                      <a:cubicBezTo>
                        <a:pt x="80" y="41"/>
                        <a:pt x="80" y="39"/>
                        <a:pt x="80" y="39"/>
                      </a:cubicBezTo>
                      <a:cubicBezTo>
                        <a:pt x="83" y="37"/>
                        <a:pt x="83" y="37"/>
                        <a:pt x="83" y="37"/>
                      </a:cubicBezTo>
                      <a:cubicBezTo>
                        <a:pt x="83" y="37"/>
                        <a:pt x="83" y="37"/>
                        <a:pt x="82" y="36"/>
                      </a:cubicBezTo>
                      <a:cubicBezTo>
                        <a:pt x="81" y="36"/>
                        <a:pt x="82" y="34"/>
                        <a:pt x="80" y="34"/>
                      </a:cubicBezTo>
                      <a:cubicBezTo>
                        <a:pt x="79" y="35"/>
                        <a:pt x="76" y="37"/>
                        <a:pt x="76" y="37"/>
                      </a:cubicBezTo>
                      <a:cubicBezTo>
                        <a:pt x="74" y="38"/>
                        <a:pt x="74" y="38"/>
                        <a:pt x="74" y="38"/>
                      </a:cubicBezTo>
                      <a:cubicBezTo>
                        <a:pt x="74" y="38"/>
                        <a:pt x="73" y="41"/>
                        <a:pt x="73" y="41"/>
                      </a:cubicBezTo>
                      <a:cubicBezTo>
                        <a:pt x="74" y="41"/>
                        <a:pt x="75" y="42"/>
                        <a:pt x="75" y="42"/>
                      </a:cubicBezTo>
                      <a:cubicBezTo>
                        <a:pt x="75" y="42"/>
                        <a:pt x="75" y="43"/>
                        <a:pt x="75" y="44"/>
                      </a:cubicBezTo>
                      <a:cubicBezTo>
                        <a:pt x="75" y="45"/>
                        <a:pt x="75" y="46"/>
                        <a:pt x="75" y="46"/>
                      </a:cubicBezTo>
                      <a:cubicBezTo>
                        <a:pt x="75" y="46"/>
                        <a:pt x="74" y="47"/>
                        <a:pt x="72" y="47"/>
                      </a:cubicBezTo>
                      <a:cubicBezTo>
                        <a:pt x="71" y="46"/>
                        <a:pt x="69" y="46"/>
                        <a:pt x="68" y="46"/>
                      </a:cubicBezTo>
                      <a:cubicBezTo>
                        <a:pt x="67" y="45"/>
                        <a:pt x="66" y="45"/>
                        <a:pt x="65" y="45"/>
                      </a:cubicBezTo>
                      <a:cubicBezTo>
                        <a:pt x="64" y="46"/>
                        <a:pt x="64" y="46"/>
                        <a:pt x="64" y="46"/>
                      </a:cubicBezTo>
                      <a:cubicBezTo>
                        <a:pt x="64" y="47"/>
                        <a:pt x="60" y="49"/>
                        <a:pt x="60" y="49"/>
                      </a:cubicBezTo>
                      <a:cubicBezTo>
                        <a:pt x="60" y="49"/>
                        <a:pt x="59" y="49"/>
                        <a:pt x="59" y="50"/>
                      </a:cubicBezTo>
                      <a:cubicBezTo>
                        <a:pt x="59" y="51"/>
                        <a:pt x="58" y="53"/>
                        <a:pt x="58" y="53"/>
                      </a:cubicBezTo>
                      <a:cubicBezTo>
                        <a:pt x="58" y="53"/>
                        <a:pt x="57" y="54"/>
                        <a:pt x="55" y="55"/>
                      </a:cubicBezTo>
                      <a:cubicBezTo>
                        <a:pt x="53" y="55"/>
                        <a:pt x="52" y="56"/>
                        <a:pt x="52" y="56"/>
                      </a:cubicBezTo>
                      <a:cubicBezTo>
                        <a:pt x="51" y="58"/>
                        <a:pt x="51" y="58"/>
                        <a:pt x="51" y="58"/>
                      </a:cubicBezTo>
                      <a:cubicBezTo>
                        <a:pt x="51" y="58"/>
                        <a:pt x="49" y="60"/>
                        <a:pt x="48" y="61"/>
                      </a:cubicBezTo>
                      <a:cubicBezTo>
                        <a:pt x="47" y="62"/>
                        <a:pt x="44" y="65"/>
                        <a:pt x="43" y="65"/>
                      </a:cubicBezTo>
                      <a:cubicBezTo>
                        <a:pt x="43" y="65"/>
                        <a:pt x="41" y="67"/>
                        <a:pt x="41" y="68"/>
                      </a:cubicBezTo>
                      <a:cubicBezTo>
                        <a:pt x="40" y="69"/>
                        <a:pt x="41" y="71"/>
                        <a:pt x="40" y="72"/>
                      </a:cubicBezTo>
                      <a:cubicBezTo>
                        <a:pt x="40" y="73"/>
                        <a:pt x="39" y="74"/>
                        <a:pt x="39" y="76"/>
                      </a:cubicBezTo>
                      <a:cubicBezTo>
                        <a:pt x="39" y="77"/>
                        <a:pt x="38" y="79"/>
                        <a:pt x="37" y="79"/>
                      </a:cubicBezTo>
                      <a:cubicBezTo>
                        <a:pt x="36" y="80"/>
                        <a:pt x="35" y="81"/>
                        <a:pt x="35" y="81"/>
                      </a:cubicBezTo>
                      <a:cubicBezTo>
                        <a:pt x="34" y="81"/>
                        <a:pt x="32" y="82"/>
                        <a:pt x="31" y="83"/>
                      </a:cubicBezTo>
                      <a:cubicBezTo>
                        <a:pt x="30" y="83"/>
                        <a:pt x="29" y="85"/>
                        <a:pt x="29" y="85"/>
                      </a:cubicBezTo>
                      <a:cubicBezTo>
                        <a:pt x="29" y="86"/>
                        <a:pt x="31" y="87"/>
                        <a:pt x="31" y="87"/>
                      </a:cubicBezTo>
                      <a:cubicBezTo>
                        <a:pt x="32" y="87"/>
                        <a:pt x="33" y="88"/>
                        <a:pt x="33" y="88"/>
                      </a:cubicBezTo>
                      <a:cubicBezTo>
                        <a:pt x="33" y="88"/>
                        <a:pt x="33" y="90"/>
                        <a:pt x="33" y="91"/>
                      </a:cubicBezTo>
                      <a:cubicBezTo>
                        <a:pt x="33" y="91"/>
                        <a:pt x="32" y="94"/>
                        <a:pt x="33" y="94"/>
                      </a:cubicBezTo>
                      <a:cubicBezTo>
                        <a:pt x="34" y="94"/>
                        <a:pt x="36" y="94"/>
                        <a:pt x="36" y="94"/>
                      </a:cubicBezTo>
                      <a:cubicBezTo>
                        <a:pt x="38" y="95"/>
                        <a:pt x="38" y="95"/>
                        <a:pt x="38" y="95"/>
                      </a:cubicBezTo>
                      <a:cubicBezTo>
                        <a:pt x="41" y="96"/>
                        <a:pt x="41" y="96"/>
                        <a:pt x="41" y="96"/>
                      </a:cubicBezTo>
                      <a:cubicBezTo>
                        <a:pt x="42" y="97"/>
                        <a:pt x="42" y="97"/>
                        <a:pt x="42" y="97"/>
                      </a:cubicBezTo>
                      <a:cubicBezTo>
                        <a:pt x="42" y="97"/>
                        <a:pt x="42" y="99"/>
                        <a:pt x="41" y="99"/>
                      </a:cubicBezTo>
                      <a:cubicBezTo>
                        <a:pt x="41" y="100"/>
                        <a:pt x="40" y="101"/>
                        <a:pt x="40" y="101"/>
                      </a:cubicBezTo>
                      <a:cubicBezTo>
                        <a:pt x="39" y="100"/>
                        <a:pt x="39" y="100"/>
                        <a:pt x="39" y="99"/>
                      </a:cubicBezTo>
                      <a:cubicBezTo>
                        <a:pt x="38" y="98"/>
                        <a:pt x="39" y="98"/>
                        <a:pt x="37" y="97"/>
                      </a:cubicBezTo>
                      <a:cubicBezTo>
                        <a:pt x="36" y="97"/>
                        <a:pt x="35" y="98"/>
                        <a:pt x="35" y="98"/>
                      </a:cubicBezTo>
                      <a:cubicBezTo>
                        <a:pt x="34" y="97"/>
                        <a:pt x="33" y="97"/>
                        <a:pt x="33" y="97"/>
                      </a:cubicBezTo>
                      <a:cubicBezTo>
                        <a:pt x="32" y="96"/>
                        <a:pt x="32" y="97"/>
                        <a:pt x="32" y="96"/>
                      </a:cubicBezTo>
                      <a:cubicBezTo>
                        <a:pt x="32" y="94"/>
                        <a:pt x="33" y="94"/>
                        <a:pt x="32" y="93"/>
                      </a:cubicBezTo>
                      <a:cubicBezTo>
                        <a:pt x="32" y="92"/>
                        <a:pt x="31" y="91"/>
                        <a:pt x="30" y="91"/>
                      </a:cubicBezTo>
                      <a:cubicBezTo>
                        <a:pt x="30" y="91"/>
                        <a:pt x="31" y="92"/>
                        <a:pt x="30" y="91"/>
                      </a:cubicBezTo>
                      <a:cubicBezTo>
                        <a:pt x="29" y="90"/>
                        <a:pt x="28" y="89"/>
                        <a:pt x="27" y="89"/>
                      </a:cubicBezTo>
                      <a:cubicBezTo>
                        <a:pt x="27" y="89"/>
                        <a:pt x="26" y="90"/>
                        <a:pt x="26" y="89"/>
                      </a:cubicBezTo>
                      <a:cubicBezTo>
                        <a:pt x="26" y="88"/>
                        <a:pt x="27" y="86"/>
                        <a:pt x="27" y="85"/>
                      </a:cubicBezTo>
                      <a:cubicBezTo>
                        <a:pt x="27" y="85"/>
                        <a:pt x="27" y="83"/>
                        <a:pt x="27" y="83"/>
                      </a:cubicBezTo>
                      <a:cubicBezTo>
                        <a:pt x="27" y="82"/>
                        <a:pt x="28" y="78"/>
                        <a:pt x="28" y="78"/>
                      </a:cubicBezTo>
                      <a:cubicBezTo>
                        <a:pt x="28" y="78"/>
                        <a:pt x="24" y="87"/>
                        <a:pt x="22" y="93"/>
                      </a:cubicBezTo>
                      <a:cubicBezTo>
                        <a:pt x="22" y="93"/>
                        <a:pt x="24" y="93"/>
                        <a:pt x="24" y="94"/>
                      </a:cubicBezTo>
                      <a:cubicBezTo>
                        <a:pt x="24" y="95"/>
                        <a:pt x="24" y="96"/>
                        <a:pt x="24" y="97"/>
                      </a:cubicBezTo>
                      <a:cubicBezTo>
                        <a:pt x="24" y="98"/>
                        <a:pt x="24" y="98"/>
                        <a:pt x="24" y="102"/>
                      </a:cubicBezTo>
                      <a:cubicBezTo>
                        <a:pt x="24" y="105"/>
                        <a:pt x="25" y="106"/>
                        <a:pt x="24" y="107"/>
                      </a:cubicBezTo>
                      <a:cubicBezTo>
                        <a:pt x="24" y="108"/>
                        <a:pt x="23" y="110"/>
                        <a:pt x="23" y="111"/>
                      </a:cubicBezTo>
                      <a:cubicBezTo>
                        <a:pt x="23" y="112"/>
                        <a:pt x="24" y="116"/>
                        <a:pt x="24" y="116"/>
                      </a:cubicBezTo>
                      <a:cubicBezTo>
                        <a:pt x="25" y="117"/>
                        <a:pt x="25" y="117"/>
                        <a:pt x="25" y="118"/>
                      </a:cubicBezTo>
                      <a:cubicBezTo>
                        <a:pt x="26" y="119"/>
                        <a:pt x="24" y="121"/>
                        <a:pt x="26" y="119"/>
                      </a:cubicBezTo>
                      <a:cubicBezTo>
                        <a:pt x="28" y="116"/>
                        <a:pt x="28" y="115"/>
                        <a:pt x="28" y="115"/>
                      </a:cubicBezTo>
                      <a:cubicBezTo>
                        <a:pt x="29" y="114"/>
                        <a:pt x="29" y="114"/>
                        <a:pt x="29" y="114"/>
                      </a:cubicBezTo>
                      <a:cubicBezTo>
                        <a:pt x="29" y="114"/>
                        <a:pt x="29" y="112"/>
                        <a:pt x="32" y="112"/>
                      </a:cubicBezTo>
                      <a:cubicBezTo>
                        <a:pt x="34" y="113"/>
                        <a:pt x="34" y="112"/>
                        <a:pt x="35" y="113"/>
                      </a:cubicBezTo>
                      <a:cubicBezTo>
                        <a:pt x="35" y="114"/>
                        <a:pt x="34" y="116"/>
                        <a:pt x="35" y="116"/>
                      </a:cubicBezTo>
                      <a:cubicBezTo>
                        <a:pt x="36" y="117"/>
                        <a:pt x="39" y="115"/>
                        <a:pt x="40" y="115"/>
                      </a:cubicBezTo>
                      <a:cubicBezTo>
                        <a:pt x="41" y="116"/>
                        <a:pt x="42" y="116"/>
                        <a:pt x="43" y="117"/>
                      </a:cubicBezTo>
                      <a:cubicBezTo>
                        <a:pt x="43" y="119"/>
                        <a:pt x="44" y="121"/>
                        <a:pt x="45" y="121"/>
                      </a:cubicBezTo>
                      <a:cubicBezTo>
                        <a:pt x="45" y="122"/>
                        <a:pt x="45" y="124"/>
                        <a:pt x="46" y="125"/>
                      </a:cubicBezTo>
                      <a:cubicBezTo>
                        <a:pt x="46" y="126"/>
                        <a:pt x="49" y="127"/>
                        <a:pt x="50" y="127"/>
                      </a:cubicBezTo>
                      <a:cubicBezTo>
                        <a:pt x="50" y="127"/>
                        <a:pt x="54" y="128"/>
                        <a:pt x="54" y="128"/>
                      </a:cubicBezTo>
                      <a:cubicBezTo>
                        <a:pt x="55" y="129"/>
                        <a:pt x="54" y="130"/>
                        <a:pt x="56" y="131"/>
                      </a:cubicBezTo>
                      <a:cubicBezTo>
                        <a:pt x="58" y="131"/>
                        <a:pt x="58" y="135"/>
                        <a:pt x="58" y="135"/>
                      </a:cubicBezTo>
                      <a:cubicBezTo>
                        <a:pt x="58" y="135"/>
                        <a:pt x="59" y="138"/>
                        <a:pt x="59" y="138"/>
                      </a:cubicBezTo>
                      <a:cubicBezTo>
                        <a:pt x="58" y="139"/>
                        <a:pt x="58" y="141"/>
                        <a:pt x="59" y="141"/>
                      </a:cubicBezTo>
                      <a:cubicBezTo>
                        <a:pt x="61" y="141"/>
                        <a:pt x="63" y="142"/>
                        <a:pt x="63" y="142"/>
                      </a:cubicBezTo>
                      <a:cubicBezTo>
                        <a:pt x="63" y="142"/>
                        <a:pt x="62" y="144"/>
                        <a:pt x="64" y="145"/>
                      </a:cubicBezTo>
                      <a:cubicBezTo>
                        <a:pt x="67" y="146"/>
                        <a:pt x="69" y="147"/>
                        <a:pt x="70" y="147"/>
                      </a:cubicBezTo>
                      <a:cubicBezTo>
                        <a:pt x="70" y="147"/>
                        <a:pt x="68" y="149"/>
                        <a:pt x="71" y="149"/>
                      </a:cubicBezTo>
                      <a:cubicBezTo>
                        <a:pt x="74" y="149"/>
                        <a:pt x="76" y="149"/>
                        <a:pt x="78" y="150"/>
                      </a:cubicBezTo>
                      <a:cubicBezTo>
                        <a:pt x="79" y="151"/>
                        <a:pt x="78" y="152"/>
                        <a:pt x="82" y="154"/>
                      </a:cubicBezTo>
                      <a:cubicBezTo>
                        <a:pt x="85" y="156"/>
                        <a:pt x="86" y="157"/>
                        <a:pt x="87" y="157"/>
                      </a:cubicBezTo>
                      <a:cubicBezTo>
                        <a:pt x="88" y="158"/>
                        <a:pt x="90" y="157"/>
                        <a:pt x="89" y="160"/>
                      </a:cubicBezTo>
                      <a:cubicBezTo>
                        <a:pt x="89" y="163"/>
                        <a:pt x="88" y="165"/>
                        <a:pt x="87" y="166"/>
                      </a:cubicBezTo>
                      <a:cubicBezTo>
                        <a:pt x="86" y="167"/>
                        <a:pt x="84" y="170"/>
                        <a:pt x="83" y="171"/>
                      </a:cubicBezTo>
                      <a:cubicBezTo>
                        <a:pt x="82" y="172"/>
                        <a:pt x="81" y="174"/>
                        <a:pt x="82" y="176"/>
                      </a:cubicBezTo>
                      <a:cubicBezTo>
                        <a:pt x="83" y="178"/>
                        <a:pt x="84" y="180"/>
                        <a:pt x="84" y="181"/>
                      </a:cubicBezTo>
                      <a:cubicBezTo>
                        <a:pt x="84" y="182"/>
                        <a:pt x="85" y="185"/>
                        <a:pt x="84" y="187"/>
                      </a:cubicBezTo>
                      <a:cubicBezTo>
                        <a:pt x="83" y="188"/>
                        <a:pt x="82" y="190"/>
                        <a:pt x="82" y="190"/>
                      </a:cubicBezTo>
                      <a:cubicBezTo>
                        <a:pt x="82" y="190"/>
                        <a:pt x="84" y="192"/>
                        <a:pt x="83" y="194"/>
                      </a:cubicBezTo>
                      <a:cubicBezTo>
                        <a:pt x="81" y="196"/>
                        <a:pt x="78" y="198"/>
                        <a:pt x="77" y="198"/>
                      </a:cubicBezTo>
                      <a:cubicBezTo>
                        <a:pt x="76" y="199"/>
                        <a:pt x="73" y="201"/>
                        <a:pt x="73" y="201"/>
                      </a:cubicBezTo>
                      <a:cubicBezTo>
                        <a:pt x="73" y="201"/>
                        <a:pt x="73" y="207"/>
                        <a:pt x="73" y="208"/>
                      </a:cubicBezTo>
                      <a:cubicBezTo>
                        <a:pt x="73" y="209"/>
                        <a:pt x="68" y="217"/>
                        <a:pt x="69" y="219"/>
                      </a:cubicBezTo>
                      <a:cubicBezTo>
                        <a:pt x="71" y="221"/>
                        <a:pt x="71" y="224"/>
                        <a:pt x="71" y="225"/>
                      </a:cubicBezTo>
                      <a:cubicBezTo>
                        <a:pt x="71" y="226"/>
                        <a:pt x="70" y="226"/>
                        <a:pt x="69" y="227"/>
                      </a:cubicBezTo>
                      <a:cubicBezTo>
                        <a:pt x="69" y="228"/>
                        <a:pt x="66" y="227"/>
                        <a:pt x="68" y="230"/>
                      </a:cubicBezTo>
                      <a:cubicBezTo>
                        <a:pt x="70" y="233"/>
                        <a:pt x="71" y="234"/>
                        <a:pt x="72" y="236"/>
                      </a:cubicBezTo>
                      <a:cubicBezTo>
                        <a:pt x="73" y="238"/>
                        <a:pt x="72" y="238"/>
                        <a:pt x="74" y="240"/>
                      </a:cubicBezTo>
                      <a:cubicBezTo>
                        <a:pt x="75" y="242"/>
                        <a:pt x="76" y="243"/>
                        <a:pt x="77" y="245"/>
                      </a:cubicBezTo>
                      <a:cubicBezTo>
                        <a:pt x="79" y="246"/>
                        <a:pt x="80" y="247"/>
                        <a:pt x="80" y="248"/>
                      </a:cubicBezTo>
                      <a:cubicBezTo>
                        <a:pt x="80" y="250"/>
                        <a:pt x="84" y="254"/>
                        <a:pt x="80" y="251"/>
                      </a:cubicBezTo>
                      <a:cubicBezTo>
                        <a:pt x="76" y="248"/>
                        <a:pt x="79" y="251"/>
                        <a:pt x="74" y="247"/>
                      </a:cubicBezTo>
                      <a:cubicBezTo>
                        <a:pt x="69" y="242"/>
                        <a:pt x="68" y="244"/>
                        <a:pt x="66" y="241"/>
                      </a:cubicBezTo>
                      <a:cubicBezTo>
                        <a:pt x="64" y="239"/>
                        <a:pt x="67" y="248"/>
                        <a:pt x="63" y="237"/>
                      </a:cubicBezTo>
                      <a:cubicBezTo>
                        <a:pt x="59" y="226"/>
                        <a:pt x="57" y="227"/>
                        <a:pt x="56" y="225"/>
                      </a:cubicBezTo>
                      <a:cubicBezTo>
                        <a:pt x="55" y="223"/>
                        <a:pt x="56" y="225"/>
                        <a:pt x="53" y="220"/>
                      </a:cubicBezTo>
                      <a:cubicBezTo>
                        <a:pt x="50" y="214"/>
                        <a:pt x="53" y="218"/>
                        <a:pt x="50" y="214"/>
                      </a:cubicBezTo>
                      <a:cubicBezTo>
                        <a:pt x="47" y="211"/>
                        <a:pt x="47" y="216"/>
                        <a:pt x="46" y="209"/>
                      </a:cubicBezTo>
                      <a:cubicBezTo>
                        <a:pt x="45" y="203"/>
                        <a:pt x="44" y="207"/>
                        <a:pt x="43" y="200"/>
                      </a:cubicBezTo>
                      <a:cubicBezTo>
                        <a:pt x="41" y="193"/>
                        <a:pt x="44" y="192"/>
                        <a:pt x="40" y="189"/>
                      </a:cubicBezTo>
                      <a:cubicBezTo>
                        <a:pt x="36" y="186"/>
                        <a:pt x="36" y="187"/>
                        <a:pt x="35" y="185"/>
                      </a:cubicBezTo>
                      <a:cubicBezTo>
                        <a:pt x="34" y="182"/>
                        <a:pt x="35" y="185"/>
                        <a:pt x="32" y="179"/>
                      </a:cubicBezTo>
                      <a:cubicBezTo>
                        <a:pt x="28" y="172"/>
                        <a:pt x="24" y="170"/>
                        <a:pt x="24" y="159"/>
                      </a:cubicBezTo>
                      <a:cubicBezTo>
                        <a:pt x="24" y="149"/>
                        <a:pt x="24" y="147"/>
                        <a:pt x="24" y="147"/>
                      </a:cubicBezTo>
                      <a:cubicBezTo>
                        <a:pt x="24" y="147"/>
                        <a:pt x="19" y="143"/>
                        <a:pt x="20" y="137"/>
                      </a:cubicBezTo>
                      <a:cubicBezTo>
                        <a:pt x="22" y="131"/>
                        <a:pt x="23" y="133"/>
                        <a:pt x="22" y="131"/>
                      </a:cubicBezTo>
                      <a:cubicBezTo>
                        <a:pt x="22" y="129"/>
                        <a:pt x="21" y="129"/>
                        <a:pt x="19" y="127"/>
                      </a:cubicBezTo>
                      <a:cubicBezTo>
                        <a:pt x="17" y="124"/>
                        <a:pt x="17" y="125"/>
                        <a:pt x="17" y="123"/>
                      </a:cubicBezTo>
                      <a:cubicBezTo>
                        <a:pt x="16" y="122"/>
                        <a:pt x="16" y="118"/>
                        <a:pt x="16" y="118"/>
                      </a:cubicBezTo>
                      <a:cubicBezTo>
                        <a:pt x="14" y="119"/>
                        <a:pt x="14" y="119"/>
                        <a:pt x="14" y="119"/>
                      </a:cubicBezTo>
                      <a:cubicBezTo>
                        <a:pt x="14" y="119"/>
                        <a:pt x="0" y="258"/>
                        <a:pt x="138" y="278"/>
                      </a:cubicBezTo>
                      <a:cubicBezTo>
                        <a:pt x="138" y="278"/>
                        <a:pt x="106" y="271"/>
                        <a:pt x="104" y="265"/>
                      </a:cubicBezTo>
                      <a:cubicBezTo>
                        <a:pt x="104" y="265"/>
                        <a:pt x="103" y="259"/>
                        <a:pt x="104" y="259"/>
                      </a:cubicBezTo>
                      <a:cubicBezTo>
                        <a:pt x="106" y="259"/>
                        <a:pt x="108" y="260"/>
                        <a:pt x="110" y="258"/>
                      </a:cubicBezTo>
                      <a:cubicBezTo>
                        <a:pt x="112" y="257"/>
                        <a:pt x="114" y="255"/>
                        <a:pt x="114" y="255"/>
                      </a:cubicBezTo>
                      <a:cubicBezTo>
                        <a:pt x="114" y="257"/>
                        <a:pt x="114" y="257"/>
                        <a:pt x="114" y="257"/>
                      </a:cubicBezTo>
                      <a:cubicBezTo>
                        <a:pt x="114" y="257"/>
                        <a:pt x="112" y="258"/>
                        <a:pt x="118" y="257"/>
                      </a:cubicBezTo>
                      <a:cubicBezTo>
                        <a:pt x="125" y="256"/>
                        <a:pt x="125" y="256"/>
                        <a:pt x="127" y="255"/>
                      </a:cubicBezTo>
                      <a:cubicBezTo>
                        <a:pt x="129" y="254"/>
                        <a:pt x="132" y="249"/>
                        <a:pt x="133" y="252"/>
                      </a:cubicBezTo>
                      <a:cubicBezTo>
                        <a:pt x="135" y="255"/>
                        <a:pt x="132" y="254"/>
                        <a:pt x="135" y="255"/>
                      </a:cubicBezTo>
                      <a:cubicBezTo>
                        <a:pt x="137" y="257"/>
                        <a:pt x="143" y="255"/>
                        <a:pt x="143" y="255"/>
                      </a:cubicBezTo>
                      <a:cubicBezTo>
                        <a:pt x="143" y="255"/>
                        <a:pt x="153" y="255"/>
                        <a:pt x="154" y="254"/>
                      </a:cubicBezTo>
                      <a:cubicBezTo>
                        <a:pt x="155" y="253"/>
                        <a:pt x="155" y="252"/>
                        <a:pt x="156" y="252"/>
                      </a:cubicBezTo>
                      <a:cubicBezTo>
                        <a:pt x="158" y="252"/>
                        <a:pt x="159" y="255"/>
                        <a:pt x="159" y="255"/>
                      </a:cubicBezTo>
                      <a:cubicBezTo>
                        <a:pt x="154" y="258"/>
                        <a:pt x="154" y="258"/>
                        <a:pt x="154" y="258"/>
                      </a:cubicBezTo>
                      <a:cubicBezTo>
                        <a:pt x="149" y="262"/>
                        <a:pt x="149" y="262"/>
                        <a:pt x="149" y="262"/>
                      </a:cubicBezTo>
                      <a:cubicBezTo>
                        <a:pt x="149" y="262"/>
                        <a:pt x="146" y="262"/>
                        <a:pt x="148" y="263"/>
                      </a:cubicBezTo>
                      <a:cubicBezTo>
                        <a:pt x="150" y="264"/>
                        <a:pt x="151" y="264"/>
                        <a:pt x="154" y="264"/>
                      </a:cubicBezTo>
                      <a:cubicBezTo>
                        <a:pt x="156" y="265"/>
                        <a:pt x="161" y="269"/>
                        <a:pt x="163" y="266"/>
                      </a:cubicBezTo>
                      <a:cubicBezTo>
                        <a:pt x="164" y="264"/>
                        <a:pt x="164" y="263"/>
                        <a:pt x="165" y="262"/>
                      </a:cubicBezTo>
                      <a:cubicBezTo>
                        <a:pt x="166" y="260"/>
                        <a:pt x="166" y="258"/>
                        <a:pt x="168" y="258"/>
                      </a:cubicBezTo>
                      <a:cubicBezTo>
                        <a:pt x="171" y="258"/>
                        <a:pt x="173" y="259"/>
                        <a:pt x="173" y="259"/>
                      </a:cubicBezTo>
                      <a:cubicBezTo>
                        <a:pt x="171" y="263"/>
                        <a:pt x="171" y="263"/>
                        <a:pt x="171" y="263"/>
                      </a:cubicBezTo>
                      <a:cubicBezTo>
                        <a:pt x="171" y="263"/>
                        <a:pt x="175" y="263"/>
                        <a:pt x="177" y="263"/>
                      </a:cubicBezTo>
                      <a:cubicBezTo>
                        <a:pt x="178" y="263"/>
                        <a:pt x="179" y="265"/>
                        <a:pt x="181" y="263"/>
                      </a:cubicBezTo>
                      <a:cubicBezTo>
                        <a:pt x="183" y="261"/>
                        <a:pt x="183" y="261"/>
                        <a:pt x="186" y="260"/>
                      </a:cubicBezTo>
                      <a:cubicBezTo>
                        <a:pt x="188" y="260"/>
                        <a:pt x="191" y="259"/>
                        <a:pt x="192" y="259"/>
                      </a:cubicBezTo>
                      <a:cubicBezTo>
                        <a:pt x="193" y="260"/>
                        <a:pt x="195" y="260"/>
                        <a:pt x="196" y="260"/>
                      </a:cubicBezTo>
                      <a:cubicBezTo>
                        <a:pt x="197" y="260"/>
                        <a:pt x="202" y="264"/>
                        <a:pt x="203" y="263"/>
                      </a:cubicBezTo>
                      <a:cubicBezTo>
                        <a:pt x="204" y="262"/>
                        <a:pt x="210" y="263"/>
                        <a:pt x="210" y="263"/>
                      </a:cubicBezTo>
                      <a:cubicBezTo>
                        <a:pt x="210" y="263"/>
                        <a:pt x="194" y="277"/>
                        <a:pt x="160" y="278"/>
                      </a:cubicBezTo>
                      <a:cubicBezTo>
                        <a:pt x="160" y="278"/>
                        <a:pt x="236" y="282"/>
                        <a:pt x="279" y="207"/>
                      </a:cubicBezTo>
                      <a:cubicBezTo>
                        <a:pt x="322" y="133"/>
                        <a:pt x="292" y="37"/>
                        <a:pt x="194" y="4"/>
                      </a:cubicBezTo>
                      <a:cubicBezTo>
                        <a:pt x="194" y="4"/>
                        <a:pt x="267" y="31"/>
                        <a:pt x="287" y="102"/>
                      </a:cubicBezTo>
                      <a:cubicBezTo>
                        <a:pt x="286" y="103"/>
                        <a:pt x="286" y="103"/>
                        <a:pt x="286" y="103"/>
                      </a:cubicBezTo>
                      <a:cubicBezTo>
                        <a:pt x="284" y="101"/>
                        <a:pt x="284" y="102"/>
                        <a:pt x="283" y="99"/>
                      </a:cubicBezTo>
                      <a:cubicBezTo>
                        <a:pt x="281" y="95"/>
                        <a:pt x="282" y="96"/>
                        <a:pt x="281" y="94"/>
                      </a:cubicBezTo>
                      <a:cubicBezTo>
                        <a:pt x="280" y="91"/>
                        <a:pt x="280" y="93"/>
                        <a:pt x="278" y="91"/>
                      </a:cubicBezTo>
                      <a:cubicBezTo>
                        <a:pt x="277" y="88"/>
                        <a:pt x="276" y="89"/>
                        <a:pt x="275" y="87"/>
                      </a:cubicBezTo>
                      <a:cubicBezTo>
                        <a:pt x="274" y="86"/>
                        <a:pt x="272" y="82"/>
                        <a:pt x="271" y="81"/>
                      </a:cubicBezTo>
                      <a:cubicBezTo>
                        <a:pt x="270" y="79"/>
                        <a:pt x="267" y="79"/>
                        <a:pt x="266" y="79"/>
                      </a:cubicBezTo>
                      <a:cubicBezTo>
                        <a:pt x="265" y="78"/>
                        <a:pt x="265" y="77"/>
                        <a:pt x="265" y="78"/>
                      </a:cubicBezTo>
                      <a:cubicBezTo>
                        <a:pt x="264" y="80"/>
                        <a:pt x="267" y="82"/>
                        <a:pt x="267" y="82"/>
                      </a:cubicBezTo>
                      <a:cubicBezTo>
                        <a:pt x="267" y="88"/>
                        <a:pt x="267" y="88"/>
                        <a:pt x="267" y="88"/>
                      </a:cubicBezTo>
                      <a:cubicBezTo>
                        <a:pt x="267" y="88"/>
                        <a:pt x="269" y="93"/>
                        <a:pt x="269" y="94"/>
                      </a:cubicBezTo>
                      <a:cubicBezTo>
                        <a:pt x="269" y="95"/>
                        <a:pt x="267" y="99"/>
                        <a:pt x="267" y="99"/>
                      </a:cubicBezTo>
                      <a:cubicBezTo>
                        <a:pt x="267" y="99"/>
                        <a:pt x="266" y="103"/>
                        <a:pt x="265" y="103"/>
                      </a:cubicBezTo>
                      <a:cubicBezTo>
                        <a:pt x="264" y="104"/>
                        <a:pt x="256" y="105"/>
                        <a:pt x="256" y="105"/>
                      </a:cubicBezTo>
                      <a:cubicBezTo>
                        <a:pt x="256" y="105"/>
                        <a:pt x="254" y="103"/>
                        <a:pt x="253" y="101"/>
                      </a:cubicBezTo>
                      <a:cubicBezTo>
                        <a:pt x="251" y="98"/>
                        <a:pt x="247" y="98"/>
                        <a:pt x="246" y="97"/>
                      </a:cubicBezTo>
                      <a:cubicBezTo>
                        <a:pt x="246" y="96"/>
                        <a:pt x="247" y="94"/>
                        <a:pt x="245" y="91"/>
                      </a:cubicBezTo>
                      <a:cubicBezTo>
                        <a:pt x="243" y="88"/>
                        <a:pt x="245" y="89"/>
                        <a:pt x="243" y="87"/>
                      </a:cubicBezTo>
                      <a:cubicBezTo>
                        <a:pt x="240" y="84"/>
                        <a:pt x="240" y="84"/>
                        <a:pt x="240" y="84"/>
                      </a:cubicBezTo>
                      <a:cubicBezTo>
                        <a:pt x="240" y="84"/>
                        <a:pt x="234" y="82"/>
                        <a:pt x="236" y="86"/>
                      </a:cubicBezTo>
                      <a:cubicBezTo>
                        <a:pt x="238" y="89"/>
                        <a:pt x="236" y="93"/>
                        <a:pt x="238" y="93"/>
                      </a:cubicBezTo>
                      <a:cubicBezTo>
                        <a:pt x="239" y="93"/>
                        <a:pt x="240" y="92"/>
                        <a:pt x="242" y="95"/>
                      </a:cubicBezTo>
                      <a:cubicBezTo>
                        <a:pt x="243" y="98"/>
                        <a:pt x="243" y="99"/>
                        <a:pt x="244" y="100"/>
                      </a:cubicBezTo>
                      <a:cubicBezTo>
                        <a:pt x="245" y="101"/>
                        <a:pt x="245" y="105"/>
                        <a:pt x="247" y="106"/>
                      </a:cubicBezTo>
                      <a:cubicBezTo>
                        <a:pt x="248" y="106"/>
                        <a:pt x="252" y="106"/>
                        <a:pt x="251" y="107"/>
                      </a:cubicBezTo>
                      <a:cubicBezTo>
                        <a:pt x="251" y="109"/>
                        <a:pt x="249" y="111"/>
                        <a:pt x="251" y="112"/>
                      </a:cubicBezTo>
                      <a:cubicBezTo>
                        <a:pt x="254" y="113"/>
                        <a:pt x="254" y="114"/>
                        <a:pt x="255" y="113"/>
                      </a:cubicBezTo>
                      <a:cubicBezTo>
                        <a:pt x="257" y="113"/>
                        <a:pt x="256" y="114"/>
                        <a:pt x="258" y="113"/>
                      </a:cubicBezTo>
                      <a:cubicBezTo>
                        <a:pt x="261" y="112"/>
                        <a:pt x="263" y="112"/>
                        <a:pt x="263" y="112"/>
                      </a:cubicBezTo>
                      <a:cubicBezTo>
                        <a:pt x="263" y="112"/>
                        <a:pt x="266" y="114"/>
                        <a:pt x="266" y="115"/>
                      </a:cubicBezTo>
                      <a:cubicBezTo>
                        <a:pt x="266" y="116"/>
                        <a:pt x="265" y="122"/>
                        <a:pt x="265" y="122"/>
                      </a:cubicBezTo>
                      <a:cubicBezTo>
                        <a:pt x="262" y="127"/>
                        <a:pt x="262" y="127"/>
                        <a:pt x="262" y="127"/>
                      </a:cubicBezTo>
                      <a:cubicBezTo>
                        <a:pt x="262" y="127"/>
                        <a:pt x="262" y="137"/>
                        <a:pt x="261" y="137"/>
                      </a:cubicBezTo>
                      <a:cubicBezTo>
                        <a:pt x="259" y="137"/>
                        <a:pt x="257" y="141"/>
                        <a:pt x="256" y="142"/>
                      </a:cubicBezTo>
                      <a:cubicBezTo>
                        <a:pt x="255" y="143"/>
                        <a:pt x="255" y="149"/>
                        <a:pt x="255" y="149"/>
                      </a:cubicBezTo>
                      <a:cubicBezTo>
                        <a:pt x="252" y="153"/>
                        <a:pt x="252" y="153"/>
                        <a:pt x="252" y="153"/>
                      </a:cubicBezTo>
                      <a:cubicBezTo>
                        <a:pt x="252" y="153"/>
                        <a:pt x="252" y="158"/>
                        <a:pt x="252" y="159"/>
                      </a:cubicBezTo>
                      <a:cubicBezTo>
                        <a:pt x="252" y="160"/>
                        <a:pt x="253" y="165"/>
                        <a:pt x="252" y="168"/>
                      </a:cubicBezTo>
                      <a:cubicBezTo>
                        <a:pt x="252" y="171"/>
                        <a:pt x="248" y="173"/>
                        <a:pt x="248" y="173"/>
                      </a:cubicBezTo>
                      <a:cubicBezTo>
                        <a:pt x="248" y="173"/>
                        <a:pt x="253" y="178"/>
                        <a:pt x="250" y="179"/>
                      </a:cubicBezTo>
                      <a:cubicBezTo>
                        <a:pt x="248" y="179"/>
                        <a:pt x="245" y="183"/>
                        <a:pt x="244" y="184"/>
                      </a:cubicBezTo>
                      <a:cubicBezTo>
                        <a:pt x="244" y="185"/>
                        <a:pt x="244" y="187"/>
                        <a:pt x="242" y="187"/>
                      </a:cubicBezTo>
                      <a:cubicBezTo>
                        <a:pt x="241" y="188"/>
                        <a:pt x="238" y="188"/>
                        <a:pt x="238" y="189"/>
                      </a:cubicBezTo>
                      <a:cubicBezTo>
                        <a:pt x="238" y="190"/>
                        <a:pt x="238" y="194"/>
                        <a:pt x="238" y="194"/>
                      </a:cubicBezTo>
                      <a:cubicBezTo>
                        <a:pt x="233" y="202"/>
                        <a:pt x="233" y="202"/>
                        <a:pt x="233" y="202"/>
                      </a:cubicBezTo>
                      <a:cubicBezTo>
                        <a:pt x="226" y="207"/>
                        <a:pt x="226" y="207"/>
                        <a:pt x="226" y="207"/>
                      </a:cubicBezTo>
                      <a:cubicBezTo>
                        <a:pt x="226" y="207"/>
                        <a:pt x="227" y="210"/>
                        <a:pt x="225" y="211"/>
                      </a:cubicBezTo>
                      <a:cubicBezTo>
                        <a:pt x="223" y="211"/>
                        <a:pt x="217" y="214"/>
                        <a:pt x="216" y="215"/>
                      </a:cubicBezTo>
                      <a:cubicBezTo>
                        <a:pt x="215" y="216"/>
                        <a:pt x="210" y="218"/>
                        <a:pt x="208" y="218"/>
                      </a:cubicBezTo>
                      <a:cubicBezTo>
                        <a:pt x="206" y="218"/>
                        <a:pt x="209" y="223"/>
                        <a:pt x="206" y="218"/>
                      </a:cubicBezTo>
                      <a:cubicBezTo>
                        <a:pt x="204" y="213"/>
                        <a:pt x="206" y="216"/>
                        <a:pt x="203" y="211"/>
                      </a:cubicBezTo>
                      <a:cubicBezTo>
                        <a:pt x="201" y="206"/>
                        <a:pt x="201" y="210"/>
                        <a:pt x="201" y="206"/>
                      </a:cubicBezTo>
                      <a:cubicBezTo>
                        <a:pt x="201" y="202"/>
                        <a:pt x="201" y="206"/>
                        <a:pt x="201" y="202"/>
                      </a:cubicBezTo>
                      <a:cubicBezTo>
                        <a:pt x="201" y="198"/>
                        <a:pt x="202" y="201"/>
                        <a:pt x="200" y="197"/>
                      </a:cubicBezTo>
                      <a:cubicBezTo>
                        <a:pt x="198" y="192"/>
                        <a:pt x="199" y="194"/>
                        <a:pt x="196" y="191"/>
                      </a:cubicBezTo>
                      <a:cubicBezTo>
                        <a:pt x="193" y="188"/>
                        <a:pt x="191" y="191"/>
                        <a:pt x="193" y="187"/>
                      </a:cubicBezTo>
                      <a:cubicBezTo>
                        <a:pt x="195" y="183"/>
                        <a:pt x="194" y="187"/>
                        <a:pt x="195" y="183"/>
                      </a:cubicBezTo>
                      <a:cubicBezTo>
                        <a:pt x="196" y="178"/>
                        <a:pt x="194" y="178"/>
                        <a:pt x="197" y="176"/>
                      </a:cubicBezTo>
                      <a:cubicBezTo>
                        <a:pt x="200" y="174"/>
                        <a:pt x="202" y="173"/>
                        <a:pt x="201" y="171"/>
                      </a:cubicBezTo>
                      <a:cubicBezTo>
                        <a:pt x="201" y="168"/>
                        <a:pt x="201" y="167"/>
                        <a:pt x="201" y="165"/>
                      </a:cubicBezTo>
                      <a:cubicBezTo>
                        <a:pt x="200" y="164"/>
                        <a:pt x="197" y="161"/>
                        <a:pt x="197" y="160"/>
                      </a:cubicBezTo>
                      <a:cubicBezTo>
                        <a:pt x="197" y="159"/>
                        <a:pt x="197" y="160"/>
                        <a:pt x="195" y="157"/>
                      </a:cubicBezTo>
                      <a:cubicBezTo>
                        <a:pt x="193" y="154"/>
                        <a:pt x="191" y="152"/>
                        <a:pt x="191" y="152"/>
                      </a:cubicBezTo>
                      <a:cubicBezTo>
                        <a:pt x="191" y="152"/>
                        <a:pt x="191" y="145"/>
                        <a:pt x="191" y="143"/>
                      </a:cubicBezTo>
                      <a:cubicBezTo>
                        <a:pt x="191" y="140"/>
                        <a:pt x="190" y="144"/>
                        <a:pt x="191" y="140"/>
                      </a:cubicBezTo>
                      <a:cubicBezTo>
                        <a:pt x="192" y="136"/>
                        <a:pt x="192" y="133"/>
                        <a:pt x="192" y="133"/>
                      </a:cubicBezTo>
                      <a:cubicBezTo>
                        <a:pt x="192" y="133"/>
                        <a:pt x="187" y="130"/>
                        <a:pt x="185" y="130"/>
                      </a:cubicBezTo>
                      <a:cubicBezTo>
                        <a:pt x="183" y="131"/>
                        <a:pt x="183" y="134"/>
                        <a:pt x="180" y="131"/>
                      </a:cubicBezTo>
                      <a:cubicBezTo>
                        <a:pt x="178" y="129"/>
                        <a:pt x="178" y="127"/>
                        <a:pt x="177" y="127"/>
                      </a:cubicBezTo>
                      <a:cubicBezTo>
                        <a:pt x="176" y="126"/>
                        <a:pt x="174" y="126"/>
                        <a:pt x="173" y="127"/>
                      </a:cubicBezTo>
                      <a:cubicBezTo>
                        <a:pt x="171" y="128"/>
                        <a:pt x="167" y="128"/>
                        <a:pt x="164" y="130"/>
                      </a:cubicBezTo>
                      <a:cubicBezTo>
                        <a:pt x="161" y="131"/>
                        <a:pt x="160" y="131"/>
                        <a:pt x="157" y="131"/>
                      </a:cubicBezTo>
                      <a:cubicBezTo>
                        <a:pt x="153" y="131"/>
                        <a:pt x="148" y="132"/>
                        <a:pt x="145" y="130"/>
                      </a:cubicBezTo>
                      <a:cubicBezTo>
                        <a:pt x="142" y="129"/>
                        <a:pt x="142" y="131"/>
                        <a:pt x="140" y="128"/>
                      </a:cubicBezTo>
                      <a:cubicBezTo>
                        <a:pt x="139" y="124"/>
                        <a:pt x="140" y="125"/>
                        <a:pt x="137" y="123"/>
                      </a:cubicBezTo>
                      <a:cubicBezTo>
                        <a:pt x="135" y="122"/>
                        <a:pt x="134" y="123"/>
                        <a:pt x="134" y="120"/>
                      </a:cubicBezTo>
                      <a:cubicBezTo>
                        <a:pt x="133" y="117"/>
                        <a:pt x="135" y="118"/>
                        <a:pt x="133" y="115"/>
                      </a:cubicBezTo>
                      <a:cubicBezTo>
                        <a:pt x="130" y="112"/>
                        <a:pt x="134" y="116"/>
                        <a:pt x="130" y="112"/>
                      </a:cubicBezTo>
                      <a:cubicBezTo>
                        <a:pt x="127" y="108"/>
                        <a:pt x="125" y="112"/>
                        <a:pt x="127" y="108"/>
                      </a:cubicBezTo>
                      <a:cubicBezTo>
                        <a:pt x="128" y="105"/>
                        <a:pt x="129" y="107"/>
                        <a:pt x="129" y="103"/>
                      </a:cubicBezTo>
                      <a:cubicBezTo>
                        <a:pt x="129" y="99"/>
                        <a:pt x="135" y="105"/>
                        <a:pt x="131" y="97"/>
                      </a:cubicBezTo>
                      <a:cubicBezTo>
                        <a:pt x="128" y="89"/>
                        <a:pt x="127" y="91"/>
                        <a:pt x="130" y="85"/>
                      </a:cubicBezTo>
                      <a:cubicBezTo>
                        <a:pt x="134" y="79"/>
                        <a:pt x="138" y="77"/>
                        <a:pt x="138" y="76"/>
                      </a:cubicBezTo>
                      <a:cubicBezTo>
                        <a:pt x="139" y="74"/>
                        <a:pt x="140" y="71"/>
                        <a:pt x="142" y="70"/>
                      </a:cubicBezTo>
                      <a:cubicBezTo>
                        <a:pt x="143" y="69"/>
                        <a:pt x="142" y="68"/>
                        <a:pt x="145" y="68"/>
                      </a:cubicBezTo>
                      <a:cubicBezTo>
                        <a:pt x="148" y="69"/>
                        <a:pt x="151" y="67"/>
                        <a:pt x="153" y="65"/>
                      </a:cubicBezTo>
                      <a:cubicBezTo>
                        <a:pt x="155" y="63"/>
                        <a:pt x="158" y="61"/>
                        <a:pt x="159" y="60"/>
                      </a:cubicBezTo>
                      <a:cubicBezTo>
                        <a:pt x="160" y="60"/>
                        <a:pt x="160" y="61"/>
                        <a:pt x="163" y="60"/>
                      </a:cubicBezTo>
                      <a:cubicBezTo>
                        <a:pt x="166" y="59"/>
                        <a:pt x="166" y="59"/>
                        <a:pt x="168" y="59"/>
                      </a:cubicBezTo>
                      <a:cubicBezTo>
                        <a:pt x="170" y="59"/>
                        <a:pt x="166" y="60"/>
                        <a:pt x="172" y="59"/>
                      </a:cubicBezTo>
                      <a:cubicBezTo>
                        <a:pt x="178" y="58"/>
                        <a:pt x="176" y="58"/>
                        <a:pt x="178" y="58"/>
                      </a:cubicBezTo>
                      <a:cubicBezTo>
                        <a:pt x="179" y="58"/>
                        <a:pt x="178" y="58"/>
                        <a:pt x="180" y="58"/>
                      </a:cubicBezTo>
                      <a:cubicBezTo>
                        <a:pt x="183" y="59"/>
                        <a:pt x="182" y="54"/>
                        <a:pt x="183" y="59"/>
                      </a:cubicBezTo>
                      <a:cubicBezTo>
                        <a:pt x="183" y="63"/>
                        <a:pt x="181" y="66"/>
                        <a:pt x="185" y="66"/>
                      </a:cubicBezTo>
                      <a:cubicBezTo>
                        <a:pt x="189" y="66"/>
                        <a:pt x="185" y="66"/>
                        <a:pt x="189" y="66"/>
                      </a:cubicBezTo>
                      <a:cubicBezTo>
                        <a:pt x="193" y="66"/>
                        <a:pt x="192" y="67"/>
                        <a:pt x="194" y="68"/>
                      </a:cubicBezTo>
                      <a:cubicBezTo>
                        <a:pt x="196" y="69"/>
                        <a:pt x="197" y="70"/>
                        <a:pt x="200" y="70"/>
                      </a:cubicBezTo>
                      <a:cubicBezTo>
                        <a:pt x="202" y="70"/>
                        <a:pt x="198" y="75"/>
                        <a:pt x="202" y="70"/>
                      </a:cubicBezTo>
                      <a:cubicBezTo>
                        <a:pt x="207" y="66"/>
                        <a:pt x="199" y="65"/>
                        <a:pt x="207" y="66"/>
                      </a:cubicBezTo>
                      <a:cubicBezTo>
                        <a:pt x="214" y="67"/>
                        <a:pt x="215" y="68"/>
                        <a:pt x="217" y="68"/>
                      </a:cubicBezTo>
                      <a:cubicBezTo>
                        <a:pt x="218" y="67"/>
                        <a:pt x="218" y="68"/>
                        <a:pt x="221" y="67"/>
                      </a:cubicBezTo>
                      <a:cubicBezTo>
                        <a:pt x="225" y="65"/>
                        <a:pt x="225" y="65"/>
                        <a:pt x="226" y="66"/>
                      </a:cubicBezTo>
                      <a:cubicBezTo>
                        <a:pt x="228" y="66"/>
                        <a:pt x="228" y="69"/>
                        <a:pt x="229" y="66"/>
                      </a:cubicBezTo>
                      <a:cubicBezTo>
                        <a:pt x="230" y="63"/>
                        <a:pt x="233" y="64"/>
                        <a:pt x="229" y="62"/>
                      </a:cubicBezTo>
                      <a:cubicBezTo>
                        <a:pt x="225" y="61"/>
                        <a:pt x="224" y="63"/>
                        <a:pt x="223" y="60"/>
                      </a:cubicBezTo>
                      <a:cubicBezTo>
                        <a:pt x="222" y="58"/>
                        <a:pt x="226" y="58"/>
                        <a:pt x="222" y="58"/>
                      </a:cubicBezTo>
                      <a:cubicBezTo>
                        <a:pt x="219" y="57"/>
                        <a:pt x="219" y="57"/>
                        <a:pt x="216" y="56"/>
                      </a:cubicBezTo>
                      <a:cubicBezTo>
                        <a:pt x="213" y="55"/>
                        <a:pt x="210" y="59"/>
                        <a:pt x="209" y="56"/>
                      </a:cubicBezTo>
                      <a:cubicBezTo>
                        <a:pt x="208" y="53"/>
                        <a:pt x="203" y="58"/>
                        <a:pt x="208" y="53"/>
                      </a:cubicBezTo>
                      <a:cubicBezTo>
                        <a:pt x="214" y="48"/>
                        <a:pt x="212" y="46"/>
                        <a:pt x="215" y="47"/>
                      </a:cubicBezTo>
                      <a:cubicBezTo>
                        <a:pt x="219" y="48"/>
                        <a:pt x="218" y="51"/>
                        <a:pt x="220" y="49"/>
                      </a:cubicBezTo>
                      <a:cubicBezTo>
                        <a:pt x="222" y="47"/>
                        <a:pt x="227" y="46"/>
                        <a:pt x="222" y="43"/>
                      </a:cubicBezTo>
                      <a:cubicBezTo>
                        <a:pt x="218" y="40"/>
                        <a:pt x="221" y="41"/>
                        <a:pt x="217" y="40"/>
                      </a:cubicBezTo>
                      <a:cubicBezTo>
                        <a:pt x="213" y="38"/>
                        <a:pt x="209" y="47"/>
                        <a:pt x="207" y="46"/>
                      </a:cubicBezTo>
                      <a:cubicBezTo>
                        <a:pt x="205" y="44"/>
                        <a:pt x="204" y="43"/>
                        <a:pt x="202" y="44"/>
                      </a:cubicBezTo>
                      <a:cubicBezTo>
                        <a:pt x="201" y="45"/>
                        <a:pt x="201" y="48"/>
                        <a:pt x="201" y="51"/>
                      </a:cubicBezTo>
                      <a:cubicBezTo>
                        <a:pt x="201" y="54"/>
                        <a:pt x="203" y="54"/>
                        <a:pt x="199" y="52"/>
                      </a:cubicBezTo>
                      <a:cubicBezTo>
                        <a:pt x="195" y="50"/>
                        <a:pt x="203" y="51"/>
                        <a:pt x="194" y="48"/>
                      </a:cubicBezTo>
                      <a:cubicBezTo>
                        <a:pt x="184" y="44"/>
                        <a:pt x="181" y="45"/>
                        <a:pt x="180" y="46"/>
                      </a:cubicBezTo>
                      <a:cubicBezTo>
                        <a:pt x="179" y="48"/>
                        <a:pt x="177" y="47"/>
                        <a:pt x="176" y="48"/>
                      </a:cubicBezTo>
                      <a:cubicBezTo>
                        <a:pt x="175" y="49"/>
                        <a:pt x="179" y="52"/>
                        <a:pt x="175" y="49"/>
                      </a:cubicBezTo>
                      <a:cubicBezTo>
                        <a:pt x="171" y="47"/>
                        <a:pt x="167" y="51"/>
                        <a:pt x="167" y="51"/>
                      </a:cubicBezTo>
                      <a:cubicBezTo>
                        <a:pt x="167" y="51"/>
                        <a:pt x="165" y="50"/>
                        <a:pt x="164" y="51"/>
                      </a:cubicBezTo>
                      <a:cubicBezTo>
                        <a:pt x="162" y="53"/>
                        <a:pt x="159" y="54"/>
                        <a:pt x="157" y="53"/>
                      </a:cubicBezTo>
                      <a:cubicBezTo>
                        <a:pt x="155" y="52"/>
                        <a:pt x="151" y="54"/>
                        <a:pt x="154" y="49"/>
                      </a:cubicBezTo>
                      <a:cubicBezTo>
                        <a:pt x="158" y="44"/>
                        <a:pt x="155" y="47"/>
                        <a:pt x="161" y="45"/>
                      </a:cubicBezTo>
                      <a:cubicBezTo>
                        <a:pt x="166" y="42"/>
                        <a:pt x="175" y="42"/>
                        <a:pt x="167" y="40"/>
                      </a:cubicBezTo>
                      <a:cubicBezTo>
                        <a:pt x="160" y="39"/>
                        <a:pt x="171" y="39"/>
                        <a:pt x="162" y="34"/>
                      </a:cubicBezTo>
                      <a:cubicBezTo>
                        <a:pt x="152" y="30"/>
                        <a:pt x="152" y="36"/>
                        <a:pt x="152" y="30"/>
                      </a:cubicBezTo>
                      <a:cubicBezTo>
                        <a:pt x="153" y="23"/>
                        <a:pt x="152" y="23"/>
                        <a:pt x="150" y="23"/>
                      </a:cubicBezTo>
                      <a:cubicBezTo>
                        <a:pt x="148" y="24"/>
                        <a:pt x="142" y="25"/>
                        <a:pt x="139" y="25"/>
                      </a:cubicBezTo>
                      <a:cubicBezTo>
                        <a:pt x="137" y="26"/>
                        <a:pt x="140" y="28"/>
                        <a:pt x="136" y="25"/>
                      </a:cubicBezTo>
                      <a:cubicBezTo>
                        <a:pt x="131" y="22"/>
                        <a:pt x="130" y="26"/>
                        <a:pt x="131" y="22"/>
                      </a:cubicBezTo>
                      <a:cubicBezTo>
                        <a:pt x="133" y="19"/>
                        <a:pt x="133" y="18"/>
                        <a:pt x="136" y="16"/>
                      </a:cubicBezTo>
                      <a:cubicBezTo>
                        <a:pt x="138" y="13"/>
                        <a:pt x="138" y="5"/>
                        <a:pt x="144" y="8"/>
                      </a:cubicBezTo>
                      <a:cubicBezTo>
                        <a:pt x="151" y="11"/>
                        <a:pt x="148" y="10"/>
                        <a:pt x="154" y="11"/>
                      </a:cubicBezTo>
                      <a:cubicBezTo>
                        <a:pt x="159" y="11"/>
                        <a:pt x="161" y="10"/>
                        <a:pt x="161" y="9"/>
                      </a:cubicBezTo>
                      <a:cubicBezTo>
                        <a:pt x="161" y="8"/>
                        <a:pt x="155" y="5"/>
                        <a:pt x="155" y="5"/>
                      </a:cubicBezTo>
                      <a:cubicBezTo>
                        <a:pt x="155" y="5"/>
                        <a:pt x="153" y="6"/>
                        <a:pt x="154" y="5"/>
                      </a:cubicBezTo>
                      <a:cubicBezTo>
                        <a:pt x="155" y="4"/>
                        <a:pt x="156" y="2"/>
                        <a:pt x="156" y="2"/>
                      </a:cubicBezTo>
                      <a:cubicBezTo>
                        <a:pt x="154" y="0"/>
                        <a:pt x="154" y="0"/>
                        <a:pt x="154" y="0"/>
                      </a:cubicBezTo>
                      <a:cubicBezTo>
                        <a:pt x="154" y="0"/>
                        <a:pt x="136" y="0"/>
                        <a:pt x="131" y="1"/>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61" name="Group 160"/>
            <p:cNvGrpSpPr/>
            <p:nvPr/>
          </p:nvGrpSpPr>
          <p:grpSpPr>
            <a:xfrm>
              <a:off x="4064716" y="1867447"/>
              <a:ext cx="481354" cy="563403"/>
              <a:chOff x="5615428" y="1751587"/>
              <a:chExt cx="481354" cy="563403"/>
            </a:xfrm>
          </p:grpSpPr>
          <p:grpSp>
            <p:nvGrpSpPr>
              <p:cNvPr id="109" name="Group 146"/>
              <p:cNvGrpSpPr/>
              <p:nvPr/>
            </p:nvGrpSpPr>
            <p:grpSpPr>
              <a:xfrm rot="2284575">
                <a:off x="5615428" y="1751587"/>
                <a:ext cx="481354" cy="563403"/>
                <a:chOff x="5338763" y="1651000"/>
                <a:chExt cx="558800" cy="654050"/>
              </a:xfrm>
              <a:solidFill>
                <a:schemeClr val="accent3"/>
              </a:solidFill>
            </p:grpSpPr>
            <p:sp>
              <p:nvSpPr>
                <p:cNvPr id="116" name="Oval 48"/>
                <p:cNvSpPr>
                  <a:spLocks noChangeArrowheads="1"/>
                </p:cNvSpPr>
                <p:nvPr/>
              </p:nvSpPr>
              <p:spPr bwMode="auto">
                <a:xfrm>
                  <a:off x="5338763" y="1651000"/>
                  <a:ext cx="558800" cy="55880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17" name="Freeform 49"/>
                <p:cNvSpPr>
                  <a:spLocks/>
                </p:cNvSpPr>
                <p:nvPr/>
              </p:nvSpPr>
              <p:spPr bwMode="auto">
                <a:xfrm>
                  <a:off x="5480050" y="2171700"/>
                  <a:ext cx="142875" cy="133350"/>
                </a:xfrm>
                <a:custGeom>
                  <a:avLst/>
                  <a:gdLst/>
                  <a:ahLst/>
                  <a:cxnLst>
                    <a:cxn ang="0">
                      <a:pos x="0" y="0"/>
                    </a:cxn>
                    <a:cxn ang="0">
                      <a:pos x="7" y="84"/>
                    </a:cxn>
                    <a:cxn ang="0">
                      <a:pos x="90" y="14"/>
                    </a:cxn>
                    <a:cxn ang="0">
                      <a:pos x="0" y="0"/>
                    </a:cxn>
                  </a:cxnLst>
                  <a:rect l="0" t="0" r="r" b="b"/>
                  <a:pathLst>
                    <a:path w="90" h="84">
                      <a:moveTo>
                        <a:pt x="0" y="0"/>
                      </a:moveTo>
                      <a:lnTo>
                        <a:pt x="7" y="84"/>
                      </a:lnTo>
                      <a:lnTo>
                        <a:pt x="90" y="14"/>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10" name="Group 147"/>
              <p:cNvGrpSpPr/>
              <p:nvPr/>
            </p:nvGrpSpPr>
            <p:grpSpPr>
              <a:xfrm>
                <a:off x="5770690" y="1837097"/>
                <a:ext cx="225635" cy="332297"/>
                <a:chOff x="5495925" y="1727200"/>
                <a:chExt cx="261938" cy="385763"/>
              </a:xfrm>
            </p:grpSpPr>
            <p:sp>
              <p:nvSpPr>
                <p:cNvPr id="111" name="Oval 60"/>
                <p:cNvSpPr>
                  <a:spLocks noChangeArrowheads="1"/>
                </p:cNvSpPr>
                <p:nvPr/>
              </p:nvSpPr>
              <p:spPr bwMode="auto">
                <a:xfrm>
                  <a:off x="5586413" y="1757363"/>
                  <a:ext cx="88900" cy="88900"/>
                </a:xfrm>
                <a:prstGeom prst="ellipse">
                  <a:avLst/>
                </a:pr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12" name="Freeform 61"/>
                <p:cNvSpPr>
                  <a:spLocks/>
                </p:cNvSpPr>
                <p:nvPr/>
              </p:nvSpPr>
              <p:spPr bwMode="auto">
                <a:xfrm>
                  <a:off x="5618163" y="1824038"/>
                  <a:ext cx="139700" cy="288925"/>
                </a:xfrm>
                <a:custGeom>
                  <a:avLst/>
                  <a:gdLst/>
                  <a:ahLst/>
                  <a:cxnLst>
                    <a:cxn ang="0">
                      <a:pos x="0" y="6"/>
                    </a:cxn>
                    <a:cxn ang="0">
                      <a:pos x="73" y="198"/>
                    </a:cxn>
                    <a:cxn ang="0">
                      <a:pos x="107" y="229"/>
                    </a:cxn>
                    <a:cxn ang="0">
                      <a:pos x="24" y="0"/>
                    </a:cxn>
                    <a:cxn ang="0">
                      <a:pos x="0" y="6"/>
                    </a:cxn>
                  </a:cxnLst>
                  <a:rect l="0" t="0" r="r" b="b"/>
                  <a:pathLst>
                    <a:path w="110" h="229">
                      <a:moveTo>
                        <a:pt x="0" y="6"/>
                      </a:moveTo>
                      <a:cubicBezTo>
                        <a:pt x="0" y="8"/>
                        <a:pt x="73" y="198"/>
                        <a:pt x="73" y="198"/>
                      </a:cubicBezTo>
                      <a:cubicBezTo>
                        <a:pt x="73" y="198"/>
                        <a:pt x="103" y="229"/>
                        <a:pt x="107" y="229"/>
                      </a:cubicBezTo>
                      <a:cubicBezTo>
                        <a:pt x="110" y="229"/>
                        <a:pt x="24" y="0"/>
                        <a:pt x="24" y="0"/>
                      </a:cubicBezTo>
                      <a:lnTo>
                        <a:pt x="0" y="6"/>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13" name="Freeform 62"/>
                <p:cNvSpPr>
                  <a:spLocks/>
                </p:cNvSpPr>
                <p:nvPr/>
              </p:nvSpPr>
              <p:spPr bwMode="auto">
                <a:xfrm>
                  <a:off x="5495925" y="1824038"/>
                  <a:ext cx="149225" cy="285750"/>
                </a:xfrm>
                <a:custGeom>
                  <a:avLst/>
                  <a:gdLst/>
                  <a:ahLst/>
                  <a:cxnLst>
                    <a:cxn ang="0">
                      <a:pos x="93" y="8"/>
                    </a:cxn>
                    <a:cxn ang="0">
                      <a:pos x="25" y="155"/>
                    </a:cxn>
                    <a:cxn ang="0">
                      <a:pos x="0" y="180"/>
                    </a:cxn>
                    <a:cxn ang="0">
                      <a:pos x="8" y="146"/>
                    </a:cxn>
                    <a:cxn ang="0">
                      <a:pos x="73" y="0"/>
                    </a:cxn>
                    <a:cxn ang="0">
                      <a:pos x="94" y="6"/>
                    </a:cxn>
                    <a:cxn ang="0">
                      <a:pos x="93" y="8"/>
                    </a:cxn>
                  </a:cxnLst>
                  <a:rect l="0" t="0" r="r" b="b"/>
                  <a:pathLst>
                    <a:path w="94" h="180">
                      <a:moveTo>
                        <a:pt x="93" y="8"/>
                      </a:moveTo>
                      <a:lnTo>
                        <a:pt x="25" y="155"/>
                      </a:lnTo>
                      <a:lnTo>
                        <a:pt x="0" y="180"/>
                      </a:lnTo>
                      <a:lnTo>
                        <a:pt x="8" y="146"/>
                      </a:lnTo>
                      <a:lnTo>
                        <a:pt x="73" y="0"/>
                      </a:lnTo>
                      <a:lnTo>
                        <a:pt x="94" y="6"/>
                      </a:lnTo>
                      <a:lnTo>
                        <a:pt x="93" y="8"/>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14" name="Freeform 63"/>
                <p:cNvSpPr>
                  <a:spLocks/>
                </p:cNvSpPr>
                <p:nvPr/>
              </p:nvSpPr>
              <p:spPr bwMode="auto">
                <a:xfrm>
                  <a:off x="5495925" y="1824038"/>
                  <a:ext cx="149225" cy="285750"/>
                </a:xfrm>
                <a:custGeom>
                  <a:avLst/>
                  <a:gdLst/>
                  <a:ahLst/>
                  <a:cxnLst>
                    <a:cxn ang="0">
                      <a:pos x="93" y="8"/>
                    </a:cxn>
                    <a:cxn ang="0">
                      <a:pos x="25" y="155"/>
                    </a:cxn>
                    <a:cxn ang="0">
                      <a:pos x="0" y="180"/>
                    </a:cxn>
                    <a:cxn ang="0">
                      <a:pos x="8" y="146"/>
                    </a:cxn>
                    <a:cxn ang="0">
                      <a:pos x="73" y="0"/>
                    </a:cxn>
                    <a:cxn ang="0">
                      <a:pos x="94" y="6"/>
                    </a:cxn>
                  </a:cxnLst>
                  <a:rect l="0" t="0" r="r" b="b"/>
                  <a:pathLst>
                    <a:path w="94" h="180">
                      <a:moveTo>
                        <a:pt x="93" y="8"/>
                      </a:moveTo>
                      <a:lnTo>
                        <a:pt x="25" y="155"/>
                      </a:lnTo>
                      <a:lnTo>
                        <a:pt x="0" y="180"/>
                      </a:lnTo>
                      <a:lnTo>
                        <a:pt x="8" y="146"/>
                      </a:lnTo>
                      <a:lnTo>
                        <a:pt x="73" y="0"/>
                      </a:lnTo>
                      <a:lnTo>
                        <a:pt x="94" y="6"/>
                      </a:lnTo>
                    </a:path>
                  </a:pathLst>
                </a:custGeom>
                <a:no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15" name="Freeform 64"/>
                <p:cNvSpPr>
                  <a:spLocks/>
                </p:cNvSpPr>
                <p:nvPr/>
              </p:nvSpPr>
              <p:spPr bwMode="auto">
                <a:xfrm>
                  <a:off x="5626100" y="1727200"/>
                  <a:ext cx="15875" cy="47625"/>
                </a:xfrm>
                <a:custGeom>
                  <a:avLst/>
                  <a:gdLst/>
                  <a:ahLst/>
                  <a:cxnLst>
                    <a:cxn ang="0">
                      <a:pos x="13" y="32"/>
                    </a:cxn>
                    <a:cxn ang="0">
                      <a:pos x="7" y="38"/>
                    </a:cxn>
                    <a:cxn ang="0">
                      <a:pos x="7" y="38"/>
                    </a:cxn>
                    <a:cxn ang="0">
                      <a:pos x="0" y="32"/>
                    </a:cxn>
                    <a:cxn ang="0">
                      <a:pos x="0" y="6"/>
                    </a:cxn>
                    <a:cxn ang="0">
                      <a:pos x="7" y="0"/>
                    </a:cxn>
                    <a:cxn ang="0">
                      <a:pos x="7" y="0"/>
                    </a:cxn>
                    <a:cxn ang="0">
                      <a:pos x="13" y="6"/>
                    </a:cxn>
                    <a:cxn ang="0">
                      <a:pos x="13" y="32"/>
                    </a:cxn>
                  </a:cxnLst>
                  <a:rect l="0" t="0" r="r" b="b"/>
                  <a:pathLst>
                    <a:path w="13" h="38">
                      <a:moveTo>
                        <a:pt x="13" y="32"/>
                      </a:moveTo>
                      <a:cubicBezTo>
                        <a:pt x="13" y="35"/>
                        <a:pt x="10" y="38"/>
                        <a:pt x="7" y="38"/>
                      </a:cubicBezTo>
                      <a:cubicBezTo>
                        <a:pt x="7" y="38"/>
                        <a:pt x="7" y="38"/>
                        <a:pt x="7" y="38"/>
                      </a:cubicBezTo>
                      <a:cubicBezTo>
                        <a:pt x="3" y="38"/>
                        <a:pt x="0" y="35"/>
                        <a:pt x="0" y="32"/>
                      </a:cubicBezTo>
                      <a:cubicBezTo>
                        <a:pt x="0" y="6"/>
                        <a:pt x="0" y="6"/>
                        <a:pt x="0" y="6"/>
                      </a:cubicBezTo>
                      <a:cubicBezTo>
                        <a:pt x="0" y="2"/>
                        <a:pt x="3" y="0"/>
                        <a:pt x="7" y="0"/>
                      </a:cubicBezTo>
                      <a:cubicBezTo>
                        <a:pt x="7" y="0"/>
                        <a:pt x="7" y="0"/>
                        <a:pt x="7" y="0"/>
                      </a:cubicBezTo>
                      <a:cubicBezTo>
                        <a:pt x="10" y="0"/>
                        <a:pt x="13" y="2"/>
                        <a:pt x="13" y="6"/>
                      </a:cubicBezTo>
                      <a:lnTo>
                        <a:pt x="13" y="32"/>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59" name="Group 158"/>
            <p:cNvGrpSpPr/>
            <p:nvPr/>
          </p:nvGrpSpPr>
          <p:grpSpPr>
            <a:xfrm>
              <a:off x="3472860" y="1899799"/>
              <a:ext cx="507337" cy="593487"/>
              <a:chOff x="4859210" y="1630618"/>
              <a:chExt cx="507337" cy="593487"/>
            </a:xfrm>
          </p:grpSpPr>
          <p:grpSp>
            <p:nvGrpSpPr>
              <p:cNvPr id="100" name="Group 140"/>
              <p:cNvGrpSpPr/>
              <p:nvPr/>
            </p:nvGrpSpPr>
            <p:grpSpPr>
              <a:xfrm rot="2327168">
                <a:off x="4859210" y="1630618"/>
                <a:ext cx="507337" cy="593487"/>
                <a:chOff x="4468813" y="1739900"/>
                <a:chExt cx="588963" cy="688975"/>
              </a:xfrm>
              <a:solidFill>
                <a:schemeClr val="accent2"/>
              </a:solidFill>
            </p:grpSpPr>
            <p:sp>
              <p:nvSpPr>
                <p:cNvPr id="107" name="Oval 30"/>
                <p:cNvSpPr>
                  <a:spLocks noChangeArrowheads="1"/>
                </p:cNvSpPr>
                <p:nvPr/>
              </p:nvSpPr>
              <p:spPr bwMode="auto">
                <a:xfrm>
                  <a:off x="4468813" y="1739900"/>
                  <a:ext cx="588963" cy="588963"/>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08" name="Freeform 31"/>
                <p:cNvSpPr>
                  <a:spLocks/>
                </p:cNvSpPr>
                <p:nvPr/>
              </p:nvSpPr>
              <p:spPr bwMode="auto">
                <a:xfrm>
                  <a:off x="4618038" y="2289175"/>
                  <a:ext cx="150813" cy="139700"/>
                </a:xfrm>
                <a:custGeom>
                  <a:avLst/>
                  <a:gdLst/>
                  <a:ahLst/>
                  <a:cxnLst>
                    <a:cxn ang="0">
                      <a:pos x="0" y="0"/>
                    </a:cxn>
                    <a:cxn ang="0">
                      <a:pos x="8" y="88"/>
                    </a:cxn>
                    <a:cxn ang="0">
                      <a:pos x="95" y="15"/>
                    </a:cxn>
                    <a:cxn ang="0">
                      <a:pos x="0" y="0"/>
                    </a:cxn>
                  </a:cxnLst>
                  <a:rect l="0" t="0" r="r" b="b"/>
                  <a:pathLst>
                    <a:path w="95" h="88">
                      <a:moveTo>
                        <a:pt x="0" y="0"/>
                      </a:moveTo>
                      <a:lnTo>
                        <a:pt x="8" y="88"/>
                      </a:lnTo>
                      <a:lnTo>
                        <a:pt x="95" y="15"/>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1" name="Group 139"/>
              <p:cNvGrpSpPr/>
              <p:nvPr/>
            </p:nvGrpSpPr>
            <p:grpSpPr>
              <a:xfrm>
                <a:off x="4952297" y="1709298"/>
                <a:ext cx="377426" cy="376058"/>
                <a:chOff x="4530725" y="1808163"/>
                <a:chExt cx="438150" cy="436563"/>
              </a:xfrm>
            </p:grpSpPr>
            <p:sp>
              <p:nvSpPr>
                <p:cNvPr id="102" name="Freeform 65"/>
                <p:cNvSpPr>
                  <a:spLocks noEditPoints="1"/>
                </p:cNvSpPr>
                <p:nvPr/>
              </p:nvSpPr>
              <p:spPr bwMode="auto">
                <a:xfrm>
                  <a:off x="4668838" y="1808163"/>
                  <a:ext cx="160338" cy="436563"/>
                </a:xfrm>
                <a:custGeom>
                  <a:avLst/>
                  <a:gdLst/>
                  <a:ahLst/>
                  <a:cxnLst>
                    <a:cxn ang="0">
                      <a:pos x="64" y="0"/>
                    </a:cxn>
                    <a:cxn ang="0">
                      <a:pos x="0" y="172"/>
                    </a:cxn>
                    <a:cxn ang="0">
                      <a:pos x="64" y="345"/>
                    </a:cxn>
                    <a:cxn ang="0">
                      <a:pos x="127" y="172"/>
                    </a:cxn>
                    <a:cxn ang="0">
                      <a:pos x="64" y="0"/>
                    </a:cxn>
                    <a:cxn ang="0">
                      <a:pos x="64" y="317"/>
                    </a:cxn>
                    <a:cxn ang="0">
                      <a:pos x="10" y="172"/>
                    </a:cxn>
                    <a:cxn ang="0">
                      <a:pos x="64" y="28"/>
                    </a:cxn>
                    <a:cxn ang="0">
                      <a:pos x="117" y="172"/>
                    </a:cxn>
                    <a:cxn ang="0">
                      <a:pos x="64" y="317"/>
                    </a:cxn>
                  </a:cxnLst>
                  <a:rect l="0" t="0" r="r" b="b"/>
                  <a:pathLst>
                    <a:path w="127" h="345">
                      <a:moveTo>
                        <a:pt x="64" y="0"/>
                      </a:moveTo>
                      <a:cubicBezTo>
                        <a:pt x="29" y="0"/>
                        <a:pt x="0" y="77"/>
                        <a:pt x="0" y="172"/>
                      </a:cubicBezTo>
                      <a:cubicBezTo>
                        <a:pt x="0" y="268"/>
                        <a:pt x="29" y="345"/>
                        <a:pt x="64" y="345"/>
                      </a:cubicBezTo>
                      <a:cubicBezTo>
                        <a:pt x="99" y="345"/>
                        <a:pt x="127" y="268"/>
                        <a:pt x="127" y="172"/>
                      </a:cubicBezTo>
                      <a:cubicBezTo>
                        <a:pt x="127" y="77"/>
                        <a:pt x="99" y="0"/>
                        <a:pt x="64" y="0"/>
                      </a:cubicBezTo>
                      <a:close/>
                      <a:moveTo>
                        <a:pt x="64" y="317"/>
                      </a:moveTo>
                      <a:cubicBezTo>
                        <a:pt x="34" y="317"/>
                        <a:pt x="10" y="252"/>
                        <a:pt x="10" y="172"/>
                      </a:cubicBezTo>
                      <a:cubicBezTo>
                        <a:pt x="10" y="92"/>
                        <a:pt x="34" y="28"/>
                        <a:pt x="64" y="28"/>
                      </a:cubicBezTo>
                      <a:cubicBezTo>
                        <a:pt x="93" y="28"/>
                        <a:pt x="117" y="92"/>
                        <a:pt x="117" y="172"/>
                      </a:cubicBezTo>
                      <a:cubicBezTo>
                        <a:pt x="117" y="252"/>
                        <a:pt x="93" y="317"/>
                        <a:pt x="64" y="317"/>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03" name="Freeform 66"/>
                <p:cNvSpPr>
                  <a:spLocks noEditPoints="1"/>
                </p:cNvSpPr>
                <p:nvPr/>
              </p:nvSpPr>
              <p:spPr bwMode="auto">
                <a:xfrm>
                  <a:off x="4530725" y="1946275"/>
                  <a:ext cx="438150" cy="160338"/>
                </a:xfrm>
                <a:custGeom>
                  <a:avLst/>
                  <a:gdLst/>
                  <a:ahLst/>
                  <a:cxnLst>
                    <a:cxn ang="0">
                      <a:pos x="346" y="63"/>
                    </a:cxn>
                    <a:cxn ang="0">
                      <a:pos x="173" y="0"/>
                    </a:cxn>
                    <a:cxn ang="0">
                      <a:pos x="0" y="63"/>
                    </a:cxn>
                    <a:cxn ang="0">
                      <a:pos x="173" y="127"/>
                    </a:cxn>
                    <a:cxn ang="0">
                      <a:pos x="346" y="63"/>
                    </a:cxn>
                    <a:cxn ang="0">
                      <a:pos x="28" y="63"/>
                    </a:cxn>
                    <a:cxn ang="0">
                      <a:pos x="173" y="10"/>
                    </a:cxn>
                    <a:cxn ang="0">
                      <a:pos x="317" y="63"/>
                    </a:cxn>
                    <a:cxn ang="0">
                      <a:pos x="173" y="117"/>
                    </a:cxn>
                    <a:cxn ang="0">
                      <a:pos x="28" y="63"/>
                    </a:cxn>
                  </a:cxnLst>
                  <a:rect l="0" t="0" r="r" b="b"/>
                  <a:pathLst>
                    <a:path w="346" h="127">
                      <a:moveTo>
                        <a:pt x="346" y="63"/>
                      </a:moveTo>
                      <a:cubicBezTo>
                        <a:pt x="346" y="28"/>
                        <a:pt x="268" y="0"/>
                        <a:pt x="173" y="0"/>
                      </a:cubicBezTo>
                      <a:cubicBezTo>
                        <a:pt x="77" y="0"/>
                        <a:pt x="0" y="28"/>
                        <a:pt x="0" y="63"/>
                      </a:cubicBezTo>
                      <a:cubicBezTo>
                        <a:pt x="0" y="99"/>
                        <a:pt x="77" y="127"/>
                        <a:pt x="173" y="127"/>
                      </a:cubicBezTo>
                      <a:cubicBezTo>
                        <a:pt x="268" y="127"/>
                        <a:pt x="346" y="99"/>
                        <a:pt x="346" y="63"/>
                      </a:cubicBezTo>
                      <a:close/>
                      <a:moveTo>
                        <a:pt x="28" y="63"/>
                      </a:moveTo>
                      <a:cubicBezTo>
                        <a:pt x="28" y="34"/>
                        <a:pt x="93" y="10"/>
                        <a:pt x="173" y="10"/>
                      </a:cubicBezTo>
                      <a:cubicBezTo>
                        <a:pt x="253" y="10"/>
                        <a:pt x="317" y="34"/>
                        <a:pt x="317" y="63"/>
                      </a:cubicBezTo>
                      <a:cubicBezTo>
                        <a:pt x="317" y="93"/>
                        <a:pt x="253" y="117"/>
                        <a:pt x="173" y="117"/>
                      </a:cubicBezTo>
                      <a:cubicBezTo>
                        <a:pt x="93" y="117"/>
                        <a:pt x="28" y="93"/>
                        <a:pt x="28" y="63"/>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04" name="Freeform 67"/>
                <p:cNvSpPr>
                  <a:spLocks noEditPoints="1"/>
                </p:cNvSpPr>
                <p:nvPr/>
              </p:nvSpPr>
              <p:spPr bwMode="auto">
                <a:xfrm>
                  <a:off x="4562475" y="1839913"/>
                  <a:ext cx="373063" cy="373063"/>
                </a:xfrm>
                <a:custGeom>
                  <a:avLst/>
                  <a:gdLst/>
                  <a:ahLst/>
                  <a:cxnLst>
                    <a:cxn ang="0">
                      <a:pos x="269" y="25"/>
                    </a:cxn>
                    <a:cxn ang="0">
                      <a:pos x="102" y="102"/>
                    </a:cxn>
                    <a:cxn ang="0">
                      <a:pos x="25" y="270"/>
                    </a:cxn>
                    <a:cxn ang="0">
                      <a:pos x="192" y="192"/>
                    </a:cxn>
                    <a:cxn ang="0">
                      <a:pos x="269" y="25"/>
                    </a:cxn>
                    <a:cxn ang="0">
                      <a:pos x="44" y="250"/>
                    </a:cxn>
                    <a:cxn ang="0">
                      <a:pos x="109" y="110"/>
                    </a:cxn>
                    <a:cxn ang="0">
                      <a:pos x="249" y="45"/>
                    </a:cxn>
                    <a:cxn ang="0">
                      <a:pos x="184" y="185"/>
                    </a:cxn>
                    <a:cxn ang="0">
                      <a:pos x="44" y="250"/>
                    </a:cxn>
                  </a:cxnLst>
                  <a:rect l="0" t="0" r="r" b="b"/>
                  <a:pathLst>
                    <a:path w="294" h="294">
                      <a:moveTo>
                        <a:pt x="269" y="25"/>
                      </a:moveTo>
                      <a:cubicBezTo>
                        <a:pt x="244" y="0"/>
                        <a:pt x="169" y="35"/>
                        <a:pt x="102" y="102"/>
                      </a:cubicBezTo>
                      <a:cubicBezTo>
                        <a:pt x="34" y="170"/>
                        <a:pt x="0" y="245"/>
                        <a:pt x="25" y="270"/>
                      </a:cubicBezTo>
                      <a:cubicBezTo>
                        <a:pt x="49" y="294"/>
                        <a:pt x="124" y="260"/>
                        <a:pt x="192" y="192"/>
                      </a:cubicBezTo>
                      <a:cubicBezTo>
                        <a:pt x="259" y="125"/>
                        <a:pt x="294" y="50"/>
                        <a:pt x="269" y="25"/>
                      </a:cubicBezTo>
                      <a:close/>
                      <a:moveTo>
                        <a:pt x="44" y="250"/>
                      </a:moveTo>
                      <a:cubicBezTo>
                        <a:pt x="24" y="229"/>
                        <a:pt x="53" y="166"/>
                        <a:pt x="109" y="110"/>
                      </a:cubicBezTo>
                      <a:cubicBezTo>
                        <a:pt x="166" y="53"/>
                        <a:pt x="228" y="24"/>
                        <a:pt x="249" y="45"/>
                      </a:cubicBezTo>
                      <a:cubicBezTo>
                        <a:pt x="270" y="66"/>
                        <a:pt x="241" y="129"/>
                        <a:pt x="184" y="185"/>
                      </a:cubicBezTo>
                      <a:cubicBezTo>
                        <a:pt x="128" y="242"/>
                        <a:pt x="65" y="271"/>
                        <a:pt x="44" y="250"/>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05" name="Freeform 68"/>
                <p:cNvSpPr>
                  <a:spLocks noEditPoints="1"/>
                </p:cNvSpPr>
                <p:nvPr/>
              </p:nvSpPr>
              <p:spPr bwMode="auto">
                <a:xfrm>
                  <a:off x="4562475" y="1839913"/>
                  <a:ext cx="373063" cy="373063"/>
                </a:xfrm>
                <a:custGeom>
                  <a:avLst/>
                  <a:gdLst/>
                  <a:ahLst/>
                  <a:cxnLst>
                    <a:cxn ang="0">
                      <a:pos x="269" y="270"/>
                    </a:cxn>
                    <a:cxn ang="0">
                      <a:pos x="192" y="102"/>
                    </a:cxn>
                    <a:cxn ang="0">
                      <a:pos x="25" y="25"/>
                    </a:cxn>
                    <a:cxn ang="0">
                      <a:pos x="102" y="192"/>
                    </a:cxn>
                    <a:cxn ang="0">
                      <a:pos x="269" y="270"/>
                    </a:cxn>
                    <a:cxn ang="0">
                      <a:pos x="44" y="45"/>
                    </a:cxn>
                    <a:cxn ang="0">
                      <a:pos x="184" y="110"/>
                    </a:cxn>
                    <a:cxn ang="0">
                      <a:pos x="249" y="250"/>
                    </a:cxn>
                    <a:cxn ang="0">
                      <a:pos x="109" y="185"/>
                    </a:cxn>
                    <a:cxn ang="0">
                      <a:pos x="44" y="45"/>
                    </a:cxn>
                  </a:cxnLst>
                  <a:rect l="0" t="0" r="r" b="b"/>
                  <a:pathLst>
                    <a:path w="294" h="294">
                      <a:moveTo>
                        <a:pt x="269" y="270"/>
                      </a:moveTo>
                      <a:cubicBezTo>
                        <a:pt x="294" y="245"/>
                        <a:pt x="259" y="170"/>
                        <a:pt x="192" y="102"/>
                      </a:cubicBezTo>
                      <a:cubicBezTo>
                        <a:pt x="124" y="35"/>
                        <a:pt x="49" y="0"/>
                        <a:pt x="25" y="25"/>
                      </a:cubicBezTo>
                      <a:cubicBezTo>
                        <a:pt x="0" y="50"/>
                        <a:pt x="34" y="125"/>
                        <a:pt x="102" y="192"/>
                      </a:cubicBezTo>
                      <a:cubicBezTo>
                        <a:pt x="169" y="260"/>
                        <a:pt x="244" y="294"/>
                        <a:pt x="269" y="270"/>
                      </a:cubicBezTo>
                      <a:close/>
                      <a:moveTo>
                        <a:pt x="44" y="45"/>
                      </a:moveTo>
                      <a:cubicBezTo>
                        <a:pt x="65" y="24"/>
                        <a:pt x="128" y="53"/>
                        <a:pt x="184" y="110"/>
                      </a:cubicBezTo>
                      <a:cubicBezTo>
                        <a:pt x="241" y="166"/>
                        <a:pt x="270" y="229"/>
                        <a:pt x="249" y="250"/>
                      </a:cubicBezTo>
                      <a:cubicBezTo>
                        <a:pt x="228" y="271"/>
                        <a:pt x="166" y="242"/>
                        <a:pt x="109" y="185"/>
                      </a:cubicBezTo>
                      <a:cubicBezTo>
                        <a:pt x="53" y="129"/>
                        <a:pt x="24" y="66"/>
                        <a:pt x="44" y="45"/>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06" name="Oval 69"/>
                <p:cNvSpPr>
                  <a:spLocks noChangeArrowheads="1"/>
                </p:cNvSpPr>
                <p:nvPr/>
              </p:nvSpPr>
              <p:spPr bwMode="auto">
                <a:xfrm>
                  <a:off x="4714875" y="1993900"/>
                  <a:ext cx="68263" cy="66675"/>
                </a:xfrm>
                <a:prstGeom prst="ellipse">
                  <a:avLst/>
                </a:pr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56" name="Group 155"/>
            <p:cNvGrpSpPr/>
            <p:nvPr/>
          </p:nvGrpSpPr>
          <p:grpSpPr>
            <a:xfrm rot="19909362">
              <a:off x="4386964" y="1433040"/>
              <a:ext cx="470413" cy="402040"/>
              <a:chOff x="4424663" y="1441256"/>
              <a:chExt cx="470413" cy="402040"/>
            </a:xfrm>
          </p:grpSpPr>
          <p:grpSp>
            <p:nvGrpSpPr>
              <p:cNvPr id="93" name="Group 153"/>
              <p:cNvGrpSpPr/>
              <p:nvPr/>
            </p:nvGrpSpPr>
            <p:grpSpPr>
              <a:xfrm rot="4911537">
                <a:off x="4458850" y="1407069"/>
                <a:ext cx="402040" cy="470413"/>
                <a:chOff x="3973513" y="1209674"/>
                <a:chExt cx="466725" cy="546101"/>
              </a:xfrm>
              <a:solidFill>
                <a:schemeClr val="accent6"/>
              </a:solidFill>
            </p:grpSpPr>
            <p:sp>
              <p:nvSpPr>
                <p:cNvPr id="98" name="Oval 34"/>
                <p:cNvSpPr>
                  <a:spLocks noChangeArrowheads="1"/>
                </p:cNvSpPr>
                <p:nvPr/>
              </p:nvSpPr>
              <p:spPr bwMode="auto">
                <a:xfrm>
                  <a:off x="3973513" y="1209674"/>
                  <a:ext cx="466725" cy="466725"/>
                </a:xfrm>
                <a:prstGeom prst="ellipse">
                  <a:avLst/>
                </a:prstGeom>
                <a:solidFill>
                  <a:schemeClr val="accent5"/>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9" name="Freeform 35"/>
                <p:cNvSpPr>
                  <a:spLocks/>
                </p:cNvSpPr>
                <p:nvPr/>
              </p:nvSpPr>
              <p:spPr bwMode="auto">
                <a:xfrm>
                  <a:off x="4202113" y="1644650"/>
                  <a:ext cx="119063" cy="111125"/>
                </a:xfrm>
                <a:custGeom>
                  <a:avLst/>
                  <a:gdLst/>
                  <a:ahLst/>
                  <a:cxnLst>
                    <a:cxn ang="0">
                      <a:pos x="75" y="0"/>
                    </a:cxn>
                    <a:cxn ang="0">
                      <a:pos x="69" y="70"/>
                    </a:cxn>
                    <a:cxn ang="0">
                      <a:pos x="0" y="12"/>
                    </a:cxn>
                    <a:cxn ang="0">
                      <a:pos x="75" y="0"/>
                    </a:cxn>
                  </a:cxnLst>
                  <a:rect l="0" t="0" r="r" b="b"/>
                  <a:pathLst>
                    <a:path w="75" h="70">
                      <a:moveTo>
                        <a:pt x="75" y="0"/>
                      </a:moveTo>
                      <a:lnTo>
                        <a:pt x="69" y="70"/>
                      </a:lnTo>
                      <a:lnTo>
                        <a:pt x="0" y="12"/>
                      </a:lnTo>
                      <a:lnTo>
                        <a:pt x="75" y="0"/>
                      </a:lnTo>
                      <a:close/>
                    </a:path>
                  </a:pathLst>
                </a:custGeom>
                <a:solidFill>
                  <a:schemeClr val="accent5"/>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4" name="Group 154"/>
              <p:cNvGrpSpPr/>
              <p:nvPr/>
            </p:nvGrpSpPr>
            <p:grpSpPr>
              <a:xfrm>
                <a:off x="4632620" y="1523671"/>
                <a:ext cx="136748" cy="244780"/>
                <a:chOff x="4129088" y="1333500"/>
                <a:chExt cx="158750" cy="284163"/>
              </a:xfrm>
            </p:grpSpPr>
            <p:sp>
              <p:nvSpPr>
                <p:cNvPr id="95" name="Freeform 70"/>
                <p:cNvSpPr>
                  <a:spLocks noEditPoints="1"/>
                </p:cNvSpPr>
                <p:nvPr/>
              </p:nvSpPr>
              <p:spPr bwMode="auto">
                <a:xfrm>
                  <a:off x="4129088" y="1333500"/>
                  <a:ext cx="158750" cy="158750"/>
                </a:xfrm>
                <a:custGeom>
                  <a:avLst/>
                  <a:gdLst/>
                  <a:ahLst/>
                  <a:cxnLst>
                    <a:cxn ang="0">
                      <a:pos x="63" y="0"/>
                    </a:cxn>
                    <a:cxn ang="0">
                      <a:pos x="0" y="63"/>
                    </a:cxn>
                    <a:cxn ang="0">
                      <a:pos x="63" y="126"/>
                    </a:cxn>
                    <a:cxn ang="0">
                      <a:pos x="126" y="63"/>
                    </a:cxn>
                    <a:cxn ang="0">
                      <a:pos x="63" y="0"/>
                    </a:cxn>
                    <a:cxn ang="0">
                      <a:pos x="63" y="114"/>
                    </a:cxn>
                    <a:cxn ang="0">
                      <a:pos x="12" y="63"/>
                    </a:cxn>
                    <a:cxn ang="0">
                      <a:pos x="63" y="12"/>
                    </a:cxn>
                    <a:cxn ang="0">
                      <a:pos x="115" y="63"/>
                    </a:cxn>
                    <a:cxn ang="0">
                      <a:pos x="63" y="114"/>
                    </a:cxn>
                  </a:cxnLst>
                  <a:rect l="0" t="0" r="r" b="b"/>
                  <a:pathLst>
                    <a:path w="126" h="126">
                      <a:moveTo>
                        <a:pt x="63" y="0"/>
                      </a:moveTo>
                      <a:cubicBezTo>
                        <a:pt x="29" y="0"/>
                        <a:pt x="0" y="28"/>
                        <a:pt x="0" y="63"/>
                      </a:cubicBezTo>
                      <a:cubicBezTo>
                        <a:pt x="0" y="98"/>
                        <a:pt x="29" y="126"/>
                        <a:pt x="63" y="126"/>
                      </a:cubicBezTo>
                      <a:cubicBezTo>
                        <a:pt x="98" y="126"/>
                        <a:pt x="126" y="98"/>
                        <a:pt x="126" y="63"/>
                      </a:cubicBezTo>
                      <a:cubicBezTo>
                        <a:pt x="126" y="28"/>
                        <a:pt x="98" y="0"/>
                        <a:pt x="63" y="0"/>
                      </a:cubicBezTo>
                      <a:close/>
                      <a:moveTo>
                        <a:pt x="63" y="114"/>
                      </a:moveTo>
                      <a:cubicBezTo>
                        <a:pt x="35" y="114"/>
                        <a:pt x="12" y="91"/>
                        <a:pt x="12" y="63"/>
                      </a:cubicBezTo>
                      <a:cubicBezTo>
                        <a:pt x="12" y="35"/>
                        <a:pt x="35" y="12"/>
                        <a:pt x="63" y="12"/>
                      </a:cubicBezTo>
                      <a:cubicBezTo>
                        <a:pt x="92" y="12"/>
                        <a:pt x="115" y="35"/>
                        <a:pt x="115" y="63"/>
                      </a:cubicBezTo>
                      <a:cubicBezTo>
                        <a:pt x="115" y="91"/>
                        <a:pt x="92" y="114"/>
                        <a:pt x="63" y="114"/>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6" name="Rectangle 71"/>
                <p:cNvSpPr>
                  <a:spLocks noChangeArrowheads="1"/>
                </p:cNvSpPr>
                <p:nvPr/>
              </p:nvSpPr>
              <p:spPr bwMode="auto">
                <a:xfrm>
                  <a:off x="4198938" y="1484313"/>
                  <a:ext cx="20638" cy="77788"/>
                </a:xfrm>
                <a:prstGeom prst="rect">
                  <a:avLst/>
                </a:prstGeom>
                <a:solidFill>
                  <a:srgbClr val="F2F2F2"/>
                </a:solidFill>
                <a:ln w="9525">
                  <a:noFill/>
                  <a:miter lim="800000"/>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7" name="Freeform 72"/>
                <p:cNvSpPr>
                  <a:spLocks/>
                </p:cNvSpPr>
                <p:nvPr/>
              </p:nvSpPr>
              <p:spPr bwMode="auto">
                <a:xfrm>
                  <a:off x="4192588" y="1509713"/>
                  <a:ext cx="33338" cy="107950"/>
                </a:xfrm>
                <a:custGeom>
                  <a:avLst/>
                  <a:gdLst/>
                  <a:ahLst/>
                  <a:cxnLst>
                    <a:cxn ang="0">
                      <a:pos x="27" y="71"/>
                    </a:cxn>
                    <a:cxn ang="0">
                      <a:pos x="13" y="85"/>
                    </a:cxn>
                    <a:cxn ang="0">
                      <a:pos x="13" y="85"/>
                    </a:cxn>
                    <a:cxn ang="0">
                      <a:pos x="0" y="71"/>
                    </a:cxn>
                    <a:cxn ang="0">
                      <a:pos x="0" y="13"/>
                    </a:cxn>
                    <a:cxn ang="0">
                      <a:pos x="13" y="0"/>
                    </a:cxn>
                    <a:cxn ang="0">
                      <a:pos x="13" y="0"/>
                    </a:cxn>
                    <a:cxn ang="0">
                      <a:pos x="27" y="13"/>
                    </a:cxn>
                    <a:cxn ang="0">
                      <a:pos x="27" y="71"/>
                    </a:cxn>
                  </a:cxnLst>
                  <a:rect l="0" t="0" r="r" b="b"/>
                  <a:pathLst>
                    <a:path w="27" h="85">
                      <a:moveTo>
                        <a:pt x="27" y="71"/>
                      </a:moveTo>
                      <a:cubicBezTo>
                        <a:pt x="27" y="79"/>
                        <a:pt x="21" y="85"/>
                        <a:pt x="13" y="85"/>
                      </a:cubicBezTo>
                      <a:cubicBezTo>
                        <a:pt x="13" y="85"/>
                        <a:pt x="13" y="85"/>
                        <a:pt x="13" y="85"/>
                      </a:cubicBezTo>
                      <a:cubicBezTo>
                        <a:pt x="6" y="85"/>
                        <a:pt x="0" y="79"/>
                        <a:pt x="0" y="71"/>
                      </a:cubicBezTo>
                      <a:cubicBezTo>
                        <a:pt x="0" y="13"/>
                        <a:pt x="0" y="13"/>
                        <a:pt x="0" y="13"/>
                      </a:cubicBezTo>
                      <a:cubicBezTo>
                        <a:pt x="0" y="6"/>
                        <a:pt x="6" y="0"/>
                        <a:pt x="13" y="0"/>
                      </a:cubicBezTo>
                      <a:cubicBezTo>
                        <a:pt x="13" y="0"/>
                        <a:pt x="13" y="0"/>
                        <a:pt x="13" y="0"/>
                      </a:cubicBezTo>
                      <a:cubicBezTo>
                        <a:pt x="21" y="0"/>
                        <a:pt x="27" y="6"/>
                        <a:pt x="27" y="13"/>
                      </a:cubicBezTo>
                      <a:lnTo>
                        <a:pt x="27" y="71"/>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58" name="Group 157"/>
            <p:cNvGrpSpPr/>
            <p:nvPr/>
          </p:nvGrpSpPr>
          <p:grpSpPr>
            <a:xfrm>
              <a:off x="3800720" y="1437894"/>
              <a:ext cx="544259" cy="463577"/>
              <a:chOff x="4214441" y="1844910"/>
              <a:chExt cx="544259" cy="463577"/>
            </a:xfrm>
          </p:grpSpPr>
          <p:grpSp>
            <p:nvGrpSpPr>
              <p:cNvPr id="87" name="Group 138"/>
              <p:cNvGrpSpPr/>
              <p:nvPr/>
            </p:nvGrpSpPr>
            <p:grpSpPr>
              <a:xfrm rot="4962133">
                <a:off x="4254782" y="1804569"/>
                <a:ext cx="463577" cy="544259"/>
                <a:chOff x="3767138" y="1962150"/>
                <a:chExt cx="538163" cy="631826"/>
              </a:xfrm>
              <a:solidFill>
                <a:schemeClr val="accent1"/>
              </a:solidFill>
            </p:grpSpPr>
            <p:sp>
              <p:nvSpPr>
                <p:cNvPr id="91" name="Oval 46"/>
                <p:cNvSpPr>
                  <a:spLocks noChangeArrowheads="1"/>
                </p:cNvSpPr>
                <p:nvPr/>
              </p:nvSpPr>
              <p:spPr bwMode="auto">
                <a:xfrm>
                  <a:off x="3767138" y="1962150"/>
                  <a:ext cx="538163" cy="53975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2" name="Freeform 47"/>
                <p:cNvSpPr>
                  <a:spLocks/>
                </p:cNvSpPr>
                <p:nvPr/>
              </p:nvSpPr>
              <p:spPr bwMode="auto">
                <a:xfrm>
                  <a:off x="4030663" y="2465388"/>
                  <a:ext cx="138113" cy="128588"/>
                </a:xfrm>
                <a:custGeom>
                  <a:avLst/>
                  <a:gdLst/>
                  <a:ahLst/>
                  <a:cxnLst>
                    <a:cxn ang="0">
                      <a:pos x="87" y="0"/>
                    </a:cxn>
                    <a:cxn ang="0">
                      <a:pos x="80" y="81"/>
                    </a:cxn>
                    <a:cxn ang="0">
                      <a:pos x="0" y="13"/>
                    </a:cxn>
                    <a:cxn ang="0">
                      <a:pos x="87" y="0"/>
                    </a:cxn>
                  </a:cxnLst>
                  <a:rect l="0" t="0" r="r" b="b"/>
                  <a:pathLst>
                    <a:path w="87" h="81">
                      <a:moveTo>
                        <a:pt x="87" y="0"/>
                      </a:moveTo>
                      <a:lnTo>
                        <a:pt x="80" y="81"/>
                      </a:lnTo>
                      <a:lnTo>
                        <a:pt x="0" y="13"/>
                      </a:lnTo>
                      <a:lnTo>
                        <a:pt x="87"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8" name="Group 137"/>
              <p:cNvGrpSpPr/>
              <p:nvPr/>
            </p:nvGrpSpPr>
            <p:grpSpPr>
              <a:xfrm>
                <a:off x="4463456" y="1922906"/>
                <a:ext cx="209224" cy="263924"/>
                <a:chOff x="3940175" y="2076450"/>
                <a:chExt cx="242888" cy="306388"/>
              </a:xfrm>
            </p:grpSpPr>
            <p:sp>
              <p:nvSpPr>
                <p:cNvPr id="89" name="Freeform 73"/>
                <p:cNvSpPr>
                  <a:spLocks noEditPoints="1"/>
                </p:cNvSpPr>
                <p:nvPr/>
              </p:nvSpPr>
              <p:spPr bwMode="auto">
                <a:xfrm>
                  <a:off x="4021138" y="2078038"/>
                  <a:ext cx="161925" cy="304800"/>
                </a:xfrm>
                <a:custGeom>
                  <a:avLst/>
                  <a:gdLst/>
                  <a:ahLst/>
                  <a:cxnLst>
                    <a:cxn ang="0">
                      <a:pos x="0" y="0"/>
                    </a:cxn>
                    <a:cxn ang="0">
                      <a:pos x="0" y="192"/>
                    </a:cxn>
                    <a:cxn ang="0">
                      <a:pos x="102" y="192"/>
                    </a:cxn>
                    <a:cxn ang="0">
                      <a:pos x="0" y="0"/>
                    </a:cxn>
                    <a:cxn ang="0">
                      <a:pos x="15" y="74"/>
                    </a:cxn>
                    <a:cxn ang="0">
                      <a:pos x="69" y="167"/>
                    </a:cxn>
                    <a:cxn ang="0">
                      <a:pos x="15" y="167"/>
                    </a:cxn>
                    <a:cxn ang="0">
                      <a:pos x="15" y="74"/>
                    </a:cxn>
                  </a:cxnLst>
                  <a:rect l="0" t="0" r="r" b="b"/>
                  <a:pathLst>
                    <a:path w="102" h="192">
                      <a:moveTo>
                        <a:pt x="0" y="0"/>
                      </a:moveTo>
                      <a:lnTo>
                        <a:pt x="0" y="192"/>
                      </a:lnTo>
                      <a:lnTo>
                        <a:pt x="102" y="192"/>
                      </a:lnTo>
                      <a:lnTo>
                        <a:pt x="0" y="0"/>
                      </a:lnTo>
                      <a:close/>
                      <a:moveTo>
                        <a:pt x="15" y="74"/>
                      </a:moveTo>
                      <a:lnTo>
                        <a:pt x="69" y="167"/>
                      </a:lnTo>
                      <a:lnTo>
                        <a:pt x="15" y="167"/>
                      </a:lnTo>
                      <a:lnTo>
                        <a:pt x="15" y="74"/>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90" name="Rectangle 74"/>
                <p:cNvSpPr>
                  <a:spLocks noChangeArrowheads="1"/>
                </p:cNvSpPr>
                <p:nvPr/>
              </p:nvSpPr>
              <p:spPr bwMode="auto">
                <a:xfrm>
                  <a:off x="3940175" y="2076450"/>
                  <a:ext cx="39688" cy="300038"/>
                </a:xfrm>
                <a:prstGeom prst="rect">
                  <a:avLst/>
                </a:prstGeom>
                <a:solidFill>
                  <a:srgbClr val="F2F2F2"/>
                </a:solidFill>
                <a:ln w="9525">
                  <a:noFill/>
                  <a:miter lim="800000"/>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55" name="Group 154"/>
            <p:cNvGrpSpPr/>
            <p:nvPr/>
          </p:nvGrpSpPr>
          <p:grpSpPr>
            <a:xfrm>
              <a:off x="4919124" y="1396921"/>
              <a:ext cx="470413" cy="402040"/>
              <a:chOff x="3895582" y="1483551"/>
              <a:chExt cx="470413" cy="402040"/>
            </a:xfrm>
          </p:grpSpPr>
          <p:grpSp>
            <p:nvGrpSpPr>
              <p:cNvPr id="83" name="Group 132"/>
              <p:cNvGrpSpPr/>
              <p:nvPr/>
            </p:nvGrpSpPr>
            <p:grpSpPr>
              <a:xfrm rot="4753204">
                <a:off x="3929769" y="1449364"/>
                <a:ext cx="402040" cy="470413"/>
                <a:chOff x="3308352" y="1454150"/>
                <a:chExt cx="466725" cy="546101"/>
              </a:xfrm>
              <a:solidFill>
                <a:schemeClr val="accent2"/>
              </a:solidFill>
            </p:grpSpPr>
            <p:sp>
              <p:nvSpPr>
                <p:cNvPr id="85" name="Oval 36"/>
                <p:cNvSpPr>
                  <a:spLocks noChangeArrowheads="1"/>
                </p:cNvSpPr>
                <p:nvPr/>
              </p:nvSpPr>
              <p:spPr bwMode="auto">
                <a:xfrm>
                  <a:off x="3308352" y="1454150"/>
                  <a:ext cx="466725" cy="465138"/>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86" name="Freeform 37"/>
                <p:cNvSpPr>
                  <a:spLocks/>
                </p:cNvSpPr>
                <p:nvPr/>
              </p:nvSpPr>
              <p:spPr bwMode="auto">
                <a:xfrm>
                  <a:off x="3536950" y="1887538"/>
                  <a:ext cx="120650" cy="112713"/>
                </a:xfrm>
                <a:custGeom>
                  <a:avLst/>
                  <a:gdLst/>
                  <a:ahLst/>
                  <a:cxnLst>
                    <a:cxn ang="0">
                      <a:pos x="76" y="0"/>
                    </a:cxn>
                    <a:cxn ang="0">
                      <a:pos x="70" y="71"/>
                    </a:cxn>
                    <a:cxn ang="0">
                      <a:pos x="0" y="12"/>
                    </a:cxn>
                    <a:cxn ang="0">
                      <a:pos x="76" y="0"/>
                    </a:cxn>
                  </a:cxnLst>
                  <a:rect l="0" t="0" r="r" b="b"/>
                  <a:pathLst>
                    <a:path w="76" h="71">
                      <a:moveTo>
                        <a:pt x="76" y="0"/>
                      </a:moveTo>
                      <a:lnTo>
                        <a:pt x="70" y="71"/>
                      </a:lnTo>
                      <a:lnTo>
                        <a:pt x="0" y="12"/>
                      </a:lnTo>
                      <a:lnTo>
                        <a:pt x="76"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84" name="Freeform 75"/>
              <p:cNvSpPr>
                <a:spLocks noEditPoints="1"/>
              </p:cNvSpPr>
              <p:nvPr/>
            </p:nvSpPr>
            <p:spPr bwMode="auto">
              <a:xfrm>
                <a:off x="4051208" y="1548557"/>
                <a:ext cx="236575" cy="239310"/>
              </a:xfrm>
              <a:custGeom>
                <a:avLst/>
                <a:gdLst/>
                <a:ahLst/>
                <a:cxnLst>
                  <a:cxn ang="0">
                    <a:pos x="139" y="105"/>
                  </a:cxn>
                  <a:cxn ang="0">
                    <a:pos x="134" y="93"/>
                  </a:cxn>
                  <a:cxn ang="0">
                    <a:pos x="134" y="42"/>
                  </a:cxn>
                  <a:cxn ang="0">
                    <a:pos x="139" y="35"/>
                  </a:cxn>
                  <a:cxn ang="0">
                    <a:pos x="140" y="35"/>
                  </a:cxn>
                  <a:cxn ang="0">
                    <a:pos x="140" y="12"/>
                  </a:cxn>
                  <a:cxn ang="0">
                    <a:pos x="139" y="12"/>
                  </a:cxn>
                  <a:cxn ang="0">
                    <a:pos x="139" y="12"/>
                  </a:cxn>
                  <a:cxn ang="0">
                    <a:pos x="108" y="0"/>
                  </a:cxn>
                  <a:cxn ang="0">
                    <a:pos x="77" y="12"/>
                  </a:cxn>
                  <a:cxn ang="0">
                    <a:pos x="77" y="12"/>
                  </a:cxn>
                  <a:cxn ang="0">
                    <a:pos x="76" y="12"/>
                  </a:cxn>
                  <a:cxn ang="0">
                    <a:pos x="76" y="35"/>
                  </a:cxn>
                  <a:cxn ang="0">
                    <a:pos x="77" y="35"/>
                  </a:cxn>
                  <a:cxn ang="0">
                    <a:pos x="86" y="42"/>
                  </a:cxn>
                  <a:cxn ang="0">
                    <a:pos x="86" y="93"/>
                  </a:cxn>
                  <a:cxn ang="0">
                    <a:pos x="79" y="105"/>
                  </a:cxn>
                  <a:cxn ang="0">
                    <a:pos x="29" y="200"/>
                  </a:cxn>
                  <a:cxn ang="0">
                    <a:pos x="108" y="218"/>
                  </a:cxn>
                  <a:cxn ang="0">
                    <a:pos x="187" y="200"/>
                  </a:cxn>
                  <a:cxn ang="0">
                    <a:pos x="139" y="105"/>
                  </a:cxn>
                  <a:cxn ang="0">
                    <a:pos x="137" y="201"/>
                  </a:cxn>
                  <a:cxn ang="0">
                    <a:pos x="172" y="177"/>
                  </a:cxn>
                  <a:cxn ang="0">
                    <a:pos x="142" y="126"/>
                  </a:cxn>
                  <a:cxn ang="0">
                    <a:pos x="183" y="179"/>
                  </a:cxn>
                  <a:cxn ang="0">
                    <a:pos x="137" y="201"/>
                  </a:cxn>
                </a:cxnLst>
                <a:rect l="0" t="0" r="r" b="b"/>
                <a:pathLst>
                  <a:path w="217" h="219">
                    <a:moveTo>
                      <a:pt x="139" y="105"/>
                    </a:moveTo>
                    <a:cubicBezTo>
                      <a:pt x="139" y="105"/>
                      <a:pt x="134" y="103"/>
                      <a:pt x="134" y="93"/>
                    </a:cubicBezTo>
                    <a:cubicBezTo>
                      <a:pt x="134" y="84"/>
                      <a:pt x="134" y="52"/>
                      <a:pt x="134" y="42"/>
                    </a:cubicBezTo>
                    <a:cubicBezTo>
                      <a:pt x="137" y="40"/>
                      <a:pt x="139" y="37"/>
                      <a:pt x="139" y="35"/>
                    </a:cubicBezTo>
                    <a:cubicBezTo>
                      <a:pt x="140" y="35"/>
                      <a:pt x="140" y="35"/>
                      <a:pt x="140" y="35"/>
                    </a:cubicBezTo>
                    <a:cubicBezTo>
                      <a:pt x="140" y="12"/>
                      <a:pt x="140" y="12"/>
                      <a:pt x="140" y="12"/>
                    </a:cubicBezTo>
                    <a:cubicBezTo>
                      <a:pt x="139" y="12"/>
                      <a:pt x="139" y="12"/>
                      <a:pt x="139" y="12"/>
                    </a:cubicBezTo>
                    <a:cubicBezTo>
                      <a:pt x="139" y="12"/>
                      <a:pt x="139" y="12"/>
                      <a:pt x="139" y="12"/>
                    </a:cubicBezTo>
                    <a:cubicBezTo>
                      <a:pt x="139" y="5"/>
                      <a:pt x="125" y="0"/>
                      <a:pt x="108" y="0"/>
                    </a:cubicBezTo>
                    <a:cubicBezTo>
                      <a:pt x="91" y="0"/>
                      <a:pt x="77" y="5"/>
                      <a:pt x="77" y="12"/>
                    </a:cubicBezTo>
                    <a:cubicBezTo>
                      <a:pt x="77" y="12"/>
                      <a:pt x="77" y="12"/>
                      <a:pt x="77" y="12"/>
                    </a:cubicBezTo>
                    <a:cubicBezTo>
                      <a:pt x="76" y="12"/>
                      <a:pt x="76" y="12"/>
                      <a:pt x="76" y="12"/>
                    </a:cubicBezTo>
                    <a:cubicBezTo>
                      <a:pt x="76" y="35"/>
                      <a:pt x="76" y="35"/>
                      <a:pt x="76" y="35"/>
                    </a:cubicBezTo>
                    <a:cubicBezTo>
                      <a:pt x="77" y="35"/>
                      <a:pt x="77" y="35"/>
                      <a:pt x="77" y="35"/>
                    </a:cubicBezTo>
                    <a:cubicBezTo>
                      <a:pt x="77" y="38"/>
                      <a:pt x="79" y="40"/>
                      <a:pt x="86" y="42"/>
                    </a:cubicBezTo>
                    <a:cubicBezTo>
                      <a:pt x="86" y="53"/>
                      <a:pt x="86" y="85"/>
                      <a:pt x="86" y="93"/>
                    </a:cubicBezTo>
                    <a:cubicBezTo>
                      <a:pt x="86" y="103"/>
                      <a:pt x="79" y="105"/>
                      <a:pt x="79" y="105"/>
                    </a:cubicBezTo>
                    <a:cubicBezTo>
                      <a:pt x="67" y="112"/>
                      <a:pt x="0" y="180"/>
                      <a:pt x="29" y="200"/>
                    </a:cubicBezTo>
                    <a:cubicBezTo>
                      <a:pt x="56" y="219"/>
                      <a:pt x="100" y="218"/>
                      <a:pt x="108" y="218"/>
                    </a:cubicBezTo>
                    <a:cubicBezTo>
                      <a:pt x="117" y="218"/>
                      <a:pt x="161" y="219"/>
                      <a:pt x="187" y="200"/>
                    </a:cubicBezTo>
                    <a:cubicBezTo>
                      <a:pt x="217" y="180"/>
                      <a:pt x="150" y="112"/>
                      <a:pt x="139" y="105"/>
                    </a:cubicBezTo>
                    <a:close/>
                    <a:moveTo>
                      <a:pt x="137" y="201"/>
                    </a:moveTo>
                    <a:cubicBezTo>
                      <a:pt x="137" y="201"/>
                      <a:pt x="170" y="195"/>
                      <a:pt x="172" y="177"/>
                    </a:cubicBezTo>
                    <a:cubicBezTo>
                      <a:pt x="173" y="159"/>
                      <a:pt x="142" y="126"/>
                      <a:pt x="142" y="126"/>
                    </a:cubicBezTo>
                    <a:cubicBezTo>
                      <a:pt x="142" y="126"/>
                      <a:pt x="183" y="158"/>
                      <a:pt x="183" y="179"/>
                    </a:cubicBezTo>
                    <a:cubicBezTo>
                      <a:pt x="182" y="201"/>
                      <a:pt x="137" y="201"/>
                      <a:pt x="137" y="201"/>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57" name="Group 156"/>
            <p:cNvGrpSpPr/>
            <p:nvPr/>
          </p:nvGrpSpPr>
          <p:grpSpPr>
            <a:xfrm rot="1860349">
              <a:off x="4374504" y="2341555"/>
              <a:ext cx="470413" cy="402039"/>
              <a:chOff x="3692842" y="2183081"/>
              <a:chExt cx="470413" cy="402039"/>
            </a:xfrm>
          </p:grpSpPr>
          <p:grpSp>
            <p:nvGrpSpPr>
              <p:cNvPr id="79" name="Group 133"/>
              <p:cNvGrpSpPr/>
              <p:nvPr/>
            </p:nvGrpSpPr>
            <p:grpSpPr>
              <a:xfrm rot="4811506">
                <a:off x="3727029" y="2148894"/>
                <a:ext cx="402039" cy="470413"/>
                <a:chOff x="3008313" y="2062163"/>
                <a:chExt cx="466725" cy="546100"/>
              </a:xfrm>
              <a:solidFill>
                <a:schemeClr val="accent6"/>
              </a:solidFill>
            </p:grpSpPr>
            <p:sp>
              <p:nvSpPr>
                <p:cNvPr id="81" name="Oval 38"/>
                <p:cNvSpPr>
                  <a:spLocks noChangeArrowheads="1"/>
                </p:cNvSpPr>
                <p:nvPr/>
              </p:nvSpPr>
              <p:spPr bwMode="auto">
                <a:xfrm>
                  <a:off x="3008313" y="2062163"/>
                  <a:ext cx="466725" cy="465138"/>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82" name="Freeform 39"/>
                <p:cNvSpPr>
                  <a:spLocks/>
                </p:cNvSpPr>
                <p:nvPr/>
              </p:nvSpPr>
              <p:spPr bwMode="auto">
                <a:xfrm>
                  <a:off x="3236913" y="2495550"/>
                  <a:ext cx="120650" cy="112713"/>
                </a:xfrm>
                <a:custGeom>
                  <a:avLst/>
                  <a:gdLst/>
                  <a:ahLst/>
                  <a:cxnLst>
                    <a:cxn ang="0">
                      <a:pos x="76" y="0"/>
                    </a:cxn>
                    <a:cxn ang="0">
                      <a:pos x="69" y="71"/>
                    </a:cxn>
                    <a:cxn ang="0">
                      <a:pos x="0" y="12"/>
                    </a:cxn>
                    <a:cxn ang="0">
                      <a:pos x="76" y="0"/>
                    </a:cxn>
                  </a:cxnLst>
                  <a:rect l="0" t="0" r="r" b="b"/>
                  <a:pathLst>
                    <a:path w="76" h="71">
                      <a:moveTo>
                        <a:pt x="76" y="0"/>
                      </a:moveTo>
                      <a:lnTo>
                        <a:pt x="69" y="71"/>
                      </a:lnTo>
                      <a:lnTo>
                        <a:pt x="0" y="12"/>
                      </a:lnTo>
                      <a:lnTo>
                        <a:pt x="76"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80" name="Freeform 76"/>
              <p:cNvSpPr>
                <a:spLocks noEditPoints="1"/>
              </p:cNvSpPr>
              <p:nvPr/>
            </p:nvSpPr>
            <p:spPr bwMode="auto">
              <a:xfrm>
                <a:off x="3733965" y="2271700"/>
                <a:ext cx="381528" cy="250249"/>
              </a:xfrm>
              <a:custGeom>
                <a:avLst/>
                <a:gdLst/>
                <a:ahLst/>
                <a:cxnLst>
                  <a:cxn ang="0">
                    <a:pos x="333" y="51"/>
                  </a:cxn>
                  <a:cxn ang="0">
                    <a:pos x="259" y="0"/>
                  </a:cxn>
                  <a:cxn ang="0">
                    <a:pos x="170" y="224"/>
                  </a:cxn>
                  <a:cxn ang="0">
                    <a:pos x="269" y="132"/>
                  </a:cxn>
                  <a:cxn ang="0">
                    <a:pos x="333" y="51"/>
                  </a:cxn>
                  <a:cxn ang="0">
                    <a:pos x="140" y="41"/>
                  </a:cxn>
                  <a:cxn ang="0">
                    <a:pos x="155" y="56"/>
                  </a:cxn>
                  <a:cxn ang="0">
                    <a:pos x="140" y="71"/>
                  </a:cxn>
                  <a:cxn ang="0">
                    <a:pos x="125" y="56"/>
                  </a:cxn>
                  <a:cxn ang="0">
                    <a:pos x="140" y="41"/>
                  </a:cxn>
                  <a:cxn ang="0">
                    <a:pos x="105" y="101"/>
                  </a:cxn>
                  <a:cxn ang="0">
                    <a:pos x="125" y="81"/>
                  </a:cxn>
                  <a:cxn ang="0">
                    <a:pos x="145" y="101"/>
                  </a:cxn>
                  <a:cxn ang="0">
                    <a:pos x="125" y="121"/>
                  </a:cxn>
                  <a:cxn ang="0">
                    <a:pos x="105" y="101"/>
                  </a:cxn>
                  <a:cxn ang="0">
                    <a:pos x="139" y="174"/>
                  </a:cxn>
                  <a:cxn ang="0">
                    <a:pos x="116" y="151"/>
                  </a:cxn>
                  <a:cxn ang="0">
                    <a:pos x="139" y="127"/>
                  </a:cxn>
                  <a:cxn ang="0">
                    <a:pos x="161" y="151"/>
                  </a:cxn>
                  <a:cxn ang="0">
                    <a:pos x="139" y="174"/>
                  </a:cxn>
                  <a:cxn ang="0">
                    <a:pos x="180" y="213"/>
                  </a:cxn>
                  <a:cxn ang="0">
                    <a:pos x="155" y="188"/>
                  </a:cxn>
                  <a:cxn ang="0">
                    <a:pos x="180" y="163"/>
                  </a:cxn>
                  <a:cxn ang="0">
                    <a:pos x="205" y="188"/>
                  </a:cxn>
                  <a:cxn ang="0">
                    <a:pos x="180" y="213"/>
                  </a:cxn>
                  <a:cxn ang="0">
                    <a:pos x="281" y="97"/>
                  </a:cxn>
                  <a:cxn ang="0">
                    <a:pos x="251" y="67"/>
                  </a:cxn>
                  <a:cxn ang="0">
                    <a:pos x="281" y="37"/>
                  </a:cxn>
                  <a:cxn ang="0">
                    <a:pos x="311" y="67"/>
                  </a:cxn>
                  <a:cxn ang="0">
                    <a:pos x="281" y="97"/>
                  </a:cxn>
                </a:cxnLst>
                <a:rect l="0" t="0" r="r" b="b"/>
                <a:pathLst>
                  <a:path w="349" h="229">
                    <a:moveTo>
                      <a:pt x="333" y="51"/>
                    </a:moveTo>
                    <a:cubicBezTo>
                      <a:pt x="316" y="6"/>
                      <a:pt x="259" y="0"/>
                      <a:pt x="259" y="0"/>
                    </a:cubicBezTo>
                    <a:cubicBezTo>
                      <a:pt x="0" y="4"/>
                      <a:pt x="103" y="219"/>
                      <a:pt x="170" y="224"/>
                    </a:cubicBezTo>
                    <a:cubicBezTo>
                      <a:pt x="236" y="229"/>
                      <a:pt x="226" y="149"/>
                      <a:pt x="269" y="132"/>
                    </a:cubicBezTo>
                    <a:cubicBezTo>
                      <a:pt x="311" y="116"/>
                      <a:pt x="349" y="96"/>
                      <a:pt x="333" y="51"/>
                    </a:cubicBezTo>
                    <a:close/>
                    <a:moveTo>
                      <a:pt x="140" y="41"/>
                    </a:moveTo>
                    <a:cubicBezTo>
                      <a:pt x="148" y="41"/>
                      <a:pt x="155" y="47"/>
                      <a:pt x="155" y="56"/>
                    </a:cubicBezTo>
                    <a:cubicBezTo>
                      <a:pt x="155" y="64"/>
                      <a:pt x="148" y="71"/>
                      <a:pt x="140" y="71"/>
                    </a:cubicBezTo>
                    <a:cubicBezTo>
                      <a:pt x="131" y="71"/>
                      <a:pt x="125" y="64"/>
                      <a:pt x="125" y="56"/>
                    </a:cubicBezTo>
                    <a:cubicBezTo>
                      <a:pt x="125" y="47"/>
                      <a:pt x="131" y="41"/>
                      <a:pt x="140" y="41"/>
                    </a:cubicBezTo>
                    <a:close/>
                    <a:moveTo>
                      <a:pt x="105" y="101"/>
                    </a:moveTo>
                    <a:cubicBezTo>
                      <a:pt x="105" y="90"/>
                      <a:pt x="114" y="81"/>
                      <a:pt x="125" y="81"/>
                    </a:cubicBezTo>
                    <a:cubicBezTo>
                      <a:pt x="136" y="81"/>
                      <a:pt x="145" y="90"/>
                      <a:pt x="145" y="101"/>
                    </a:cubicBezTo>
                    <a:cubicBezTo>
                      <a:pt x="145" y="112"/>
                      <a:pt x="136" y="121"/>
                      <a:pt x="125" y="121"/>
                    </a:cubicBezTo>
                    <a:cubicBezTo>
                      <a:pt x="114" y="121"/>
                      <a:pt x="105" y="112"/>
                      <a:pt x="105" y="101"/>
                    </a:cubicBezTo>
                    <a:close/>
                    <a:moveTo>
                      <a:pt x="139" y="174"/>
                    </a:moveTo>
                    <a:cubicBezTo>
                      <a:pt x="126" y="174"/>
                      <a:pt x="116" y="163"/>
                      <a:pt x="116" y="151"/>
                    </a:cubicBezTo>
                    <a:cubicBezTo>
                      <a:pt x="116" y="138"/>
                      <a:pt x="126" y="127"/>
                      <a:pt x="139" y="127"/>
                    </a:cubicBezTo>
                    <a:cubicBezTo>
                      <a:pt x="151" y="127"/>
                      <a:pt x="161" y="138"/>
                      <a:pt x="161" y="151"/>
                    </a:cubicBezTo>
                    <a:cubicBezTo>
                      <a:pt x="161" y="163"/>
                      <a:pt x="151" y="174"/>
                      <a:pt x="139" y="174"/>
                    </a:cubicBezTo>
                    <a:close/>
                    <a:moveTo>
                      <a:pt x="180" y="213"/>
                    </a:moveTo>
                    <a:cubicBezTo>
                      <a:pt x="166" y="213"/>
                      <a:pt x="155" y="202"/>
                      <a:pt x="155" y="188"/>
                    </a:cubicBezTo>
                    <a:cubicBezTo>
                      <a:pt x="155" y="174"/>
                      <a:pt x="166" y="163"/>
                      <a:pt x="180" y="163"/>
                    </a:cubicBezTo>
                    <a:cubicBezTo>
                      <a:pt x="193" y="163"/>
                      <a:pt x="205" y="174"/>
                      <a:pt x="205" y="188"/>
                    </a:cubicBezTo>
                    <a:cubicBezTo>
                      <a:pt x="205" y="202"/>
                      <a:pt x="193" y="213"/>
                      <a:pt x="180" y="213"/>
                    </a:cubicBezTo>
                    <a:close/>
                    <a:moveTo>
                      <a:pt x="281" y="97"/>
                    </a:moveTo>
                    <a:cubicBezTo>
                      <a:pt x="265" y="97"/>
                      <a:pt x="251" y="84"/>
                      <a:pt x="251" y="67"/>
                    </a:cubicBezTo>
                    <a:cubicBezTo>
                      <a:pt x="251" y="51"/>
                      <a:pt x="265" y="37"/>
                      <a:pt x="281" y="37"/>
                    </a:cubicBezTo>
                    <a:cubicBezTo>
                      <a:pt x="298" y="37"/>
                      <a:pt x="311" y="51"/>
                      <a:pt x="311" y="67"/>
                    </a:cubicBezTo>
                    <a:cubicBezTo>
                      <a:pt x="311" y="84"/>
                      <a:pt x="298" y="97"/>
                      <a:pt x="281" y="97"/>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gn="r" rtl="1">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80" name="Group 179"/>
            <p:cNvGrpSpPr/>
            <p:nvPr/>
          </p:nvGrpSpPr>
          <p:grpSpPr>
            <a:xfrm>
              <a:off x="4237019" y="2779310"/>
              <a:ext cx="470413" cy="402040"/>
              <a:chOff x="4265593" y="3118357"/>
              <a:chExt cx="470413" cy="402040"/>
            </a:xfrm>
          </p:grpSpPr>
          <p:grpSp>
            <p:nvGrpSpPr>
              <p:cNvPr id="75" name="Group 134"/>
              <p:cNvGrpSpPr/>
              <p:nvPr/>
            </p:nvGrpSpPr>
            <p:grpSpPr>
              <a:xfrm rot="5400000">
                <a:off x="4299780" y="3084170"/>
                <a:ext cx="402040" cy="470413"/>
                <a:chOff x="3008313" y="2686050"/>
                <a:chExt cx="466725" cy="546100"/>
              </a:xfrm>
              <a:solidFill>
                <a:schemeClr val="accent3"/>
              </a:solidFill>
            </p:grpSpPr>
            <p:sp>
              <p:nvSpPr>
                <p:cNvPr id="77" name="Oval 42"/>
                <p:cNvSpPr>
                  <a:spLocks noChangeArrowheads="1"/>
                </p:cNvSpPr>
                <p:nvPr/>
              </p:nvSpPr>
              <p:spPr bwMode="auto">
                <a:xfrm>
                  <a:off x="3008313" y="2686050"/>
                  <a:ext cx="466725" cy="466725"/>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8" name="Freeform 43"/>
                <p:cNvSpPr>
                  <a:spLocks/>
                </p:cNvSpPr>
                <p:nvPr/>
              </p:nvSpPr>
              <p:spPr bwMode="auto">
                <a:xfrm>
                  <a:off x="3236913" y="3121025"/>
                  <a:ext cx="120650" cy="111125"/>
                </a:xfrm>
                <a:custGeom>
                  <a:avLst/>
                  <a:gdLst/>
                  <a:ahLst/>
                  <a:cxnLst>
                    <a:cxn ang="0">
                      <a:pos x="76" y="0"/>
                    </a:cxn>
                    <a:cxn ang="0">
                      <a:pos x="69" y="70"/>
                    </a:cxn>
                    <a:cxn ang="0">
                      <a:pos x="0" y="11"/>
                    </a:cxn>
                    <a:cxn ang="0">
                      <a:pos x="76" y="0"/>
                    </a:cxn>
                  </a:cxnLst>
                  <a:rect l="0" t="0" r="r" b="b"/>
                  <a:pathLst>
                    <a:path w="76" h="70">
                      <a:moveTo>
                        <a:pt x="76" y="0"/>
                      </a:moveTo>
                      <a:lnTo>
                        <a:pt x="69" y="70"/>
                      </a:lnTo>
                      <a:lnTo>
                        <a:pt x="0" y="11"/>
                      </a:lnTo>
                      <a:lnTo>
                        <a:pt x="76"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76" name="Freeform 77"/>
              <p:cNvSpPr>
                <a:spLocks/>
              </p:cNvSpPr>
              <p:nvPr/>
            </p:nvSpPr>
            <p:spPr bwMode="auto">
              <a:xfrm>
                <a:off x="4440730" y="3219650"/>
                <a:ext cx="213328" cy="196917"/>
              </a:xfrm>
              <a:custGeom>
                <a:avLst/>
                <a:gdLst/>
                <a:ahLst/>
                <a:cxnLst>
                  <a:cxn ang="0">
                    <a:pos x="96" y="181"/>
                  </a:cxn>
                  <a:cxn ang="0">
                    <a:pos x="0" y="180"/>
                  </a:cxn>
                  <a:cxn ang="0">
                    <a:pos x="0" y="36"/>
                  </a:cxn>
                  <a:cxn ang="0">
                    <a:pos x="98" y="36"/>
                  </a:cxn>
                  <a:cxn ang="0">
                    <a:pos x="196" y="36"/>
                  </a:cxn>
                  <a:cxn ang="0">
                    <a:pos x="196" y="180"/>
                  </a:cxn>
                  <a:cxn ang="0">
                    <a:pos x="96" y="181"/>
                  </a:cxn>
                </a:cxnLst>
                <a:rect l="0" t="0" r="r" b="b"/>
                <a:pathLst>
                  <a:path w="196" h="181">
                    <a:moveTo>
                      <a:pt x="96" y="181"/>
                    </a:moveTo>
                    <a:cubicBezTo>
                      <a:pt x="96" y="181"/>
                      <a:pt x="62" y="147"/>
                      <a:pt x="0" y="180"/>
                    </a:cubicBezTo>
                    <a:cubicBezTo>
                      <a:pt x="0" y="36"/>
                      <a:pt x="0" y="36"/>
                      <a:pt x="0" y="36"/>
                    </a:cubicBezTo>
                    <a:cubicBezTo>
                      <a:pt x="0" y="36"/>
                      <a:pt x="63" y="0"/>
                      <a:pt x="98" y="36"/>
                    </a:cubicBezTo>
                    <a:cubicBezTo>
                      <a:pt x="196" y="36"/>
                      <a:pt x="196" y="36"/>
                      <a:pt x="196" y="36"/>
                    </a:cubicBezTo>
                    <a:cubicBezTo>
                      <a:pt x="196" y="180"/>
                      <a:pt x="196" y="180"/>
                      <a:pt x="196" y="180"/>
                    </a:cubicBezTo>
                    <a:lnTo>
                      <a:pt x="96" y="181"/>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79" name="Group 178"/>
            <p:cNvGrpSpPr/>
            <p:nvPr/>
          </p:nvGrpSpPr>
          <p:grpSpPr>
            <a:xfrm rot="19773652">
              <a:off x="6853641" y="1132006"/>
              <a:ext cx="433311" cy="370120"/>
              <a:chOff x="4083852" y="2435631"/>
              <a:chExt cx="656392" cy="560668"/>
            </a:xfrm>
          </p:grpSpPr>
          <p:grpSp>
            <p:nvGrpSpPr>
              <p:cNvPr id="67" name="Group 136"/>
              <p:cNvGrpSpPr/>
              <p:nvPr/>
            </p:nvGrpSpPr>
            <p:grpSpPr>
              <a:xfrm rot="5554138">
                <a:off x="4131714" y="2387769"/>
                <a:ext cx="560668" cy="656392"/>
                <a:chOff x="3581400" y="2638425"/>
                <a:chExt cx="650875" cy="762001"/>
              </a:xfrm>
              <a:solidFill>
                <a:schemeClr val="accent2"/>
              </a:solidFill>
            </p:grpSpPr>
            <p:sp>
              <p:nvSpPr>
                <p:cNvPr id="73" name="Oval 44"/>
                <p:cNvSpPr>
                  <a:spLocks noChangeArrowheads="1"/>
                </p:cNvSpPr>
                <p:nvPr/>
              </p:nvSpPr>
              <p:spPr bwMode="auto">
                <a:xfrm>
                  <a:off x="3581400" y="2638425"/>
                  <a:ext cx="650875" cy="650875"/>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4" name="Freeform 45"/>
                <p:cNvSpPr>
                  <a:spLocks/>
                </p:cNvSpPr>
                <p:nvPr/>
              </p:nvSpPr>
              <p:spPr bwMode="auto">
                <a:xfrm>
                  <a:off x="3898900" y="3243263"/>
                  <a:ext cx="168275" cy="157163"/>
                </a:xfrm>
                <a:custGeom>
                  <a:avLst/>
                  <a:gdLst/>
                  <a:ahLst/>
                  <a:cxnLst>
                    <a:cxn ang="0">
                      <a:pos x="106" y="0"/>
                    </a:cxn>
                    <a:cxn ang="0">
                      <a:pos x="97" y="99"/>
                    </a:cxn>
                    <a:cxn ang="0">
                      <a:pos x="0" y="17"/>
                    </a:cxn>
                    <a:cxn ang="0">
                      <a:pos x="106" y="0"/>
                    </a:cxn>
                  </a:cxnLst>
                  <a:rect l="0" t="0" r="r" b="b"/>
                  <a:pathLst>
                    <a:path w="106" h="99">
                      <a:moveTo>
                        <a:pt x="106" y="0"/>
                      </a:moveTo>
                      <a:lnTo>
                        <a:pt x="97" y="99"/>
                      </a:lnTo>
                      <a:lnTo>
                        <a:pt x="0" y="17"/>
                      </a:lnTo>
                      <a:lnTo>
                        <a:pt x="106"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8" name="Group 135"/>
              <p:cNvGrpSpPr/>
              <p:nvPr/>
            </p:nvGrpSpPr>
            <p:grpSpPr>
              <a:xfrm>
                <a:off x="4318524" y="2563559"/>
                <a:ext cx="306316" cy="329557"/>
                <a:chOff x="3729038" y="2790825"/>
                <a:chExt cx="355600" cy="382588"/>
              </a:xfrm>
            </p:grpSpPr>
            <p:sp>
              <p:nvSpPr>
                <p:cNvPr id="69" name="Freeform 78"/>
                <p:cNvSpPr>
                  <a:spLocks/>
                </p:cNvSpPr>
                <p:nvPr/>
              </p:nvSpPr>
              <p:spPr bwMode="auto">
                <a:xfrm>
                  <a:off x="3867150" y="3111500"/>
                  <a:ext cx="82550" cy="19050"/>
                </a:xfrm>
                <a:custGeom>
                  <a:avLst/>
                  <a:gdLst/>
                  <a:ahLst/>
                  <a:cxnLst>
                    <a:cxn ang="0">
                      <a:pos x="66" y="7"/>
                    </a:cxn>
                    <a:cxn ang="0">
                      <a:pos x="55" y="15"/>
                    </a:cxn>
                    <a:cxn ang="0">
                      <a:pos x="11" y="15"/>
                    </a:cxn>
                    <a:cxn ang="0">
                      <a:pos x="0" y="7"/>
                    </a:cxn>
                    <a:cxn ang="0">
                      <a:pos x="0" y="7"/>
                    </a:cxn>
                    <a:cxn ang="0">
                      <a:pos x="11" y="0"/>
                    </a:cxn>
                    <a:cxn ang="0">
                      <a:pos x="55" y="0"/>
                    </a:cxn>
                    <a:cxn ang="0">
                      <a:pos x="66" y="7"/>
                    </a:cxn>
                  </a:cxnLst>
                  <a:rect l="0" t="0" r="r" b="b"/>
                  <a:pathLst>
                    <a:path w="66" h="15">
                      <a:moveTo>
                        <a:pt x="66" y="7"/>
                      </a:moveTo>
                      <a:cubicBezTo>
                        <a:pt x="66" y="12"/>
                        <a:pt x="61" y="15"/>
                        <a:pt x="55" y="15"/>
                      </a:cubicBezTo>
                      <a:cubicBezTo>
                        <a:pt x="11" y="15"/>
                        <a:pt x="11" y="15"/>
                        <a:pt x="11" y="15"/>
                      </a:cubicBezTo>
                      <a:cubicBezTo>
                        <a:pt x="5" y="15"/>
                        <a:pt x="0" y="12"/>
                        <a:pt x="0" y="7"/>
                      </a:cubicBezTo>
                      <a:cubicBezTo>
                        <a:pt x="0" y="7"/>
                        <a:pt x="0" y="7"/>
                        <a:pt x="0" y="7"/>
                      </a:cubicBezTo>
                      <a:cubicBezTo>
                        <a:pt x="0" y="3"/>
                        <a:pt x="5" y="0"/>
                        <a:pt x="11" y="0"/>
                      </a:cubicBezTo>
                      <a:cubicBezTo>
                        <a:pt x="55" y="0"/>
                        <a:pt x="55" y="0"/>
                        <a:pt x="55" y="0"/>
                      </a:cubicBezTo>
                      <a:cubicBezTo>
                        <a:pt x="61" y="0"/>
                        <a:pt x="66" y="3"/>
                        <a:pt x="66" y="7"/>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0" name="Freeform 79"/>
                <p:cNvSpPr>
                  <a:spLocks/>
                </p:cNvSpPr>
                <p:nvPr/>
              </p:nvSpPr>
              <p:spPr bwMode="auto">
                <a:xfrm>
                  <a:off x="3867150" y="3132138"/>
                  <a:ext cx="82550" cy="20638"/>
                </a:xfrm>
                <a:custGeom>
                  <a:avLst/>
                  <a:gdLst/>
                  <a:ahLst/>
                  <a:cxnLst>
                    <a:cxn ang="0">
                      <a:pos x="66" y="8"/>
                    </a:cxn>
                    <a:cxn ang="0">
                      <a:pos x="55" y="16"/>
                    </a:cxn>
                    <a:cxn ang="0">
                      <a:pos x="11" y="16"/>
                    </a:cxn>
                    <a:cxn ang="0">
                      <a:pos x="0" y="8"/>
                    </a:cxn>
                    <a:cxn ang="0">
                      <a:pos x="0" y="8"/>
                    </a:cxn>
                    <a:cxn ang="0">
                      <a:pos x="11" y="0"/>
                    </a:cxn>
                    <a:cxn ang="0">
                      <a:pos x="55" y="0"/>
                    </a:cxn>
                    <a:cxn ang="0">
                      <a:pos x="66" y="8"/>
                    </a:cxn>
                  </a:cxnLst>
                  <a:rect l="0" t="0" r="r" b="b"/>
                  <a:pathLst>
                    <a:path w="66" h="16">
                      <a:moveTo>
                        <a:pt x="66" y="8"/>
                      </a:moveTo>
                      <a:cubicBezTo>
                        <a:pt x="66" y="13"/>
                        <a:pt x="61" y="16"/>
                        <a:pt x="55" y="16"/>
                      </a:cubicBezTo>
                      <a:cubicBezTo>
                        <a:pt x="11" y="16"/>
                        <a:pt x="11" y="16"/>
                        <a:pt x="11" y="16"/>
                      </a:cubicBezTo>
                      <a:cubicBezTo>
                        <a:pt x="5" y="16"/>
                        <a:pt x="0" y="13"/>
                        <a:pt x="0" y="8"/>
                      </a:cubicBezTo>
                      <a:cubicBezTo>
                        <a:pt x="0" y="8"/>
                        <a:pt x="0" y="8"/>
                        <a:pt x="0" y="8"/>
                      </a:cubicBezTo>
                      <a:cubicBezTo>
                        <a:pt x="0" y="4"/>
                        <a:pt x="5" y="0"/>
                        <a:pt x="11" y="0"/>
                      </a:cubicBezTo>
                      <a:cubicBezTo>
                        <a:pt x="55" y="0"/>
                        <a:pt x="55" y="0"/>
                        <a:pt x="55" y="0"/>
                      </a:cubicBezTo>
                      <a:cubicBezTo>
                        <a:pt x="61" y="0"/>
                        <a:pt x="66" y="4"/>
                        <a:pt x="66" y="8"/>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1" name="Freeform 80"/>
                <p:cNvSpPr>
                  <a:spLocks/>
                </p:cNvSpPr>
                <p:nvPr/>
              </p:nvSpPr>
              <p:spPr bwMode="auto">
                <a:xfrm>
                  <a:off x="3883025" y="3154363"/>
                  <a:ext cx="50800" cy="19050"/>
                </a:xfrm>
                <a:custGeom>
                  <a:avLst/>
                  <a:gdLst/>
                  <a:ahLst/>
                  <a:cxnLst>
                    <a:cxn ang="0">
                      <a:pos x="40" y="8"/>
                    </a:cxn>
                    <a:cxn ang="0">
                      <a:pos x="33" y="16"/>
                    </a:cxn>
                    <a:cxn ang="0">
                      <a:pos x="7" y="16"/>
                    </a:cxn>
                    <a:cxn ang="0">
                      <a:pos x="0" y="8"/>
                    </a:cxn>
                    <a:cxn ang="0">
                      <a:pos x="0" y="8"/>
                    </a:cxn>
                    <a:cxn ang="0">
                      <a:pos x="7" y="0"/>
                    </a:cxn>
                    <a:cxn ang="0">
                      <a:pos x="33" y="0"/>
                    </a:cxn>
                    <a:cxn ang="0">
                      <a:pos x="40" y="8"/>
                    </a:cxn>
                  </a:cxnLst>
                  <a:rect l="0" t="0" r="r" b="b"/>
                  <a:pathLst>
                    <a:path w="40" h="16">
                      <a:moveTo>
                        <a:pt x="40" y="8"/>
                      </a:moveTo>
                      <a:cubicBezTo>
                        <a:pt x="40" y="13"/>
                        <a:pt x="37" y="16"/>
                        <a:pt x="33" y="16"/>
                      </a:cubicBezTo>
                      <a:cubicBezTo>
                        <a:pt x="7" y="16"/>
                        <a:pt x="7" y="16"/>
                        <a:pt x="7" y="16"/>
                      </a:cubicBezTo>
                      <a:cubicBezTo>
                        <a:pt x="3" y="16"/>
                        <a:pt x="0" y="13"/>
                        <a:pt x="0" y="8"/>
                      </a:cubicBezTo>
                      <a:cubicBezTo>
                        <a:pt x="0" y="8"/>
                        <a:pt x="0" y="8"/>
                        <a:pt x="0" y="8"/>
                      </a:cubicBezTo>
                      <a:cubicBezTo>
                        <a:pt x="0" y="4"/>
                        <a:pt x="3" y="0"/>
                        <a:pt x="7" y="0"/>
                      </a:cubicBezTo>
                      <a:cubicBezTo>
                        <a:pt x="33" y="0"/>
                        <a:pt x="33" y="0"/>
                        <a:pt x="33" y="0"/>
                      </a:cubicBezTo>
                      <a:cubicBezTo>
                        <a:pt x="37" y="0"/>
                        <a:pt x="40" y="4"/>
                        <a:pt x="40" y="8"/>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2" name="Freeform 81"/>
                <p:cNvSpPr>
                  <a:spLocks noEditPoints="1"/>
                </p:cNvSpPr>
                <p:nvPr/>
              </p:nvSpPr>
              <p:spPr bwMode="auto">
                <a:xfrm>
                  <a:off x="3729038" y="2790825"/>
                  <a:ext cx="355600" cy="317500"/>
                </a:xfrm>
                <a:custGeom>
                  <a:avLst/>
                  <a:gdLst/>
                  <a:ahLst/>
                  <a:cxnLst>
                    <a:cxn ang="0">
                      <a:pos x="143" y="0"/>
                    </a:cxn>
                    <a:cxn ang="0">
                      <a:pos x="143" y="0"/>
                    </a:cxn>
                    <a:cxn ang="0">
                      <a:pos x="140" y="0"/>
                    </a:cxn>
                    <a:cxn ang="0">
                      <a:pos x="138" y="0"/>
                    </a:cxn>
                    <a:cxn ang="0">
                      <a:pos x="138" y="0"/>
                    </a:cxn>
                    <a:cxn ang="0">
                      <a:pos x="71" y="174"/>
                    </a:cxn>
                    <a:cxn ang="0">
                      <a:pos x="107" y="251"/>
                    </a:cxn>
                    <a:cxn ang="0">
                      <a:pos x="140" y="251"/>
                    </a:cxn>
                    <a:cxn ang="0">
                      <a:pos x="146" y="251"/>
                    </a:cxn>
                    <a:cxn ang="0">
                      <a:pos x="176" y="251"/>
                    </a:cxn>
                    <a:cxn ang="0">
                      <a:pos x="211" y="174"/>
                    </a:cxn>
                    <a:cxn ang="0">
                      <a:pos x="143" y="0"/>
                    </a:cxn>
                    <a:cxn ang="0">
                      <a:pos x="210" y="127"/>
                    </a:cxn>
                    <a:cxn ang="0">
                      <a:pos x="170" y="28"/>
                    </a:cxn>
                    <a:cxn ang="0">
                      <a:pos x="210" y="127"/>
                    </a:cxn>
                  </a:cxnLst>
                  <a:rect l="0" t="0" r="r" b="b"/>
                  <a:pathLst>
                    <a:path w="281" h="251">
                      <a:moveTo>
                        <a:pt x="143" y="0"/>
                      </a:moveTo>
                      <a:cubicBezTo>
                        <a:pt x="143" y="0"/>
                        <a:pt x="143" y="0"/>
                        <a:pt x="143" y="0"/>
                      </a:cubicBezTo>
                      <a:cubicBezTo>
                        <a:pt x="143" y="0"/>
                        <a:pt x="141" y="0"/>
                        <a:pt x="140" y="0"/>
                      </a:cubicBezTo>
                      <a:cubicBezTo>
                        <a:pt x="140" y="0"/>
                        <a:pt x="143" y="0"/>
                        <a:pt x="138" y="0"/>
                      </a:cubicBezTo>
                      <a:cubicBezTo>
                        <a:pt x="138" y="0"/>
                        <a:pt x="138" y="0"/>
                        <a:pt x="138" y="0"/>
                      </a:cubicBezTo>
                      <a:cubicBezTo>
                        <a:pt x="0" y="4"/>
                        <a:pt x="34" y="140"/>
                        <a:pt x="71" y="174"/>
                      </a:cubicBezTo>
                      <a:cubicBezTo>
                        <a:pt x="109" y="208"/>
                        <a:pt x="107" y="251"/>
                        <a:pt x="107" y="251"/>
                      </a:cubicBezTo>
                      <a:cubicBezTo>
                        <a:pt x="140" y="251"/>
                        <a:pt x="140" y="251"/>
                        <a:pt x="140" y="251"/>
                      </a:cubicBezTo>
                      <a:cubicBezTo>
                        <a:pt x="146" y="251"/>
                        <a:pt x="146" y="251"/>
                        <a:pt x="146" y="251"/>
                      </a:cubicBezTo>
                      <a:cubicBezTo>
                        <a:pt x="176" y="251"/>
                        <a:pt x="176" y="251"/>
                        <a:pt x="176" y="251"/>
                      </a:cubicBezTo>
                      <a:cubicBezTo>
                        <a:pt x="176" y="251"/>
                        <a:pt x="174" y="208"/>
                        <a:pt x="211" y="174"/>
                      </a:cubicBezTo>
                      <a:cubicBezTo>
                        <a:pt x="249" y="140"/>
                        <a:pt x="281" y="4"/>
                        <a:pt x="143" y="0"/>
                      </a:cubicBezTo>
                      <a:close/>
                      <a:moveTo>
                        <a:pt x="210" y="127"/>
                      </a:moveTo>
                      <a:cubicBezTo>
                        <a:pt x="233" y="63"/>
                        <a:pt x="170" y="28"/>
                        <a:pt x="170" y="28"/>
                      </a:cubicBezTo>
                      <a:cubicBezTo>
                        <a:pt x="264" y="43"/>
                        <a:pt x="210" y="127"/>
                        <a:pt x="210" y="127"/>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83" name="Group 182"/>
            <p:cNvGrpSpPr/>
            <p:nvPr/>
          </p:nvGrpSpPr>
          <p:grpSpPr>
            <a:xfrm rot="20136824">
              <a:off x="3215664" y="1274271"/>
              <a:ext cx="609415" cy="519068"/>
              <a:chOff x="4754597" y="2354698"/>
              <a:chExt cx="470413" cy="400673"/>
            </a:xfrm>
          </p:grpSpPr>
          <p:grpSp>
            <p:nvGrpSpPr>
              <p:cNvPr id="55" name="Group 142"/>
              <p:cNvGrpSpPr/>
              <p:nvPr/>
            </p:nvGrpSpPr>
            <p:grpSpPr>
              <a:xfrm rot="4652138">
                <a:off x="4789467" y="2319828"/>
                <a:ext cx="400673" cy="470413"/>
                <a:chOff x="4387850" y="2540000"/>
                <a:chExt cx="465138" cy="546100"/>
              </a:xfrm>
              <a:solidFill>
                <a:schemeClr val="accent5"/>
              </a:solidFill>
            </p:grpSpPr>
            <p:sp>
              <p:nvSpPr>
                <p:cNvPr id="65" name="Oval 40"/>
                <p:cNvSpPr>
                  <a:spLocks noChangeArrowheads="1"/>
                </p:cNvSpPr>
                <p:nvPr/>
              </p:nvSpPr>
              <p:spPr bwMode="auto">
                <a:xfrm>
                  <a:off x="4387850" y="2540000"/>
                  <a:ext cx="465138" cy="466725"/>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6" name="Freeform 41"/>
                <p:cNvSpPr>
                  <a:spLocks/>
                </p:cNvSpPr>
                <p:nvPr/>
              </p:nvSpPr>
              <p:spPr bwMode="auto">
                <a:xfrm>
                  <a:off x="4614863" y="2974975"/>
                  <a:ext cx="120650" cy="111125"/>
                </a:xfrm>
                <a:custGeom>
                  <a:avLst/>
                  <a:gdLst/>
                  <a:ahLst/>
                  <a:cxnLst>
                    <a:cxn ang="0">
                      <a:pos x="76" y="0"/>
                    </a:cxn>
                    <a:cxn ang="0">
                      <a:pos x="70" y="70"/>
                    </a:cxn>
                    <a:cxn ang="0">
                      <a:pos x="0" y="11"/>
                    </a:cxn>
                    <a:cxn ang="0">
                      <a:pos x="76" y="0"/>
                    </a:cxn>
                  </a:cxnLst>
                  <a:rect l="0" t="0" r="r" b="b"/>
                  <a:pathLst>
                    <a:path w="76" h="70">
                      <a:moveTo>
                        <a:pt x="76" y="0"/>
                      </a:moveTo>
                      <a:lnTo>
                        <a:pt x="70" y="70"/>
                      </a:lnTo>
                      <a:lnTo>
                        <a:pt x="0" y="11"/>
                      </a:lnTo>
                      <a:lnTo>
                        <a:pt x="76"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6" name="Group 141"/>
              <p:cNvGrpSpPr/>
              <p:nvPr/>
            </p:nvGrpSpPr>
            <p:grpSpPr>
              <a:xfrm>
                <a:off x="4917743" y="2407079"/>
                <a:ext cx="240677" cy="310419"/>
                <a:chOff x="4502150" y="2606675"/>
                <a:chExt cx="279401" cy="360363"/>
              </a:xfrm>
            </p:grpSpPr>
            <p:sp>
              <p:nvSpPr>
                <p:cNvPr id="57" name="Freeform 82"/>
                <p:cNvSpPr>
                  <a:spLocks/>
                </p:cNvSpPr>
                <p:nvPr/>
              </p:nvSpPr>
              <p:spPr bwMode="auto">
                <a:xfrm>
                  <a:off x="4506913" y="2606675"/>
                  <a:ext cx="274638" cy="277813"/>
                </a:xfrm>
                <a:custGeom>
                  <a:avLst/>
                  <a:gdLst/>
                  <a:ahLst/>
                  <a:cxnLst>
                    <a:cxn ang="0">
                      <a:pos x="160" y="11"/>
                    </a:cxn>
                    <a:cxn ang="0">
                      <a:pos x="204" y="97"/>
                    </a:cxn>
                    <a:cxn ang="0">
                      <a:pos x="97" y="205"/>
                    </a:cxn>
                    <a:cxn ang="0">
                      <a:pos x="11" y="162"/>
                    </a:cxn>
                    <a:cxn ang="0">
                      <a:pos x="0" y="171"/>
                    </a:cxn>
                    <a:cxn ang="0">
                      <a:pos x="97" y="219"/>
                    </a:cxn>
                    <a:cxn ang="0">
                      <a:pos x="218" y="97"/>
                    </a:cxn>
                    <a:cxn ang="0">
                      <a:pos x="169" y="0"/>
                    </a:cxn>
                    <a:cxn ang="0">
                      <a:pos x="160" y="11"/>
                    </a:cxn>
                  </a:cxnLst>
                  <a:rect l="0" t="0" r="r" b="b"/>
                  <a:pathLst>
                    <a:path w="218" h="219">
                      <a:moveTo>
                        <a:pt x="160" y="11"/>
                      </a:moveTo>
                      <a:cubicBezTo>
                        <a:pt x="187" y="30"/>
                        <a:pt x="204" y="62"/>
                        <a:pt x="204" y="97"/>
                      </a:cubicBezTo>
                      <a:cubicBezTo>
                        <a:pt x="204" y="157"/>
                        <a:pt x="156" y="205"/>
                        <a:pt x="97" y="205"/>
                      </a:cubicBezTo>
                      <a:cubicBezTo>
                        <a:pt x="62" y="205"/>
                        <a:pt x="31" y="188"/>
                        <a:pt x="11" y="162"/>
                      </a:cubicBezTo>
                      <a:cubicBezTo>
                        <a:pt x="0" y="171"/>
                        <a:pt x="0" y="171"/>
                        <a:pt x="0" y="171"/>
                      </a:cubicBezTo>
                      <a:cubicBezTo>
                        <a:pt x="22" y="200"/>
                        <a:pt x="57" y="219"/>
                        <a:pt x="97" y="219"/>
                      </a:cubicBezTo>
                      <a:cubicBezTo>
                        <a:pt x="164" y="219"/>
                        <a:pt x="218" y="165"/>
                        <a:pt x="218" y="97"/>
                      </a:cubicBezTo>
                      <a:cubicBezTo>
                        <a:pt x="218" y="57"/>
                        <a:pt x="199" y="22"/>
                        <a:pt x="169" y="0"/>
                      </a:cubicBezTo>
                      <a:lnTo>
                        <a:pt x="160" y="11"/>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83"/>
                <p:cNvSpPr>
                  <a:spLocks noEditPoints="1"/>
                </p:cNvSpPr>
                <p:nvPr/>
              </p:nvSpPr>
              <p:spPr bwMode="auto">
                <a:xfrm>
                  <a:off x="4508500" y="2609850"/>
                  <a:ext cx="244475" cy="244475"/>
                </a:xfrm>
                <a:custGeom>
                  <a:avLst/>
                  <a:gdLst/>
                  <a:ahLst/>
                  <a:cxnLst>
                    <a:cxn ang="0">
                      <a:pos x="96" y="0"/>
                    </a:cxn>
                    <a:cxn ang="0">
                      <a:pos x="0" y="97"/>
                    </a:cxn>
                    <a:cxn ang="0">
                      <a:pos x="96" y="193"/>
                    </a:cxn>
                    <a:cxn ang="0">
                      <a:pos x="193" y="97"/>
                    </a:cxn>
                    <a:cxn ang="0">
                      <a:pos x="96" y="0"/>
                    </a:cxn>
                    <a:cxn ang="0">
                      <a:pos x="96" y="189"/>
                    </a:cxn>
                    <a:cxn ang="0">
                      <a:pos x="4" y="97"/>
                    </a:cxn>
                    <a:cxn ang="0">
                      <a:pos x="96" y="5"/>
                    </a:cxn>
                    <a:cxn ang="0">
                      <a:pos x="188" y="97"/>
                    </a:cxn>
                    <a:cxn ang="0">
                      <a:pos x="96" y="189"/>
                    </a:cxn>
                  </a:cxnLst>
                  <a:rect l="0" t="0" r="r" b="b"/>
                  <a:pathLst>
                    <a:path w="193" h="193">
                      <a:moveTo>
                        <a:pt x="96" y="0"/>
                      </a:moveTo>
                      <a:cubicBezTo>
                        <a:pt x="43" y="0"/>
                        <a:pt x="0" y="43"/>
                        <a:pt x="0" y="97"/>
                      </a:cubicBezTo>
                      <a:cubicBezTo>
                        <a:pt x="0" y="150"/>
                        <a:pt x="43" y="193"/>
                        <a:pt x="96" y="193"/>
                      </a:cubicBezTo>
                      <a:cubicBezTo>
                        <a:pt x="149" y="193"/>
                        <a:pt x="193" y="150"/>
                        <a:pt x="193" y="97"/>
                      </a:cubicBezTo>
                      <a:cubicBezTo>
                        <a:pt x="193" y="43"/>
                        <a:pt x="149" y="0"/>
                        <a:pt x="96" y="0"/>
                      </a:cubicBezTo>
                      <a:close/>
                      <a:moveTo>
                        <a:pt x="96" y="189"/>
                      </a:moveTo>
                      <a:cubicBezTo>
                        <a:pt x="46" y="189"/>
                        <a:pt x="4" y="147"/>
                        <a:pt x="4" y="97"/>
                      </a:cubicBezTo>
                      <a:cubicBezTo>
                        <a:pt x="4" y="46"/>
                        <a:pt x="46" y="5"/>
                        <a:pt x="96" y="5"/>
                      </a:cubicBezTo>
                      <a:cubicBezTo>
                        <a:pt x="147" y="5"/>
                        <a:pt x="188" y="46"/>
                        <a:pt x="188" y="97"/>
                      </a:cubicBezTo>
                      <a:cubicBezTo>
                        <a:pt x="188" y="147"/>
                        <a:pt x="147" y="189"/>
                        <a:pt x="96" y="189"/>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84"/>
                <p:cNvSpPr>
                  <a:spLocks/>
                </p:cNvSpPr>
                <p:nvPr/>
              </p:nvSpPr>
              <p:spPr bwMode="auto">
                <a:xfrm>
                  <a:off x="4502150" y="2614613"/>
                  <a:ext cx="273050" cy="239713"/>
                </a:xfrm>
                <a:custGeom>
                  <a:avLst/>
                  <a:gdLst/>
                  <a:ahLst/>
                  <a:cxnLst>
                    <a:cxn ang="0">
                      <a:pos x="62" y="15"/>
                    </a:cxn>
                    <a:cxn ang="0">
                      <a:pos x="58" y="22"/>
                    </a:cxn>
                    <a:cxn ang="0">
                      <a:pos x="54" y="28"/>
                    </a:cxn>
                    <a:cxn ang="0">
                      <a:pos x="51" y="25"/>
                    </a:cxn>
                    <a:cxn ang="0">
                      <a:pos x="50" y="31"/>
                    </a:cxn>
                    <a:cxn ang="0">
                      <a:pos x="40" y="33"/>
                    </a:cxn>
                    <a:cxn ang="0">
                      <a:pos x="34" y="39"/>
                    </a:cxn>
                    <a:cxn ang="0">
                      <a:pos x="26" y="51"/>
                    </a:cxn>
                    <a:cxn ang="0">
                      <a:pos x="20" y="58"/>
                    </a:cxn>
                    <a:cxn ang="0">
                      <a:pos x="25" y="64"/>
                    </a:cxn>
                    <a:cxn ang="0">
                      <a:pos x="26" y="67"/>
                    </a:cxn>
                    <a:cxn ang="0">
                      <a:pos x="21" y="62"/>
                    </a:cxn>
                    <a:cxn ang="0">
                      <a:pos x="17" y="57"/>
                    </a:cxn>
                    <a:cxn ang="0">
                      <a:pos x="16" y="65"/>
                    </a:cxn>
                    <a:cxn ang="0">
                      <a:pos x="16" y="79"/>
                    </a:cxn>
                    <a:cxn ang="0">
                      <a:pos x="23" y="76"/>
                    </a:cxn>
                    <a:cxn ang="0">
                      <a:pos x="30" y="84"/>
                    </a:cxn>
                    <a:cxn ang="0">
                      <a:pos x="39" y="93"/>
                    </a:cxn>
                    <a:cxn ang="0">
                      <a:pos x="47" y="100"/>
                    </a:cxn>
                    <a:cxn ang="0">
                      <a:pos x="58" y="111"/>
                    </a:cxn>
                    <a:cxn ang="0">
                      <a:pos x="55" y="128"/>
                    </a:cxn>
                    <a:cxn ang="0">
                      <a:pos x="46" y="147"/>
                    </a:cxn>
                    <a:cxn ang="0">
                      <a:pos x="49" y="161"/>
                    </a:cxn>
                    <a:cxn ang="0">
                      <a:pos x="44" y="162"/>
                    </a:cxn>
                    <a:cxn ang="0">
                      <a:pos x="30" y="141"/>
                    </a:cxn>
                    <a:cxn ang="0">
                      <a:pos x="15" y="107"/>
                    </a:cxn>
                    <a:cxn ang="0">
                      <a:pos x="11" y="83"/>
                    </a:cxn>
                    <a:cxn ang="0">
                      <a:pos x="70" y="174"/>
                    </a:cxn>
                    <a:cxn ang="0">
                      <a:pos x="85" y="172"/>
                    </a:cxn>
                    <a:cxn ang="0">
                      <a:pos x="105" y="169"/>
                    </a:cxn>
                    <a:cxn ang="0">
                      <a:pos x="103" y="178"/>
                    </a:cxn>
                    <a:cxn ang="0">
                      <a:pos x="114" y="177"/>
                    </a:cxn>
                    <a:cxn ang="0">
                      <a:pos x="131" y="175"/>
                    </a:cxn>
                    <a:cxn ang="0">
                      <a:pos x="130" y="3"/>
                    </a:cxn>
                    <a:cxn ang="0">
                      <a:pos x="187" y="61"/>
                    </a:cxn>
                    <a:cxn ang="0">
                      <a:pos x="179" y="55"/>
                    </a:cxn>
                    <a:cxn ang="0">
                      <a:pos x="172" y="71"/>
                    </a:cxn>
                    <a:cxn ang="0">
                      <a:pos x="161" y="57"/>
                    </a:cxn>
                    <a:cxn ang="0">
                      <a:pos x="165" y="71"/>
                    </a:cxn>
                    <a:cxn ang="0">
                      <a:pos x="176" y="75"/>
                    </a:cxn>
                    <a:cxn ang="0">
                      <a:pos x="172" y="95"/>
                    </a:cxn>
                    <a:cxn ang="0">
                      <a:pos x="166" y="117"/>
                    </a:cxn>
                    <a:cxn ang="0">
                      <a:pos x="159" y="130"/>
                    </a:cxn>
                    <a:cxn ang="0">
                      <a:pos x="139" y="147"/>
                    </a:cxn>
                    <a:cxn ang="0">
                      <a:pos x="134" y="132"/>
                    </a:cxn>
                    <a:cxn ang="0">
                      <a:pos x="135" y="115"/>
                    </a:cxn>
                    <a:cxn ang="0">
                      <a:pos x="128" y="96"/>
                    </a:cxn>
                    <a:cxn ang="0">
                      <a:pos x="119" y="85"/>
                    </a:cxn>
                    <a:cxn ang="0">
                      <a:pos x="94" y="86"/>
                    </a:cxn>
                    <a:cxn ang="0">
                      <a:pos x="85" y="73"/>
                    </a:cxn>
                    <a:cxn ang="0">
                      <a:pos x="95" y="47"/>
                    </a:cxn>
                    <a:cxn ang="0">
                      <a:pos x="113" y="39"/>
                    </a:cxn>
                    <a:cxn ang="0">
                      <a:pos x="124" y="44"/>
                    </a:cxn>
                    <a:cxn ang="0">
                      <a:pos x="139" y="44"/>
                    </a:cxn>
                    <a:cxn ang="0">
                      <a:pos x="154" y="42"/>
                    </a:cxn>
                    <a:cxn ang="0">
                      <a:pos x="140" y="36"/>
                    </a:cxn>
                    <a:cxn ang="0">
                      <a:pos x="139" y="31"/>
                    </a:cxn>
                    <a:cxn ang="0">
                      <a:pos x="120" y="31"/>
                    </a:cxn>
                    <a:cxn ang="0">
                      <a:pos x="105" y="36"/>
                    </a:cxn>
                    <a:cxn ang="0">
                      <a:pos x="102" y="20"/>
                    </a:cxn>
                    <a:cxn ang="0">
                      <a:pos x="91" y="10"/>
                    </a:cxn>
                    <a:cxn ang="0">
                      <a:pos x="103" y="3"/>
                    </a:cxn>
                  </a:cxnLst>
                  <a:rect l="0" t="0" r="r" b="b"/>
                  <a:pathLst>
                    <a:path w="216" h="189">
                      <a:moveTo>
                        <a:pt x="88" y="1"/>
                      </a:moveTo>
                      <a:cubicBezTo>
                        <a:pt x="88" y="1"/>
                        <a:pt x="55" y="5"/>
                        <a:pt x="33" y="30"/>
                      </a:cubicBezTo>
                      <a:cubicBezTo>
                        <a:pt x="33" y="30"/>
                        <a:pt x="50" y="13"/>
                        <a:pt x="60" y="13"/>
                      </a:cubicBezTo>
                      <a:cubicBezTo>
                        <a:pt x="63" y="14"/>
                        <a:pt x="63" y="14"/>
                        <a:pt x="63" y="14"/>
                      </a:cubicBezTo>
                      <a:cubicBezTo>
                        <a:pt x="63" y="14"/>
                        <a:pt x="62" y="14"/>
                        <a:pt x="62" y="15"/>
                      </a:cubicBezTo>
                      <a:cubicBezTo>
                        <a:pt x="62" y="15"/>
                        <a:pt x="60" y="17"/>
                        <a:pt x="60" y="17"/>
                      </a:cubicBezTo>
                      <a:cubicBezTo>
                        <a:pt x="60" y="18"/>
                        <a:pt x="61" y="19"/>
                        <a:pt x="61" y="19"/>
                      </a:cubicBezTo>
                      <a:cubicBezTo>
                        <a:pt x="60" y="20"/>
                        <a:pt x="60" y="20"/>
                        <a:pt x="60" y="20"/>
                      </a:cubicBezTo>
                      <a:cubicBezTo>
                        <a:pt x="60" y="20"/>
                        <a:pt x="59" y="21"/>
                        <a:pt x="59" y="21"/>
                      </a:cubicBezTo>
                      <a:cubicBezTo>
                        <a:pt x="59" y="21"/>
                        <a:pt x="58" y="21"/>
                        <a:pt x="58" y="22"/>
                      </a:cubicBezTo>
                      <a:cubicBezTo>
                        <a:pt x="58" y="23"/>
                        <a:pt x="58" y="24"/>
                        <a:pt x="58" y="24"/>
                      </a:cubicBezTo>
                      <a:cubicBezTo>
                        <a:pt x="58" y="26"/>
                        <a:pt x="58" y="26"/>
                        <a:pt x="58" y="26"/>
                      </a:cubicBezTo>
                      <a:cubicBezTo>
                        <a:pt x="58" y="27"/>
                        <a:pt x="58" y="27"/>
                        <a:pt x="58" y="27"/>
                      </a:cubicBezTo>
                      <a:cubicBezTo>
                        <a:pt x="56" y="28"/>
                        <a:pt x="56" y="28"/>
                        <a:pt x="56" y="28"/>
                      </a:cubicBezTo>
                      <a:cubicBezTo>
                        <a:pt x="56" y="28"/>
                        <a:pt x="55" y="28"/>
                        <a:pt x="54" y="28"/>
                      </a:cubicBezTo>
                      <a:cubicBezTo>
                        <a:pt x="53" y="27"/>
                        <a:pt x="53" y="26"/>
                        <a:pt x="53" y="26"/>
                      </a:cubicBezTo>
                      <a:cubicBezTo>
                        <a:pt x="55" y="25"/>
                        <a:pt x="55" y="25"/>
                        <a:pt x="55" y="25"/>
                      </a:cubicBezTo>
                      <a:cubicBezTo>
                        <a:pt x="55" y="25"/>
                        <a:pt x="55" y="25"/>
                        <a:pt x="55" y="24"/>
                      </a:cubicBezTo>
                      <a:cubicBezTo>
                        <a:pt x="54" y="24"/>
                        <a:pt x="54" y="23"/>
                        <a:pt x="53" y="23"/>
                      </a:cubicBezTo>
                      <a:cubicBezTo>
                        <a:pt x="52" y="23"/>
                        <a:pt x="51" y="25"/>
                        <a:pt x="51" y="25"/>
                      </a:cubicBezTo>
                      <a:cubicBezTo>
                        <a:pt x="49" y="26"/>
                        <a:pt x="49" y="26"/>
                        <a:pt x="49" y="26"/>
                      </a:cubicBezTo>
                      <a:cubicBezTo>
                        <a:pt x="49" y="26"/>
                        <a:pt x="48" y="28"/>
                        <a:pt x="49" y="28"/>
                      </a:cubicBezTo>
                      <a:cubicBezTo>
                        <a:pt x="49" y="28"/>
                        <a:pt x="50" y="28"/>
                        <a:pt x="50" y="28"/>
                      </a:cubicBezTo>
                      <a:cubicBezTo>
                        <a:pt x="50" y="28"/>
                        <a:pt x="50" y="29"/>
                        <a:pt x="50" y="29"/>
                      </a:cubicBezTo>
                      <a:cubicBezTo>
                        <a:pt x="50" y="30"/>
                        <a:pt x="50" y="31"/>
                        <a:pt x="50" y="31"/>
                      </a:cubicBezTo>
                      <a:cubicBezTo>
                        <a:pt x="50" y="31"/>
                        <a:pt x="49" y="32"/>
                        <a:pt x="48" y="31"/>
                      </a:cubicBezTo>
                      <a:cubicBezTo>
                        <a:pt x="47" y="31"/>
                        <a:pt x="46" y="31"/>
                        <a:pt x="45" y="31"/>
                      </a:cubicBezTo>
                      <a:cubicBezTo>
                        <a:pt x="45" y="30"/>
                        <a:pt x="44" y="30"/>
                        <a:pt x="43" y="30"/>
                      </a:cubicBezTo>
                      <a:cubicBezTo>
                        <a:pt x="43" y="31"/>
                        <a:pt x="43" y="31"/>
                        <a:pt x="42" y="31"/>
                      </a:cubicBezTo>
                      <a:cubicBezTo>
                        <a:pt x="42" y="31"/>
                        <a:pt x="40" y="33"/>
                        <a:pt x="40" y="33"/>
                      </a:cubicBezTo>
                      <a:cubicBezTo>
                        <a:pt x="40" y="33"/>
                        <a:pt x="39" y="33"/>
                        <a:pt x="39" y="34"/>
                      </a:cubicBezTo>
                      <a:cubicBezTo>
                        <a:pt x="39" y="34"/>
                        <a:pt x="39" y="36"/>
                        <a:pt x="39" y="36"/>
                      </a:cubicBezTo>
                      <a:cubicBezTo>
                        <a:pt x="39" y="36"/>
                        <a:pt x="38" y="36"/>
                        <a:pt x="36" y="37"/>
                      </a:cubicBezTo>
                      <a:cubicBezTo>
                        <a:pt x="35" y="37"/>
                        <a:pt x="35" y="38"/>
                        <a:pt x="35" y="38"/>
                      </a:cubicBezTo>
                      <a:cubicBezTo>
                        <a:pt x="34" y="39"/>
                        <a:pt x="34" y="39"/>
                        <a:pt x="34" y="39"/>
                      </a:cubicBezTo>
                      <a:cubicBezTo>
                        <a:pt x="34" y="39"/>
                        <a:pt x="33" y="40"/>
                        <a:pt x="32" y="41"/>
                      </a:cubicBezTo>
                      <a:cubicBezTo>
                        <a:pt x="31" y="42"/>
                        <a:pt x="29" y="44"/>
                        <a:pt x="29" y="44"/>
                      </a:cubicBezTo>
                      <a:cubicBezTo>
                        <a:pt x="28" y="44"/>
                        <a:pt x="27" y="45"/>
                        <a:pt x="27" y="46"/>
                      </a:cubicBezTo>
                      <a:cubicBezTo>
                        <a:pt x="27" y="47"/>
                        <a:pt x="27" y="48"/>
                        <a:pt x="26" y="48"/>
                      </a:cubicBezTo>
                      <a:cubicBezTo>
                        <a:pt x="26" y="49"/>
                        <a:pt x="26" y="50"/>
                        <a:pt x="26" y="51"/>
                      </a:cubicBezTo>
                      <a:cubicBezTo>
                        <a:pt x="25" y="52"/>
                        <a:pt x="25" y="53"/>
                        <a:pt x="24" y="53"/>
                      </a:cubicBezTo>
                      <a:cubicBezTo>
                        <a:pt x="24" y="54"/>
                        <a:pt x="23" y="54"/>
                        <a:pt x="23" y="54"/>
                      </a:cubicBezTo>
                      <a:cubicBezTo>
                        <a:pt x="23" y="54"/>
                        <a:pt x="21" y="55"/>
                        <a:pt x="20" y="55"/>
                      </a:cubicBezTo>
                      <a:cubicBezTo>
                        <a:pt x="19" y="56"/>
                        <a:pt x="19" y="57"/>
                        <a:pt x="19" y="57"/>
                      </a:cubicBezTo>
                      <a:cubicBezTo>
                        <a:pt x="19" y="58"/>
                        <a:pt x="20" y="58"/>
                        <a:pt x="20" y="58"/>
                      </a:cubicBezTo>
                      <a:cubicBezTo>
                        <a:pt x="21" y="58"/>
                        <a:pt x="22" y="59"/>
                        <a:pt x="22" y="59"/>
                      </a:cubicBezTo>
                      <a:cubicBezTo>
                        <a:pt x="22" y="59"/>
                        <a:pt x="22" y="61"/>
                        <a:pt x="22" y="61"/>
                      </a:cubicBezTo>
                      <a:cubicBezTo>
                        <a:pt x="22" y="61"/>
                        <a:pt x="21" y="63"/>
                        <a:pt x="22" y="63"/>
                      </a:cubicBezTo>
                      <a:cubicBezTo>
                        <a:pt x="22" y="63"/>
                        <a:pt x="23" y="63"/>
                        <a:pt x="23" y="63"/>
                      </a:cubicBezTo>
                      <a:cubicBezTo>
                        <a:pt x="25" y="64"/>
                        <a:pt x="25" y="64"/>
                        <a:pt x="25" y="64"/>
                      </a:cubicBezTo>
                      <a:cubicBezTo>
                        <a:pt x="27" y="65"/>
                        <a:pt x="27" y="65"/>
                        <a:pt x="27" y="65"/>
                      </a:cubicBezTo>
                      <a:cubicBezTo>
                        <a:pt x="28" y="65"/>
                        <a:pt x="28" y="65"/>
                        <a:pt x="28" y="65"/>
                      </a:cubicBezTo>
                      <a:cubicBezTo>
                        <a:pt x="28" y="65"/>
                        <a:pt x="27" y="66"/>
                        <a:pt x="27" y="67"/>
                      </a:cubicBezTo>
                      <a:cubicBezTo>
                        <a:pt x="27" y="67"/>
                        <a:pt x="27" y="68"/>
                        <a:pt x="26" y="68"/>
                      </a:cubicBezTo>
                      <a:cubicBezTo>
                        <a:pt x="26" y="67"/>
                        <a:pt x="26" y="67"/>
                        <a:pt x="26" y="67"/>
                      </a:cubicBezTo>
                      <a:cubicBezTo>
                        <a:pt x="25" y="66"/>
                        <a:pt x="25" y="66"/>
                        <a:pt x="25" y="65"/>
                      </a:cubicBezTo>
                      <a:cubicBezTo>
                        <a:pt x="24" y="65"/>
                        <a:pt x="23" y="66"/>
                        <a:pt x="23" y="66"/>
                      </a:cubicBezTo>
                      <a:cubicBezTo>
                        <a:pt x="22" y="65"/>
                        <a:pt x="22" y="65"/>
                        <a:pt x="21" y="65"/>
                      </a:cubicBezTo>
                      <a:cubicBezTo>
                        <a:pt x="21" y="64"/>
                        <a:pt x="21" y="65"/>
                        <a:pt x="21" y="64"/>
                      </a:cubicBezTo>
                      <a:cubicBezTo>
                        <a:pt x="21" y="63"/>
                        <a:pt x="21" y="63"/>
                        <a:pt x="21" y="62"/>
                      </a:cubicBezTo>
                      <a:cubicBezTo>
                        <a:pt x="21" y="62"/>
                        <a:pt x="20" y="61"/>
                        <a:pt x="20" y="61"/>
                      </a:cubicBezTo>
                      <a:cubicBezTo>
                        <a:pt x="19" y="61"/>
                        <a:pt x="20" y="62"/>
                        <a:pt x="19" y="61"/>
                      </a:cubicBezTo>
                      <a:cubicBezTo>
                        <a:pt x="19" y="60"/>
                        <a:pt x="18" y="60"/>
                        <a:pt x="18" y="60"/>
                      </a:cubicBezTo>
                      <a:cubicBezTo>
                        <a:pt x="18" y="60"/>
                        <a:pt x="17" y="60"/>
                        <a:pt x="17" y="60"/>
                      </a:cubicBezTo>
                      <a:cubicBezTo>
                        <a:pt x="17" y="59"/>
                        <a:pt x="17" y="58"/>
                        <a:pt x="17" y="57"/>
                      </a:cubicBezTo>
                      <a:cubicBezTo>
                        <a:pt x="17" y="57"/>
                        <a:pt x="18" y="56"/>
                        <a:pt x="18" y="55"/>
                      </a:cubicBezTo>
                      <a:cubicBezTo>
                        <a:pt x="18" y="55"/>
                        <a:pt x="18" y="52"/>
                        <a:pt x="18" y="52"/>
                      </a:cubicBezTo>
                      <a:cubicBezTo>
                        <a:pt x="18" y="52"/>
                        <a:pt x="15" y="58"/>
                        <a:pt x="14" y="63"/>
                      </a:cubicBezTo>
                      <a:cubicBezTo>
                        <a:pt x="14" y="63"/>
                        <a:pt x="15" y="62"/>
                        <a:pt x="15" y="63"/>
                      </a:cubicBezTo>
                      <a:cubicBezTo>
                        <a:pt x="15" y="64"/>
                        <a:pt x="16" y="65"/>
                        <a:pt x="16" y="65"/>
                      </a:cubicBezTo>
                      <a:cubicBezTo>
                        <a:pt x="15" y="66"/>
                        <a:pt x="15" y="66"/>
                        <a:pt x="15" y="68"/>
                      </a:cubicBezTo>
                      <a:cubicBezTo>
                        <a:pt x="15" y="71"/>
                        <a:pt x="16" y="71"/>
                        <a:pt x="16" y="72"/>
                      </a:cubicBezTo>
                      <a:cubicBezTo>
                        <a:pt x="15" y="73"/>
                        <a:pt x="15" y="74"/>
                        <a:pt x="15" y="75"/>
                      </a:cubicBezTo>
                      <a:cubicBezTo>
                        <a:pt x="15" y="76"/>
                        <a:pt x="15" y="78"/>
                        <a:pt x="16" y="78"/>
                      </a:cubicBezTo>
                      <a:cubicBezTo>
                        <a:pt x="16" y="79"/>
                        <a:pt x="16" y="79"/>
                        <a:pt x="16" y="79"/>
                      </a:cubicBezTo>
                      <a:cubicBezTo>
                        <a:pt x="17" y="80"/>
                        <a:pt x="16" y="81"/>
                        <a:pt x="17" y="80"/>
                      </a:cubicBezTo>
                      <a:cubicBezTo>
                        <a:pt x="18" y="78"/>
                        <a:pt x="19" y="77"/>
                        <a:pt x="19" y="77"/>
                      </a:cubicBezTo>
                      <a:cubicBezTo>
                        <a:pt x="19" y="76"/>
                        <a:pt x="19" y="76"/>
                        <a:pt x="19" y="76"/>
                      </a:cubicBezTo>
                      <a:cubicBezTo>
                        <a:pt x="19" y="76"/>
                        <a:pt x="19" y="75"/>
                        <a:pt x="21" y="75"/>
                      </a:cubicBezTo>
                      <a:cubicBezTo>
                        <a:pt x="22" y="76"/>
                        <a:pt x="22" y="75"/>
                        <a:pt x="23" y="76"/>
                      </a:cubicBezTo>
                      <a:cubicBezTo>
                        <a:pt x="23" y="77"/>
                        <a:pt x="22" y="78"/>
                        <a:pt x="23" y="78"/>
                      </a:cubicBezTo>
                      <a:cubicBezTo>
                        <a:pt x="24" y="78"/>
                        <a:pt x="26" y="77"/>
                        <a:pt x="26" y="77"/>
                      </a:cubicBezTo>
                      <a:cubicBezTo>
                        <a:pt x="27" y="78"/>
                        <a:pt x="28" y="78"/>
                        <a:pt x="28" y="79"/>
                      </a:cubicBezTo>
                      <a:cubicBezTo>
                        <a:pt x="28" y="80"/>
                        <a:pt x="29" y="81"/>
                        <a:pt x="29" y="82"/>
                      </a:cubicBezTo>
                      <a:cubicBezTo>
                        <a:pt x="30" y="82"/>
                        <a:pt x="30" y="83"/>
                        <a:pt x="30" y="84"/>
                      </a:cubicBezTo>
                      <a:cubicBezTo>
                        <a:pt x="30" y="85"/>
                        <a:pt x="33" y="86"/>
                        <a:pt x="33" y="86"/>
                      </a:cubicBezTo>
                      <a:cubicBezTo>
                        <a:pt x="33" y="86"/>
                        <a:pt x="35" y="86"/>
                        <a:pt x="36" y="86"/>
                      </a:cubicBezTo>
                      <a:cubicBezTo>
                        <a:pt x="37" y="86"/>
                        <a:pt x="36" y="87"/>
                        <a:pt x="37" y="88"/>
                      </a:cubicBezTo>
                      <a:cubicBezTo>
                        <a:pt x="38" y="88"/>
                        <a:pt x="39" y="90"/>
                        <a:pt x="39" y="90"/>
                      </a:cubicBezTo>
                      <a:cubicBezTo>
                        <a:pt x="39" y="90"/>
                        <a:pt x="39" y="92"/>
                        <a:pt x="39" y="93"/>
                      </a:cubicBezTo>
                      <a:cubicBezTo>
                        <a:pt x="39" y="94"/>
                        <a:pt x="39" y="95"/>
                        <a:pt x="39" y="95"/>
                      </a:cubicBezTo>
                      <a:cubicBezTo>
                        <a:pt x="40" y="95"/>
                        <a:pt x="42" y="95"/>
                        <a:pt x="42" y="95"/>
                      </a:cubicBezTo>
                      <a:cubicBezTo>
                        <a:pt x="42" y="95"/>
                        <a:pt x="41" y="97"/>
                        <a:pt x="43" y="97"/>
                      </a:cubicBezTo>
                      <a:cubicBezTo>
                        <a:pt x="44" y="98"/>
                        <a:pt x="46" y="98"/>
                        <a:pt x="46" y="99"/>
                      </a:cubicBezTo>
                      <a:cubicBezTo>
                        <a:pt x="47" y="99"/>
                        <a:pt x="45" y="100"/>
                        <a:pt x="47" y="100"/>
                      </a:cubicBezTo>
                      <a:cubicBezTo>
                        <a:pt x="49" y="100"/>
                        <a:pt x="51" y="100"/>
                        <a:pt x="52" y="101"/>
                      </a:cubicBezTo>
                      <a:cubicBezTo>
                        <a:pt x="53" y="101"/>
                        <a:pt x="52" y="102"/>
                        <a:pt x="54" y="104"/>
                      </a:cubicBezTo>
                      <a:cubicBezTo>
                        <a:pt x="57" y="105"/>
                        <a:pt x="57" y="105"/>
                        <a:pt x="58" y="106"/>
                      </a:cubicBezTo>
                      <a:cubicBezTo>
                        <a:pt x="59" y="106"/>
                        <a:pt x="60" y="106"/>
                        <a:pt x="59" y="108"/>
                      </a:cubicBezTo>
                      <a:cubicBezTo>
                        <a:pt x="59" y="109"/>
                        <a:pt x="59" y="111"/>
                        <a:pt x="58" y="111"/>
                      </a:cubicBezTo>
                      <a:cubicBezTo>
                        <a:pt x="57" y="112"/>
                        <a:pt x="56" y="114"/>
                        <a:pt x="55" y="115"/>
                      </a:cubicBezTo>
                      <a:cubicBezTo>
                        <a:pt x="55" y="116"/>
                        <a:pt x="54" y="117"/>
                        <a:pt x="55" y="118"/>
                      </a:cubicBezTo>
                      <a:cubicBezTo>
                        <a:pt x="55" y="120"/>
                        <a:pt x="56" y="121"/>
                        <a:pt x="56" y="122"/>
                      </a:cubicBezTo>
                      <a:cubicBezTo>
                        <a:pt x="56" y="122"/>
                        <a:pt x="56" y="125"/>
                        <a:pt x="56" y="125"/>
                      </a:cubicBezTo>
                      <a:cubicBezTo>
                        <a:pt x="55" y="126"/>
                        <a:pt x="55" y="128"/>
                        <a:pt x="55" y="128"/>
                      </a:cubicBezTo>
                      <a:cubicBezTo>
                        <a:pt x="55" y="128"/>
                        <a:pt x="56" y="129"/>
                        <a:pt x="55" y="130"/>
                      </a:cubicBezTo>
                      <a:cubicBezTo>
                        <a:pt x="54" y="132"/>
                        <a:pt x="52" y="133"/>
                        <a:pt x="51" y="133"/>
                      </a:cubicBezTo>
                      <a:cubicBezTo>
                        <a:pt x="50" y="134"/>
                        <a:pt x="49" y="135"/>
                        <a:pt x="49" y="135"/>
                      </a:cubicBezTo>
                      <a:cubicBezTo>
                        <a:pt x="49" y="135"/>
                        <a:pt x="49" y="139"/>
                        <a:pt x="49" y="140"/>
                      </a:cubicBezTo>
                      <a:cubicBezTo>
                        <a:pt x="48" y="140"/>
                        <a:pt x="45" y="146"/>
                        <a:pt x="46" y="147"/>
                      </a:cubicBezTo>
                      <a:cubicBezTo>
                        <a:pt x="47" y="149"/>
                        <a:pt x="48" y="150"/>
                        <a:pt x="47" y="151"/>
                      </a:cubicBezTo>
                      <a:cubicBezTo>
                        <a:pt x="47" y="152"/>
                        <a:pt x="47" y="152"/>
                        <a:pt x="46" y="153"/>
                      </a:cubicBezTo>
                      <a:cubicBezTo>
                        <a:pt x="46" y="153"/>
                        <a:pt x="44" y="153"/>
                        <a:pt x="45" y="155"/>
                      </a:cubicBezTo>
                      <a:cubicBezTo>
                        <a:pt x="46" y="157"/>
                        <a:pt x="47" y="157"/>
                        <a:pt x="48" y="159"/>
                      </a:cubicBezTo>
                      <a:cubicBezTo>
                        <a:pt x="48" y="160"/>
                        <a:pt x="48" y="160"/>
                        <a:pt x="49" y="161"/>
                      </a:cubicBezTo>
                      <a:cubicBezTo>
                        <a:pt x="50" y="162"/>
                        <a:pt x="50" y="164"/>
                        <a:pt x="51" y="165"/>
                      </a:cubicBezTo>
                      <a:cubicBezTo>
                        <a:pt x="52" y="165"/>
                        <a:pt x="54" y="166"/>
                        <a:pt x="54" y="167"/>
                      </a:cubicBezTo>
                      <a:cubicBezTo>
                        <a:pt x="54" y="168"/>
                        <a:pt x="56" y="170"/>
                        <a:pt x="53" y="169"/>
                      </a:cubicBezTo>
                      <a:cubicBezTo>
                        <a:pt x="50" y="167"/>
                        <a:pt x="53" y="169"/>
                        <a:pt x="49" y="166"/>
                      </a:cubicBezTo>
                      <a:cubicBezTo>
                        <a:pt x="46" y="163"/>
                        <a:pt x="45" y="164"/>
                        <a:pt x="44" y="162"/>
                      </a:cubicBezTo>
                      <a:cubicBezTo>
                        <a:pt x="42" y="161"/>
                        <a:pt x="44" y="167"/>
                        <a:pt x="42" y="159"/>
                      </a:cubicBezTo>
                      <a:cubicBezTo>
                        <a:pt x="39" y="152"/>
                        <a:pt x="38" y="153"/>
                        <a:pt x="37" y="151"/>
                      </a:cubicBezTo>
                      <a:cubicBezTo>
                        <a:pt x="37" y="150"/>
                        <a:pt x="37" y="151"/>
                        <a:pt x="35" y="148"/>
                      </a:cubicBezTo>
                      <a:cubicBezTo>
                        <a:pt x="33" y="144"/>
                        <a:pt x="35" y="146"/>
                        <a:pt x="33" y="144"/>
                      </a:cubicBezTo>
                      <a:cubicBezTo>
                        <a:pt x="31" y="142"/>
                        <a:pt x="31" y="145"/>
                        <a:pt x="30" y="141"/>
                      </a:cubicBezTo>
                      <a:cubicBezTo>
                        <a:pt x="29" y="136"/>
                        <a:pt x="29" y="139"/>
                        <a:pt x="28" y="134"/>
                      </a:cubicBezTo>
                      <a:cubicBezTo>
                        <a:pt x="27" y="130"/>
                        <a:pt x="29" y="129"/>
                        <a:pt x="26" y="127"/>
                      </a:cubicBezTo>
                      <a:cubicBezTo>
                        <a:pt x="24" y="125"/>
                        <a:pt x="24" y="126"/>
                        <a:pt x="23" y="124"/>
                      </a:cubicBezTo>
                      <a:cubicBezTo>
                        <a:pt x="22" y="123"/>
                        <a:pt x="23" y="124"/>
                        <a:pt x="21" y="120"/>
                      </a:cubicBezTo>
                      <a:cubicBezTo>
                        <a:pt x="19" y="116"/>
                        <a:pt x="15" y="114"/>
                        <a:pt x="15" y="107"/>
                      </a:cubicBezTo>
                      <a:cubicBezTo>
                        <a:pt x="16" y="100"/>
                        <a:pt x="16" y="99"/>
                        <a:pt x="16" y="99"/>
                      </a:cubicBezTo>
                      <a:cubicBezTo>
                        <a:pt x="16" y="99"/>
                        <a:pt x="12" y="96"/>
                        <a:pt x="13" y="92"/>
                      </a:cubicBezTo>
                      <a:cubicBezTo>
                        <a:pt x="14" y="88"/>
                        <a:pt x="15" y="89"/>
                        <a:pt x="14" y="88"/>
                      </a:cubicBezTo>
                      <a:cubicBezTo>
                        <a:pt x="14" y="87"/>
                        <a:pt x="14" y="87"/>
                        <a:pt x="12" y="85"/>
                      </a:cubicBezTo>
                      <a:cubicBezTo>
                        <a:pt x="11" y="84"/>
                        <a:pt x="11" y="84"/>
                        <a:pt x="11" y="83"/>
                      </a:cubicBezTo>
                      <a:cubicBezTo>
                        <a:pt x="10" y="82"/>
                        <a:pt x="10" y="80"/>
                        <a:pt x="10" y="80"/>
                      </a:cubicBezTo>
                      <a:cubicBezTo>
                        <a:pt x="9" y="80"/>
                        <a:pt x="9" y="80"/>
                        <a:pt x="9" y="80"/>
                      </a:cubicBezTo>
                      <a:cubicBezTo>
                        <a:pt x="9" y="80"/>
                        <a:pt x="0" y="173"/>
                        <a:pt x="92" y="187"/>
                      </a:cubicBezTo>
                      <a:cubicBezTo>
                        <a:pt x="92" y="187"/>
                        <a:pt x="71" y="182"/>
                        <a:pt x="69" y="178"/>
                      </a:cubicBezTo>
                      <a:cubicBezTo>
                        <a:pt x="69" y="178"/>
                        <a:pt x="69" y="174"/>
                        <a:pt x="70" y="174"/>
                      </a:cubicBezTo>
                      <a:cubicBezTo>
                        <a:pt x="71" y="174"/>
                        <a:pt x="72" y="175"/>
                        <a:pt x="73" y="174"/>
                      </a:cubicBezTo>
                      <a:cubicBezTo>
                        <a:pt x="75" y="173"/>
                        <a:pt x="76" y="171"/>
                        <a:pt x="76" y="171"/>
                      </a:cubicBezTo>
                      <a:cubicBezTo>
                        <a:pt x="76" y="173"/>
                        <a:pt x="76" y="173"/>
                        <a:pt x="76" y="173"/>
                      </a:cubicBezTo>
                      <a:cubicBezTo>
                        <a:pt x="76" y="173"/>
                        <a:pt x="75" y="173"/>
                        <a:pt x="79" y="173"/>
                      </a:cubicBezTo>
                      <a:cubicBezTo>
                        <a:pt x="83" y="172"/>
                        <a:pt x="83" y="172"/>
                        <a:pt x="85" y="172"/>
                      </a:cubicBezTo>
                      <a:cubicBezTo>
                        <a:pt x="86" y="171"/>
                        <a:pt x="88" y="168"/>
                        <a:pt x="89" y="170"/>
                      </a:cubicBezTo>
                      <a:cubicBezTo>
                        <a:pt x="90" y="172"/>
                        <a:pt x="88" y="171"/>
                        <a:pt x="90" y="172"/>
                      </a:cubicBezTo>
                      <a:cubicBezTo>
                        <a:pt x="92" y="173"/>
                        <a:pt x="96" y="171"/>
                        <a:pt x="96" y="171"/>
                      </a:cubicBezTo>
                      <a:cubicBezTo>
                        <a:pt x="96" y="171"/>
                        <a:pt x="102" y="172"/>
                        <a:pt x="103" y="171"/>
                      </a:cubicBezTo>
                      <a:cubicBezTo>
                        <a:pt x="103" y="170"/>
                        <a:pt x="103" y="169"/>
                        <a:pt x="105" y="169"/>
                      </a:cubicBezTo>
                      <a:cubicBezTo>
                        <a:pt x="106" y="170"/>
                        <a:pt x="106" y="171"/>
                        <a:pt x="106" y="171"/>
                      </a:cubicBezTo>
                      <a:cubicBezTo>
                        <a:pt x="103" y="173"/>
                        <a:pt x="103" y="173"/>
                        <a:pt x="103" y="173"/>
                      </a:cubicBezTo>
                      <a:cubicBezTo>
                        <a:pt x="99" y="176"/>
                        <a:pt x="99" y="176"/>
                        <a:pt x="99" y="176"/>
                      </a:cubicBezTo>
                      <a:cubicBezTo>
                        <a:pt x="99" y="176"/>
                        <a:pt x="98" y="176"/>
                        <a:pt x="99" y="177"/>
                      </a:cubicBezTo>
                      <a:cubicBezTo>
                        <a:pt x="101" y="178"/>
                        <a:pt x="101" y="177"/>
                        <a:pt x="103" y="178"/>
                      </a:cubicBezTo>
                      <a:cubicBezTo>
                        <a:pt x="104" y="178"/>
                        <a:pt x="108" y="181"/>
                        <a:pt x="109" y="179"/>
                      </a:cubicBezTo>
                      <a:cubicBezTo>
                        <a:pt x="110" y="177"/>
                        <a:pt x="110" y="177"/>
                        <a:pt x="111" y="176"/>
                      </a:cubicBezTo>
                      <a:cubicBezTo>
                        <a:pt x="111" y="175"/>
                        <a:pt x="111" y="173"/>
                        <a:pt x="113" y="173"/>
                      </a:cubicBezTo>
                      <a:cubicBezTo>
                        <a:pt x="114" y="173"/>
                        <a:pt x="116" y="174"/>
                        <a:pt x="116" y="174"/>
                      </a:cubicBezTo>
                      <a:cubicBezTo>
                        <a:pt x="114" y="177"/>
                        <a:pt x="114" y="177"/>
                        <a:pt x="114" y="177"/>
                      </a:cubicBezTo>
                      <a:cubicBezTo>
                        <a:pt x="114" y="177"/>
                        <a:pt x="117" y="177"/>
                        <a:pt x="118" y="177"/>
                      </a:cubicBezTo>
                      <a:cubicBezTo>
                        <a:pt x="119" y="177"/>
                        <a:pt x="120" y="178"/>
                        <a:pt x="121" y="177"/>
                      </a:cubicBezTo>
                      <a:cubicBezTo>
                        <a:pt x="123" y="175"/>
                        <a:pt x="123" y="175"/>
                        <a:pt x="124" y="175"/>
                      </a:cubicBezTo>
                      <a:cubicBezTo>
                        <a:pt x="126" y="175"/>
                        <a:pt x="128" y="174"/>
                        <a:pt x="129" y="174"/>
                      </a:cubicBezTo>
                      <a:cubicBezTo>
                        <a:pt x="129" y="175"/>
                        <a:pt x="131" y="175"/>
                        <a:pt x="131" y="175"/>
                      </a:cubicBezTo>
                      <a:cubicBezTo>
                        <a:pt x="132" y="175"/>
                        <a:pt x="135" y="177"/>
                        <a:pt x="136" y="177"/>
                      </a:cubicBezTo>
                      <a:cubicBezTo>
                        <a:pt x="137" y="176"/>
                        <a:pt x="141" y="177"/>
                        <a:pt x="141" y="177"/>
                      </a:cubicBezTo>
                      <a:cubicBezTo>
                        <a:pt x="141" y="177"/>
                        <a:pt x="130" y="186"/>
                        <a:pt x="107" y="187"/>
                      </a:cubicBezTo>
                      <a:cubicBezTo>
                        <a:pt x="107" y="187"/>
                        <a:pt x="158" y="189"/>
                        <a:pt x="187" y="139"/>
                      </a:cubicBezTo>
                      <a:cubicBezTo>
                        <a:pt x="216" y="89"/>
                        <a:pt x="196" y="25"/>
                        <a:pt x="130" y="3"/>
                      </a:cubicBezTo>
                      <a:cubicBezTo>
                        <a:pt x="130" y="3"/>
                        <a:pt x="179" y="21"/>
                        <a:pt x="192" y="68"/>
                      </a:cubicBezTo>
                      <a:cubicBezTo>
                        <a:pt x="192" y="69"/>
                        <a:pt x="192" y="69"/>
                        <a:pt x="192" y="69"/>
                      </a:cubicBezTo>
                      <a:cubicBezTo>
                        <a:pt x="191" y="68"/>
                        <a:pt x="191" y="68"/>
                        <a:pt x="190" y="66"/>
                      </a:cubicBezTo>
                      <a:cubicBezTo>
                        <a:pt x="188" y="64"/>
                        <a:pt x="189" y="64"/>
                        <a:pt x="188" y="63"/>
                      </a:cubicBezTo>
                      <a:cubicBezTo>
                        <a:pt x="188" y="61"/>
                        <a:pt x="188" y="62"/>
                        <a:pt x="187" y="61"/>
                      </a:cubicBezTo>
                      <a:cubicBezTo>
                        <a:pt x="186" y="59"/>
                        <a:pt x="185" y="60"/>
                        <a:pt x="184" y="59"/>
                      </a:cubicBezTo>
                      <a:cubicBezTo>
                        <a:pt x="184" y="58"/>
                        <a:pt x="183" y="55"/>
                        <a:pt x="182" y="54"/>
                      </a:cubicBezTo>
                      <a:cubicBezTo>
                        <a:pt x="181" y="53"/>
                        <a:pt x="179" y="53"/>
                        <a:pt x="178" y="53"/>
                      </a:cubicBezTo>
                      <a:cubicBezTo>
                        <a:pt x="178" y="53"/>
                        <a:pt x="178" y="51"/>
                        <a:pt x="178" y="53"/>
                      </a:cubicBezTo>
                      <a:cubicBezTo>
                        <a:pt x="177" y="54"/>
                        <a:pt x="179" y="55"/>
                        <a:pt x="179" y="55"/>
                      </a:cubicBezTo>
                      <a:cubicBezTo>
                        <a:pt x="179" y="59"/>
                        <a:pt x="179" y="59"/>
                        <a:pt x="179" y="59"/>
                      </a:cubicBezTo>
                      <a:cubicBezTo>
                        <a:pt x="179" y="59"/>
                        <a:pt x="180" y="62"/>
                        <a:pt x="180" y="63"/>
                      </a:cubicBezTo>
                      <a:cubicBezTo>
                        <a:pt x="180" y="64"/>
                        <a:pt x="179" y="66"/>
                        <a:pt x="179" y="66"/>
                      </a:cubicBezTo>
                      <a:cubicBezTo>
                        <a:pt x="179" y="66"/>
                        <a:pt x="179" y="69"/>
                        <a:pt x="178" y="70"/>
                      </a:cubicBezTo>
                      <a:cubicBezTo>
                        <a:pt x="177" y="70"/>
                        <a:pt x="172" y="71"/>
                        <a:pt x="172" y="71"/>
                      </a:cubicBezTo>
                      <a:cubicBezTo>
                        <a:pt x="172" y="71"/>
                        <a:pt x="170" y="69"/>
                        <a:pt x="169" y="68"/>
                      </a:cubicBezTo>
                      <a:cubicBezTo>
                        <a:pt x="169" y="66"/>
                        <a:pt x="166" y="66"/>
                        <a:pt x="165" y="65"/>
                      </a:cubicBezTo>
                      <a:cubicBezTo>
                        <a:pt x="165" y="64"/>
                        <a:pt x="166" y="63"/>
                        <a:pt x="165" y="61"/>
                      </a:cubicBezTo>
                      <a:cubicBezTo>
                        <a:pt x="163" y="59"/>
                        <a:pt x="165" y="60"/>
                        <a:pt x="163" y="58"/>
                      </a:cubicBezTo>
                      <a:cubicBezTo>
                        <a:pt x="161" y="57"/>
                        <a:pt x="161" y="57"/>
                        <a:pt x="161" y="57"/>
                      </a:cubicBezTo>
                      <a:cubicBezTo>
                        <a:pt x="161" y="57"/>
                        <a:pt x="157" y="55"/>
                        <a:pt x="158" y="58"/>
                      </a:cubicBezTo>
                      <a:cubicBezTo>
                        <a:pt x="160" y="60"/>
                        <a:pt x="158" y="62"/>
                        <a:pt x="159" y="62"/>
                      </a:cubicBezTo>
                      <a:cubicBezTo>
                        <a:pt x="160" y="63"/>
                        <a:pt x="161" y="62"/>
                        <a:pt x="162" y="64"/>
                      </a:cubicBezTo>
                      <a:cubicBezTo>
                        <a:pt x="163" y="66"/>
                        <a:pt x="163" y="67"/>
                        <a:pt x="164" y="67"/>
                      </a:cubicBezTo>
                      <a:cubicBezTo>
                        <a:pt x="164" y="68"/>
                        <a:pt x="165" y="71"/>
                        <a:pt x="165" y="71"/>
                      </a:cubicBezTo>
                      <a:cubicBezTo>
                        <a:pt x="166" y="71"/>
                        <a:pt x="169" y="71"/>
                        <a:pt x="169" y="72"/>
                      </a:cubicBezTo>
                      <a:cubicBezTo>
                        <a:pt x="168" y="73"/>
                        <a:pt x="167" y="75"/>
                        <a:pt x="169" y="75"/>
                      </a:cubicBezTo>
                      <a:cubicBezTo>
                        <a:pt x="170" y="76"/>
                        <a:pt x="170" y="76"/>
                        <a:pt x="171" y="76"/>
                      </a:cubicBezTo>
                      <a:cubicBezTo>
                        <a:pt x="172" y="76"/>
                        <a:pt x="172" y="76"/>
                        <a:pt x="173" y="76"/>
                      </a:cubicBezTo>
                      <a:cubicBezTo>
                        <a:pt x="175" y="75"/>
                        <a:pt x="176" y="75"/>
                        <a:pt x="176" y="75"/>
                      </a:cubicBezTo>
                      <a:cubicBezTo>
                        <a:pt x="176" y="75"/>
                        <a:pt x="178" y="77"/>
                        <a:pt x="178" y="77"/>
                      </a:cubicBezTo>
                      <a:cubicBezTo>
                        <a:pt x="178" y="78"/>
                        <a:pt x="178" y="82"/>
                        <a:pt x="178" y="82"/>
                      </a:cubicBezTo>
                      <a:cubicBezTo>
                        <a:pt x="176" y="85"/>
                        <a:pt x="176" y="85"/>
                        <a:pt x="176" y="85"/>
                      </a:cubicBezTo>
                      <a:cubicBezTo>
                        <a:pt x="176" y="85"/>
                        <a:pt x="176" y="92"/>
                        <a:pt x="175" y="92"/>
                      </a:cubicBezTo>
                      <a:cubicBezTo>
                        <a:pt x="174" y="92"/>
                        <a:pt x="173" y="95"/>
                        <a:pt x="172" y="95"/>
                      </a:cubicBezTo>
                      <a:cubicBezTo>
                        <a:pt x="171" y="96"/>
                        <a:pt x="171" y="100"/>
                        <a:pt x="171" y="100"/>
                      </a:cubicBezTo>
                      <a:cubicBezTo>
                        <a:pt x="169" y="103"/>
                        <a:pt x="169" y="103"/>
                        <a:pt x="169" y="103"/>
                      </a:cubicBezTo>
                      <a:cubicBezTo>
                        <a:pt x="169" y="103"/>
                        <a:pt x="169" y="106"/>
                        <a:pt x="169" y="107"/>
                      </a:cubicBezTo>
                      <a:cubicBezTo>
                        <a:pt x="169" y="108"/>
                        <a:pt x="170" y="111"/>
                        <a:pt x="169" y="113"/>
                      </a:cubicBezTo>
                      <a:cubicBezTo>
                        <a:pt x="169" y="115"/>
                        <a:pt x="166" y="117"/>
                        <a:pt x="166" y="117"/>
                      </a:cubicBezTo>
                      <a:cubicBezTo>
                        <a:pt x="166" y="117"/>
                        <a:pt x="170" y="120"/>
                        <a:pt x="168" y="120"/>
                      </a:cubicBezTo>
                      <a:cubicBezTo>
                        <a:pt x="166" y="120"/>
                        <a:pt x="164" y="123"/>
                        <a:pt x="164" y="124"/>
                      </a:cubicBezTo>
                      <a:cubicBezTo>
                        <a:pt x="163" y="124"/>
                        <a:pt x="164" y="126"/>
                        <a:pt x="163" y="126"/>
                      </a:cubicBezTo>
                      <a:cubicBezTo>
                        <a:pt x="161" y="126"/>
                        <a:pt x="159" y="126"/>
                        <a:pt x="159" y="127"/>
                      </a:cubicBezTo>
                      <a:cubicBezTo>
                        <a:pt x="159" y="128"/>
                        <a:pt x="159" y="130"/>
                        <a:pt x="159" y="130"/>
                      </a:cubicBezTo>
                      <a:cubicBezTo>
                        <a:pt x="156" y="135"/>
                        <a:pt x="156" y="135"/>
                        <a:pt x="156" y="135"/>
                      </a:cubicBezTo>
                      <a:cubicBezTo>
                        <a:pt x="152" y="139"/>
                        <a:pt x="152" y="139"/>
                        <a:pt x="152" y="139"/>
                      </a:cubicBezTo>
                      <a:cubicBezTo>
                        <a:pt x="152" y="139"/>
                        <a:pt x="152" y="141"/>
                        <a:pt x="151" y="142"/>
                      </a:cubicBezTo>
                      <a:cubicBezTo>
                        <a:pt x="150" y="142"/>
                        <a:pt x="145" y="144"/>
                        <a:pt x="144" y="144"/>
                      </a:cubicBezTo>
                      <a:cubicBezTo>
                        <a:pt x="144" y="145"/>
                        <a:pt x="141" y="147"/>
                        <a:pt x="139" y="147"/>
                      </a:cubicBezTo>
                      <a:cubicBezTo>
                        <a:pt x="138" y="147"/>
                        <a:pt x="140" y="150"/>
                        <a:pt x="138" y="147"/>
                      </a:cubicBezTo>
                      <a:cubicBezTo>
                        <a:pt x="137" y="143"/>
                        <a:pt x="138" y="145"/>
                        <a:pt x="136" y="142"/>
                      </a:cubicBezTo>
                      <a:cubicBezTo>
                        <a:pt x="135" y="138"/>
                        <a:pt x="135" y="141"/>
                        <a:pt x="135" y="138"/>
                      </a:cubicBezTo>
                      <a:cubicBezTo>
                        <a:pt x="135" y="136"/>
                        <a:pt x="135" y="138"/>
                        <a:pt x="135" y="136"/>
                      </a:cubicBezTo>
                      <a:cubicBezTo>
                        <a:pt x="135" y="133"/>
                        <a:pt x="135" y="135"/>
                        <a:pt x="134" y="132"/>
                      </a:cubicBezTo>
                      <a:cubicBezTo>
                        <a:pt x="133" y="129"/>
                        <a:pt x="133" y="130"/>
                        <a:pt x="131" y="128"/>
                      </a:cubicBezTo>
                      <a:cubicBezTo>
                        <a:pt x="129" y="127"/>
                        <a:pt x="128" y="128"/>
                        <a:pt x="129" y="126"/>
                      </a:cubicBezTo>
                      <a:cubicBezTo>
                        <a:pt x="130" y="123"/>
                        <a:pt x="130" y="126"/>
                        <a:pt x="130" y="123"/>
                      </a:cubicBezTo>
                      <a:cubicBezTo>
                        <a:pt x="131" y="120"/>
                        <a:pt x="130" y="119"/>
                        <a:pt x="132" y="118"/>
                      </a:cubicBezTo>
                      <a:cubicBezTo>
                        <a:pt x="134" y="117"/>
                        <a:pt x="135" y="117"/>
                        <a:pt x="135" y="115"/>
                      </a:cubicBezTo>
                      <a:cubicBezTo>
                        <a:pt x="135" y="113"/>
                        <a:pt x="135" y="112"/>
                        <a:pt x="134" y="111"/>
                      </a:cubicBezTo>
                      <a:cubicBezTo>
                        <a:pt x="134" y="110"/>
                        <a:pt x="132" y="108"/>
                        <a:pt x="132" y="108"/>
                      </a:cubicBezTo>
                      <a:cubicBezTo>
                        <a:pt x="132" y="107"/>
                        <a:pt x="132" y="107"/>
                        <a:pt x="130" y="105"/>
                      </a:cubicBezTo>
                      <a:cubicBezTo>
                        <a:pt x="129" y="103"/>
                        <a:pt x="128" y="102"/>
                        <a:pt x="128" y="102"/>
                      </a:cubicBezTo>
                      <a:cubicBezTo>
                        <a:pt x="128" y="102"/>
                        <a:pt x="128" y="98"/>
                        <a:pt x="128" y="96"/>
                      </a:cubicBezTo>
                      <a:cubicBezTo>
                        <a:pt x="128" y="94"/>
                        <a:pt x="127" y="97"/>
                        <a:pt x="128" y="94"/>
                      </a:cubicBezTo>
                      <a:cubicBezTo>
                        <a:pt x="128" y="91"/>
                        <a:pt x="129" y="90"/>
                        <a:pt x="129" y="90"/>
                      </a:cubicBezTo>
                      <a:cubicBezTo>
                        <a:pt x="129" y="90"/>
                        <a:pt x="125" y="87"/>
                        <a:pt x="124" y="88"/>
                      </a:cubicBezTo>
                      <a:cubicBezTo>
                        <a:pt x="123" y="88"/>
                        <a:pt x="123" y="90"/>
                        <a:pt x="121" y="88"/>
                      </a:cubicBezTo>
                      <a:cubicBezTo>
                        <a:pt x="119" y="87"/>
                        <a:pt x="119" y="86"/>
                        <a:pt x="119" y="85"/>
                      </a:cubicBezTo>
                      <a:cubicBezTo>
                        <a:pt x="118" y="85"/>
                        <a:pt x="117" y="85"/>
                        <a:pt x="116" y="85"/>
                      </a:cubicBezTo>
                      <a:cubicBezTo>
                        <a:pt x="114" y="86"/>
                        <a:pt x="112" y="86"/>
                        <a:pt x="110" y="87"/>
                      </a:cubicBezTo>
                      <a:cubicBezTo>
                        <a:pt x="108" y="88"/>
                        <a:pt x="107" y="88"/>
                        <a:pt x="105" y="88"/>
                      </a:cubicBezTo>
                      <a:cubicBezTo>
                        <a:pt x="102" y="88"/>
                        <a:pt x="99" y="89"/>
                        <a:pt x="97" y="88"/>
                      </a:cubicBezTo>
                      <a:cubicBezTo>
                        <a:pt x="95" y="86"/>
                        <a:pt x="95" y="88"/>
                        <a:pt x="94" y="86"/>
                      </a:cubicBezTo>
                      <a:cubicBezTo>
                        <a:pt x="93" y="84"/>
                        <a:pt x="94" y="84"/>
                        <a:pt x="92" y="83"/>
                      </a:cubicBezTo>
                      <a:cubicBezTo>
                        <a:pt x="90" y="82"/>
                        <a:pt x="90" y="83"/>
                        <a:pt x="89" y="81"/>
                      </a:cubicBezTo>
                      <a:cubicBezTo>
                        <a:pt x="89" y="79"/>
                        <a:pt x="90" y="79"/>
                        <a:pt x="89" y="77"/>
                      </a:cubicBezTo>
                      <a:cubicBezTo>
                        <a:pt x="87" y="75"/>
                        <a:pt x="90" y="78"/>
                        <a:pt x="87" y="75"/>
                      </a:cubicBezTo>
                      <a:cubicBezTo>
                        <a:pt x="85" y="73"/>
                        <a:pt x="84" y="75"/>
                        <a:pt x="85" y="73"/>
                      </a:cubicBezTo>
                      <a:cubicBezTo>
                        <a:pt x="86" y="71"/>
                        <a:pt x="86" y="72"/>
                        <a:pt x="86" y="69"/>
                      </a:cubicBezTo>
                      <a:cubicBezTo>
                        <a:pt x="86" y="67"/>
                        <a:pt x="90" y="70"/>
                        <a:pt x="88" y="65"/>
                      </a:cubicBezTo>
                      <a:cubicBezTo>
                        <a:pt x="85" y="60"/>
                        <a:pt x="85" y="61"/>
                        <a:pt x="87" y="57"/>
                      </a:cubicBezTo>
                      <a:cubicBezTo>
                        <a:pt x="89" y="53"/>
                        <a:pt x="92" y="52"/>
                        <a:pt x="93" y="51"/>
                      </a:cubicBezTo>
                      <a:cubicBezTo>
                        <a:pt x="93" y="50"/>
                        <a:pt x="94" y="48"/>
                        <a:pt x="95" y="47"/>
                      </a:cubicBezTo>
                      <a:cubicBezTo>
                        <a:pt x="96" y="46"/>
                        <a:pt x="95" y="46"/>
                        <a:pt x="97" y="46"/>
                      </a:cubicBezTo>
                      <a:cubicBezTo>
                        <a:pt x="99" y="46"/>
                        <a:pt x="101" y="45"/>
                        <a:pt x="103" y="44"/>
                      </a:cubicBezTo>
                      <a:cubicBezTo>
                        <a:pt x="104" y="43"/>
                        <a:pt x="106" y="41"/>
                        <a:pt x="107" y="40"/>
                      </a:cubicBezTo>
                      <a:cubicBezTo>
                        <a:pt x="107" y="40"/>
                        <a:pt x="107" y="41"/>
                        <a:pt x="109" y="40"/>
                      </a:cubicBezTo>
                      <a:cubicBezTo>
                        <a:pt x="111" y="40"/>
                        <a:pt x="111" y="39"/>
                        <a:pt x="113" y="39"/>
                      </a:cubicBezTo>
                      <a:cubicBezTo>
                        <a:pt x="114" y="39"/>
                        <a:pt x="111" y="40"/>
                        <a:pt x="115" y="39"/>
                      </a:cubicBezTo>
                      <a:cubicBezTo>
                        <a:pt x="119" y="39"/>
                        <a:pt x="118" y="39"/>
                        <a:pt x="119" y="39"/>
                      </a:cubicBezTo>
                      <a:cubicBezTo>
                        <a:pt x="120" y="39"/>
                        <a:pt x="119" y="39"/>
                        <a:pt x="121" y="39"/>
                      </a:cubicBezTo>
                      <a:cubicBezTo>
                        <a:pt x="122" y="39"/>
                        <a:pt x="122" y="36"/>
                        <a:pt x="122" y="39"/>
                      </a:cubicBezTo>
                      <a:cubicBezTo>
                        <a:pt x="123" y="43"/>
                        <a:pt x="121" y="44"/>
                        <a:pt x="124" y="44"/>
                      </a:cubicBezTo>
                      <a:cubicBezTo>
                        <a:pt x="126" y="45"/>
                        <a:pt x="124" y="45"/>
                        <a:pt x="126" y="45"/>
                      </a:cubicBezTo>
                      <a:cubicBezTo>
                        <a:pt x="129" y="45"/>
                        <a:pt x="128" y="45"/>
                        <a:pt x="130" y="46"/>
                      </a:cubicBezTo>
                      <a:cubicBezTo>
                        <a:pt x="131" y="46"/>
                        <a:pt x="132" y="47"/>
                        <a:pt x="134" y="47"/>
                      </a:cubicBezTo>
                      <a:cubicBezTo>
                        <a:pt x="136" y="47"/>
                        <a:pt x="133" y="50"/>
                        <a:pt x="136" y="47"/>
                      </a:cubicBezTo>
                      <a:cubicBezTo>
                        <a:pt x="139" y="44"/>
                        <a:pt x="133" y="44"/>
                        <a:pt x="139" y="44"/>
                      </a:cubicBezTo>
                      <a:cubicBezTo>
                        <a:pt x="144" y="45"/>
                        <a:pt x="144" y="46"/>
                        <a:pt x="145" y="45"/>
                      </a:cubicBezTo>
                      <a:cubicBezTo>
                        <a:pt x="146" y="45"/>
                        <a:pt x="146" y="46"/>
                        <a:pt x="148" y="45"/>
                      </a:cubicBezTo>
                      <a:cubicBezTo>
                        <a:pt x="151" y="44"/>
                        <a:pt x="151" y="44"/>
                        <a:pt x="152" y="44"/>
                      </a:cubicBezTo>
                      <a:cubicBezTo>
                        <a:pt x="153" y="45"/>
                        <a:pt x="153" y="47"/>
                        <a:pt x="154" y="45"/>
                      </a:cubicBezTo>
                      <a:cubicBezTo>
                        <a:pt x="154" y="43"/>
                        <a:pt x="156" y="43"/>
                        <a:pt x="154" y="42"/>
                      </a:cubicBezTo>
                      <a:cubicBezTo>
                        <a:pt x="151" y="41"/>
                        <a:pt x="150" y="42"/>
                        <a:pt x="150" y="40"/>
                      </a:cubicBezTo>
                      <a:cubicBezTo>
                        <a:pt x="149" y="39"/>
                        <a:pt x="152" y="39"/>
                        <a:pt x="149" y="39"/>
                      </a:cubicBezTo>
                      <a:cubicBezTo>
                        <a:pt x="146" y="38"/>
                        <a:pt x="147" y="38"/>
                        <a:pt x="145" y="38"/>
                      </a:cubicBezTo>
                      <a:cubicBezTo>
                        <a:pt x="143" y="37"/>
                        <a:pt x="141" y="39"/>
                        <a:pt x="140" y="38"/>
                      </a:cubicBezTo>
                      <a:cubicBezTo>
                        <a:pt x="140" y="36"/>
                        <a:pt x="136" y="39"/>
                        <a:pt x="140" y="36"/>
                      </a:cubicBezTo>
                      <a:cubicBezTo>
                        <a:pt x="143" y="32"/>
                        <a:pt x="142" y="31"/>
                        <a:pt x="144" y="32"/>
                      </a:cubicBezTo>
                      <a:cubicBezTo>
                        <a:pt x="147" y="32"/>
                        <a:pt x="146" y="34"/>
                        <a:pt x="148" y="33"/>
                      </a:cubicBezTo>
                      <a:cubicBezTo>
                        <a:pt x="149" y="32"/>
                        <a:pt x="152" y="31"/>
                        <a:pt x="149" y="29"/>
                      </a:cubicBezTo>
                      <a:cubicBezTo>
                        <a:pt x="146" y="27"/>
                        <a:pt x="148" y="28"/>
                        <a:pt x="145" y="26"/>
                      </a:cubicBezTo>
                      <a:cubicBezTo>
                        <a:pt x="142" y="25"/>
                        <a:pt x="140" y="32"/>
                        <a:pt x="139" y="31"/>
                      </a:cubicBezTo>
                      <a:cubicBezTo>
                        <a:pt x="137" y="30"/>
                        <a:pt x="137" y="29"/>
                        <a:pt x="136" y="30"/>
                      </a:cubicBezTo>
                      <a:cubicBezTo>
                        <a:pt x="135" y="30"/>
                        <a:pt x="135" y="32"/>
                        <a:pt x="135" y="34"/>
                      </a:cubicBezTo>
                      <a:cubicBezTo>
                        <a:pt x="134" y="36"/>
                        <a:pt x="136" y="36"/>
                        <a:pt x="133" y="35"/>
                      </a:cubicBezTo>
                      <a:cubicBezTo>
                        <a:pt x="130" y="34"/>
                        <a:pt x="136" y="34"/>
                        <a:pt x="130" y="32"/>
                      </a:cubicBezTo>
                      <a:cubicBezTo>
                        <a:pt x="124" y="30"/>
                        <a:pt x="121" y="30"/>
                        <a:pt x="120" y="31"/>
                      </a:cubicBezTo>
                      <a:cubicBezTo>
                        <a:pt x="120" y="32"/>
                        <a:pt x="118" y="32"/>
                        <a:pt x="118" y="32"/>
                      </a:cubicBezTo>
                      <a:cubicBezTo>
                        <a:pt x="117" y="33"/>
                        <a:pt x="120" y="35"/>
                        <a:pt x="117" y="33"/>
                      </a:cubicBezTo>
                      <a:cubicBezTo>
                        <a:pt x="114" y="32"/>
                        <a:pt x="112" y="34"/>
                        <a:pt x="112" y="34"/>
                      </a:cubicBezTo>
                      <a:cubicBezTo>
                        <a:pt x="112" y="34"/>
                        <a:pt x="111" y="34"/>
                        <a:pt x="110" y="34"/>
                      </a:cubicBezTo>
                      <a:cubicBezTo>
                        <a:pt x="109" y="35"/>
                        <a:pt x="106" y="36"/>
                        <a:pt x="105" y="36"/>
                      </a:cubicBezTo>
                      <a:cubicBezTo>
                        <a:pt x="104" y="35"/>
                        <a:pt x="101" y="36"/>
                        <a:pt x="103" y="33"/>
                      </a:cubicBezTo>
                      <a:cubicBezTo>
                        <a:pt x="106" y="30"/>
                        <a:pt x="104" y="32"/>
                        <a:pt x="108" y="30"/>
                      </a:cubicBezTo>
                      <a:cubicBezTo>
                        <a:pt x="111" y="28"/>
                        <a:pt x="117" y="28"/>
                        <a:pt x="112" y="27"/>
                      </a:cubicBezTo>
                      <a:cubicBezTo>
                        <a:pt x="107" y="26"/>
                        <a:pt x="115" y="26"/>
                        <a:pt x="108" y="23"/>
                      </a:cubicBezTo>
                      <a:cubicBezTo>
                        <a:pt x="102" y="20"/>
                        <a:pt x="102" y="24"/>
                        <a:pt x="102" y="20"/>
                      </a:cubicBezTo>
                      <a:cubicBezTo>
                        <a:pt x="102" y="16"/>
                        <a:pt x="101" y="15"/>
                        <a:pt x="100" y="16"/>
                      </a:cubicBezTo>
                      <a:cubicBezTo>
                        <a:pt x="99" y="16"/>
                        <a:pt x="95" y="17"/>
                        <a:pt x="93" y="17"/>
                      </a:cubicBezTo>
                      <a:cubicBezTo>
                        <a:pt x="92" y="17"/>
                        <a:pt x="94" y="19"/>
                        <a:pt x="91" y="17"/>
                      </a:cubicBezTo>
                      <a:cubicBezTo>
                        <a:pt x="88" y="15"/>
                        <a:pt x="87" y="18"/>
                        <a:pt x="88" y="15"/>
                      </a:cubicBezTo>
                      <a:cubicBezTo>
                        <a:pt x="89" y="12"/>
                        <a:pt x="89" y="12"/>
                        <a:pt x="91" y="10"/>
                      </a:cubicBezTo>
                      <a:cubicBezTo>
                        <a:pt x="93" y="9"/>
                        <a:pt x="92" y="3"/>
                        <a:pt x="97" y="5"/>
                      </a:cubicBezTo>
                      <a:cubicBezTo>
                        <a:pt x="101" y="7"/>
                        <a:pt x="99" y="7"/>
                        <a:pt x="103" y="7"/>
                      </a:cubicBezTo>
                      <a:cubicBezTo>
                        <a:pt x="106" y="7"/>
                        <a:pt x="108" y="7"/>
                        <a:pt x="108" y="6"/>
                      </a:cubicBezTo>
                      <a:cubicBezTo>
                        <a:pt x="108" y="5"/>
                        <a:pt x="104" y="3"/>
                        <a:pt x="104" y="3"/>
                      </a:cubicBezTo>
                      <a:cubicBezTo>
                        <a:pt x="104" y="3"/>
                        <a:pt x="103" y="4"/>
                        <a:pt x="103" y="3"/>
                      </a:cubicBezTo>
                      <a:cubicBezTo>
                        <a:pt x="103" y="2"/>
                        <a:pt x="104" y="1"/>
                        <a:pt x="104" y="1"/>
                      </a:cubicBezTo>
                      <a:cubicBezTo>
                        <a:pt x="103" y="0"/>
                        <a:pt x="103" y="0"/>
                        <a:pt x="103" y="0"/>
                      </a:cubicBezTo>
                      <a:cubicBezTo>
                        <a:pt x="103" y="0"/>
                        <a:pt x="91" y="0"/>
                        <a:pt x="88" y="1"/>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85"/>
                <p:cNvSpPr>
                  <a:spLocks/>
                </p:cNvSpPr>
                <p:nvPr/>
              </p:nvSpPr>
              <p:spPr bwMode="auto">
                <a:xfrm>
                  <a:off x="4567238" y="2873375"/>
                  <a:ext cx="77788" cy="93663"/>
                </a:xfrm>
                <a:custGeom>
                  <a:avLst/>
                  <a:gdLst/>
                  <a:ahLst/>
                  <a:cxnLst>
                    <a:cxn ang="0">
                      <a:pos x="43" y="5"/>
                    </a:cxn>
                    <a:cxn ang="0">
                      <a:pos x="43" y="27"/>
                    </a:cxn>
                    <a:cxn ang="0">
                      <a:pos x="24" y="43"/>
                    </a:cxn>
                    <a:cxn ang="0">
                      <a:pos x="1" y="61"/>
                    </a:cxn>
                    <a:cxn ang="0">
                      <a:pos x="62" y="73"/>
                    </a:cxn>
                    <a:cxn ang="0">
                      <a:pos x="62" y="0"/>
                    </a:cxn>
                    <a:cxn ang="0">
                      <a:pos x="43" y="5"/>
                    </a:cxn>
                  </a:cxnLst>
                  <a:rect l="0" t="0" r="r" b="b"/>
                  <a:pathLst>
                    <a:path w="62" h="73">
                      <a:moveTo>
                        <a:pt x="43" y="5"/>
                      </a:moveTo>
                      <a:cubicBezTo>
                        <a:pt x="43" y="27"/>
                        <a:pt x="43" y="27"/>
                        <a:pt x="43" y="27"/>
                      </a:cubicBezTo>
                      <a:cubicBezTo>
                        <a:pt x="43" y="27"/>
                        <a:pt x="37" y="38"/>
                        <a:pt x="24" y="43"/>
                      </a:cubicBezTo>
                      <a:cubicBezTo>
                        <a:pt x="12" y="47"/>
                        <a:pt x="0" y="54"/>
                        <a:pt x="1" y="61"/>
                      </a:cubicBezTo>
                      <a:cubicBezTo>
                        <a:pt x="2" y="67"/>
                        <a:pt x="17" y="73"/>
                        <a:pt x="62" y="73"/>
                      </a:cubicBezTo>
                      <a:cubicBezTo>
                        <a:pt x="62" y="0"/>
                        <a:pt x="62" y="0"/>
                        <a:pt x="62" y="0"/>
                      </a:cubicBezTo>
                      <a:lnTo>
                        <a:pt x="43" y="5"/>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1" name="Freeform 86"/>
                <p:cNvSpPr>
                  <a:spLocks/>
                </p:cNvSpPr>
                <p:nvPr/>
              </p:nvSpPr>
              <p:spPr bwMode="auto">
                <a:xfrm>
                  <a:off x="4637088" y="2873375"/>
                  <a:ext cx="74613" cy="93663"/>
                </a:xfrm>
                <a:custGeom>
                  <a:avLst/>
                  <a:gdLst/>
                  <a:ahLst/>
                  <a:cxnLst>
                    <a:cxn ang="0">
                      <a:pos x="12" y="5"/>
                    </a:cxn>
                    <a:cxn ang="0">
                      <a:pos x="12" y="27"/>
                    </a:cxn>
                    <a:cxn ang="0">
                      <a:pos x="30" y="43"/>
                    </a:cxn>
                    <a:cxn ang="0">
                      <a:pos x="57" y="61"/>
                    </a:cxn>
                    <a:cxn ang="0">
                      <a:pos x="0" y="73"/>
                    </a:cxn>
                    <a:cxn ang="0">
                      <a:pos x="0" y="0"/>
                    </a:cxn>
                    <a:cxn ang="0">
                      <a:pos x="12" y="5"/>
                    </a:cxn>
                  </a:cxnLst>
                  <a:rect l="0" t="0" r="r" b="b"/>
                  <a:pathLst>
                    <a:path w="58" h="73">
                      <a:moveTo>
                        <a:pt x="12" y="5"/>
                      </a:moveTo>
                      <a:cubicBezTo>
                        <a:pt x="12" y="27"/>
                        <a:pt x="12" y="27"/>
                        <a:pt x="12" y="27"/>
                      </a:cubicBezTo>
                      <a:cubicBezTo>
                        <a:pt x="12" y="27"/>
                        <a:pt x="17" y="38"/>
                        <a:pt x="30" y="43"/>
                      </a:cubicBezTo>
                      <a:cubicBezTo>
                        <a:pt x="43" y="47"/>
                        <a:pt x="58" y="54"/>
                        <a:pt x="57" y="61"/>
                      </a:cubicBezTo>
                      <a:cubicBezTo>
                        <a:pt x="56" y="67"/>
                        <a:pt x="32" y="73"/>
                        <a:pt x="0" y="73"/>
                      </a:cubicBezTo>
                      <a:cubicBezTo>
                        <a:pt x="0" y="0"/>
                        <a:pt x="0" y="0"/>
                        <a:pt x="0" y="0"/>
                      </a:cubicBezTo>
                      <a:lnTo>
                        <a:pt x="12" y="5"/>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87"/>
                <p:cNvSpPr>
                  <a:spLocks/>
                </p:cNvSpPr>
                <p:nvPr/>
              </p:nvSpPr>
              <p:spPr bwMode="auto">
                <a:xfrm>
                  <a:off x="4506913" y="2606675"/>
                  <a:ext cx="274638" cy="277813"/>
                </a:xfrm>
                <a:custGeom>
                  <a:avLst/>
                  <a:gdLst/>
                  <a:ahLst/>
                  <a:cxnLst>
                    <a:cxn ang="0">
                      <a:pos x="160" y="11"/>
                    </a:cxn>
                    <a:cxn ang="0">
                      <a:pos x="204" y="97"/>
                    </a:cxn>
                    <a:cxn ang="0">
                      <a:pos x="97" y="205"/>
                    </a:cxn>
                    <a:cxn ang="0">
                      <a:pos x="11" y="162"/>
                    </a:cxn>
                    <a:cxn ang="0">
                      <a:pos x="0" y="171"/>
                    </a:cxn>
                    <a:cxn ang="0">
                      <a:pos x="97" y="219"/>
                    </a:cxn>
                    <a:cxn ang="0">
                      <a:pos x="218" y="97"/>
                    </a:cxn>
                    <a:cxn ang="0">
                      <a:pos x="169" y="0"/>
                    </a:cxn>
                    <a:cxn ang="0">
                      <a:pos x="160" y="11"/>
                    </a:cxn>
                  </a:cxnLst>
                  <a:rect l="0" t="0" r="r" b="b"/>
                  <a:pathLst>
                    <a:path w="218" h="219">
                      <a:moveTo>
                        <a:pt x="160" y="11"/>
                      </a:moveTo>
                      <a:cubicBezTo>
                        <a:pt x="187" y="30"/>
                        <a:pt x="204" y="62"/>
                        <a:pt x="204" y="97"/>
                      </a:cubicBezTo>
                      <a:cubicBezTo>
                        <a:pt x="204" y="157"/>
                        <a:pt x="156" y="205"/>
                        <a:pt x="97" y="205"/>
                      </a:cubicBezTo>
                      <a:cubicBezTo>
                        <a:pt x="62" y="205"/>
                        <a:pt x="31" y="188"/>
                        <a:pt x="11" y="162"/>
                      </a:cubicBezTo>
                      <a:cubicBezTo>
                        <a:pt x="0" y="171"/>
                        <a:pt x="0" y="171"/>
                        <a:pt x="0" y="171"/>
                      </a:cubicBezTo>
                      <a:cubicBezTo>
                        <a:pt x="22" y="200"/>
                        <a:pt x="57" y="219"/>
                        <a:pt x="97" y="219"/>
                      </a:cubicBezTo>
                      <a:cubicBezTo>
                        <a:pt x="164" y="219"/>
                        <a:pt x="218" y="165"/>
                        <a:pt x="218" y="97"/>
                      </a:cubicBezTo>
                      <a:cubicBezTo>
                        <a:pt x="218" y="57"/>
                        <a:pt x="199" y="22"/>
                        <a:pt x="169" y="0"/>
                      </a:cubicBezTo>
                      <a:lnTo>
                        <a:pt x="160" y="11"/>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88"/>
                <p:cNvSpPr>
                  <a:spLocks noEditPoints="1"/>
                </p:cNvSpPr>
                <p:nvPr/>
              </p:nvSpPr>
              <p:spPr bwMode="auto">
                <a:xfrm>
                  <a:off x="4508500" y="2609850"/>
                  <a:ext cx="244475" cy="244475"/>
                </a:xfrm>
                <a:custGeom>
                  <a:avLst/>
                  <a:gdLst/>
                  <a:ahLst/>
                  <a:cxnLst>
                    <a:cxn ang="0">
                      <a:pos x="96" y="0"/>
                    </a:cxn>
                    <a:cxn ang="0">
                      <a:pos x="0" y="97"/>
                    </a:cxn>
                    <a:cxn ang="0">
                      <a:pos x="96" y="193"/>
                    </a:cxn>
                    <a:cxn ang="0">
                      <a:pos x="193" y="97"/>
                    </a:cxn>
                    <a:cxn ang="0">
                      <a:pos x="96" y="0"/>
                    </a:cxn>
                    <a:cxn ang="0">
                      <a:pos x="96" y="189"/>
                    </a:cxn>
                    <a:cxn ang="0">
                      <a:pos x="4" y="97"/>
                    </a:cxn>
                    <a:cxn ang="0">
                      <a:pos x="96" y="5"/>
                    </a:cxn>
                    <a:cxn ang="0">
                      <a:pos x="188" y="97"/>
                    </a:cxn>
                    <a:cxn ang="0">
                      <a:pos x="96" y="189"/>
                    </a:cxn>
                  </a:cxnLst>
                  <a:rect l="0" t="0" r="r" b="b"/>
                  <a:pathLst>
                    <a:path w="193" h="193">
                      <a:moveTo>
                        <a:pt x="96" y="0"/>
                      </a:moveTo>
                      <a:cubicBezTo>
                        <a:pt x="43" y="0"/>
                        <a:pt x="0" y="43"/>
                        <a:pt x="0" y="97"/>
                      </a:cubicBezTo>
                      <a:cubicBezTo>
                        <a:pt x="0" y="150"/>
                        <a:pt x="43" y="193"/>
                        <a:pt x="96" y="193"/>
                      </a:cubicBezTo>
                      <a:cubicBezTo>
                        <a:pt x="149" y="193"/>
                        <a:pt x="193" y="150"/>
                        <a:pt x="193" y="97"/>
                      </a:cubicBezTo>
                      <a:cubicBezTo>
                        <a:pt x="193" y="43"/>
                        <a:pt x="149" y="0"/>
                        <a:pt x="96" y="0"/>
                      </a:cubicBezTo>
                      <a:close/>
                      <a:moveTo>
                        <a:pt x="96" y="189"/>
                      </a:moveTo>
                      <a:cubicBezTo>
                        <a:pt x="46" y="189"/>
                        <a:pt x="4" y="147"/>
                        <a:pt x="4" y="97"/>
                      </a:cubicBezTo>
                      <a:cubicBezTo>
                        <a:pt x="4" y="46"/>
                        <a:pt x="46" y="5"/>
                        <a:pt x="96" y="5"/>
                      </a:cubicBezTo>
                      <a:cubicBezTo>
                        <a:pt x="147" y="5"/>
                        <a:pt x="188" y="46"/>
                        <a:pt x="188" y="97"/>
                      </a:cubicBezTo>
                      <a:cubicBezTo>
                        <a:pt x="188" y="147"/>
                        <a:pt x="147" y="189"/>
                        <a:pt x="96" y="189"/>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4" name="Freeform 89"/>
                <p:cNvSpPr>
                  <a:spLocks/>
                </p:cNvSpPr>
                <p:nvPr/>
              </p:nvSpPr>
              <p:spPr bwMode="auto">
                <a:xfrm>
                  <a:off x="4502150" y="2614613"/>
                  <a:ext cx="273050" cy="239713"/>
                </a:xfrm>
                <a:custGeom>
                  <a:avLst/>
                  <a:gdLst/>
                  <a:ahLst/>
                  <a:cxnLst>
                    <a:cxn ang="0">
                      <a:pos x="62" y="15"/>
                    </a:cxn>
                    <a:cxn ang="0">
                      <a:pos x="58" y="22"/>
                    </a:cxn>
                    <a:cxn ang="0">
                      <a:pos x="54" y="28"/>
                    </a:cxn>
                    <a:cxn ang="0">
                      <a:pos x="51" y="25"/>
                    </a:cxn>
                    <a:cxn ang="0">
                      <a:pos x="50" y="31"/>
                    </a:cxn>
                    <a:cxn ang="0">
                      <a:pos x="40" y="33"/>
                    </a:cxn>
                    <a:cxn ang="0">
                      <a:pos x="34" y="39"/>
                    </a:cxn>
                    <a:cxn ang="0">
                      <a:pos x="26" y="51"/>
                    </a:cxn>
                    <a:cxn ang="0">
                      <a:pos x="20" y="58"/>
                    </a:cxn>
                    <a:cxn ang="0">
                      <a:pos x="25" y="64"/>
                    </a:cxn>
                    <a:cxn ang="0">
                      <a:pos x="26" y="67"/>
                    </a:cxn>
                    <a:cxn ang="0">
                      <a:pos x="21" y="62"/>
                    </a:cxn>
                    <a:cxn ang="0">
                      <a:pos x="17" y="57"/>
                    </a:cxn>
                    <a:cxn ang="0">
                      <a:pos x="16" y="65"/>
                    </a:cxn>
                    <a:cxn ang="0">
                      <a:pos x="16" y="79"/>
                    </a:cxn>
                    <a:cxn ang="0">
                      <a:pos x="23" y="76"/>
                    </a:cxn>
                    <a:cxn ang="0">
                      <a:pos x="30" y="84"/>
                    </a:cxn>
                    <a:cxn ang="0">
                      <a:pos x="39" y="93"/>
                    </a:cxn>
                    <a:cxn ang="0">
                      <a:pos x="47" y="100"/>
                    </a:cxn>
                    <a:cxn ang="0">
                      <a:pos x="58" y="111"/>
                    </a:cxn>
                    <a:cxn ang="0">
                      <a:pos x="55" y="128"/>
                    </a:cxn>
                    <a:cxn ang="0">
                      <a:pos x="46" y="147"/>
                    </a:cxn>
                    <a:cxn ang="0">
                      <a:pos x="49" y="161"/>
                    </a:cxn>
                    <a:cxn ang="0">
                      <a:pos x="44" y="162"/>
                    </a:cxn>
                    <a:cxn ang="0">
                      <a:pos x="30" y="141"/>
                    </a:cxn>
                    <a:cxn ang="0">
                      <a:pos x="15" y="107"/>
                    </a:cxn>
                    <a:cxn ang="0">
                      <a:pos x="11" y="83"/>
                    </a:cxn>
                    <a:cxn ang="0">
                      <a:pos x="70" y="174"/>
                    </a:cxn>
                    <a:cxn ang="0">
                      <a:pos x="85" y="172"/>
                    </a:cxn>
                    <a:cxn ang="0">
                      <a:pos x="105" y="169"/>
                    </a:cxn>
                    <a:cxn ang="0">
                      <a:pos x="103" y="178"/>
                    </a:cxn>
                    <a:cxn ang="0">
                      <a:pos x="114" y="177"/>
                    </a:cxn>
                    <a:cxn ang="0">
                      <a:pos x="131" y="175"/>
                    </a:cxn>
                    <a:cxn ang="0">
                      <a:pos x="130" y="3"/>
                    </a:cxn>
                    <a:cxn ang="0">
                      <a:pos x="187" y="61"/>
                    </a:cxn>
                    <a:cxn ang="0">
                      <a:pos x="179" y="55"/>
                    </a:cxn>
                    <a:cxn ang="0">
                      <a:pos x="172" y="71"/>
                    </a:cxn>
                    <a:cxn ang="0">
                      <a:pos x="161" y="57"/>
                    </a:cxn>
                    <a:cxn ang="0">
                      <a:pos x="165" y="71"/>
                    </a:cxn>
                    <a:cxn ang="0">
                      <a:pos x="176" y="75"/>
                    </a:cxn>
                    <a:cxn ang="0">
                      <a:pos x="172" y="95"/>
                    </a:cxn>
                    <a:cxn ang="0">
                      <a:pos x="166" y="117"/>
                    </a:cxn>
                    <a:cxn ang="0">
                      <a:pos x="159" y="130"/>
                    </a:cxn>
                    <a:cxn ang="0">
                      <a:pos x="139" y="147"/>
                    </a:cxn>
                    <a:cxn ang="0">
                      <a:pos x="134" y="132"/>
                    </a:cxn>
                    <a:cxn ang="0">
                      <a:pos x="135" y="115"/>
                    </a:cxn>
                    <a:cxn ang="0">
                      <a:pos x="128" y="96"/>
                    </a:cxn>
                    <a:cxn ang="0">
                      <a:pos x="119" y="85"/>
                    </a:cxn>
                    <a:cxn ang="0">
                      <a:pos x="94" y="86"/>
                    </a:cxn>
                    <a:cxn ang="0">
                      <a:pos x="85" y="73"/>
                    </a:cxn>
                    <a:cxn ang="0">
                      <a:pos x="95" y="47"/>
                    </a:cxn>
                    <a:cxn ang="0">
                      <a:pos x="113" y="39"/>
                    </a:cxn>
                    <a:cxn ang="0">
                      <a:pos x="124" y="44"/>
                    </a:cxn>
                    <a:cxn ang="0">
                      <a:pos x="139" y="44"/>
                    </a:cxn>
                    <a:cxn ang="0">
                      <a:pos x="154" y="42"/>
                    </a:cxn>
                    <a:cxn ang="0">
                      <a:pos x="140" y="36"/>
                    </a:cxn>
                    <a:cxn ang="0">
                      <a:pos x="139" y="31"/>
                    </a:cxn>
                    <a:cxn ang="0">
                      <a:pos x="120" y="31"/>
                    </a:cxn>
                    <a:cxn ang="0">
                      <a:pos x="105" y="36"/>
                    </a:cxn>
                    <a:cxn ang="0">
                      <a:pos x="102" y="20"/>
                    </a:cxn>
                    <a:cxn ang="0">
                      <a:pos x="91" y="10"/>
                    </a:cxn>
                    <a:cxn ang="0">
                      <a:pos x="103" y="3"/>
                    </a:cxn>
                  </a:cxnLst>
                  <a:rect l="0" t="0" r="r" b="b"/>
                  <a:pathLst>
                    <a:path w="216" h="189">
                      <a:moveTo>
                        <a:pt x="88" y="1"/>
                      </a:moveTo>
                      <a:cubicBezTo>
                        <a:pt x="88" y="1"/>
                        <a:pt x="55" y="5"/>
                        <a:pt x="33" y="30"/>
                      </a:cubicBezTo>
                      <a:cubicBezTo>
                        <a:pt x="33" y="30"/>
                        <a:pt x="50" y="13"/>
                        <a:pt x="60" y="13"/>
                      </a:cubicBezTo>
                      <a:cubicBezTo>
                        <a:pt x="63" y="14"/>
                        <a:pt x="63" y="14"/>
                        <a:pt x="63" y="14"/>
                      </a:cubicBezTo>
                      <a:cubicBezTo>
                        <a:pt x="63" y="14"/>
                        <a:pt x="62" y="14"/>
                        <a:pt x="62" y="15"/>
                      </a:cubicBezTo>
                      <a:cubicBezTo>
                        <a:pt x="62" y="15"/>
                        <a:pt x="60" y="17"/>
                        <a:pt x="60" y="17"/>
                      </a:cubicBezTo>
                      <a:cubicBezTo>
                        <a:pt x="60" y="18"/>
                        <a:pt x="61" y="19"/>
                        <a:pt x="61" y="19"/>
                      </a:cubicBezTo>
                      <a:cubicBezTo>
                        <a:pt x="60" y="20"/>
                        <a:pt x="60" y="20"/>
                        <a:pt x="60" y="20"/>
                      </a:cubicBezTo>
                      <a:cubicBezTo>
                        <a:pt x="60" y="20"/>
                        <a:pt x="59" y="21"/>
                        <a:pt x="59" y="21"/>
                      </a:cubicBezTo>
                      <a:cubicBezTo>
                        <a:pt x="59" y="21"/>
                        <a:pt x="58" y="21"/>
                        <a:pt x="58" y="22"/>
                      </a:cubicBezTo>
                      <a:cubicBezTo>
                        <a:pt x="58" y="23"/>
                        <a:pt x="58" y="24"/>
                        <a:pt x="58" y="24"/>
                      </a:cubicBezTo>
                      <a:cubicBezTo>
                        <a:pt x="58" y="26"/>
                        <a:pt x="58" y="26"/>
                        <a:pt x="58" y="26"/>
                      </a:cubicBezTo>
                      <a:cubicBezTo>
                        <a:pt x="58" y="27"/>
                        <a:pt x="58" y="27"/>
                        <a:pt x="58" y="27"/>
                      </a:cubicBezTo>
                      <a:cubicBezTo>
                        <a:pt x="56" y="28"/>
                        <a:pt x="56" y="28"/>
                        <a:pt x="56" y="28"/>
                      </a:cubicBezTo>
                      <a:cubicBezTo>
                        <a:pt x="56" y="28"/>
                        <a:pt x="55" y="28"/>
                        <a:pt x="54" y="28"/>
                      </a:cubicBezTo>
                      <a:cubicBezTo>
                        <a:pt x="53" y="27"/>
                        <a:pt x="53" y="26"/>
                        <a:pt x="53" y="26"/>
                      </a:cubicBezTo>
                      <a:cubicBezTo>
                        <a:pt x="55" y="25"/>
                        <a:pt x="55" y="25"/>
                        <a:pt x="55" y="25"/>
                      </a:cubicBezTo>
                      <a:cubicBezTo>
                        <a:pt x="55" y="25"/>
                        <a:pt x="55" y="25"/>
                        <a:pt x="55" y="24"/>
                      </a:cubicBezTo>
                      <a:cubicBezTo>
                        <a:pt x="54" y="24"/>
                        <a:pt x="54" y="23"/>
                        <a:pt x="53" y="23"/>
                      </a:cubicBezTo>
                      <a:cubicBezTo>
                        <a:pt x="52" y="23"/>
                        <a:pt x="51" y="25"/>
                        <a:pt x="51" y="25"/>
                      </a:cubicBezTo>
                      <a:cubicBezTo>
                        <a:pt x="49" y="26"/>
                        <a:pt x="49" y="26"/>
                        <a:pt x="49" y="26"/>
                      </a:cubicBezTo>
                      <a:cubicBezTo>
                        <a:pt x="49" y="26"/>
                        <a:pt x="48" y="28"/>
                        <a:pt x="49" y="28"/>
                      </a:cubicBezTo>
                      <a:cubicBezTo>
                        <a:pt x="49" y="28"/>
                        <a:pt x="50" y="28"/>
                        <a:pt x="50" y="28"/>
                      </a:cubicBezTo>
                      <a:cubicBezTo>
                        <a:pt x="50" y="28"/>
                        <a:pt x="50" y="29"/>
                        <a:pt x="50" y="29"/>
                      </a:cubicBezTo>
                      <a:cubicBezTo>
                        <a:pt x="50" y="30"/>
                        <a:pt x="50" y="31"/>
                        <a:pt x="50" y="31"/>
                      </a:cubicBezTo>
                      <a:cubicBezTo>
                        <a:pt x="50" y="31"/>
                        <a:pt x="49" y="32"/>
                        <a:pt x="48" y="31"/>
                      </a:cubicBezTo>
                      <a:cubicBezTo>
                        <a:pt x="47" y="31"/>
                        <a:pt x="46" y="31"/>
                        <a:pt x="45" y="31"/>
                      </a:cubicBezTo>
                      <a:cubicBezTo>
                        <a:pt x="45" y="30"/>
                        <a:pt x="44" y="30"/>
                        <a:pt x="43" y="30"/>
                      </a:cubicBezTo>
                      <a:cubicBezTo>
                        <a:pt x="43" y="31"/>
                        <a:pt x="43" y="31"/>
                        <a:pt x="42" y="31"/>
                      </a:cubicBezTo>
                      <a:cubicBezTo>
                        <a:pt x="42" y="31"/>
                        <a:pt x="40" y="33"/>
                        <a:pt x="40" y="33"/>
                      </a:cubicBezTo>
                      <a:cubicBezTo>
                        <a:pt x="40" y="33"/>
                        <a:pt x="39" y="33"/>
                        <a:pt x="39" y="34"/>
                      </a:cubicBezTo>
                      <a:cubicBezTo>
                        <a:pt x="39" y="34"/>
                        <a:pt x="39" y="36"/>
                        <a:pt x="39" y="36"/>
                      </a:cubicBezTo>
                      <a:cubicBezTo>
                        <a:pt x="39" y="36"/>
                        <a:pt x="38" y="36"/>
                        <a:pt x="36" y="37"/>
                      </a:cubicBezTo>
                      <a:cubicBezTo>
                        <a:pt x="35" y="37"/>
                        <a:pt x="35" y="38"/>
                        <a:pt x="35" y="38"/>
                      </a:cubicBezTo>
                      <a:cubicBezTo>
                        <a:pt x="34" y="39"/>
                        <a:pt x="34" y="39"/>
                        <a:pt x="34" y="39"/>
                      </a:cubicBezTo>
                      <a:cubicBezTo>
                        <a:pt x="34" y="39"/>
                        <a:pt x="33" y="40"/>
                        <a:pt x="32" y="41"/>
                      </a:cubicBezTo>
                      <a:cubicBezTo>
                        <a:pt x="31" y="42"/>
                        <a:pt x="29" y="44"/>
                        <a:pt x="29" y="44"/>
                      </a:cubicBezTo>
                      <a:cubicBezTo>
                        <a:pt x="28" y="44"/>
                        <a:pt x="27" y="45"/>
                        <a:pt x="27" y="46"/>
                      </a:cubicBezTo>
                      <a:cubicBezTo>
                        <a:pt x="27" y="47"/>
                        <a:pt x="27" y="48"/>
                        <a:pt x="26" y="48"/>
                      </a:cubicBezTo>
                      <a:cubicBezTo>
                        <a:pt x="26" y="49"/>
                        <a:pt x="26" y="50"/>
                        <a:pt x="26" y="51"/>
                      </a:cubicBezTo>
                      <a:cubicBezTo>
                        <a:pt x="25" y="52"/>
                        <a:pt x="25" y="53"/>
                        <a:pt x="24" y="53"/>
                      </a:cubicBezTo>
                      <a:cubicBezTo>
                        <a:pt x="24" y="54"/>
                        <a:pt x="23" y="54"/>
                        <a:pt x="23" y="54"/>
                      </a:cubicBezTo>
                      <a:cubicBezTo>
                        <a:pt x="23" y="54"/>
                        <a:pt x="21" y="55"/>
                        <a:pt x="20" y="55"/>
                      </a:cubicBezTo>
                      <a:cubicBezTo>
                        <a:pt x="19" y="56"/>
                        <a:pt x="19" y="57"/>
                        <a:pt x="19" y="57"/>
                      </a:cubicBezTo>
                      <a:cubicBezTo>
                        <a:pt x="19" y="58"/>
                        <a:pt x="20" y="58"/>
                        <a:pt x="20" y="58"/>
                      </a:cubicBezTo>
                      <a:cubicBezTo>
                        <a:pt x="21" y="58"/>
                        <a:pt x="22" y="59"/>
                        <a:pt x="22" y="59"/>
                      </a:cubicBezTo>
                      <a:cubicBezTo>
                        <a:pt x="22" y="59"/>
                        <a:pt x="22" y="61"/>
                        <a:pt x="22" y="61"/>
                      </a:cubicBezTo>
                      <a:cubicBezTo>
                        <a:pt x="22" y="61"/>
                        <a:pt x="21" y="63"/>
                        <a:pt x="22" y="63"/>
                      </a:cubicBezTo>
                      <a:cubicBezTo>
                        <a:pt x="22" y="63"/>
                        <a:pt x="23" y="63"/>
                        <a:pt x="23" y="63"/>
                      </a:cubicBezTo>
                      <a:cubicBezTo>
                        <a:pt x="25" y="64"/>
                        <a:pt x="25" y="64"/>
                        <a:pt x="25" y="64"/>
                      </a:cubicBezTo>
                      <a:cubicBezTo>
                        <a:pt x="27" y="65"/>
                        <a:pt x="27" y="65"/>
                        <a:pt x="27" y="65"/>
                      </a:cubicBezTo>
                      <a:cubicBezTo>
                        <a:pt x="28" y="65"/>
                        <a:pt x="28" y="65"/>
                        <a:pt x="28" y="65"/>
                      </a:cubicBezTo>
                      <a:cubicBezTo>
                        <a:pt x="28" y="65"/>
                        <a:pt x="27" y="66"/>
                        <a:pt x="27" y="67"/>
                      </a:cubicBezTo>
                      <a:cubicBezTo>
                        <a:pt x="27" y="67"/>
                        <a:pt x="27" y="68"/>
                        <a:pt x="26" y="68"/>
                      </a:cubicBezTo>
                      <a:cubicBezTo>
                        <a:pt x="26" y="67"/>
                        <a:pt x="26" y="67"/>
                        <a:pt x="26" y="67"/>
                      </a:cubicBezTo>
                      <a:cubicBezTo>
                        <a:pt x="25" y="66"/>
                        <a:pt x="25" y="66"/>
                        <a:pt x="25" y="65"/>
                      </a:cubicBezTo>
                      <a:cubicBezTo>
                        <a:pt x="24" y="65"/>
                        <a:pt x="23" y="66"/>
                        <a:pt x="23" y="66"/>
                      </a:cubicBezTo>
                      <a:cubicBezTo>
                        <a:pt x="22" y="65"/>
                        <a:pt x="22" y="65"/>
                        <a:pt x="21" y="65"/>
                      </a:cubicBezTo>
                      <a:cubicBezTo>
                        <a:pt x="21" y="64"/>
                        <a:pt x="21" y="65"/>
                        <a:pt x="21" y="64"/>
                      </a:cubicBezTo>
                      <a:cubicBezTo>
                        <a:pt x="21" y="63"/>
                        <a:pt x="21" y="63"/>
                        <a:pt x="21" y="62"/>
                      </a:cubicBezTo>
                      <a:cubicBezTo>
                        <a:pt x="21" y="62"/>
                        <a:pt x="20" y="61"/>
                        <a:pt x="20" y="61"/>
                      </a:cubicBezTo>
                      <a:cubicBezTo>
                        <a:pt x="19" y="61"/>
                        <a:pt x="20" y="62"/>
                        <a:pt x="19" y="61"/>
                      </a:cubicBezTo>
                      <a:cubicBezTo>
                        <a:pt x="19" y="60"/>
                        <a:pt x="18" y="60"/>
                        <a:pt x="18" y="60"/>
                      </a:cubicBezTo>
                      <a:cubicBezTo>
                        <a:pt x="18" y="60"/>
                        <a:pt x="17" y="60"/>
                        <a:pt x="17" y="60"/>
                      </a:cubicBezTo>
                      <a:cubicBezTo>
                        <a:pt x="17" y="59"/>
                        <a:pt x="17" y="58"/>
                        <a:pt x="17" y="57"/>
                      </a:cubicBezTo>
                      <a:cubicBezTo>
                        <a:pt x="17" y="57"/>
                        <a:pt x="18" y="56"/>
                        <a:pt x="18" y="55"/>
                      </a:cubicBezTo>
                      <a:cubicBezTo>
                        <a:pt x="18" y="55"/>
                        <a:pt x="18" y="52"/>
                        <a:pt x="18" y="52"/>
                      </a:cubicBezTo>
                      <a:cubicBezTo>
                        <a:pt x="18" y="52"/>
                        <a:pt x="15" y="58"/>
                        <a:pt x="14" y="63"/>
                      </a:cubicBezTo>
                      <a:cubicBezTo>
                        <a:pt x="14" y="63"/>
                        <a:pt x="15" y="62"/>
                        <a:pt x="15" y="63"/>
                      </a:cubicBezTo>
                      <a:cubicBezTo>
                        <a:pt x="15" y="64"/>
                        <a:pt x="16" y="65"/>
                        <a:pt x="16" y="65"/>
                      </a:cubicBezTo>
                      <a:cubicBezTo>
                        <a:pt x="15" y="66"/>
                        <a:pt x="15" y="66"/>
                        <a:pt x="15" y="68"/>
                      </a:cubicBezTo>
                      <a:cubicBezTo>
                        <a:pt x="15" y="71"/>
                        <a:pt x="16" y="71"/>
                        <a:pt x="16" y="72"/>
                      </a:cubicBezTo>
                      <a:cubicBezTo>
                        <a:pt x="15" y="73"/>
                        <a:pt x="15" y="74"/>
                        <a:pt x="15" y="75"/>
                      </a:cubicBezTo>
                      <a:cubicBezTo>
                        <a:pt x="15" y="76"/>
                        <a:pt x="15" y="78"/>
                        <a:pt x="16" y="78"/>
                      </a:cubicBezTo>
                      <a:cubicBezTo>
                        <a:pt x="16" y="79"/>
                        <a:pt x="16" y="79"/>
                        <a:pt x="16" y="79"/>
                      </a:cubicBezTo>
                      <a:cubicBezTo>
                        <a:pt x="17" y="80"/>
                        <a:pt x="16" y="81"/>
                        <a:pt x="17" y="80"/>
                      </a:cubicBezTo>
                      <a:cubicBezTo>
                        <a:pt x="18" y="78"/>
                        <a:pt x="19" y="77"/>
                        <a:pt x="19" y="77"/>
                      </a:cubicBezTo>
                      <a:cubicBezTo>
                        <a:pt x="19" y="76"/>
                        <a:pt x="19" y="76"/>
                        <a:pt x="19" y="76"/>
                      </a:cubicBezTo>
                      <a:cubicBezTo>
                        <a:pt x="19" y="76"/>
                        <a:pt x="19" y="75"/>
                        <a:pt x="21" y="75"/>
                      </a:cubicBezTo>
                      <a:cubicBezTo>
                        <a:pt x="22" y="76"/>
                        <a:pt x="22" y="75"/>
                        <a:pt x="23" y="76"/>
                      </a:cubicBezTo>
                      <a:cubicBezTo>
                        <a:pt x="23" y="77"/>
                        <a:pt x="22" y="78"/>
                        <a:pt x="23" y="78"/>
                      </a:cubicBezTo>
                      <a:cubicBezTo>
                        <a:pt x="24" y="78"/>
                        <a:pt x="26" y="77"/>
                        <a:pt x="26" y="77"/>
                      </a:cubicBezTo>
                      <a:cubicBezTo>
                        <a:pt x="27" y="78"/>
                        <a:pt x="28" y="78"/>
                        <a:pt x="28" y="79"/>
                      </a:cubicBezTo>
                      <a:cubicBezTo>
                        <a:pt x="28" y="80"/>
                        <a:pt x="29" y="81"/>
                        <a:pt x="29" y="82"/>
                      </a:cubicBezTo>
                      <a:cubicBezTo>
                        <a:pt x="30" y="82"/>
                        <a:pt x="30" y="83"/>
                        <a:pt x="30" y="84"/>
                      </a:cubicBezTo>
                      <a:cubicBezTo>
                        <a:pt x="30" y="85"/>
                        <a:pt x="33" y="86"/>
                        <a:pt x="33" y="86"/>
                      </a:cubicBezTo>
                      <a:cubicBezTo>
                        <a:pt x="33" y="86"/>
                        <a:pt x="35" y="86"/>
                        <a:pt x="36" y="86"/>
                      </a:cubicBezTo>
                      <a:cubicBezTo>
                        <a:pt x="37" y="86"/>
                        <a:pt x="36" y="87"/>
                        <a:pt x="37" y="88"/>
                      </a:cubicBezTo>
                      <a:cubicBezTo>
                        <a:pt x="38" y="88"/>
                        <a:pt x="39" y="90"/>
                        <a:pt x="39" y="90"/>
                      </a:cubicBezTo>
                      <a:cubicBezTo>
                        <a:pt x="39" y="90"/>
                        <a:pt x="39" y="92"/>
                        <a:pt x="39" y="93"/>
                      </a:cubicBezTo>
                      <a:cubicBezTo>
                        <a:pt x="39" y="94"/>
                        <a:pt x="39" y="95"/>
                        <a:pt x="39" y="95"/>
                      </a:cubicBezTo>
                      <a:cubicBezTo>
                        <a:pt x="40" y="95"/>
                        <a:pt x="42" y="95"/>
                        <a:pt x="42" y="95"/>
                      </a:cubicBezTo>
                      <a:cubicBezTo>
                        <a:pt x="42" y="95"/>
                        <a:pt x="41" y="97"/>
                        <a:pt x="43" y="97"/>
                      </a:cubicBezTo>
                      <a:cubicBezTo>
                        <a:pt x="44" y="98"/>
                        <a:pt x="46" y="98"/>
                        <a:pt x="46" y="99"/>
                      </a:cubicBezTo>
                      <a:cubicBezTo>
                        <a:pt x="47" y="99"/>
                        <a:pt x="45" y="100"/>
                        <a:pt x="47" y="100"/>
                      </a:cubicBezTo>
                      <a:cubicBezTo>
                        <a:pt x="49" y="100"/>
                        <a:pt x="51" y="100"/>
                        <a:pt x="52" y="101"/>
                      </a:cubicBezTo>
                      <a:cubicBezTo>
                        <a:pt x="53" y="101"/>
                        <a:pt x="52" y="102"/>
                        <a:pt x="54" y="104"/>
                      </a:cubicBezTo>
                      <a:cubicBezTo>
                        <a:pt x="57" y="105"/>
                        <a:pt x="57" y="105"/>
                        <a:pt x="58" y="106"/>
                      </a:cubicBezTo>
                      <a:cubicBezTo>
                        <a:pt x="59" y="106"/>
                        <a:pt x="60" y="106"/>
                        <a:pt x="59" y="108"/>
                      </a:cubicBezTo>
                      <a:cubicBezTo>
                        <a:pt x="59" y="109"/>
                        <a:pt x="59" y="111"/>
                        <a:pt x="58" y="111"/>
                      </a:cubicBezTo>
                      <a:cubicBezTo>
                        <a:pt x="57" y="112"/>
                        <a:pt x="56" y="114"/>
                        <a:pt x="55" y="115"/>
                      </a:cubicBezTo>
                      <a:cubicBezTo>
                        <a:pt x="55" y="116"/>
                        <a:pt x="54" y="117"/>
                        <a:pt x="55" y="118"/>
                      </a:cubicBezTo>
                      <a:cubicBezTo>
                        <a:pt x="55" y="120"/>
                        <a:pt x="56" y="121"/>
                        <a:pt x="56" y="122"/>
                      </a:cubicBezTo>
                      <a:cubicBezTo>
                        <a:pt x="56" y="122"/>
                        <a:pt x="56" y="125"/>
                        <a:pt x="56" y="125"/>
                      </a:cubicBezTo>
                      <a:cubicBezTo>
                        <a:pt x="55" y="126"/>
                        <a:pt x="55" y="128"/>
                        <a:pt x="55" y="128"/>
                      </a:cubicBezTo>
                      <a:cubicBezTo>
                        <a:pt x="55" y="128"/>
                        <a:pt x="56" y="129"/>
                        <a:pt x="55" y="130"/>
                      </a:cubicBezTo>
                      <a:cubicBezTo>
                        <a:pt x="54" y="132"/>
                        <a:pt x="52" y="133"/>
                        <a:pt x="51" y="133"/>
                      </a:cubicBezTo>
                      <a:cubicBezTo>
                        <a:pt x="50" y="134"/>
                        <a:pt x="49" y="135"/>
                        <a:pt x="49" y="135"/>
                      </a:cubicBezTo>
                      <a:cubicBezTo>
                        <a:pt x="49" y="135"/>
                        <a:pt x="49" y="139"/>
                        <a:pt x="49" y="140"/>
                      </a:cubicBezTo>
                      <a:cubicBezTo>
                        <a:pt x="48" y="140"/>
                        <a:pt x="45" y="146"/>
                        <a:pt x="46" y="147"/>
                      </a:cubicBezTo>
                      <a:cubicBezTo>
                        <a:pt x="47" y="149"/>
                        <a:pt x="48" y="150"/>
                        <a:pt x="47" y="151"/>
                      </a:cubicBezTo>
                      <a:cubicBezTo>
                        <a:pt x="47" y="152"/>
                        <a:pt x="47" y="152"/>
                        <a:pt x="46" y="153"/>
                      </a:cubicBezTo>
                      <a:cubicBezTo>
                        <a:pt x="46" y="153"/>
                        <a:pt x="44" y="153"/>
                        <a:pt x="45" y="155"/>
                      </a:cubicBezTo>
                      <a:cubicBezTo>
                        <a:pt x="46" y="157"/>
                        <a:pt x="47" y="157"/>
                        <a:pt x="48" y="159"/>
                      </a:cubicBezTo>
                      <a:cubicBezTo>
                        <a:pt x="48" y="160"/>
                        <a:pt x="48" y="160"/>
                        <a:pt x="49" y="161"/>
                      </a:cubicBezTo>
                      <a:cubicBezTo>
                        <a:pt x="50" y="162"/>
                        <a:pt x="50" y="164"/>
                        <a:pt x="51" y="165"/>
                      </a:cubicBezTo>
                      <a:cubicBezTo>
                        <a:pt x="52" y="165"/>
                        <a:pt x="54" y="166"/>
                        <a:pt x="54" y="167"/>
                      </a:cubicBezTo>
                      <a:cubicBezTo>
                        <a:pt x="54" y="168"/>
                        <a:pt x="56" y="170"/>
                        <a:pt x="53" y="169"/>
                      </a:cubicBezTo>
                      <a:cubicBezTo>
                        <a:pt x="50" y="167"/>
                        <a:pt x="53" y="169"/>
                        <a:pt x="49" y="166"/>
                      </a:cubicBezTo>
                      <a:cubicBezTo>
                        <a:pt x="46" y="163"/>
                        <a:pt x="45" y="164"/>
                        <a:pt x="44" y="162"/>
                      </a:cubicBezTo>
                      <a:cubicBezTo>
                        <a:pt x="42" y="161"/>
                        <a:pt x="44" y="167"/>
                        <a:pt x="42" y="159"/>
                      </a:cubicBezTo>
                      <a:cubicBezTo>
                        <a:pt x="39" y="152"/>
                        <a:pt x="38" y="153"/>
                        <a:pt x="37" y="151"/>
                      </a:cubicBezTo>
                      <a:cubicBezTo>
                        <a:pt x="37" y="150"/>
                        <a:pt x="37" y="151"/>
                        <a:pt x="35" y="148"/>
                      </a:cubicBezTo>
                      <a:cubicBezTo>
                        <a:pt x="33" y="144"/>
                        <a:pt x="35" y="146"/>
                        <a:pt x="33" y="144"/>
                      </a:cubicBezTo>
                      <a:cubicBezTo>
                        <a:pt x="31" y="142"/>
                        <a:pt x="31" y="145"/>
                        <a:pt x="30" y="141"/>
                      </a:cubicBezTo>
                      <a:cubicBezTo>
                        <a:pt x="29" y="136"/>
                        <a:pt x="29" y="139"/>
                        <a:pt x="28" y="134"/>
                      </a:cubicBezTo>
                      <a:cubicBezTo>
                        <a:pt x="27" y="130"/>
                        <a:pt x="29" y="129"/>
                        <a:pt x="26" y="127"/>
                      </a:cubicBezTo>
                      <a:cubicBezTo>
                        <a:pt x="24" y="125"/>
                        <a:pt x="24" y="126"/>
                        <a:pt x="23" y="124"/>
                      </a:cubicBezTo>
                      <a:cubicBezTo>
                        <a:pt x="22" y="123"/>
                        <a:pt x="23" y="124"/>
                        <a:pt x="21" y="120"/>
                      </a:cubicBezTo>
                      <a:cubicBezTo>
                        <a:pt x="19" y="116"/>
                        <a:pt x="15" y="114"/>
                        <a:pt x="15" y="107"/>
                      </a:cubicBezTo>
                      <a:cubicBezTo>
                        <a:pt x="16" y="100"/>
                        <a:pt x="16" y="99"/>
                        <a:pt x="16" y="99"/>
                      </a:cubicBezTo>
                      <a:cubicBezTo>
                        <a:pt x="16" y="99"/>
                        <a:pt x="12" y="96"/>
                        <a:pt x="13" y="92"/>
                      </a:cubicBezTo>
                      <a:cubicBezTo>
                        <a:pt x="14" y="88"/>
                        <a:pt x="15" y="89"/>
                        <a:pt x="14" y="88"/>
                      </a:cubicBezTo>
                      <a:cubicBezTo>
                        <a:pt x="14" y="87"/>
                        <a:pt x="14" y="87"/>
                        <a:pt x="12" y="85"/>
                      </a:cubicBezTo>
                      <a:cubicBezTo>
                        <a:pt x="11" y="84"/>
                        <a:pt x="11" y="84"/>
                        <a:pt x="11" y="83"/>
                      </a:cubicBezTo>
                      <a:cubicBezTo>
                        <a:pt x="10" y="82"/>
                        <a:pt x="10" y="80"/>
                        <a:pt x="10" y="80"/>
                      </a:cubicBezTo>
                      <a:cubicBezTo>
                        <a:pt x="9" y="80"/>
                        <a:pt x="9" y="80"/>
                        <a:pt x="9" y="80"/>
                      </a:cubicBezTo>
                      <a:cubicBezTo>
                        <a:pt x="9" y="80"/>
                        <a:pt x="0" y="173"/>
                        <a:pt x="92" y="187"/>
                      </a:cubicBezTo>
                      <a:cubicBezTo>
                        <a:pt x="92" y="187"/>
                        <a:pt x="71" y="182"/>
                        <a:pt x="69" y="178"/>
                      </a:cubicBezTo>
                      <a:cubicBezTo>
                        <a:pt x="69" y="178"/>
                        <a:pt x="69" y="174"/>
                        <a:pt x="70" y="174"/>
                      </a:cubicBezTo>
                      <a:cubicBezTo>
                        <a:pt x="71" y="174"/>
                        <a:pt x="72" y="175"/>
                        <a:pt x="73" y="174"/>
                      </a:cubicBezTo>
                      <a:cubicBezTo>
                        <a:pt x="75" y="173"/>
                        <a:pt x="76" y="171"/>
                        <a:pt x="76" y="171"/>
                      </a:cubicBezTo>
                      <a:cubicBezTo>
                        <a:pt x="76" y="173"/>
                        <a:pt x="76" y="173"/>
                        <a:pt x="76" y="173"/>
                      </a:cubicBezTo>
                      <a:cubicBezTo>
                        <a:pt x="76" y="173"/>
                        <a:pt x="75" y="173"/>
                        <a:pt x="79" y="173"/>
                      </a:cubicBezTo>
                      <a:cubicBezTo>
                        <a:pt x="83" y="172"/>
                        <a:pt x="83" y="172"/>
                        <a:pt x="85" y="172"/>
                      </a:cubicBezTo>
                      <a:cubicBezTo>
                        <a:pt x="86" y="171"/>
                        <a:pt x="88" y="168"/>
                        <a:pt x="89" y="170"/>
                      </a:cubicBezTo>
                      <a:cubicBezTo>
                        <a:pt x="90" y="172"/>
                        <a:pt x="88" y="171"/>
                        <a:pt x="90" y="172"/>
                      </a:cubicBezTo>
                      <a:cubicBezTo>
                        <a:pt x="92" y="173"/>
                        <a:pt x="96" y="171"/>
                        <a:pt x="96" y="171"/>
                      </a:cubicBezTo>
                      <a:cubicBezTo>
                        <a:pt x="96" y="171"/>
                        <a:pt x="102" y="172"/>
                        <a:pt x="103" y="171"/>
                      </a:cubicBezTo>
                      <a:cubicBezTo>
                        <a:pt x="103" y="170"/>
                        <a:pt x="103" y="169"/>
                        <a:pt x="105" y="169"/>
                      </a:cubicBezTo>
                      <a:cubicBezTo>
                        <a:pt x="106" y="170"/>
                        <a:pt x="106" y="171"/>
                        <a:pt x="106" y="171"/>
                      </a:cubicBezTo>
                      <a:cubicBezTo>
                        <a:pt x="103" y="173"/>
                        <a:pt x="103" y="173"/>
                        <a:pt x="103" y="173"/>
                      </a:cubicBezTo>
                      <a:cubicBezTo>
                        <a:pt x="99" y="176"/>
                        <a:pt x="99" y="176"/>
                        <a:pt x="99" y="176"/>
                      </a:cubicBezTo>
                      <a:cubicBezTo>
                        <a:pt x="99" y="176"/>
                        <a:pt x="98" y="176"/>
                        <a:pt x="99" y="177"/>
                      </a:cubicBezTo>
                      <a:cubicBezTo>
                        <a:pt x="101" y="178"/>
                        <a:pt x="101" y="177"/>
                        <a:pt x="103" y="178"/>
                      </a:cubicBezTo>
                      <a:cubicBezTo>
                        <a:pt x="104" y="178"/>
                        <a:pt x="108" y="181"/>
                        <a:pt x="109" y="179"/>
                      </a:cubicBezTo>
                      <a:cubicBezTo>
                        <a:pt x="110" y="177"/>
                        <a:pt x="110" y="177"/>
                        <a:pt x="111" y="176"/>
                      </a:cubicBezTo>
                      <a:cubicBezTo>
                        <a:pt x="111" y="175"/>
                        <a:pt x="111" y="173"/>
                        <a:pt x="113" y="173"/>
                      </a:cubicBezTo>
                      <a:cubicBezTo>
                        <a:pt x="114" y="173"/>
                        <a:pt x="116" y="174"/>
                        <a:pt x="116" y="174"/>
                      </a:cubicBezTo>
                      <a:cubicBezTo>
                        <a:pt x="114" y="177"/>
                        <a:pt x="114" y="177"/>
                        <a:pt x="114" y="177"/>
                      </a:cubicBezTo>
                      <a:cubicBezTo>
                        <a:pt x="114" y="177"/>
                        <a:pt x="117" y="177"/>
                        <a:pt x="118" y="177"/>
                      </a:cubicBezTo>
                      <a:cubicBezTo>
                        <a:pt x="119" y="177"/>
                        <a:pt x="120" y="178"/>
                        <a:pt x="121" y="177"/>
                      </a:cubicBezTo>
                      <a:cubicBezTo>
                        <a:pt x="123" y="175"/>
                        <a:pt x="123" y="175"/>
                        <a:pt x="124" y="175"/>
                      </a:cubicBezTo>
                      <a:cubicBezTo>
                        <a:pt x="126" y="175"/>
                        <a:pt x="128" y="174"/>
                        <a:pt x="129" y="174"/>
                      </a:cubicBezTo>
                      <a:cubicBezTo>
                        <a:pt x="129" y="175"/>
                        <a:pt x="131" y="175"/>
                        <a:pt x="131" y="175"/>
                      </a:cubicBezTo>
                      <a:cubicBezTo>
                        <a:pt x="132" y="175"/>
                        <a:pt x="135" y="177"/>
                        <a:pt x="136" y="177"/>
                      </a:cubicBezTo>
                      <a:cubicBezTo>
                        <a:pt x="137" y="176"/>
                        <a:pt x="141" y="177"/>
                        <a:pt x="141" y="177"/>
                      </a:cubicBezTo>
                      <a:cubicBezTo>
                        <a:pt x="141" y="177"/>
                        <a:pt x="130" y="186"/>
                        <a:pt x="107" y="187"/>
                      </a:cubicBezTo>
                      <a:cubicBezTo>
                        <a:pt x="107" y="187"/>
                        <a:pt x="158" y="189"/>
                        <a:pt x="187" y="139"/>
                      </a:cubicBezTo>
                      <a:cubicBezTo>
                        <a:pt x="216" y="89"/>
                        <a:pt x="196" y="25"/>
                        <a:pt x="130" y="3"/>
                      </a:cubicBezTo>
                      <a:cubicBezTo>
                        <a:pt x="130" y="3"/>
                        <a:pt x="179" y="21"/>
                        <a:pt x="192" y="68"/>
                      </a:cubicBezTo>
                      <a:cubicBezTo>
                        <a:pt x="192" y="69"/>
                        <a:pt x="192" y="69"/>
                        <a:pt x="192" y="69"/>
                      </a:cubicBezTo>
                      <a:cubicBezTo>
                        <a:pt x="191" y="68"/>
                        <a:pt x="191" y="68"/>
                        <a:pt x="190" y="66"/>
                      </a:cubicBezTo>
                      <a:cubicBezTo>
                        <a:pt x="188" y="64"/>
                        <a:pt x="189" y="64"/>
                        <a:pt x="188" y="63"/>
                      </a:cubicBezTo>
                      <a:cubicBezTo>
                        <a:pt x="188" y="61"/>
                        <a:pt x="188" y="62"/>
                        <a:pt x="187" y="61"/>
                      </a:cubicBezTo>
                      <a:cubicBezTo>
                        <a:pt x="186" y="59"/>
                        <a:pt x="185" y="60"/>
                        <a:pt x="184" y="59"/>
                      </a:cubicBezTo>
                      <a:cubicBezTo>
                        <a:pt x="184" y="58"/>
                        <a:pt x="183" y="55"/>
                        <a:pt x="182" y="54"/>
                      </a:cubicBezTo>
                      <a:cubicBezTo>
                        <a:pt x="181" y="53"/>
                        <a:pt x="179" y="53"/>
                        <a:pt x="178" y="53"/>
                      </a:cubicBezTo>
                      <a:cubicBezTo>
                        <a:pt x="178" y="53"/>
                        <a:pt x="178" y="51"/>
                        <a:pt x="178" y="53"/>
                      </a:cubicBezTo>
                      <a:cubicBezTo>
                        <a:pt x="177" y="54"/>
                        <a:pt x="179" y="55"/>
                        <a:pt x="179" y="55"/>
                      </a:cubicBezTo>
                      <a:cubicBezTo>
                        <a:pt x="179" y="59"/>
                        <a:pt x="179" y="59"/>
                        <a:pt x="179" y="59"/>
                      </a:cubicBezTo>
                      <a:cubicBezTo>
                        <a:pt x="179" y="59"/>
                        <a:pt x="180" y="62"/>
                        <a:pt x="180" y="63"/>
                      </a:cubicBezTo>
                      <a:cubicBezTo>
                        <a:pt x="180" y="64"/>
                        <a:pt x="179" y="66"/>
                        <a:pt x="179" y="66"/>
                      </a:cubicBezTo>
                      <a:cubicBezTo>
                        <a:pt x="179" y="66"/>
                        <a:pt x="179" y="69"/>
                        <a:pt x="178" y="70"/>
                      </a:cubicBezTo>
                      <a:cubicBezTo>
                        <a:pt x="177" y="70"/>
                        <a:pt x="172" y="71"/>
                        <a:pt x="172" y="71"/>
                      </a:cubicBezTo>
                      <a:cubicBezTo>
                        <a:pt x="172" y="71"/>
                        <a:pt x="170" y="69"/>
                        <a:pt x="169" y="68"/>
                      </a:cubicBezTo>
                      <a:cubicBezTo>
                        <a:pt x="169" y="66"/>
                        <a:pt x="166" y="66"/>
                        <a:pt x="165" y="65"/>
                      </a:cubicBezTo>
                      <a:cubicBezTo>
                        <a:pt x="165" y="64"/>
                        <a:pt x="166" y="63"/>
                        <a:pt x="165" y="61"/>
                      </a:cubicBezTo>
                      <a:cubicBezTo>
                        <a:pt x="163" y="59"/>
                        <a:pt x="165" y="60"/>
                        <a:pt x="163" y="58"/>
                      </a:cubicBezTo>
                      <a:cubicBezTo>
                        <a:pt x="161" y="57"/>
                        <a:pt x="161" y="57"/>
                        <a:pt x="161" y="57"/>
                      </a:cubicBezTo>
                      <a:cubicBezTo>
                        <a:pt x="161" y="57"/>
                        <a:pt x="157" y="55"/>
                        <a:pt x="158" y="58"/>
                      </a:cubicBezTo>
                      <a:cubicBezTo>
                        <a:pt x="160" y="60"/>
                        <a:pt x="158" y="62"/>
                        <a:pt x="159" y="62"/>
                      </a:cubicBezTo>
                      <a:cubicBezTo>
                        <a:pt x="160" y="63"/>
                        <a:pt x="161" y="62"/>
                        <a:pt x="162" y="64"/>
                      </a:cubicBezTo>
                      <a:cubicBezTo>
                        <a:pt x="163" y="66"/>
                        <a:pt x="163" y="67"/>
                        <a:pt x="164" y="67"/>
                      </a:cubicBezTo>
                      <a:cubicBezTo>
                        <a:pt x="164" y="68"/>
                        <a:pt x="165" y="71"/>
                        <a:pt x="165" y="71"/>
                      </a:cubicBezTo>
                      <a:cubicBezTo>
                        <a:pt x="166" y="71"/>
                        <a:pt x="169" y="71"/>
                        <a:pt x="169" y="72"/>
                      </a:cubicBezTo>
                      <a:cubicBezTo>
                        <a:pt x="168" y="73"/>
                        <a:pt x="167" y="75"/>
                        <a:pt x="169" y="75"/>
                      </a:cubicBezTo>
                      <a:cubicBezTo>
                        <a:pt x="170" y="76"/>
                        <a:pt x="170" y="76"/>
                        <a:pt x="171" y="76"/>
                      </a:cubicBezTo>
                      <a:cubicBezTo>
                        <a:pt x="172" y="76"/>
                        <a:pt x="172" y="76"/>
                        <a:pt x="173" y="76"/>
                      </a:cubicBezTo>
                      <a:cubicBezTo>
                        <a:pt x="175" y="75"/>
                        <a:pt x="176" y="75"/>
                        <a:pt x="176" y="75"/>
                      </a:cubicBezTo>
                      <a:cubicBezTo>
                        <a:pt x="176" y="75"/>
                        <a:pt x="178" y="77"/>
                        <a:pt x="178" y="77"/>
                      </a:cubicBezTo>
                      <a:cubicBezTo>
                        <a:pt x="178" y="78"/>
                        <a:pt x="178" y="82"/>
                        <a:pt x="178" y="82"/>
                      </a:cubicBezTo>
                      <a:cubicBezTo>
                        <a:pt x="176" y="85"/>
                        <a:pt x="176" y="85"/>
                        <a:pt x="176" y="85"/>
                      </a:cubicBezTo>
                      <a:cubicBezTo>
                        <a:pt x="176" y="85"/>
                        <a:pt x="176" y="92"/>
                        <a:pt x="175" y="92"/>
                      </a:cubicBezTo>
                      <a:cubicBezTo>
                        <a:pt x="174" y="92"/>
                        <a:pt x="173" y="95"/>
                        <a:pt x="172" y="95"/>
                      </a:cubicBezTo>
                      <a:cubicBezTo>
                        <a:pt x="171" y="96"/>
                        <a:pt x="171" y="100"/>
                        <a:pt x="171" y="100"/>
                      </a:cubicBezTo>
                      <a:cubicBezTo>
                        <a:pt x="169" y="103"/>
                        <a:pt x="169" y="103"/>
                        <a:pt x="169" y="103"/>
                      </a:cubicBezTo>
                      <a:cubicBezTo>
                        <a:pt x="169" y="103"/>
                        <a:pt x="169" y="106"/>
                        <a:pt x="169" y="107"/>
                      </a:cubicBezTo>
                      <a:cubicBezTo>
                        <a:pt x="169" y="108"/>
                        <a:pt x="170" y="111"/>
                        <a:pt x="169" y="113"/>
                      </a:cubicBezTo>
                      <a:cubicBezTo>
                        <a:pt x="169" y="115"/>
                        <a:pt x="166" y="117"/>
                        <a:pt x="166" y="117"/>
                      </a:cubicBezTo>
                      <a:cubicBezTo>
                        <a:pt x="166" y="117"/>
                        <a:pt x="170" y="120"/>
                        <a:pt x="168" y="120"/>
                      </a:cubicBezTo>
                      <a:cubicBezTo>
                        <a:pt x="166" y="120"/>
                        <a:pt x="164" y="123"/>
                        <a:pt x="164" y="124"/>
                      </a:cubicBezTo>
                      <a:cubicBezTo>
                        <a:pt x="163" y="124"/>
                        <a:pt x="164" y="126"/>
                        <a:pt x="163" y="126"/>
                      </a:cubicBezTo>
                      <a:cubicBezTo>
                        <a:pt x="161" y="126"/>
                        <a:pt x="159" y="126"/>
                        <a:pt x="159" y="127"/>
                      </a:cubicBezTo>
                      <a:cubicBezTo>
                        <a:pt x="159" y="128"/>
                        <a:pt x="159" y="130"/>
                        <a:pt x="159" y="130"/>
                      </a:cubicBezTo>
                      <a:cubicBezTo>
                        <a:pt x="156" y="135"/>
                        <a:pt x="156" y="135"/>
                        <a:pt x="156" y="135"/>
                      </a:cubicBezTo>
                      <a:cubicBezTo>
                        <a:pt x="152" y="139"/>
                        <a:pt x="152" y="139"/>
                        <a:pt x="152" y="139"/>
                      </a:cubicBezTo>
                      <a:cubicBezTo>
                        <a:pt x="152" y="139"/>
                        <a:pt x="152" y="141"/>
                        <a:pt x="151" y="142"/>
                      </a:cubicBezTo>
                      <a:cubicBezTo>
                        <a:pt x="150" y="142"/>
                        <a:pt x="145" y="144"/>
                        <a:pt x="144" y="144"/>
                      </a:cubicBezTo>
                      <a:cubicBezTo>
                        <a:pt x="144" y="145"/>
                        <a:pt x="141" y="147"/>
                        <a:pt x="139" y="147"/>
                      </a:cubicBezTo>
                      <a:cubicBezTo>
                        <a:pt x="138" y="147"/>
                        <a:pt x="140" y="150"/>
                        <a:pt x="138" y="147"/>
                      </a:cubicBezTo>
                      <a:cubicBezTo>
                        <a:pt x="137" y="143"/>
                        <a:pt x="138" y="145"/>
                        <a:pt x="136" y="142"/>
                      </a:cubicBezTo>
                      <a:cubicBezTo>
                        <a:pt x="135" y="138"/>
                        <a:pt x="135" y="141"/>
                        <a:pt x="135" y="138"/>
                      </a:cubicBezTo>
                      <a:cubicBezTo>
                        <a:pt x="135" y="136"/>
                        <a:pt x="135" y="138"/>
                        <a:pt x="135" y="136"/>
                      </a:cubicBezTo>
                      <a:cubicBezTo>
                        <a:pt x="135" y="133"/>
                        <a:pt x="135" y="135"/>
                        <a:pt x="134" y="132"/>
                      </a:cubicBezTo>
                      <a:cubicBezTo>
                        <a:pt x="133" y="129"/>
                        <a:pt x="133" y="130"/>
                        <a:pt x="131" y="128"/>
                      </a:cubicBezTo>
                      <a:cubicBezTo>
                        <a:pt x="129" y="127"/>
                        <a:pt x="128" y="128"/>
                        <a:pt x="129" y="126"/>
                      </a:cubicBezTo>
                      <a:cubicBezTo>
                        <a:pt x="130" y="123"/>
                        <a:pt x="130" y="126"/>
                        <a:pt x="130" y="123"/>
                      </a:cubicBezTo>
                      <a:cubicBezTo>
                        <a:pt x="131" y="120"/>
                        <a:pt x="130" y="119"/>
                        <a:pt x="132" y="118"/>
                      </a:cubicBezTo>
                      <a:cubicBezTo>
                        <a:pt x="134" y="117"/>
                        <a:pt x="135" y="117"/>
                        <a:pt x="135" y="115"/>
                      </a:cubicBezTo>
                      <a:cubicBezTo>
                        <a:pt x="135" y="113"/>
                        <a:pt x="135" y="112"/>
                        <a:pt x="134" y="111"/>
                      </a:cubicBezTo>
                      <a:cubicBezTo>
                        <a:pt x="134" y="110"/>
                        <a:pt x="132" y="108"/>
                        <a:pt x="132" y="108"/>
                      </a:cubicBezTo>
                      <a:cubicBezTo>
                        <a:pt x="132" y="107"/>
                        <a:pt x="132" y="107"/>
                        <a:pt x="130" y="105"/>
                      </a:cubicBezTo>
                      <a:cubicBezTo>
                        <a:pt x="129" y="103"/>
                        <a:pt x="128" y="102"/>
                        <a:pt x="128" y="102"/>
                      </a:cubicBezTo>
                      <a:cubicBezTo>
                        <a:pt x="128" y="102"/>
                        <a:pt x="128" y="98"/>
                        <a:pt x="128" y="96"/>
                      </a:cubicBezTo>
                      <a:cubicBezTo>
                        <a:pt x="128" y="94"/>
                        <a:pt x="127" y="97"/>
                        <a:pt x="128" y="94"/>
                      </a:cubicBezTo>
                      <a:cubicBezTo>
                        <a:pt x="128" y="91"/>
                        <a:pt x="129" y="90"/>
                        <a:pt x="129" y="90"/>
                      </a:cubicBezTo>
                      <a:cubicBezTo>
                        <a:pt x="129" y="90"/>
                        <a:pt x="125" y="87"/>
                        <a:pt x="124" y="88"/>
                      </a:cubicBezTo>
                      <a:cubicBezTo>
                        <a:pt x="123" y="88"/>
                        <a:pt x="123" y="90"/>
                        <a:pt x="121" y="88"/>
                      </a:cubicBezTo>
                      <a:cubicBezTo>
                        <a:pt x="119" y="87"/>
                        <a:pt x="119" y="86"/>
                        <a:pt x="119" y="85"/>
                      </a:cubicBezTo>
                      <a:cubicBezTo>
                        <a:pt x="118" y="85"/>
                        <a:pt x="117" y="85"/>
                        <a:pt x="116" y="85"/>
                      </a:cubicBezTo>
                      <a:cubicBezTo>
                        <a:pt x="114" y="86"/>
                        <a:pt x="112" y="86"/>
                        <a:pt x="110" y="87"/>
                      </a:cubicBezTo>
                      <a:cubicBezTo>
                        <a:pt x="108" y="88"/>
                        <a:pt x="107" y="88"/>
                        <a:pt x="105" y="88"/>
                      </a:cubicBezTo>
                      <a:cubicBezTo>
                        <a:pt x="102" y="88"/>
                        <a:pt x="99" y="89"/>
                        <a:pt x="97" y="88"/>
                      </a:cubicBezTo>
                      <a:cubicBezTo>
                        <a:pt x="95" y="86"/>
                        <a:pt x="95" y="88"/>
                        <a:pt x="94" y="86"/>
                      </a:cubicBezTo>
                      <a:cubicBezTo>
                        <a:pt x="93" y="84"/>
                        <a:pt x="94" y="84"/>
                        <a:pt x="92" y="83"/>
                      </a:cubicBezTo>
                      <a:cubicBezTo>
                        <a:pt x="90" y="82"/>
                        <a:pt x="90" y="83"/>
                        <a:pt x="89" y="81"/>
                      </a:cubicBezTo>
                      <a:cubicBezTo>
                        <a:pt x="89" y="79"/>
                        <a:pt x="90" y="79"/>
                        <a:pt x="89" y="77"/>
                      </a:cubicBezTo>
                      <a:cubicBezTo>
                        <a:pt x="87" y="75"/>
                        <a:pt x="90" y="78"/>
                        <a:pt x="87" y="75"/>
                      </a:cubicBezTo>
                      <a:cubicBezTo>
                        <a:pt x="85" y="73"/>
                        <a:pt x="84" y="75"/>
                        <a:pt x="85" y="73"/>
                      </a:cubicBezTo>
                      <a:cubicBezTo>
                        <a:pt x="86" y="71"/>
                        <a:pt x="86" y="72"/>
                        <a:pt x="86" y="69"/>
                      </a:cubicBezTo>
                      <a:cubicBezTo>
                        <a:pt x="86" y="67"/>
                        <a:pt x="90" y="70"/>
                        <a:pt x="88" y="65"/>
                      </a:cubicBezTo>
                      <a:cubicBezTo>
                        <a:pt x="85" y="60"/>
                        <a:pt x="85" y="61"/>
                        <a:pt x="87" y="57"/>
                      </a:cubicBezTo>
                      <a:cubicBezTo>
                        <a:pt x="89" y="53"/>
                        <a:pt x="92" y="52"/>
                        <a:pt x="93" y="51"/>
                      </a:cubicBezTo>
                      <a:cubicBezTo>
                        <a:pt x="93" y="50"/>
                        <a:pt x="94" y="48"/>
                        <a:pt x="95" y="47"/>
                      </a:cubicBezTo>
                      <a:cubicBezTo>
                        <a:pt x="96" y="46"/>
                        <a:pt x="95" y="46"/>
                        <a:pt x="97" y="46"/>
                      </a:cubicBezTo>
                      <a:cubicBezTo>
                        <a:pt x="99" y="46"/>
                        <a:pt x="101" y="45"/>
                        <a:pt x="103" y="44"/>
                      </a:cubicBezTo>
                      <a:cubicBezTo>
                        <a:pt x="104" y="43"/>
                        <a:pt x="106" y="41"/>
                        <a:pt x="107" y="40"/>
                      </a:cubicBezTo>
                      <a:cubicBezTo>
                        <a:pt x="107" y="40"/>
                        <a:pt x="107" y="41"/>
                        <a:pt x="109" y="40"/>
                      </a:cubicBezTo>
                      <a:cubicBezTo>
                        <a:pt x="111" y="40"/>
                        <a:pt x="111" y="39"/>
                        <a:pt x="113" y="39"/>
                      </a:cubicBezTo>
                      <a:cubicBezTo>
                        <a:pt x="114" y="39"/>
                        <a:pt x="111" y="40"/>
                        <a:pt x="115" y="39"/>
                      </a:cubicBezTo>
                      <a:cubicBezTo>
                        <a:pt x="119" y="39"/>
                        <a:pt x="118" y="39"/>
                        <a:pt x="119" y="39"/>
                      </a:cubicBezTo>
                      <a:cubicBezTo>
                        <a:pt x="120" y="39"/>
                        <a:pt x="119" y="39"/>
                        <a:pt x="121" y="39"/>
                      </a:cubicBezTo>
                      <a:cubicBezTo>
                        <a:pt x="122" y="39"/>
                        <a:pt x="122" y="36"/>
                        <a:pt x="122" y="39"/>
                      </a:cubicBezTo>
                      <a:cubicBezTo>
                        <a:pt x="123" y="43"/>
                        <a:pt x="121" y="44"/>
                        <a:pt x="124" y="44"/>
                      </a:cubicBezTo>
                      <a:cubicBezTo>
                        <a:pt x="126" y="45"/>
                        <a:pt x="124" y="45"/>
                        <a:pt x="126" y="45"/>
                      </a:cubicBezTo>
                      <a:cubicBezTo>
                        <a:pt x="129" y="45"/>
                        <a:pt x="128" y="45"/>
                        <a:pt x="130" y="46"/>
                      </a:cubicBezTo>
                      <a:cubicBezTo>
                        <a:pt x="131" y="46"/>
                        <a:pt x="132" y="47"/>
                        <a:pt x="134" y="47"/>
                      </a:cubicBezTo>
                      <a:cubicBezTo>
                        <a:pt x="136" y="47"/>
                        <a:pt x="133" y="50"/>
                        <a:pt x="136" y="47"/>
                      </a:cubicBezTo>
                      <a:cubicBezTo>
                        <a:pt x="139" y="44"/>
                        <a:pt x="133" y="44"/>
                        <a:pt x="139" y="44"/>
                      </a:cubicBezTo>
                      <a:cubicBezTo>
                        <a:pt x="144" y="45"/>
                        <a:pt x="144" y="46"/>
                        <a:pt x="145" y="45"/>
                      </a:cubicBezTo>
                      <a:cubicBezTo>
                        <a:pt x="146" y="45"/>
                        <a:pt x="146" y="46"/>
                        <a:pt x="148" y="45"/>
                      </a:cubicBezTo>
                      <a:cubicBezTo>
                        <a:pt x="151" y="44"/>
                        <a:pt x="151" y="44"/>
                        <a:pt x="152" y="44"/>
                      </a:cubicBezTo>
                      <a:cubicBezTo>
                        <a:pt x="153" y="45"/>
                        <a:pt x="153" y="47"/>
                        <a:pt x="154" y="45"/>
                      </a:cubicBezTo>
                      <a:cubicBezTo>
                        <a:pt x="154" y="43"/>
                        <a:pt x="156" y="43"/>
                        <a:pt x="154" y="42"/>
                      </a:cubicBezTo>
                      <a:cubicBezTo>
                        <a:pt x="151" y="41"/>
                        <a:pt x="150" y="42"/>
                        <a:pt x="150" y="40"/>
                      </a:cubicBezTo>
                      <a:cubicBezTo>
                        <a:pt x="149" y="39"/>
                        <a:pt x="152" y="39"/>
                        <a:pt x="149" y="39"/>
                      </a:cubicBezTo>
                      <a:cubicBezTo>
                        <a:pt x="146" y="38"/>
                        <a:pt x="147" y="38"/>
                        <a:pt x="145" y="38"/>
                      </a:cubicBezTo>
                      <a:cubicBezTo>
                        <a:pt x="143" y="37"/>
                        <a:pt x="141" y="39"/>
                        <a:pt x="140" y="38"/>
                      </a:cubicBezTo>
                      <a:cubicBezTo>
                        <a:pt x="140" y="36"/>
                        <a:pt x="136" y="39"/>
                        <a:pt x="140" y="36"/>
                      </a:cubicBezTo>
                      <a:cubicBezTo>
                        <a:pt x="143" y="32"/>
                        <a:pt x="142" y="31"/>
                        <a:pt x="144" y="32"/>
                      </a:cubicBezTo>
                      <a:cubicBezTo>
                        <a:pt x="147" y="32"/>
                        <a:pt x="146" y="34"/>
                        <a:pt x="148" y="33"/>
                      </a:cubicBezTo>
                      <a:cubicBezTo>
                        <a:pt x="149" y="32"/>
                        <a:pt x="152" y="31"/>
                        <a:pt x="149" y="29"/>
                      </a:cubicBezTo>
                      <a:cubicBezTo>
                        <a:pt x="146" y="27"/>
                        <a:pt x="148" y="28"/>
                        <a:pt x="145" y="26"/>
                      </a:cubicBezTo>
                      <a:cubicBezTo>
                        <a:pt x="142" y="25"/>
                        <a:pt x="140" y="32"/>
                        <a:pt x="139" y="31"/>
                      </a:cubicBezTo>
                      <a:cubicBezTo>
                        <a:pt x="137" y="30"/>
                        <a:pt x="137" y="29"/>
                        <a:pt x="136" y="30"/>
                      </a:cubicBezTo>
                      <a:cubicBezTo>
                        <a:pt x="135" y="30"/>
                        <a:pt x="135" y="32"/>
                        <a:pt x="135" y="34"/>
                      </a:cubicBezTo>
                      <a:cubicBezTo>
                        <a:pt x="134" y="36"/>
                        <a:pt x="136" y="36"/>
                        <a:pt x="133" y="35"/>
                      </a:cubicBezTo>
                      <a:cubicBezTo>
                        <a:pt x="130" y="34"/>
                        <a:pt x="136" y="34"/>
                        <a:pt x="130" y="32"/>
                      </a:cubicBezTo>
                      <a:cubicBezTo>
                        <a:pt x="124" y="30"/>
                        <a:pt x="121" y="30"/>
                        <a:pt x="120" y="31"/>
                      </a:cubicBezTo>
                      <a:cubicBezTo>
                        <a:pt x="120" y="32"/>
                        <a:pt x="118" y="32"/>
                        <a:pt x="118" y="32"/>
                      </a:cubicBezTo>
                      <a:cubicBezTo>
                        <a:pt x="117" y="33"/>
                        <a:pt x="120" y="35"/>
                        <a:pt x="117" y="33"/>
                      </a:cubicBezTo>
                      <a:cubicBezTo>
                        <a:pt x="114" y="32"/>
                        <a:pt x="112" y="34"/>
                        <a:pt x="112" y="34"/>
                      </a:cubicBezTo>
                      <a:cubicBezTo>
                        <a:pt x="112" y="34"/>
                        <a:pt x="111" y="34"/>
                        <a:pt x="110" y="34"/>
                      </a:cubicBezTo>
                      <a:cubicBezTo>
                        <a:pt x="109" y="35"/>
                        <a:pt x="106" y="36"/>
                        <a:pt x="105" y="36"/>
                      </a:cubicBezTo>
                      <a:cubicBezTo>
                        <a:pt x="104" y="35"/>
                        <a:pt x="101" y="36"/>
                        <a:pt x="103" y="33"/>
                      </a:cubicBezTo>
                      <a:cubicBezTo>
                        <a:pt x="106" y="30"/>
                        <a:pt x="104" y="32"/>
                        <a:pt x="108" y="30"/>
                      </a:cubicBezTo>
                      <a:cubicBezTo>
                        <a:pt x="111" y="28"/>
                        <a:pt x="117" y="28"/>
                        <a:pt x="112" y="27"/>
                      </a:cubicBezTo>
                      <a:cubicBezTo>
                        <a:pt x="107" y="26"/>
                        <a:pt x="115" y="26"/>
                        <a:pt x="108" y="23"/>
                      </a:cubicBezTo>
                      <a:cubicBezTo>
                        <a:pt x="102" y="20"/>
                        <a:pt x="102" y="24"/>
                        <a:pt x="102" y="20"/>
                      </a:cubicBezTo>
                      <a:cubicBezTo>
                        <a:pt x="102" y="16"/>
                        <a:pt x="101" y="15"/>
                        <a:pt x="100" y="16"/>
                      </a:cubicBezTo>
                      <a:cubicBezTo>
                        <a:pt x="99" y="16"/>
                        <a:pt x="95" y="17"/>
                        <a:pt x="93" y="17"/>
                      </a:cubicBezTo>
                      <a:cubicBezTo>
                        <a:pt x="92" y="17"/>
                        <a:pt x="94" y="19"/>
                        <a:pt x="91" y="17"/>
                      </a:cubicBezTo>
                      <a:cubicBezTo>
                        <a:pt x="88" y="15"/>
                        <a:pt x="87" y="18"/>
                        <a:pt x="88" y="15"/>
                      </a:cubicBezTo>
                      <a:cubicBezTo>
                        <a:pt x="89" y="12"/>
                        <a:pt x="89" y="12"/>
                        <a:pt x="91" y="10"/>
                      </a:cubicBezTo>
                      <a:cubicBezTo>
                        <a:pt x="93" y="9"/>
                        <a:pt x="92" y="3"/>
                        <a:pt x="97" y="5"/>
                      </a:cubicBezTo>
                      <a:cubicBezTo>
                        <a:pt x="101" y="7"/>
                        <a:pt x="99" y="7"/>
                        <a:pt x="103" y="7"/>
                      </a:cubicBezTo>
                      <a:cubicBezTo>
                        <a:pt x="106" y="7"/>
                        <a:pt x="108" y="7"/>
                        <a:pt x="108" y="6"/>
                      </a:cubicBezTo>
                      <a:cubicBezTo>
                        <a:pt x="108" y="5"/>
                        <a:pt x="104" y="3"/>
                        <a:pt x="104" y="3"/>
                      </a:cubicBezTo>
                      <a:cubicBezTo>
                        <a:pt x="104" y="3"/>
                        <a:pt x="103" y="4"/>
                        <a:pt x="103" y="3"/>
                      </a:cubicBezTo>
                      <a:cubicBezTo>
                        <a:pt x="103" y="2"/>
                        <a:pt x="104" y="1"/>
                        <a:pt x="104" y="1"/>
                      </a:cubicBezTo>
                      <a:cubicBezTo>
                        <a:pt x="103" y="0"/>
                        <a:pt x="103" y="0"/>
                        <a:pt x="103" y="0"/>
                      </a:cubicBezTo>
                      <a:cubicBezTo>
                        <a:pt x="103" y="0"/>
                        <a:pt x="91" y="0"/>
                        <a:pt x="88" y="1"/>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62" name="Group 161"/>
            <p:cNvGrpSpPr/>
            <p:nvPr/>
          </p:nvGrpSpPr>
          <p:grpSpPr>
            <a:xfrm>
              <a:off x="6290093" y="1605941"/>
              <a:ext cx="470413" cy="402040"/>
              <a:chOff x="3895582" y="1483551"/>
              <a:chExt cx="470413" cy="402040"/>
            </a:xfrm>
          </p:grpSpPr>
          <p:grpSp>
            <p:nvGrpSpPr>
              <p:cNvPr id="163" name="Group 132"/>
              <p:cNvGrpSpPr/>
              <p:nvPr/>
            </p:nvGrpSpPr>
            <p:grpSpPr>
              <a:xfrm rot="4753204">
                <a:off x="3929769" y="1449364"/>
                <a:ext cx="402040" cy="470413"/>
                <a:chOff x="3308352" y="1454150"/>
                <a:chExt cx="466725" cy="546101"/>
              </a:xfrm>
              <a:solidFill>
                <a:schemeClr val="accent2"/>
              </a:solidFill>
            </p:grpSpPr>
            <p:sp>
              <p:nvSpPr>
                <p:cNvPr id="165" name="Oval 36"/>
                <p:cNvSpPr>
                  <a:spLocks noChangeArrowheads="1"/>
                </p:cNvSpPr>
                <p:nvPr/>
              </p:nvSpPr>
              <p:spPr bwMode="auto">
                <a:xfrm>
                  <a:off x="3308352" y="1454150"/>
                  <a:ext cx="466725" cy="465138"/>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66" name="Freeform 37"/>
                <p:cNvSpPr>
                  <a:spLocks/>
                </p:cNvSpPr>
                <p:nvPr/>
              </p:nvSpPr>
              <p:spPr bwMode="auto">
                <a:xfrm>
                  <a:off x="3536950" y="1887538"/>
                  <a:ext cx="120650" cy="112713"/>
                </a:xfrm>
                <a:custGeom>
                  <a:avLst/>
                  <a:gdLst/>
                  <a:ahLst/>
                  <a:cxnLst>
                    <a:cxn ang="0">
                      <a:pos x="76" y="0"/>
                    </a:cxn>
                    <a:cxn ang="0">
                      <a:pos x="70" y="71"/>
                    </a:cxn>
                    <a:cxn ang="0">
                      <a:pos x="0" y="12"/>
                    </a:cxn>
                    <a:cxn ang="0">
                      <a:pos x="76" y="0"/>
                    </a:cxn>
                  </a:cxnLst>
                  <a:rect l="0" t="0" r="r" b="b"/>
                  <a:pathLst>
                    <a:path w="76" h="71">
                      <a:moveTo>
                        <a:pt x="76" y="0"/>
                      </a:moveTo>
                      <a:lnTo>
                        <a:pt x="70" y="71"/>
                      </a:lnTo>
                      <a:lnTo>
                        <a:pt x="0" y="12"/>
                      </a:lnTo>
                      <a:lnTo>
                        <a:pt x="76"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164" name="Freeform 75"/>
              <p:cNvSpPr>
                <a:spLocks noEditPoints="1"/>
              </p:cNvSpPr>
              <p:nvPr/>
            </p:nvSpPr>
            <p:spPr bwMode="auto">
              <a:xfrm>
                <a:off x="4051208" y="1548557"/>
                <a:ext cx="236575" cy="239310"/>
              </a:xfrm>
              <a:custGeom>
                <a:avLst/>
                <a:gdLst/>
                <a:ahLst/>
                <a:cxnLst>
                  <a:cxn ang="0">
                    <a:pos x="139" y="105"/>
                  </a:cxn>
                  <a:cxn ang="0">
                    <a:pos x="134" y="93"/>
                  </a:cxn>
                  <a:cxn ang="0">
                    <a:pos x="134" y="42"/>
                  </a:cxn>
                  <a:cxn ang="0">
                    <a:pos x="139" y="35"/>
                  </a:cxn>
                  <a:cxn ang="0">
                    <a:pos x="140" y="35"/>
                  </a:cxn>
                  <a:cxn ang="0">
                    <a:pos x="140" y="12"/>
                  </a:cxn>
                  <a:cxn ang="0">
                    <a:pos x="139" y="12"/>
                  </a:cxn>
                  <a:cxn ang="0">
                    <a:pos x="139" y="12"/>
                  </a:cxn>
                  <a:cxn ang="0">
                    <a:pos x="108" y="0"/>
                  </a:cxn>
                  <a:cxn ang="0">
                    <a:pos x="77" y="12"/>
                  </a:cxn>
                  <a:cxn ang="0">
                    <a:pos x="77" y="12"/>
                  </a:cxn>
                  <a:cxn ang="0">
                    <a:pos x="76" y="12"/>
                  </a:cxn>
                  <a:cxn ang="0">
                    <a:pos x="76" y="35"/>
                  </a:cxn>
                  <a:cxn ang="0">
                    <a:pos x="77" y="35"/>
                  </a:cxn>
                  <a:cxn ang="0">
                    <a:pos x="86" y="42"/>
                  </a:cxn>
                  <a:cxn ang="0">
                    <a:pos x="86" y="93"/>
                  </a:cxn>
                  <a:cxn ang="0">
                    <a:pos x="79" y="105"/>
                  </a:cxn>
                  <a:cxn ang="0">
                    <a:pos x="29" y="200"/>
                  </a:cxn>
                  <a:cxn ang="0">
                    <a:pos x="108" y="218"/>
                  </a:cxn>
                  <a:cxn ang="0">
                    <a:pos x="187" y="200"/>
                  </a:cxn>
                  <a:cxn ang="0">
                    <a:pos x="139" y="105"/>
                  </a:cxn>
                  <a:cxn ang="0">
                    <a:pos x="137" y="201"/>
                  </a:cxn>
                  <a:cxn ang="0">
                    <a:pos x="172" y="177"/>
                  </a:cxn>
                  <a:cxn ang="0">
                    <a:pos x="142" y="126"/>
                  </a:cxn>
                  <a:cxn ang="0">
                    <a:pos x="183" y="179"/>
                  </a:cxn>
                  <a:cxn ang="0">
                    <a:pos x="137" y="201"/>
                  </a:cxn>
                </a:cxnLst>
                <a:rect l="0" t="0" r="r" b="b"/>
                <a:pathLst>
                  <a:path w="217" h="219">
                    <a:moveTo>
                      <a:pt x="139" y="105"/>
                    </a:moveTo>
                    <a:cubicBezTo>
                      <a:pt x="139" y="105"/>
                      <a:pt x="134" y="103"/>
                      <a:pt x="134" y="93"/>
                    </a:cubicBezTo>
                    <a:cubicBezTo>
                      <a:pt x="134" y="84"/>
                      <a:pt x="134" y="52"/>
                      <a:pt x="134" y="42"/>
                    </a:cubicBezTo>
                    <a:cubicBezTo>
                      <a:pt x="137" y="40"/>
                      <a:pt x="139" y="37"/>
                      <a:pt x="139" y="35"/>
                    </a:cubicBezTo>
                    <a:cubicBezTo>
                      <a:pt x="140" y="35"/>
                      <a:pt x="140" y="35"/>
                      <a:pt x="140" y="35"/>
                    </a:cubicBezTo>
                    <a:cubicBezTo>
                      <a:pt x="140" y="12"/>
                      <a:pt x="140" y="12"/>
                      <a:pt x="140" y="12"/>
                    </a:cubicBezTo>
                    <a:cubicBezTo>
                      <a:pt x="139" y="12"/>
                      <a:pt x="139" y="12"/>
                      <a:pt x="139" y="12"/>
                    </a:cubicBezTo>
                    <a:cubicBezTo>
                      <a:pt x="139" y="12"/>
                      <a:pt x="139" y="12"/>
                      <a:pt x="139" y="12"/>
                    </a:cubicBezTo>
                    <a:cubicBezTo>
                      <a:pt x="139" y="5"/>
                      <a:pt x="125" y="0"/>
                      <a:pt x="108" y="0"/>
                    </a:cubicBezTo>
                    <a:cubicBezTo>
                      <a:pt x="91" y="0"/>
                      <a:pt x="77" y="5"/>
                      <a:pt x="77" y="12"/>
                    </a:cubicBezTo>
                    <a:cubicBezTo>
                      <a:pt x="77" y="12"/>
                      <a:pt x="77" y="12"/>
                      <a:pt x="77" y="12"/>
                    </a:cubicBezTo>
                    <a:cubicBezTo>
                      <a:pt x="76" y="12"/>
                      <a:pt x="76" y="12"/>
                      <a:pt x="76" y="12"/>
                    </a:cubicBezTo>
                    <a:cubicBezTo>
                      <a:pt x="76" y="35"/>
                      <a:pt x="76" y="35"/>
                      <a:pt x="76" y="35"/>
                    </a:cubicBezTo>
                    <a:cubicBezTo>
                      <a:pt x="77" y="35"/>
                      <a:pt x="77" y="35"/>
                      <a:pt x="77" y="35"/>
                    </a:cubicBezTo>
                    <a:cubicBezTo>
                      <a:pt x="77" y="38"/>
                      <a:pt x="79" y="40"/>
                      <a:pt x="86" y="42"/>
                    </a:cubicBezTo>
                    <a:cubicBezTo>
                      <a:pt x="86" y="53"/>
                      <a:pt x="86" y="85"/>
                      <a:pt x="86" y="93"/>
                    </a:cubicBezTo>
                    <a:cubicBezTo>
                      <a:pt x="86" y="103"/>
                      <a:pt x="79" y="105"/>
                      <a:pt x="79" y="105"/>
                    </a:cubicBezTo>
                    <a:cubicBezTo>
                      <a:pt x="67" y="112"/>
                      <a:pt x="0" y="180"/>
                      <a:pt x="29" y="200"/>
                    </a:cubicBezTo>
                    <a:cubicBezTo>
                      <a:pt x="56" y="219"/>
                      <a:pt x="100" y="218"/>
                      <a:pt x="108" y="218"/>
                    </a:cubicBezTo>
                    <a:cubicBezTo>
                      <a:pt x="117" y="218"/>
                      <a:pt x="161" y="219"/>
                      <a:pt x="187" y="200"/>
                    </a:cubicBezTo>
                    <a:cubicBezTo>
                      <a:pt x="217" y="180"/>
                      <a:pt x="150" y="112"/>
                      <a:pt x="139" y="105"/>
                    </a:cubicBezTo>
                    <a:close/>
                    <a:moveTo>
                      <a:pt x="137" y="201"/>
                    </a:moveTo>
                    <a:cubicBezTo>
                      <a:pt x="137" y="201"/>
                      <a:pt x="170" y="195"/>
                      <a:pt x="172" y="177"/>
                    </a:cubicBezTo>
                    <a:cubicBezTo>
                      <a:pt x="173" y="159"/>
                      <a:pt x="142" y="126"/>
                      <a:pt x="142" y="126"/>
                    </a:cubicBezTo>
                    <a:cubicBezTo>
                      <a:pt x="142" y="126"/>
                      <a:pt x="183" y="158"/>
                      <a:pt x="183" y="179"/>
                    </a:cubicBezTo>
                    <a:cubicBezTo>
                      <a:pt x="182" y="201"/>
                      <a:pt x="137" y="201"/>
                      <a:pt x="137" y="201"/>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85" name="Group 184"/>
            <p:cNvGrpSpPr/>
            <p:nvPr/>
          </p:nvGrpSpPr>
          <p:grpSpPr>
            <a:xfrm>
              <a:off x="6417037" y="1162090"/>
              <a:ext cx="376918" cy="440922"/>
              <a:chOff x="5225477" y="2162568"/>
              <a:chExt cx="507337" cy="593487"/>
            </a:xfrm>
          </p:grpSpPr>
          <p:grpSp>
            <p:nvGrpSpPr>
              <p:cNvPr id="186" name="Group 144"/>
              <p:cNvGrpSpPr/>
              <p:nvPr/>
            </p:nvGrpSpPr>
            <p:grpSpPr>
              <a:xfrm rot="2364507">
                <a:off x="5225477" y="2162568"/>
                <a:ext cx="507337" cy="593487"/>
                <a:chOff x="5019675" y="2357438"/>
                <a:chExt cx="588963" cy="688975"/>
              </a:xfrm>
              <a:solidFill>
                <a:schemeClr val="accent4"/>
              </a:solidFill>
            </p:grpSpPr>
            <p:sp>
              <p:nvSpPr>
                <p:cNvPr id="190" name="Oval 28"/>
                <p:cNvSpPr>
                  <a:spLocks noChangeArrowheads="1"/>
                </p:cNvSpPr>
                <p:nvPr/>
              </p:nvSpPr>
              <p:spPr bwMode="auto">
                <a:xfrm>
                  <a:off x="5019675" y="2357438"/>
                  <a:ext cx="588963" cy="588963"/>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91" name="Freeform 29"/>
                <p:cNvSpPr>
                  <a:spLocks/>
                </p:cNvSpPr>
                <p:nvPr/>
              </p:nvSpPr>
              <p:spPr bwMode="auto">
                <a:xfrm>
                  <a:off x="5168900" y="2905125"/>
                  <a:ext cx="152400" cy="141288"/>
                </a:xfrm>
                <a:custGeom>
                  <a:avLst/>
                  <a:gdLst/>
                  <a:ahLst/>
                  <a:cxnLst>
                    <a:cxn ang="0">
                      <a:pos x="0" y="0"/>
                    </a:cxn>
                    <a:cxn ang="0">
                      <a:pos x="8" y="89"/>
                    </a:cxn>
                    <a:cxn ang="0">
                      <a:pos x="96" y="15"/>
                    </a:cxn>
                    <a:cxn ang="0">
                      <a:pos x="0" y="0"/>
                    </a:cxn>
                  </a:cxnLst>
                  <a:rect l="0" t="0" r="r" b="b"/>
                  <a:pathLst>
                    <a:path w="96" h="89">
                      <a:moveTo>
                        <a:pt x="0" y="0"/>
                      </a:moveTo>
                      <a:lnTo>
                        <a:pt x="8" y="89"/>
                      </a:lnTo>
                      <a:lnTo>
                        <a:pt x="96" y="15"/>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87" name="Group 143"/>
              <p:cNvGrpSpPr/>
              <p:nvPr/>
            </p:nvGrpSpPr>
            <p:grpSpPr>
              <a:xfrm>
                <a:off x="5346929" y="2270966"/>
                <a:ext cx="351445" cy="313153"/>
                <a:chOff x="5126038" y="2471738"/>
                <a:chExt cx="407988" cy="363537"/>
              </a:xfrm>
            </p:grpSpPr>
            <p:sp>
              <p:nvSpPr>
                <p:cNvPr id="188" name="Freeform 57"/>
                <p:cNvSpPr>
                  <a:spLocks noEditPoints="1"/>
                </p:cNvSpPr>
                <p:nvPr/>
              </p:nvSpPr>
              <p:spPr bwMode="auto">
                <a:xfrm>
                  <a:off x="5135563" y="2471738"/>
                  <a:ext cx="361950" cy="361950"/>
                </a:xfrm>
                <a:custGeom>
                  <a:avLst/>
                  <a:gdLst/>
                  <a:ahLst/>
                  <a:cxnLst>
                    <a:cxn ang="0">
                      <a:pos x="143" y="0"/>
                    </a:cxn>
                    <a:cxn ang="0">
                      <a:pos x="0" y="143"/>
                    </a:cxn>
                    <a:cxn ang="0">
                      <a:pos x="143" y="286"/>
                    </a:cxn>
                    <a:cxn ang="0">
                      <a:pos x="286" y="143"/>
                    </a:cxn>
                    <a:cxn ang="0">
                      <a:pos x="143" y="0"/>
                    </a:cxn>
                    <a:cxn ang="0">
                      <a:pos x="143" y="279"/>
                    </a:cxn>
                    <a:cxn ang="0">
                      <a:pos x="7" y="143"/>
                    </a:cxn>
                    <a:cxn ang="0">
                      <a:pos x="143" y="6"/>
                    </a:cxn>
                    <a:cxn ang="0">
                      <a:pos x="280" y="143"/>
                    </a:cxn>
                    <a:cxn ang="0">
                      <a:pos x="143" y="279"/>
                    </a:cxn>
                  </a:cxnLst>
                  <a:rect l="0" t="0" r="r" b="b"/>
                  <a:pathLst>
                    <a:path w="286" h="286">
                      <a:moveTo>
                        <a:pt x="143" y="0"/>
                      </a:moveTo>
                      <a:cubicBezTo>
                        <a:pt x="64" y="0"/>
                        <a:pt x="0" y="64"/>
                        <a:pt x="0" y="143"/>
                      </a:cubicBezTo>
                      <a:cubicBezTo>
                        <a:pt x="0" y="222"/>
                        <a:pt x="64" y="286"/>
                        <a:pt x="143" y="286"/>
                      </a:cubicBezTo>
                      <a:cubicBezTo>
                        <a:pt x="222" y="286"/>
                        <a:pt x="286" y="222"/>
                        <a:pt x="286" y="143"/>
                      </a:cubicBezTo>
                      <a:cubicBezTo>
                        <a:pt x="286" y="64"/>
                        <a:pt x="222" y="0"/>
                        <a:pt x="143" y="0"/>
                      </a:cubicBezTo>
                      <a:close/>
                      <a:moveTo>
                        <a:pt x="143" y="279"/>
                      </a:moveTo>
                      <a:cubicBezTo>
                        <a:pt x="68" y="279"/>
                        <a:pt x="7" y="218"/>
                        <a:pt x="7" y="143"/>
                      </a:cubicBezTo>
                      <a:cubicBezTo>
                        <a:pt x="7" y="67"/>
                        <a:pt x="68" y="6"/>
                        <a:pt x="143" y="6"/>
                      </a:cubicBezTo>
                      <a:cubicBezTo>
                        <a:pt x="219" y="6"/>
                        <a:pt x="280" y="67"/>
                        <a:pt x="280" y="143"/>
                      </a:cubicBezTo>
                      <a:cubicBezTo>
                        <a:pt x="280" y="218"/>
                        <a:pt x="219" y="279"/>
                        <a:pt x="143" y="279"/>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89" name="Freeform 58"/>
                <p:cNvSpPr>
                  <a:spLocks/>
                </p:cNvSpPr>
                <p:nvPr/>
              </p:nvSpPr>
              <p:spPr bwMode="auto">
                <a:xfrm>
                  <a:off x="5126038" y="2476500"/>
                  <a:ext cx="407988" cy="358775"/>
                </a:xfrm>
                <a:custGeom>
                  <a:avLst/>
                  <a:gdLst/>
                  <a:ahLst/>
                  <a:cxnLst>
                    <a:cxn ang="0">
                      <a:pos x="93" y="22"/>
                    </a:cxn>
                    <a:cxn ang="0">
                      <a:pos x="87" y="33"/>
                    </a:cxn>
                    <a:cxn ang="0">
                      <a:pos x="81" y="41"/>
                    </a:cxn>
                    <a:cxn ang="0">
                      <a:pos x="76" y="37"/>
                    </a:cxn>
                    <a:cxn ang="0">
                      <a:pos x="75" y="46"/>
                    </a:cxn>
                    <a:cxn ang="0">
                      <a:pos x="60" y="49"/>
                    </a:cxn>
                    <a:cxn ang="0">
                      <a:pos x="51" y="58"/>
                    </a:cxn>
                    <a:cxn ang="0">
                      <a:pos x="39" y="76"/>
                    </a:cxn>
                    <a:cxn ang="0">
                      <a:pos x="31" y="87"/>
                    </a:cxn>
                    <a:cxn ang="0">
                      <a:pos x="38" y="95"/>
                    </a:cxn>
                    <a:cxn ang="0">
                      <a:pos x="39" y="99"/>
                    </a:cxn>
                    <a:cxn ang="0">
                      <a:pos x="32" y="93"/>
                    </a:cxn>
                    <a:cxn ang="0">
                      <a:pos x="27" y="85"/>
                    </a:cxn>
                    <a:cxn ang="0">
                      <a:pos x="24" y="97"/>
                    </a:cxn>
                    <a:cxn ang="0">
                      <a:pos x="25" y="118"/>
                    </a:cxn>
                    <a:cxn ang="0">
                      <a:pos x="35" y="113"/>
                    </a:cxn>
                    <a:cxn ang="0">
                      <a:pos x="46" y="125"/>
                    </a:cxn>
                    <a:cxn ang="0">
                      <a:pos x="59" y="138"/>
                    </a:cxn>
                    <a:cxn ang="0">
                      <a:pos x="71" y="149"/>
                    </a:cxn>
                    <a:cxn ang="0">
                      <a:pos x="87" y="166"/>
                    </a:cxn>
                    <a:cxn ang="0">
                      <a:pos x="82" y="190"/>
                    </a:cxn>
                    <a:cxn ang="0">
                      <a:pos x="69" y="219"/>
                    </a:cxn>
                    <a:cxn ang="0">
                      <a:pos x="74" y="240"/>
                    </a:cxn>
                    <a:cxn ang="0">
                      <a:pos x="66" y="241"/>
                    </a:cxn>
                    <a:cxn ang="0">
                      <a:pos x="46" y="209"/>
                    </a:cxn>
                    <a:cxn ang="0">
                      <a:pos x="24" y="159"/>
                    </a:cxn>
                    <a:cxn ang="0">
                      <a:pos x="17" y="123"/>
                    </a:cxn>
                    <a:cxn ang="0">
                      <a:pos x="104" y="259"/>
                    </a:cxn>
                    <a:cxn ang="0">
                      <a:pos x="127" y="255"/>
                    </a:cxn>
                    <a:cxn ang="0">
                      <a:pos x="156" y="252"/>
                    </a:cxn>
                    <a:cxn ang="0">
                      <a:pos x="154" y="264"/>
                    </a:cxn>
                    <a:cxn ang="0">
                      <a:pos x="171" y="263"/>
                    </a:cxn>
                    <a:cxn ang="0">
                      <a:pos x="196" y="260"/>
                    </a:cxn>
                    <a:cxn ang="0">
                      <a:pos x="194" y="4"/>
                    </a:cxn>
                    <a:cxn ang="0">
                      <a:pos x="278" y="91"/>
                    </a:cxn>
                    <a:cxn ang="0">
                      <a:pos x="267" y="82"/>
                    </a:cxn>
                    <a:cxn ang="0">
                      <a:pos x="256" y="105"/>
                    </a:cxn>
                    <a:cxn ang="0">
                      <a:pos x="240" y="84"/>
                    </a:cxn>
                    <a:cxn ang="0">
                      <a:pos x="247" y="106"/>
                    </a:cxn>
                    <a:cxn ang="0">
                      <a:pos x="263" y="112"/>
                    </a:cxn>
                    <a:cxn ang="0">
                      <a:pos x="256" y="142"/>
                    </a:cxn>
                    <a:cxn ang="0">
                      <a:pos x="248" y="173"/>
                    </a:cxn>
                    <a:cxn ang="0">
                      <a:pos x="238" y="194"/>
                    </a:cxn>
                    <a:cxn ang="0">
                      <a:pos x="208" y="218"/>
                    </a:cxn>
                    <a:cxn ang="0">
                      <a:pos x="200" y="197"/>
                    </a:cxn>
                    <a:cxn ang="0">
                      <a:pos x="201" y="171"/>
                    </a:cxn>
                    <a:cxn ang="0">
                      <a:pos x="191" y="143"/>
                    </a:cxn>
                    <a:cxn ang="0">
                      <a:pos x="177" y="127"/>
                    </a:cxn>
                    <a:cxn ang="0">
                      <a:pos x="140" y="128"/>
                    </a:cxn>
                    <a:cxn ang="0">
                      <a:pos x="127" y="108"/>
                    </a:cxn>
                    <a:cxn ang="0">
                      <a:pos x="142" y="70"/>
                    </a:cxn>
                    <a:cxn ang="0">
                      <a:pos x="168" y="59"/>
                    </a:cxn>
                    <a:cxn ang="0">
                      <a:pos x="185" y="66"/>
                    </a:cxn>
                    <a:cxn ang="0">
                      <a:pos x="207" y="66"/>
                    </a:cxn>
                    <a:cxn ang="0">
                      <a:pos x="229" y="62"/>
                    </a:cxn>
                    <a:cxn ang="0">
                      <a:pos x="208" y="53"/>
                    </a:cxn>
                    <a:cxn ang="0">
                      <a:pos x="207" y="46"/>
                    </a:cxn>
                    <a:cxn ang="0">
                      <a:pos x="180" y="46"/>
                    </a:cxn>
                    <a:cxn ang="0">
                      <a:pos x="157" y="53"/>
                    </a:cxn>
                    <a:cxn ang="0">
                      <a:pos x="152" y="30"/>
                    </a:cxn>
                    <a:cxn ang="0">
                      <a:pos x="136" y="16"/>
                    </a:cxn>
                    <a:cxn ang="0">
                      <a:pos x="154" y="5"/>
                    </a:cxn>
                  </a:cxnLst>
                  <a:rect l="0" t="0" r="r" b="b"/>
                  <a:pathLst>
                    <a:path w="322" h="282">
                      <a:moveTo>
                        <a:pt x="131" y="1"/>
                      </a:moveTo>
                      <a:cubicBezTo>
                        <a:pt x="131" y="1"/>
                        <a:pt x="83" y="7"/>
                        <a:pt x="50" y="45"/>
                      </a:cubicBezTo>
                      <a:cubicBezTo>
                        <a:pt x="50" y="45"/>
                        <a:pt x="75" y="19"/>
                        <a:pt x="91" y="19"/>
                      </a:cubicBezTo>
                      <a:cubicBezTo>
                        <a:pt x="94" y="20"/>
                        <a:pt x="94" y="20"/>
                        <a:pt x="94" y="20"/>
                      </a:cubicBezTo>
                      <a:cubicBezTo>
                        <a:pt x="94" y="20"/>
                        <a:pt x="94" y="22"/>
                        <a:pt x="93" y="22"/>
                      </a:cubicBezTo>
                      <a:cubicBezTo>
                        <a:pt x="93" y="23"/>
                        <a:pt x="91" y="25"/>
                        <a:pt x="91" y="26"/>
                      </a:cubicBezTo>
                      <a:cubicBezTo>
                        <a:pt x="91" y="27"/>
                        <a:pt x="91" y="29"/>
                        <a:pt x="91" y="29"/>
                      </a:cubicBezTo>
                      <a:cubicBezTo>
                        <a:pt x="90" y="30"/>
                        <a:pt x="90" y="30"/>
                        <a:pt x="90" y="30"/>
                      </a:cubicBezTo>
                      <a:cubicBezTo>
                        <a:pt x="90" y="30"/>
                        <a:pt x="88" y="31"/>
                        <a:pt x="88" y="31"/>
                      </a:cubicBezTo>
                      <a:cubicBezTo>
                        <a:pt x="88" y="32"/>
                        <a:pt x="87" y="32"/>
                        <a:pt x="87" y="33"/>
                      </a:cubicBezTo>
                      <a:cubicBezTo>
                        <a:pt x="87" y="34"/>
                        <a:pt x="87" y="36"/>
                        <a:pt x="87" y="36"/>
                      </a:cubicBezTo>
                      <a:cubicBezTo>
                        <a:pt x="88" y="39"/>
                        <a:pt x="88" y="39"/>
                        <a:pt x="88" y="39"/>
                      </a:cubicBezTo>
                      <a:cubicBezTo>
                        <a:pt x="87" y="40"/>
                        <a:pt x="87" y="40"/>
                        <a:pt x="87" y="40"/>
                      </a:cubicBezTo>
                      <a:cubicBezTo>
                        <a:pt x="85" y="41"/>
                        <a:pt x="85" y="41"/>
                        <a:pt x="85" y="41"/>
                      </a:cubicBezTo>
                      <a:cubicBezTo>
                        <a:pt x="85" y="41"/>
                        <a:pt x="82" y="42"/>
                        <a:pt x="81" y="41"/>
                      </a:cubicBezTo>
                      <a:cubicBezTo>
                        <a:pt x="80" y="41"/>
                        <a:pt x="80" y="39"/>
                        <a:pt x="80" y="39"/>
                      </a:cubicBezTo>
                      <a:cubicBezTo>
                        <a:pt x="83" y="37"/>
                        <a:pt x="83" y="37"/>
                        <a:pt x="83" y="37"/>
                      </a:cubicBezTo>
                      <a:cubicBezTo>
                        <a:pt x="83" y="37"/>
                        <a:pt x="83" y="37"/>
                        <a:pt x="82" y="36"/>
                      </a:cubicBezTo>
                      <a:cubicBezTo>
                        <a:pt x="81" y="36"/>
                        <a:pt x="82" y="34"/>
                        <a:pt x="80" y="34"/>
                      </a:cubicBezTo>
                      <a:cubicBezTo>
                        <a:pt x="79" y="35"/>
                        <a:pt x="76" y="37"/>
                        <a:pt x="76" y="37"/>
                      </a:cubicBezTo>
                      <a:cubicBezTo>
                        <a:pt x="74" y="38"/>
                        <a:pt x="74" y="38"/>
                        <a:pt x="74" y="38"/>
                      </a:cubicBezTo>
                      <a:cubicBezTo>
                        <a:pt x="74" y="38"/>
                        <a:pt x="73" y="41"/>
                        <a:pt x="73" y="41"/>
                      </a:cubicBezTo>
                      <a:cubicBezTo>
                        <a:pt x="74" y="41"/>
                        <a:pt x="75" y="42"/>
                        <a:pt x="75" y="42"/>
                      </a:cubicBezTo>
                      <a:cubicBezTo>
                        <a:pt x="75" y="42"/>
                        <a:pt x="75" y="43"/>
                        <a:pt x="75" y="44"/>
                      </a:cubicBezTo>
                      <a:cubicBezTo>
                        <a:pt x="75" y="45"/>
                        <a:pt x="75" y="46"/>
                        <a:pt x="75" y="46"/>
                      </a:cubicBezTo>
                      <a:cubicBezTo>
                        <a:pt x="75" y="46"/>
                        <a:pt x="74" y="47"/>
                        <a:pt x="72" y="47"/>
                      </a:cubicBezTo>
                      <a:cubicBezTo>
                        <a:pt x="71" y="46"/>
                        <a:pt x="69" y="46"/>
                        <a:pt x="68" y="46"/>
                      </a:cubicBezTo>
                      <a:cubicBezTo>
                        <a:pt x="67" y="45"/>
                        <a:pt x="66" y="45"/>
                        <a:pt x="65" y="45"/>
                      </a:cubicBezTo>
                      <a:cubicBezTo>
                        <a:pt x="64" y="46"/>
                        <a:pt x="64" y="46"/>
                        <a:pt x="64" y="46"/>
                      </a:cubicBezTo>
                      <a:cubicBezTo>
                        <a:pt x="64" y="47"/>
                        <a:pt x="60" y="49"/>
                        <a:pt x="60" y="49"/>
                      </a:cubicBezTo>
                      <a:cubicBezTo>
                        <a:pt x="60" y="49"/>
                        <a:pt x="59" y="49"/>
                        <a:pt x="59" y="50"/>
                      </a:cubicBezTo>
                      <a:cubicBezTo>
                        <a:pt x="59" y="51"/>
                        <a:pt x="58" y="53"/>
                        <a:pt x="58" y="53"/>
                      </a:cubicBezTo>
                      <a:cubicBezTo>
                        <a:pt x="58" y="53"/>
                        <a:pt x="57" y="54"/>
                        <a:pt x="55" y="55"/>
                      </a:cubicBezTo>
                      <a:cubicBezTo>
                        <a:pt x="53" y="55"/>
                        <a:pt x="52" y="56"/>
                        <a:pt x="52" y="56"/>
                      </a:cubicBezTo>
                      <a:cubicBezTo>
                        <a:pt x="51" y="58"/>
                        <a:pt x="51" y="58"/>
                        <a:pt x="51" y="58"/>
                      </a:cubicBezTo>
                      <a:cubicBezTo>
                        <a:pt x="51" y="58"/>
                        <a:pt x="49" y="60"/>
                        <a:pt x="48" y="61"/>
                      </a:cubicBezTo>
                      <a:cubicBezTo>
                        <a:pt x="47" y="62"/>
                        <a:pt x="44" y="65"/>
                        <a:pt x="43" y="65"/>
                      </a:cubicBezTo>
                      <a:cubicBezTo>
                        <a:pt x="43" y="65"/>
                        <a:pt x="41" y="67"/>
                        <a:pt x="41" y="68"/>
                      </a:cubicBezTo>
                      <a:cubicBezTo>
                        <a:pt x="40" y="69"/>
                        <a:pt x="41" y="71"/>
                        <a:pt x="40" y="72"/>
                      </a:cubicBezTo>
                      <a:cubicBezTo>
                        <a:pt x="40" y="73"/>
                        <a:pt x="39" y="74"/>
                        <a:pt x="39" y="76"/>
                      </a:cubicBezTo>
                      <a:cubicBezTo>
                        <a:pt x="39" y="77"/>
                        <a:pt x="38" y="79"/>
                        <a:pt x="37" y="79"/>
                      </a:cubicBezTo>
                      <a:cubicBezTo>
                        <a:pt x="36" y="80"/>
                        <a:pt x="35" y="81"/>
                        <a:pt x="35" y="81"/>
                      </a:cubicBezTo>
                      <a:cubicBezTo>
                        <a:pt x="34" y="81"/>
                        <a:pt x="32" y="82"/>
                        <a:pt x="31" y="83"/>
                      </a:cubicBezTo>
                      <a:cubicBezTo>
                        <a:pt x="30" y="83"/>
                        <a:pt x="29" y="85"/>
                        <a:pt x="29" y="85"/>
                      </a:cubicBezTo>
                      <a:cubicBezTo>
                        <a:pt x="29" y="86"/>
                        <a:pt x="31" y="87"/>
                        <a:pt x="31" y="87"/>
                      </a:cubicBezTo>
                      <a:cubicBezTo>
                        <a:pt x="32" y="87"/>
                        <a:pt x="33" y="88"/>
                        <a:pt x="33" y="88"/>
                      </a:cubicBezTo>
                      <a:cubicBezTo>
                        <a:pt x="33" y="88"/>
                        <a:pt x="33" y="90"/>
                        <a:pt x="33" y="91"/>
                      </a:cubicBezTo>
                      <a:cubicBezTo>
                        <a:pt x="33" y="91"/>
                        <a:pt x="32" y="94"/>
                        <a:pt x="33" y="94"/>
                      </a:cubicBezTo>
                      <a:cubicBezTo>
                        <a:pt x="34" y="94"/>
                        <a:pt x="36" y="94"/>
                        <a:pt x="36" y="94"/>
                      </a:cubicBezTo>
                      <a:cubicBezTo>
                        <a:pt x="38" y="95"/>
                        <a:pt x="38" y="95"/>
                        <a:pt x="38" y="95"/>
                      </a:cubicBezTo>
                      <a:cubicBezTo>
                        <a:pt x="41" y="96"/>
                        <a:pt x="41" y="96"/>
                        <a:pt x="41" y="96"/>
                      </a:cubicBezTo>
                      <a:cubicBezTo>
                        <a:pt x="42" y="97"/>
                        <a:pt x="42" y="97"/>
                        <a:pt x="42" y="97"/>
                      </a:cubicBezTo>
                      <a:cubicBezTo>
                        <a:pt x="42" y="97"/>
                        <a:pt x="42" y="99"/>
                        <a:pt x="41" y="99"/>
                      </a:cubicBezTo>
                      <a:cubicBezTo>
                        <a:pt x="41" y="100"/>
                        <a:pt x="40" y="101"/>
                        <a:pt x="40" y="101"/>
                      </a:cubicBezTo>
                      <a:cubicBezTo>
                        <a:pt x="39" y="100"/>
                        <a:pt x="39" y="100"/>
                        <a:pt x="39" y="99"/>
                      </a:cubicBezTo>
                      <a:cubicBezTo>
                        <a:pt x="38" y="98"/>
                        <a:pt x="39" y="98"/>
                        <a:pt x="37" y="97"/>
                      </a:cubicBezTo>
                      <a:cubicBezTo>
                        <a:pt x="36" y="97"/>
                        <a:pt x="35" y="98"/>
                        <a:pt x="35" y="98"/>
                      </a:cubicBezTo>
                      <a:cubicBezTo>
                        <a:pt x="34" y="97"/>
                        <a:pt x="33" y="97"/>
                        <a:pt x="33" y="97"/>
                      </a:cubicBezTo>
                      <a:cubicBezTo>
                        <a:pt x="32" y="96"/>
                        <a:pt x="32" y="97"/>
                        <a:pt x="32" y="96"/>
                      </a:cubicBezTo>
                      <a:cubicBezTo>
                        <a:pt x="32" y="94"/>
                        <a:pt x="33" y="94"/>
                        <a:pt x="32" y="93"/>
                      </a:cubicBezTo>
                      <a:cubicBezTo>
                        <a:pt x="32" y="92"/>
                        <a:pt x="31" y="91"/>
                        <a:pt x="30" y="91"/>
                      </a:cubicBezTo>
                      <a:cubicBezTo>
                        <a:pt x="30" y="91"/>
                        <a:pt x="31" y="92"/>
                        <a:pt x="30" y="91"/>
                      </a:cubicBezTo>
                      <a:cubicBezTo>
                        <a:pt x="29" y="90"/>
                        <a:pt x="28" y="89"/>
                        <a:pt x="27" y="89"/>
                      </a:cubicBezTo>
                      <a:cubicBezTo>
                        <a:pt x="27" y="89"/>
                        <a:pt x="26" y="90"/>
                        <a:pt x="26" y="89"/>
                      </a:cubicBezTo>
                      <a:cubicBezTo>
                        <a:pt x="26" y="88"/>
                        <a:pt x="27" y="86"/>
                        <a:pt x="27" y="85"/>
                      </a:cubicBezTo>
                      <a:cubicBezTo>
                        <a:pt x="27" y="85"/>
                        <a:pt x="27" y="83"/>
                        <a:pt x="27" y="83"/>
                      </a:cubicBezTo>
                      <a:cubicBezTo>
                        <a:pt x="27" y="82"/>
                        <a:pt x="28" y="78"/>
                        <a:pt x="28" y="78"/>
                      </a:cubicBezTo>
                      <a:cubicBezTo>
                        <a:pt x="28" y="78"/>
                        <a:pt x="24" y="87"/>
                        <a:pt x="22" y="93"/>
                      </a:cubicBezTo>
                      <a:cubicBezTo>
                        <a:pt x="22" y="93"/>
                        <a:pt x="24" y="93"/>
                        <a:pt x="24" y="94"/>
                      </a:cubicBezTo>
                      <a:cubicBezTo>
                        <a:pt x="24" y="95"/>
                        <a:pt x="24" y="96"/>
                        <a:pt x="24" y="97"/>
                      </a:cubicBezTo>
                      <a:cubicBezTo>
                        <a:pt x="24" y="98"/>
                        <a:pt x="24" y="98"/>
                        <a:pt x="24" y="102"/>
                      </a:cubicBezTo>
                      <a:cubicBezTo>
                        <a:pt x="24" y="105"/>
                        <a:pt x="25" y="106"/>
                        <a:pt x="24" y="107"/>
                      </a:cubicBezTo>
                      <a:cubicBezTo>
                        <a:pt x="24" y="108"/>
                        <a:pt x="23" y="110"/>
                        <a:pt x="23" y="111"/>
                      </a:cubicBezTo>
                      <a:cubicBezTo>
                        <a:pt x="23" y="112"/>
                        <a:pt x="24" y="116"/>
                        <a:pt x="24" y="116"/>
                      </a:cubicBezTo>
                      <a:cubicBezTo>
                        <a:pt x="25" y="117"/>
                        <a:pt x="25" y="117"/>
                        <a:pt x="25" y="118"/>
                      </a:cubicBezTo>
                      <a:cubicBezTo>
                        <a:pt x="26" y="119"/>
                        <a:pt x="24" y="121"/>
                        <a:pt x="26" y="119"/>
                      </a:cubicBezTo>
                      <a:cubicBezTo>
                        <a:pt x="28" y="116"/>
                        <a:pt x="28" y="115"/>
                        <a:pt x="28" y="115"/>
                      </a:cubicBezTo>
                      <a:cubicBezTo>
                        <a:pt x="29" y="114"/>
                        <a:pt x="29" y="114"/>
                        <a:pt x="29" y="114"/>
                      </a:cubicBezTo>
                      <a:cubicBezTo>
                        <a:pt x="29" y="114"/>
                        <a:pt x="29" y="112"/>
                        <a:pt x="32" y="112"/>
                      </a:cubicBezTo>
                      <a:cubicBezTo>
                        <a:pt x="34" y="113"/>
                        <a:pt x="34" y="112"/>
                        <a:pt x="35" y="113"/>
                      </a:cubicBezTo>
                      <a:cubicBezTo>
                        <a:pt x="35" y="114"/>
                        <a:pt x="34" y="116"/>
                        <a:pt x="35" y="116"/>
                      </a:cubicBezTo>
                      <a:cubicBezTo>
                        <a:pt x="36" y="117"/>
                        <a:pt x="39" y="115"/>
                        <a:pt x="40" y="115"/>
                      </a:cubicBezTo>
                      <a:cubicBezTo>
                        <a:pt x="41" y="116"/>
                        <a:pt x="42" y="116"/>
                        <a:pt x="43" y="117"/>
                      </a:cubicBezTo>
                      <a:cubicBezTo>
                        <a:pt x="43" y="119"/>
                        <a:pt x="44" y="121"/>
                        <a:pt x="45" y="121"/>
                      </a:cubicBezTo>
                      <a:cubicBezTo>
                        <a:pt x="45" y="122"/>
                        <a:pt x="45" y="124"/>
                        <a:pt x="46" y="125"/>
                      </a:cubicBezTo>
                      <a:cubicBezTo>
                        <a:pt x="46" y="126"/>
                        <a:pt x="49" y="127"/>
                        <a:pt x="50" y="127"/>
                      </a:cubicBezTo>
                      <a:cubicBezTo>
                        <a:pt x="50" y="127"/>
                        <a:pt x="54" y="128"/>
                        <a:pt x="54" y="128"/>
                      </a:cubicBezTo>
                      <a:cubicBezTo>
                        <a:pt x="55" y="129"/>
                        <a:pt x="54" y="130"/>
                        <a:pt x="56" y="131"/>
                      </a:cubicBezTo>
                      <a:cubicBezTo>
                        <a:pt x="58" y="131"/>
                        <a:pt x="58" y="135"/>
                        <a:pt x="58" y="135"/>
                      </a:cubicBezTo>
                      <a:cubicBezTo>
                        <a:pt x="58" y="135"/>
                        <a:pt x="59" y="138"/>
                        <a:pt x="59" y="138"/>
                      </a:cubicBezTo>
                      <a:cubicBezTo>
                        <a:pt x="58" y="139"/>
                        <a:pt x="58" y="141"/>
                        <a:pt x="59" y="141"/>
                      </a:cubicBezTo>
                      <a:cubicBezTo>
                        <a:pt x="61" y="141"/>
                        <a:pt x="63" y="142"/>
                        <a:pt x="63" y="142"/>
                      </a:cubicBezTo>
                      <a:cubicBezTo>
                        <a:pt x="63" y="142"/>
                        <a:pt x="62" y="144"/>
                        <a:pt x="64" y="145"/>
                      </a:cubicBezTo>
                      <a:cubicBezTo>
                        <a:pt x="67" y="146"/>
                        <a:pt x="69" y="147"/>
                        <a:pt x="70" y="147"/>
                      </a:cubicBezTo>
                      <a:cubicBezTo>
                        <a:pt x="70" y="147"/>
                        <a:pt x="68" y="149"/>
                        <a:pt x="71" y="149"/>
                      </a:cubicBezTo>
                      <a:cubicBezTo>
                        <a:pt x="74" y="149"/>
                        <a:pt x="76" y="149"/>
                        <a:pt x="78" y="150"/>
                      </a:cubicBezTo>
                      <a:cubicBezTo>
                        <a:pt x="79" y="151"/>
                        <a:pt x="78" y="152"/>
                        <a:pt x="82" y="154"/>
                      </a:cubicBezTo>
                      <a:cubicBezTo>
                        <a:pt x="85" y="156"/>
                        <a:pt x="86" y="157"/>
                        <a:pt x="87" y="157"/>
                      </a:cubicBezTo>
                      <a:cubicBezTo>
                        <a:pt x="88" y="158"/>
                        <a:pt x="90" y="157"/>
                        <a:pt x="89" y="160"/>
                      </a:cubicBezTo>
                      <a:cubicBezTo>
                        <a:pt x="89" y="163"/>
                        <a:pt x="88" y="165"/>
                        <a:pt x="87" y="166"/>
                      </a:cubicBezTo>
                      <a:cubicBezTo>
                        <a:pt x="86" y="167"/>
                        <a:pt x="84" y="170"/>
                        <a:pt x="83" y="171"/>
                      </a:cubicBezTo>
                      <a:cubicBezTo>
                        <a:pt x="82" y="172"/>
                        <a:pt x="81" y="174"/>
                        <a:pt x="82" y="176"/>
                      </a:cubicBezTo>
                      <a:cubicBezTo>
                        <a:pt x="83" y="178"/>
                        <a:pt x="84" y="180"/>
                        <a:pt x="84" y="181"/>
                      </a:cubicBezTo>
                      <a:cubicBezTo>
                        <a:pt x="84" y="182"/>
                        <a:pt x="85" y="185"/>
                        <a:pt x="84" y="187"/>
                      </a:cubicBezTo>
                      <a:cubicBezTo>
                        <a:pt x="83" y="188"/>
                        <a:pt x="82" y="190"/>
                        <a:pt x="82" y="190"/>
                      </a:cubicBezTo>
                      <a:cubicBezTo>
                        <a:pt x="82" y="190"/>
                        <a:pt x="84" y="192"/>
                        <a:pt x="83" y="194"/>
                      </a:cubicBezTo>
                      <a:cubicBezTo>
                        <a:pt x="81" y="196"/>
                        <a:pt x="78" y="198"/>
                        <a:pt x="77" y="198"/>
                      </a:cubicBezTo>
                      <a:cubicBezTo>
                        <a:pt x="76" y="199"/>
                        <a:pt x="73" y="201"/>
                        <a:pt x="73" y="201"/>
                      </a:cubicBezTo>
                      <a:cubicBezTo>
                        <a:pt x="73" y="201"/>
                        <a:pt x="73" y="207"/>
                        <a:pt x="73" y="208"/>
                      </a:cubicBezTo>
                      <a:cubicBezTo>
                        <a:pt x="73" y="209"/>
                        <a:pt x="68" y="217"/>
                        <a:pt x="69" y="219"/>
                      </a:cubicBezTo>
                      <a:cubicBezTo>
                        <a:pt x="71" y="221"/>
                        <a:pt x="71" y="224"/>
                        <a:pt x="71" y="225"/>
                      </a:cubicBezTo>
                      <a:cubicBezTo>
                        <a:pt x="71" y="226"/>
                        <a:pt x="70" y="226"/>
                        <a:pt x="69" y="227"/>
                      </a:cubicBezTo>
                      <a:cubicBezTo>
                        <a:pt x="69" y="228"/>
                        <a:pt x="66" y="227"/>
                        <a:pt x="68" y="230"/>
                      </a:cubicBezTo>
                      <a:cubicBezTo>
                        <a:pt x="70" y="233"/>
                        <a:pt x="71" y="234"/>
                        <a:pt x="72" y="236"/>
                      </a:cubicBezTo>
                      <a:cubicBezTo>
                        <a:pt x="73" y="238"/>
                        <a:pt x="72" y="238"/>
                        <a:pt x="74" y="240"/>
                      </a:cubicBezTo>
                      <a:cubicBezTo>
                        <a:pt x="75" y="242"/>
                        <a:pt x="76" y="243"/>
                        <a:pt x="77" y="245"/>
                      </a:cubicBezTo>
                      <a:cubicBezTo>
                        <a:pt x="79" y="246"/>
                        <a:pt x="80" y="247"/>
                        <a:pt x="80" y="248"/>
                      </a:cubicBezTo>
                      <a:cubicBezTo>
                        <a:pt x="80" y="250"/>
                        <a:pt x="84" y="254"/>
                        <a:pt x="80" y="251"/>
                      </a:cubicBezTo>
                      <a:cubicBezTo>
                        <a:pt x="76" y="248"/>
                        <a:pt x="79" y="251"/>
                        <a:pt x="74" y="247"/>
                      </a:cubicBezTo>
                      <a:cubicBezTo>
                        <a:pt x="69" y="242"/>
                        <a:pt x="68" y="244"/>
                        <a:pt x="66" y="241"/>
                      </a:cubicBezTo>
                      <a:cubicBezTo>
                        <a:pt x="64" y="239"/>
                        <a:pt x="67" y="248"/>
                        <a:pt x="63" y="237"/>
                      </a:cubicBezTo>
                      <a:cubicBezTo>
                        <a:pt x="59" y="226"/>
                        <a:pt x="57" y="227"/>
                        <a:pt x="56" y="225"/>
                      </a:cubicBezTo>
                      <a:cubicBezTo>
                        <a:pt x="55" y="223"/>
                        <a:pt x="56" y="225"/>
                        <a:pt x="53" y="220"/>
                      </a:cubicBezTo>
                      <a:cubicBezTo>
                        <a:pt x="50" y="214"/>
                        <a:pt x="53" y="218"/>
                        <a:pt x="50" y="214"/>
                      </a:cubicBezTo>
                      <a:cubicBezTo>
                        <a:pt x="47" y="211"/>
                        <a:pt x="47" y="216"/>
                        <a:pt x="46" y="209"/>
                      </a:cubicBezTo>
                      <a:cubicBezTo>
                        <a:pt x="45" y="203"/>
                        <a:pt x="44" y="207"/>
                        <a:pt x="43" y="200"/>
                      </a:cubicBezTo>
                      <a:cubicBezTo>
                        <a:pt x="41" y="193"/>
                        <a:pt x="44" y="192"/>
                        <a:pt x="40" y="189"/>
                      </a:cubicBezTo>
                      <a:cubicBezTo>
                        <a:pt x="36" y="186"/>
                        <a:pt x="36" y="187"/>
                        <a:pt x="35" y="185"/>
                      </a:cubicBezTo>
                      <a:cubicBezTo>
                        <a:pt x="34" y="182"/>
                        <a:pt x="35" y="185"/>
                        <a:pt x="32" y="179"/>
                      </a:cubicBezTo>
                      <a:cubicBezTo>
                        <a:pt x="28" y="172"/>
                        <a:pt x="24" y="170"/>
                        <a:pt x="24" y="159"/>
                      </a:cubicBezTo>
                      <a:cubicBezTo>
                        <a:pt x="24" y="149"/>
                        <a:pt x="24" y="147"/>
                        <a:pt x="24" y="147"/>
                      </a:cubicBezTo>
                      <a:cubicBezTo>
                        <a:pt x="24" y="147"/>
                        <a:pt x="19" y="143"/>
                        <a:pt x="20" y="137"/>
                      </a:cubicBezTo>
                      <a:cubicBezTo>
                        <a:pt x="22" y="131"/>
                        <a:pt x="23" y="133"/>
                        <a:pt x="22" y="131"/>
                      </a:cubicBezTo>
                      <a:cubicBezTo>
                        <a:pt x="22" y="129"/>
                        <a:pt x="21" y="129"/>
                        <a:pt x="19" y="127"/>
                      </a:cubicBezTo>
                      <a:cubicBezTo>
                        <a:pt x="17" y="124"/>
                        <a:pt x="17" y="125"/>
                        <a:pt x="17" y="123"/>
                      </a:cubicBezTo>
                      <a:cubicBezTo>
                        <a:pt x="16" y="122"/>
                        <a:pt x="16" y="118"/>
                        <a:pt x="16" y="118"/>
                      </a:cubicBezTo>
                      <a:cubicBezTo>
                        <a:pt x="14" y="119"/>
                        <a:pt x="14" y="119"/>
                        <a:pt x="14" y="119"/>
                      </a:cubicBezTo>
                      <a:cubicBezTo>
                        <a:pt x="14" y="119"/>
                        <a:pt x="0" y="258"/>
                        <a:pt x="138" y="278"/>
                      </a:cubicBezTo>
                      <a:cubicBezTo>
                        <a:pt x="138" y="278"/>
                        <a:pt x="106" y="271"/>
                        <a:pt x="104" y="265"/>
                      </a:cubicBezTo>
                      <a:cubicBezTo>
                        <a:pt x="104" y="265"/>
                        <a:pt x="103" y="259"/>
                        <a:pt x="104" y="259"/>
                      </a:cubicBezTo>
                      <a:cubicBezTo>
                        <a:pt x="106" y="259"/>
                        <a:pt x="108" y="260"/>
                        <a:pt x="110" y="258"/>
                      </a:cubicBezTo>
                      <a:cubicBezTo>
                        <a:pt x="112" y="257"/>
                        <a:pt x="114" y="255"/>
                        <a:pt x="114" y="255"/>
                      </a:cubicBezTo>
                      <a:cubicBezTo>
                        <a:pt x="114" y="257"/>
                        <a:pt x="114" y="257"/>
                        <a:pt x="114" y="257"/>
                      </a:cubicBezTo>
                      <a:cubicBezTo>
                        <a:pt x="114" y="257"/>
                        <a:pt x="112" y="258"/>
                        <a:pt x="118" y="257"/>
                      </a:cubicBezTo>
                      <a:cubicBezTo>
                        <a:pt x="125" y="256"/>
                        <a:pt x="125" y="256"/>
                        <a:pt x="127" y="255"/>
                      </a:cubicBezTo>
                      <a:cubicBezTo>
                        <a:pt x="129" y="254"/>
                        <a:pt x="132" y="249"/>
                        <a:pt x="133" y="252"/>
                      </a:cubicBezTo>
                      <a:cubicBezTo>
                        <a:pt x="135" y="255"/>
                        <a:pt x="132" y="254"/>
                        <a:pt x="135" y="255"/>
                      </a:cubicBezTo>
                      <a:cubicBezTo>
                        <a:pt x="137" y="257"/>
                        <a:pt x="143" y="255"/>
                        <a:pt x="143" y="255"/>
                      </a:cubicBezTo>
                      <a:cubicBezTo>
                        <a:pt x="143" y="255"/>
                        <a:pt x="153" y="255"/>
                        <a:pt x="154" y="254"/>
                      </a:cubicBezTo>
                      <a:cubicBezTo>
                        <a:pt x="155" y="253"/>
                        <a:pt x="155" y="252"/>
                        <a:pt x="156" y="252"/>
                      </a:cubicBezTo>
                      <a:cubicBezTo>
                        <a:pt x="158" y="252"/>
                        <a:pt x="159" y="255"/>
                        <a:pt x="159" y="255"/>
                      </a:cubicBezTo>
                      <a:cubicBezTo>
                        <a:pt x="154" y="258"/>
                        <a:pt x="154" y="258"/>
                        <a:pt x="154" y="258"/>
                      </a:cubicBezTo>
                      <a:cubicBezTo>
                        <a:pt x="149" y="262"/>
                        <a:pt x="149" y="262"/>
                        <a:pt x="149" y="262"/>
                      </a:cubicBezTo>
                      <a:cubicBezTo>
                        <a:pt x="149" y="262"/>
                        <a:pt x="146" y="262"/>
                        <a:pt x="148" y="263"/>
                      </a:cubicBezTo>
                      <a:cubicBezTo>
                        <a:pt x="150" y="264"/>
                        <a:pt x="151" y="264"/>
                        <a:pt x="154" y="264"/>
                      </a:cubicBezTo>
                      <a:cubicBezTo>
                        <a:pt x="156" y="265"/>
                        <a:pt x="161" y="269"/>
                        <a:pt x="163" y="266"/>
                      </a:cubicBezTo>
                      <a:cubicBezTo>
                        <a:pt x="164" y="264"/>
                        <a:pt x="164" y="263"/>
                        <a:pt x="165" y="262"/>
                      </a:cubicBezTo>
                      <a:cubicBezTo>
                        <a:pt x="166" y="260"/>
                        <a:pt x="166" y="258"/>
                        <a:pt x="168" y="258"/>
                      </a:cubicBezTo>
                      <a:cubicBezTo>
                        <a:pt x="171" y="258"/>
                        <a:pt x="173" y="259"/>
                        <a:pt x="173" y="259"/>
                      </a:cubicBezTo>
                      <a:cubicBezTo>
                        <a:pt x="171" y="263"/>
                        <a:pt x="171" y="263"/>
                        <a:pt x="171" y="263"/>
                      </a:cubicBezTo>
                      <a:cubicBezTo>
                        <a:pt x="171" y="263"/>
                        <a:pt x="175" y="263"/>
                        <a:pt x="177" y="263"/>
                      </a:cubicBezTo>
                      <a:cubicBezTo>
                        <a:pt x="178" y="263"/>
                        <a:pt x="179" y="265"/>
                        <a:pt x="181" y="263"/>
                      </a:cubicBezTo>
                      <a:cubicBezTo>
                        <a:pt x="183" y="261"/>
                        <a:pt x="183" y="261"/>
                        <a:pt x="186" y="260"/>
                      </a:cubicBezTo>
                      <a:cubicBezTo>
                        <a:pt x="188" y="260"/>
                        <a:pt x="191" y="259"/>
                        <a:pt x="192" y="259"/>
                      </a:cubicBezTo>
                      <a:cubicBezTo>
                        <a:pt x="193" y="260"/>
                        <a:pt x="195" y="260"/>
                        <a:pt x="196" y="260"/>
                      </a:cubicBezTo>
                      <a:cubicBezTo>
                        <a:pt x="197" y="260"/>
                        <a:pt x="202" y="264"/>
                        <a:pt x="203" y="263"/>
                      </a:cubicBezTo>
                      <a:cubicBezTo>
                        <a:pt x="204" y="262"/>
                        <a:pt x="210" y="263"/>
                        <a:pt x="210" y="263"/>
                      </a:cubicBezTo>
                      <a:cubicBezTo>
                        <a:pt x="210" y="263"/>
                        <a:pt x="194" y="277"/>
                        <a:pt x="160" y="278"/>
                      </a:cubicBezTo>
                      <a:cubicBezTo>
                        <a:pt x="160" y="278"/>
                        <a:pt x="236" y="282"/>
                        <a:pt x="279" y="207"/>
                      </a:cubicBezTo>
                      <a:cubicBezTo>
                        <a:pt x="322" y="133"/>
                        <a:pt x="292" y="37"/>
                        <a:pt x="194" y="4"/>
                      </a:cubicBezTo>
                      <a:cubicBezTo>
                        <a:pt x="194" y="4"/>
                        <a:pt x="267" y="31"/>
                        <a:pt x="287" y="102"/>
                      </a:cubicBezTo>
                      <a:cubicBezTo>
                        <a:pt x="286" y="103"/>
                        <a:pt x="286" y="103"/>
                        <a:pt x="286" y="103"/>
                      </a:cubicBezTo>
                      <a:cubicBezTo>
                        <a:pt x="284" y="101"/>
                        <a:pt x="284" y="102"/>
                        <a:pt x="283" y="99"/>
                      </a:cubicBezTo>
                      <a:cubicBezTo>
                        <a:pt x="281" y="95"/>
                        <a:pt x="282" y="96"/>
                        <a:pt x="281" y="94"/>
                      </a:cubicBezTo>
                      <a:cubicBezTo>
                        <a:pt x="280" y="91"/>
                        <a:pt x="280" y="93"/>
                        <a:pt x="278" y="91"/>
                      </a:cubicBezTo>
                      <a:cubicBezTo>
                        <a:pt x="277" y="88"/>
                        <a:pt x="276" y="89"/>
                        <a:pt x="275" y="87"/>
                      </a:cubicBezTo>
                      <a:cubicBezTo>
                        <a:pt x="274" y="86"/>
                        <a:pt x="272" y="82"/>
                        <a:pt x="271" y="81"/>
                      </a:cubicBezTo>
                      <a:cubicBezTo>
                        <a:pt x="270" y="79"/>
                        <a:pt x="267" y="79"/>
                        <a:pt x="266" y="79"/>
                      </a:cubicBezTo>
                      <a:cubicBezTo>
                        <a:pt x="265" y="78"/>
                        <a:pt x="265" y="77"/>
                        <a:pt x="265" y="78"/>
                      </a:cubicBezTo>
                      <a:cubicBezTo>
                        <a:pt x="264" y="80"/>
                        <a:pt x="267" y="82"/>
                        <a:pt x="267" y="82"/>
                      </a:cubicBezTo>
                      <a:cubicBezTo>
                        <a:pt x="267" y="88"/>
                        <a:pt x="267" y="88"/>
                        <a:pt x="267" y="88"/>
                      </a:cubicBezTo>
                      <a:cubicBezTo>
                        <a:pt x="267" y="88"/>
                        <a:pt x="269" y="93"/>
                        <a:pt x="269" y="94"/>
                      </a:cubicBezTo>
                      <a:cubicBezTo>
                        <a:pt x="269" y="95"/>
                        <a:pt x="267" y="99"/>
                        <a:pt x="267" y="99"/>
                      </a:cubicBezTo>
                      <a:cubicBezTo>
                        <a:pt x="267" y="99"/>
                        <a:pt x="266" y="103"/>
                        <a:pt x="265" y="103"/>
                      </a:cubicBezTo>
                      <a:cubicBezTo>
                        <a:pt x="264" y="104"/>
                        <a:pt x="256" y="105"/>
                        <a:pt x="256" y="105"/>
                      </a:cubicBezTo>
                      <a:cubicBezTo>
                        <a:pt x="256" y="105"/>
                        <a:pt x="254" y="103"/>
                        <a:pt x="253" y="101"/>
                      </a:cubicBezTo>
                      <a:cubicBezTo>
                        <a:pt x="251" y="98"/>
                        <a:pt x="247" y="98"/>
                        <a:pt x="246" y="97"/>
                      </a:cubicBezTo>
                      <a:cubicBezTo>
                        <a:pt x="246" y="96"/>
                        <a:pt x="247" y="94"/>
                        <a:pt x="245" y="91"/>
                      </a:cubicBezTo>
                      <a:cubicBezTo>
                        <a:pt x="243" y="88"/>
                        <a:pt x="245" y="89"/>
                        <a:pt x="243" y="87"/>
                      </a:cubicBezTo>
                      <a:cubicBezTo>
                        <a:pt x="240" y="84"/>
                        <a:pt x="240" y="84"/>
                        <a:pt x="240" y="84"/>
                      </a:cubicBezTo>
                      <a:cubicBezTo>
                        <a:pt x="240" y="84"/>
                        <a:pt x="234" y="82"/>
                        <a:pt x="236" y="86"/>
                      </a:cubicBezTo>
                      <a:cubicBezTo>
                        <a:pt x="238" y="89"/>
                        <a:pt x="236" y="93"/>
                        <a:pt x="238" y="93"/>
                      </a:cubicBezTo>
                      <a:cubicBezTo>
                        <a:pt x="239" y="93"/>
                        <a:pt x="240" y="92"/>
                        <a:pt x="242" y="95"/>
                      </a:cubicBezTo>
                      <a:cubicBezTo>
                        <a:pt x="243" y="98"/>
                        <a:pt x="243" y="99"/>
                        <a:pt x="244" y="100"/>
                      </a:cubicBezTo>
                      <a:cubicBezTo>
                        <a:pt x="245" y="101"/>
                        <a:pt x="245" y="105"/>
                        <a:pt x="247" y="106"/>
                      </a:cubicBezTo>
                      <a:cubicBezTo>
                        <a:pt x="248" y="106"/>
                        <a:pt x="252" y="106"/>
                        <a:pt x="251" y="107"/>
                      </a:cubicBezTo>
                      <a:cubicBezTo>
                        <a:pt x="251" y="109"/>
                        <a:pt x="249" y="111"/>
                        <a:pt x="251" y="112"/>
                      </a:cubicBezTo>
                      <a:cubicBezTo>
                        <a:pt x="254" y="113"/>
                        <a:pt x="254" y="114"/>
                        <a:pt x="255" y="113"/>
                      </a:cubicBezTo>
                      <a:cubicBezTo>
                        <a:pt x="257" y="113"/>
                        <a:pt x="256" y="114"/>
                        <a:pt x="258" y="113"/>
                      </a:cubicBezTo>
                      <a:cubicBezTo>
                        <a:pt x="261" y="112"/>
                        <a:pt x="263" y="112"/>
                        <a:pt x="263" y="112"/>
                      </a:cubicBezTo>
                      <a:cubicBezTo>
                        <a:pt x="263" y="112"/>
                        <a:pt x="266" y="114"/>
                        <a:pt x="266" y="115"/>
                      </a:cubicBezTo>
                      <a:cubicBezTo>
                        <a:pt x="266" y="116"/>
                        <a:pt x="265" y="122"/>
                        <a:pt x="265" y="122"/>
                      </a:cubicBezTo>
                      <a:cubicBezTo>
                        <a:pt x="262" y="127"/>
                        <a:pt x="262" y="127"/>
                        <a:pt x="262" y="127"/>
                      </a:cubicBezTo>
                      <a:cubicBezTo>
                        <a:pt x="262" y="127"/>
                        <a:pt x="262" y="137"/>
                        <a:pt x="261" y="137"/>
                      </a:cubicBezTo>
                      <a:cubicBezTo>
                        <a:pt x="259" y="137"/>
                        <a:pt x="257" y="141"/>
                        <a:pt x="256" y="142"/>
                      </a:cubicBezTo>
                      <a:cubicBezTo>
                        <a:pt x="255" y="143"/>
                        <a:pt x="255" y="149"/>
                        <a:pt x="255" y="149"/>
                      </a:cubicBezTo>
                      <a:cubicBezTo>
                        <a:pt x="252" y="153"/>
                        <a:pt x="252" y="153"/>
                        <a:pt x="252" y="153"/>
                      </a:cubicBezTo>
                      <a:cubicBezTo>
                        <a:pt x="252" y="153"/>
                        <a:pt x="252" y="158"/>
                        <a:pt x="252" y="159"/>
                      </a:cubicBezTo>
                      <a:cubicBezTo>
                        <a:pt x="252" y="160"/>
                        <a:pt x="253" y="165"/>
                        <a:pt x="252" y="168"/>
                      </a:cubicBezTo>
                      <a:cubicBezTo>
                        <a:pt x="252" y="171"/>
                        <a:pt x="248" y="173"/>
                        <a:pt x="248" y="173"/>
                      </a:cubicBezTo>
                      <a:cubicBezTo>
                        <a:pt x="248" y="173"/>
                        <a:pt x="253" y="178"/>
                        <a:pt x="250" y="179"/>
                      </a:cubicBezTo>
                      <a:cubicBezTo>
                        <a:pt x="248" y="179"/>
                        <a:pt x="245" y="183"/>
                        <a:pt x="244" y="184"/>
                      </a:cubicBezTo>
                      <a:cubicBezTo>
                        <a:pt x="244" y="185"/>
                        <a:pt x="244" y="187"/>
                        <a:pt x="242" y="187"/>
                      </a:cubicBezTo>
                      <a:cubicBezTo>
                        <a:pt x="241" y="188"/>
                        <a:pt x="238" y="188"/>
                        <a:pt x="238" y="189"/>
                      </a:cubicBezTo>
                      <a:cubicBezTo>
                        <a:pt x="238" y="190"/>
                        <a:pt x="238" y="194"/>
                        <a:pt x="238" y="194"/>
                      </a:cubicBezTo>
                      <a:cubicBezTo>
                        <a:pt x="233" y="202"/>
                        <a:pt x="233" y="202"/>
                        <a:pt x="233" y="202"/>
                      </a:cubicBezTo>
                      <a:cubicBezTo>
                        <a:pt x="226" y="207"/>
                        <a:pt x="226" y="207"/>
                        <a:pt x="226" y="207"/>
                      </a:cubicBezTo>
                      <a:cubicBezTo>
                        <a:pt x="226" y="207"/>
                        <a:pt x="227" y="210"/>
                        <a:pt x="225" y="211"/>
                      </a:cubicBezTo>
                      <a:cubicBezTo>
                        <a:pt x="223" y="211"/>
                        <a:pt x="217" y="214"/>
                        <a:pt x="216" y="215"/>
                      </a:cubicBezTo>
                      <a:cubicBezTo>
                        <a:pt x="215" y="216"/>
                        <a:pt x="210" y="218"/>
                        <a:pt x="208" y="218"/>
                      </a:cubicBezTo>
                      <a:cubicBezTo>
                        <a:pt x="206" y="218"/>
                        <a:pt x="209" y="223"/>
                        <a:pt x="206" y="218"/>
                      </a:cubicBezTo>
                      <a:cubicBezTo>
                        <a:pt x="204" y="213"/>
                        <a:pt x="206" y="216"/>
                        <a:pt x="203" y="211"/>
                      </a:cubicBezTo>
                      <a:cubicBezTo>
                        <a:pt x="201" y="206"/>
                        <a:pt x="201" y="210"/>
                        <a:pt x="201" y="206"/>
                      </a:cubicBezTo>
                      <a:cubicBezTo>
                        <a:pt x="201" y="202"/>
                        <a:pt x="201" y="206"/>
                        <a:pt x="201" y="202"/>
                      </a:cubicBezTo>
                      <a:cubicBezTo>
                        <a:pt x="201" y="198"/>
                        <a:pt x="202" y="201"/>
                        <a:pt x="200" y="197"/>
                      </a:cubicBezTo>
                      <a:cubicBezTo>
                        <a:pt x="198" y="192"/>
                        <a:pt x="199" y="194"/>
                        <a:pt x="196" y="191"/>
                      </a:cubicBezTo>
                      <a:cubicBezTo>
                        <a:pt x="193" y="188"/>
                        <a:pt x="191" y="191"/>
                        <a:pt x="193" y="187"/>
                      </a:cubicBezTo>
                      <a:cubicBezTo>
                        <a:pt x="195" y="183"/>
                        <a:pt x="194" y="187"/>
                        <a:pt x="195" y="183"/>
                      </a:cubicBezTo>
                      <a:cubicBezTo>
                        <a:pt x="196" y="178"/>
                        <a:pt x="194" y="178"/>
                        <a:pt x="197" y="176"/>
                      </a:cubicBezTo>
                      <a:cubicBezTo>
                        <a:pt x="200" y="174"/>
                        <a:pt x="202" y="173"/>
                        <a:pt x="201" y="171"/>
                      </a:cubicBezTo>
                      <a:cubicBezTo>
                        <a:pt x="201" y="168"/>
                        <a:pt x="201" y="167"/>
                        <a:pt x="201" y="165"/>
                      </a:cubicBezTo>
                      <a:cubicBezTo>
                        <a:pt x="200" y="164"/>
                        <a:pt x="197" y="161"/>
                        <a:pt x="197" y="160"/>
                      </a:cubicBezTo>
                      <a:cubicBezTo>
                        <a:pt x="197" y="159"/>
                        <a:pt x="197" y="160"/>
                        <a:pt x="195" y="157"/>
                      </a:cubicBezTo>
                      <a:cubicBezTo>
                        <a:pt x="193" y="154"/>
                        <a:pt x="191" y="152"/>
                        <a:pt x="191" y="152"/>
                      </a:cubicBezTo>
                      <a:cubicBezTo>
                        <a:pt x="191" y="152"/>
                        <a:pt x="191" y="145"/>
                        <a:pt x="191" y="143"/>
                      </a:cubicBezTo>
                      <a:cubicBezTo>
                        <a:pt x="191" y="140"/>
                        <a:pt x="190" y="144"/>
                        <a:pt x="191" y="140"/>
                      </a:cubicBezTo>
                      <a:cubicBezTo>
                        <a:pt x="192" y="136"/>
                        <a:pt x="192" y="133"/>
                        <a:pt x="192" y="133"/>
                      </a:cubicBezTo>
                      <a:cubicBezTo>
                        <a:pt x="192" y="133"/>
                        <a:pt x="187" y="130"/>
                        <a:pt x="185" y="130"/>
                      </a:cubicBezTo>
                      <a:cubicBezTo>
                        <a:pt x="183" y="131"/>
                        <a:pt x="183" y="134"/>
                        <a:pt x="180" y="131"/>
                      </a:cubicBezTo>
                      <a:cubicBezTo>
                        <a:pt x="178" y="129"/>
                        <a:pt x="178" y="127"/>
                        <a:pt x="177" y="127"/>
                      </a:cubicBezTo>
                      <a:cubicBezTo>
                        <a:pt x="176" y="126"/>
                        <a:pt x="174" y="126"/>
                        <a:pt x="173" y="127"/>
                      </a:cubicBezTo>
                      <a:cubicBezTo>
                        <a:pt x="171" y="128"/>
                        <a:pt x="167" y="128"/>
                        <a:pt x="164" y="130"/>
                      </a:cubicBezTo>
                      <a:cubicBezTo>
                        <a:pt x="161" y="131"/>
                        <a:pt x="160" y="131"/>
                        <a:pt x="157" y="131"/>
                      </a:cubicBezTo>
                      <a:cubicBezTo>
                        <a:pt x="153" y="131"/>
                        <a:pt x="148" y="132"/>
                        <a:pt x="145" y="130"/>
                      </a:cubicBezTo>
                      <a:cubicBezTo>
                        <a:pt x="142" y="129"/>
                        <a:pt x="142" y="131"/>
                        <a:pt x="140" y="128"/>
                      </a:cubicBezTo>
                      <a:cubicBezTo>
                        <a:pt x="139" y="124"/>
                        <a:pt x="140" y="125"/>
                        <a:pt x="137" y="123"/>
                      </a:cubicBezTo>
                      <a:cubicBezTo>
                        <a:pt x="135" y="122"/>
                        <a:pt x="134" y="123"/>
                        <a:pt x="134" y="120"/>
                      </a:cubicBezTo>
                      <a:cubicBezTo>
                        <a:pt x="133" y="117"/>
                        <a:pt x="135" y="118"/>
                        <a:pt x="133" y="115"/>
                      </a:cubicBezTo>
                      <a:cubicBezTo>
                        <a:pt x="130" y="112"/>
                        <a:pt x="134" y="116"/>
                        <a:pt x="130" y="112"/>
                      </a:cubicBezTo>
                      <a:cubicBezTo>
                        <a:pt x="127" y="108"/>
                        <a:pt x="125" y="112"/>
                        <a:pt x="127" y="108"/>
                      </a:cubicBezTo>
                      <a:cubicBezTo>
                        <a:pt x="128" y="105"/>
                        <a:pt x="129" y="107"/>
                        <a:pt x="129" y="103"/>
                      </a:cubicBezTo>
                      <a:cubicBezTo>
                        <a:pt x="129" y="99"/>
                        <a:pt x="135" y="105"/>
                        <a:pt x="131" y="97"/>
                      </a:cubicBezTo>
                      <a:cubicBezTo>
                        <a:pt x="128" y="89"/>
                        <a:pt x="127" y="91"/>
                        <a:pt x="130" y="85"/>
                      </a:cubicBezTo>
                      <a:cubicBezTo>
                        <a:pt x="134" y="79"/>
                        <a:pt x="138" y="77"/>
                        <a:pt x="138" y="76"/>
                      </a:cubicBezTo>
                      <a:cubicBezTo>
                        <a:pt x="139" y="74"/>
                        <a:pt x="140" y="71"/>
                        <a:pt x="142" y="70"/>
                      </a:cubicBezTo>
                      <a:cubicBezTo>
                        <a:pt x="143" y="69"/>
                        <a:pt x="142" y="68"/>
                        <a:pt x="145" y="68"/>
                      </a:cubicBezTo>
                      <a:cubicBezTo>
                        <a:pt x="148" y="69"/>
                        <a:pt x="151" y="67"/>
                        <a:pt x="153" y="65"/>
                      </a:cubicBezTo>
                      <a:cubicBezTo>
                        <a:pt x="155" y="63"/>
                        <a:pt x="158" y="61"/>
                        <a:pt x="159" y="60"/>
                      </a:cubicBezTo>
                      <a:cubicBezTo>
                        <a:pt x="160" y="60"/>
                        <a:pt x="160" y="61"/>
                        <a:pt x="163" y="60"/>
                      </a:cubicBezTo>
                      <a:cubicBezTo>
                        <a:pt x="166" y="59"/>
                        <a:pt x="166" y="59"/>
                        <a:pt x="168" y="59"/>
                      </a:cubicBezTo>
                      <a:cubicBezTo>
                        <a:pt x="170" y="59"/>
                        <a:pt x="166" y="60"/>
                        <a:pt x="172" y="59"/>
                      </a:cubicBezTo>
                      <a:cubicBezTo>
                        <a:pt x="178" y="58"/>
                        <a:pt x="176" y="58"/>
                        <a:pt x="178" y="58"/>
                      </a:cubicBezTo>
                      <a:cubicBezTo>
                        <a:pt x="179" y="58"/>
                        <a:pt x="178" y="58"/>
                        <a:pt x="180" y="58"/>
                      </a:cubicBezTo>
                      <a:cubicBezTo>
                        <a:pt x="183" y="59"/>
                        <a:pt x="182" y="54"/>
                        <a:pt x="183" y="59"/>
                      </a:cubicBezTo>
                      <a:cubicBezTo>
                        <a:pt x="183" y="63"/>
                        <a:pt x="181" y="66"/>
                        <a:pt x="185" y="66"/>
                      </a:cubicBezTo>
                      <a:cubicBezTo>
                        <a:pt x="189" y="66"/>
                        <a:pt x="185" y="66"/>
                        <a:pt x="189" y="66"/>
                      </a:cubicBezTo>
                      <a:cubicBezTo>
                        <a:pt x="193" y="66"/>
                        <a:pt x="192" y="67"/>
                        <a:pt x="194" y="68"/>
                      </a:cubicBezTo>
                      <a:cubicBezTo>
                        <a:pt x="196" y="69"/>
                        <a:pt x="197" y="70"/>
                        <a:pt x="200" y="70"/>
                      </a:cubicBezTo>
                      <a:cubicBezTo>
                        <a:pt x="202" y="70"/>
                        <a:pt x="198" y="75"/>
                        <a:pt x="202" y="70"/>
                      </a:cubicBezTo>
                      <a:cubicBezTo>
                        <a:pt x="207" y="66"/>
                        <a:pt x="199" y="65"/>
                        <a:pt x="207" y="66"/>
                      </a:cubicBezTo>
                      <a:cubicBezTo>
                        <a:pt x="214" y="67"/>
                        <a:pt x="215" y="68"/>
                        <a:pt x="217" y="68"/>
                      </a:cubicBezTo>
                      <a:cubicBezTo>
                        <a:pt x="218" y="67"/>
                        <a:pt x="218" y="68"/>
                        <a:pt x="221" y="67"/>
                      </a:cubicBezTo>
                      <a:cubicBezTo>
                        <a:pt x="225" y="65"/>
                        <a:pt x="225" y="65"/>
                        <a:pt x="226" y="66"/>
                      </a:cubicBezTo>
                      <a:cubicBezTo>
                        <a:pt x="228" y="66"/>
                        <a:pt x="228" y="69"/>
                        <a:pt x="229" y="66"/>
                      </a:cubicBezTo>
                      <a:cubicBezTo>
                        <a:pt x="230" y="63"/>
                        <a:pt x="233" y="64"/>
                        <a:pt x="229" y="62"/>
                      </a:cubicBezTo>
                      <a:cubicBezTo>
                        <a:pt x="225" y="61"/>
                        <a:pt x="224" y="63"/>
                        <a:pt x="223" y="60"/>
                      </a:cubicBezTo>
                      <a:cubicBezTo>
                        <a:pt x="222" y="58"/>
                        <a:pt x="226" y="58"/>
                        <a:pt x="222" y="58"/>
                      </a:cubicBezTo>
                      <a:cubicBezTo>
                        <a:pt x="219" y="57"/>
                        <a:pt x="219" y="57"/>
                        <a:pt x="216" y="56"/>
                      </a:cubicBezTo>
                      <a:cubicBezTo>
                        <a:pt x="213" y="55"/>
                        <a:pt x="210" y="59"/>
                        <a:pt x="209" y="56"/>
                      </a:cubicBezTo>
                      <a:cubicBezTo>
                        <a:pt x="208" y="53"/>
                        <a:pt x="203" y="58"/>
                        <a:pt x="208" y="53"/>
                      </a:cubicBezTo>
                      <a:cubicBezTo>
                        <a:pt x="214" y="48"/>
                        <a:pt x="212" y="46"/>
                        <a:pt x="215" y="47"/>
                      </a:cubicBezTo>
                      <a:cubicBezTo>
                        <a:pt x="219" y="48"/>
                        <a:pt x="218" y="51"/>
                        <a:pt x="220" y="49"/>
                      </a:cubicBezTo>
                      <a:cubicBezTo>
                        <a:pt x="222" y="47"/>
                        <a:pt x="227" y="46"/>
                        <a:pt x="222" y="43"/>
                      </a:cubicBezTo>
                      <a:cubicBezTo>
                        <a:pt x="218" y="40"/>
                        <a:pt x="221" y="41"/>
                        <a:pt x="217" y="40"/>
                      </a:cubicBezTo>
                      <a:cubicBezTo>
                        <a:pt x="213" y="38"/>
                        <a:pt x="209" y="47"/>
                        <a:pt x="207" y="46"/>
                      </a:cubicBezTo>
                      <a:cubicBezTo>
                        <a:pt x="205" y="44"/>
                        <a:pt x="204" y="43"/>
                        <a:pt x="202" y="44"/>
                      </a:cubicBezTo>
                      <a:cubicBezTo>
                        <a:pt x="201" y="45"/>
                        <a:pt x="201" y="48"/>
                        <a:pt x="201" y="51"/>
                      </a:cubicBezTo>
                      <a:cubicBezTo>
                        <a:pt x="201" y="54"/>
                        <a:pt x="203" y="54"/>
                        <a:pt x="199" y="52"/>
                      </a:cubicBezTo>
                      <a:cubicBezTo>
                        <a:pt x="195" y="50"/>
                        <a:pt x="203" y="51"/>
                        <a:pt x="194" y="48"/>
                      </a:cubicBezTo>
                      <a:cubicBezTo>
                        <a:pt x="184" y="44"/>
                        <a:pt x="181" y="45"/>
                        <a:pt x="180" y="46"/>
                      </a:cubicBezTo>
                      <a:cubicBezTo>
                        <a:pt x="179" y="48"/>
                        <a:pt x="177" y="47"/>
                        <a:pt x="176" y="48"/>
                      </a:cubicBezTo>
                      <a:cubicBezTo>
                        <a:pt x="175" y="49"/>
                        <a:pt x="179" y="52"/>
                        <a:pt x="175" y="49"/>
                      </a:cubicBezTo>
                      <a:cubicBezTo>
                        <a:pt x="171" y="47"/>
                        <a:pt x="167" y="51"/>
                        <a:pt x="167" y="51"/>
                      </a:cubicBezTo>
                      <a:cubicBezTo>
                        <a:pt x="167" y="51"/>
                        <a:pt x="165" y="50"/>
                        <a:pt x="164" y="51"/>
                      </a:cubicBezTo>
                      <a:cubicBezTo>
                        <a:pt x="162" y="53"/>
                        <a:pt x="159" y="54"/>
                        <a:pt x="157" y="53"/>
                      </a:cubicBezTo>
                      <a:cubicBezTo>
                        <a:pt x="155" y="52"/>
                        <a:pt x="151" y="54"/>
                        <a:pt x="154" y="49"/>
                      </a:cubicBezTo>
                      <a:cubicBezTo>
                        <a:pt x="158" y="44"/>
                        <a:pt x="155" y="47"/>
                        <a:pt x="161" y="45"/>
                      </a:cubicBezTo>
                      <a:cubicBezTo>
                        <a:pt x="166" y="42"/>
                        <a:pt x="175" y="42"/>
                        <a:pt x="167" y="40"/>
                      </a:cubicBezTo>
                      <a:cubicBezTo>
                        <a:pt x="160" y="39"/>
                        <a:pt x="171" y="39"/>
                        <a:pt x="162" y="34"/>
                      </a:cubicBezTo>
                      <a:cubicBezTo>
                        <a:pt x="152" y="30"/>
                        <a:pt x="152" y="36"/>
                        <a:pt x="152" y="30"/>
                      </a:cubicBezTo>
                      <a:cubicBezTo>
                        <a:pt x="153" y="23"/>
                        <a:pt x="152" y="23"/>
                        <a:pt x="150" y="23"/>
                      </a:cubicBezTo>
                      <a:cubicBezTo>
                        <a:pt x="148" y="24"/>
                        <a:pt x="142" y="25"/>
                        <a:pt x="139" y="25"/>
                      </a:cubicBezTo>
                      <a:cubicBezTo>
                        <a:pt x="137" y="26"/>
                        <a:pt x="140" y="28"/>
                        <a:pt x="136" y="25"/>
                      </a:cubicBezTo>
                      <a:cubicBezTo>
                        <a:pt x="131" y="22"/>
                        <a:pt x="130" y="26"/>
                        <a:pt x="131" y="22"/>
                      </a:cubicBezTo>
                      <a:cubicBezTo>
                        <a:pt x="133" y="19"/>
                        <a:pt x="133" y="18"/>
                        <a:pt x="136" y="16"/>
                      </a:cubicBezTo>
                      <a:cubicBezTo>
                        <a:pt x="138" y="13"/>
                        <a:pt x="138" y="5"/>
                        <a:pt x="144" y="8"/>
                      </a:cubicBezTo>
                      <a:cubicBezTo>
                        <a:pt x="151" y="11"/>
                        <a:pt x="148" y="10"/>
                        <a:pt x="154" y="11"/>
                      </a:cubicBezTo>
                      <a:cubicBezTo>
                        <a:pt x="159" y="11"/>
                        <a:pt x="161" y="10"/>
                        <a:pt x="161" y="9"/>
                      </a:cubicBezTo>
                      <a:cubicBezTo>
                        <a:pt x="161" y="8"/>
                        <a:pt x="155" y="5"/>
                        <a:pt x="155" y="5"/>
                      </a:cubicBezTo>
                      <a:cubicBezTo>
                        <a:pt x="155" y="5"/>
                        <a:pt x="153" y="6"/>
                        <a:pt x="154" y="5"/>
                      </a:cubicBezTo>
                      <a:cubicBezTo>
                        <a:pt x="155" y="4"/>
                        <a:pt x="156" y="2"/>
                        <a:pt x="156" y="2"/>
                      </a:cubicBezTo>
                      <a:cubicBezTo>
                        <a:pt x="154" y="0"/>
                        <a:pt x="154" y="0"/>
                        <a:pt x="154" y="0"/>
                      </a:cubicBezTo>
                      <a:cubicBezTo>
                        <a:pt x="154" y="0"/>
                        <a:pt x="136" y="0"/>
                        <a:pt x="131" y="1"/>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192" name="Group 191"/>
            <p:cNvGrpSpPr/>
            <p:nvPr/>
          </p:nvGrpSpPr>
          <p:grpSpPr>
            <a:xfrm rot="2599983">
              <a:off x="4920582" y="2435710"/>
              <a:ext cx="447261" cy="523210"/>
              <a:chOff x="4859210" y="1630618"/>
              <a:chExt cx="507337" cy="593487"/>
            </a:xfrm>
          </p:grpSpPr>
          <p:grpSp>
            <p:nvGrpSpPr>
              <p:cNvPr id="193" name="Group 140"/>
              <p:cNvGrpSpPr/>
              <p:nvPr/>
            </p:nvGrpSpPr>
            <p:grpSpPr>
              <a:xfrm rot="2327168">
                <a:off x="4859210" y="1630618"/>
                <a:ext cx="507337" cy="593487"/>
                <a:chOff x="4468813" y="1739900"/>
                <a:chExt cx="588963" cy="688975"/>
              </a:xfrm>
              <a:solidFill>
                <a:schemeClr val="accent2"/>
              </a:solidFill>
            </p:grpSpPr>
            <p:sp>
              <p:nvSpPr>
                <p:cNvPr id="200" name="Oval 30"/>
                <p:cNvSpPr>
                  <a:spLocks noChangeArrowheads="1"/>
                </p:cNvSpPr>
                <p:nvPr/>
              </p:nvSpPr>
              <p:spPr bwMode="auto">
                <a:xfrm>
                  <a:off x="4468813" y="1739900"/>
                  <a:ext cx="588963" cy="588963"/>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1" name="Freeform 31"/>
                <p:cNvSpPr>
                  <a:spLocks/>
                </p:cNvSpPr>
                <p:nvPr/>
              </p:nvSpPr>
              <p:spPr bwMode="auto">
                <a:xfrm>
                  <a:off x="4618038" y="2289175"/>
                  <a:ext cx="150813" cy="139700"/>
                </a:xfrm>
                <a:custGeom>
                  <a:avLst/>
                  <a:gdLst/>
                  <a:ahLst/>
                  <a:cxnLst>
                    <a:cxn ang="0">
                      <a:pos x="0" y="0"/>
                    </a:cxn>
                    <a:cxn ang="0">
                      <a:pos x="8" y="88"/>
                    </a:cxn>
                    <a:cxn ang="0">
                      <a:pos x="95" y="15"/>
                    </a:cxn>
                    <a:cxn ang="0">
                      <a:pos x="0" y="0"/>
                    </a:cxn>
                  </a:cxnLst>
                  <a:rect l="0" t="0" r="r" b="b"/>
                  <a:pathLst>
                    <a:path w="95" h="88">
                      <a:moveTo>
                        <a:pt x="0" y="0"/>
                      </a:moveTo>
                      <a:lnTo>
                        <a:pt x="8" y="88"/>
                      </a:lnTo>
                      <a:lnTo>
                        <a:pt x="95" y="15"/>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94" name="Group 139"/>
              <p:cNvGrpSpPr/>
              <p:nvPr/>
            </p:nvGrpSpPr>
            <p:grpSpPr>
              <a:xfrm>
                <a:off x="4952287" y="1709298"/>
                <a:ext cx="377425" cy="376058"/>
                <a:chOff x="4530725" y="1808163"/>
                <a:chExt cx="438150" cy="436563"/>
              </a:xfrm>
            </p:grpSpPr>
            <p:sp>
              <p:nvSpPr>
                <p:cNvPr id="195" name="Freeform 65"/>
                <p:cNvSpPr>
                  <a:spLocks noEditPoints="1"/>
                </p:cNvSpPr>
                <p:nvPr/>
              </p:nvSpPr>
              <p:spPr bwMode="auto">
                <a:xfrm>
                  <a:off x="4668838" y="1808163"/>
                  <a:ext cx="160338" cy="436563"/>
                </a:xfrm>
                <a:custGeom>
                  <a:avLst/>
                  <a:gdLst/>
                  <a:ahLst/>
                  <a:cxnLst>
                    <a:cxn ang="0">
                      <a:pos x="64" y="0"/>
                    </a:cxn>
                    <a:cxn ang="0">
                      <a:pos x="0" y="172"/>
                    </a:cxn>
                    <a:cxn ang="0">
                      <a:pos x="64" y="345"/>
                    </a:cxn>
                    <a:cxn ang="0">
                      <a:pos x="127" y="172"/>
                    </a:cxn>
                    <a:cxn ang="0">
                      <a:pos x="64" y="0"/>
                    </a:cxn>
                    <a:cxn ang="0">
                      <a:pos x="64" y="317"/>
                    </a:cxn>
                    <a:cxn ang="0">
                      <a:pos x="10" y="172"/>
                    </a:cxn>
                    <a:cxn ang="0">
                      <a:pos x="64" y="28"/>
                    </a:cxn>
                    <a:cxn ang="0">
                      <a:pos x="117" y="172"/>
                    </a:cxn>
                    <a:cxn ang="0">
                      <a:pos x="64" y="317"/>
                    </a:cxn>
                  </a:cxnLst>
                  <a:rect l="0" t="0" r="r" b="b"/>
                  <a:pathLst>
                    <a:path w="127" h="345">
                      <a:moveTo>
                        <a:pt x="64" y="0"/>
                      </a:moveTo>
                      <a:cubicBezTo>
                        <a:pt x="29" y="0"/>
                        <a:pt x="0" y="77"/>
                        <a:pt x="0" y="172"/>
                      </a:cubicBezTo>
                      <a:cubicBezTo>
                        <a:pt x="0" y="268"/>
                        <a:pt x="29" y="345"/>
                        <a:pt x="64" y="345"/>
                      </a:cubicBezTo>
                      <a:cubicBezTo>
                        <a:pt x="99" y="345"/>
                        <a:pt x="127" y="268"/>
                        <a:pt x="127" y="172"/>
                      </a:cubicBezTo>
                      <a:cubicBezTo>
                        <a:pt x="127" y="77"/>
                        <a:pt x="99" y="0"/>
                        <a:pt x="64" y="0"/>
                      </a:cubicBezTo>
                      <a:close/>
                      <a:moveTo>
                        <a:pt x="64" y="317"/>
                      </a:moveTo>
                      <a:cubicBezTo>
                        <a:pt x="34" y="317"/>
                        <a:pt x="10" y="252"/>
                        <a:pt x="10" y="172"/>
                      </a:cubicBezTo>
                      <a:cubicBezTo>
                        <a:pt x="10" y="92"/>
                        <a:pt x="34" y="28"/>
                        <a:pt x="64" y="28"/>
                      </a:cubicBezTo>
                      <a:cubicBezTo>
                        <a:pt x="93" y="28"/>
                        <a:pt x="117" y="92"/>
                        <a:pt x="117" y="172"/>
                      </a:cubicBezTo>
                      <a:cubicBezTo>
                        <a:pt x="117" y="252"/>
                        <a:pt x="93" y="317"/>
                        <a:pt x="64" y="317"/>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96" name="Freeform 66"/>
                <p:cNvSpPr>
                  <a:spLocks noEditPoints="1"/>
                </p:cNvSpPr>
                <p:nvPr/>
              </p:nvSpPr>
              <p:spPr bwMode="auto">
                <a:xfrm>
                  <a:off x="4530725" y="1946275"/>
                  <a:ext cx="438150" cy="160338"/>
                </a:xfrm>
                <a:custGeom>
                  <a:avLst/>
                  <a:gdLst/>
                  <a:ahLst/>
                  <a:cxnLst>
                    <a:cxn ang="0">
                      <a:pos x="346" y="63"/>
                    </a:cxn>
                    <a:cxn ang="0">
                      <a:pos x="173" y="0"/>
                    </a:cxn>
                    <a:cxn ang="0">
                      <a:pos x="0" y="63"/>
                    </a:cxn>
                    <a:cxn ang="0">
                      <a:pos x="173" y="127"/>
                    </a:cxn>
                    <a:cxn ang="0">
                      <a:pos x="346" y="63"/>
                    </a:cxn>
                    <a:cxn ang="0">
                      <a:pos x="28" y="63"/>
                    </a:cxn>
                    <a:cxn ang="0">
                      <a:pos x="173" y="10"/>
                    </a:cxn>
                    <a:cxn ang="0">
                      <a:pos x="317" y="63"/>
                    </a:cxn>
                    <a:cxn ang="0">
                      <a:pos x="173" y="117"/>
                    </a:cxn>
                    <a:cxn ang="0">
                      <a:pos x="28" y="63"/>
                    </a:cxn>
                  </a:cxnLst>
                  <a:rect l="0" t="0" r="r" b="b"/>
                  <a:pathLst>
                    <a:path w="346" h="127">
                      <a:moveTo>
                        <a:pt x="346" y="63"/>
                      </a:moveTo>
                      <a:cubicBezTo>
                        <a:pt x="346" y="28"/>
                        <a:pt x="268" y="0"/>
                        <a:pt x="173" y="0"/>
                      </a:cubicBezTo>
                      <a:cubicBezTo>
                        <a:pt x="77" y="0"/>
                        <a:pt x="0" y="28"/>
                        <a:pt x="0" y="63"/>
                      </a:cubicBezTo>
                      <a:cubicBezTo>
                        <a:pt x="0" y="99"/>
                        <a:pt x="77" y="127"/>
                        <a:pt x="173" y="127"/>
                      </a:cubicBezTo>
                      <a:cubicBezTo>
                        <a:pt x="268" y="127"/>
                        <a:pt x="346" y="99"/>
                        <a:pt x="346" y="63"/>
                      </a:cubicBezTo>
                      <a:close/>
                      <a:moveTo>
                        <a:pt x="28" y="63"/>
                      </a:moveTo>
                      <a:cubicBezTo>
                        <a:pt x="28" y="34"/>
                        <a:pt x="93" y="10"/>
                        <a:pt x="173" y="10"/>
                      </a:cubicBezTo>
                      <a:cubicBezTo>
                        <a:pt x="253" y="10"/>
                        <a:pt x="317" y="34"/>
                        <a:pt x="317" y="63"/>
                      </a:cubicBezTo>
                      <a:cubicBezTo>
                        <a:pt x="317" y="93"/>
                        <a:pt x="253" y="117"/>
                        <a:pt x="173" y="117"/>
                      </a:cubicBezTo>
                      <a:cubicBezTo>
                        <a:pt x="93" y="117"/>
                        <a:pt x="28" y="93"/>
                        <a:pt x="28" y="63"/>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97" name="Freeform 67"/>
                <p:cNvSpPr>
                  <a:spLocks noEditPoints="1"/>
                </p:cNvSpPr>
                <p:nvPr/>
              </p:nvSpPr>
              <p:spPr bwMode="auto">
                <a:xfrm>
                  <a:off x="4562475" y="1839913"/>
                  <a:ext cx="373063" cy="373063"/>
                </a:xfrm>
                <a:custGeom>
                  <a:avLst/>
                  <a:gdLst/>
                  <a:ahLst/>
                  <a:cxnLst>
                    <a:cxn ang="0">
                      <a:pos x="269" y="25"/>
                    </a:cxn>
                    <a:cxn ang="0">
                      <a:pos x="102" y="102"/>
                    </a:cxn>
                    <a:cxn ang="0">
                      <a:pos x="25" y="270"/>
                    </a:cxn>
                    <a:cxn ang="0">
                      <a:pos x="192" y="192"/>
                    </a:cxn>
                    <a:cxn ang="0">
                      <a:pos x="269" y="25"/>
                    </a:cxn>
                    <a:cxn ang="0">
                      <a:pos x="44" y="250"/>
                    </a:cxn>
                    <a:cxn ang="0">
                      <a:pos x="109" y="110"/>
                    </a:cxn>
                    <a:cxn ang="0">
                      <a:pos x="249" y="45"/>
                    </a:cxn>
                    <a:cxn ang="0">
                      <a:pos x="184" y="185"/>
                    </a:cxn>
                    <a:cxn ang="0">
                      <a:pos x="44" y="250"/>
                    </a:cxn>
                  </a:cxnLst>
                  <a:rect l="0" t="0" r="r" b="b"/>
                  <a:pathLst>
                    <a:path w="294" h="294">
                      <a:moveTo>
                        <a:pt x="269" y="25"/>
                      </a:moveTo>
                      <a:cubicBezTo>
                        <a:pt x="244" y="0"/>
                        <a:pt x="169" y="35"/>
                        <a:pt x="102" y="102"/>
                      </a:cubicBezTo>
                      <a:cubicBezTo>
                        <a:pt x="34" y="170"/>
                        <a:pt x="0" y="245"/>
                        <a:pt x="25" y="270"/>
                      </a:cubicBezTo>
                      <a:cubicBezTo>
                        <a:pt x="49" y="294"/>
                        <a:pt x="124" y="260"/>
                        <a:pt x="192" y="192"/>
                      </a:cubicBezTo>
                      <a:cubicBezTo>
                        <a:pt x="259" y="125"/>
                        <a:pt x="294" y="50"/>
                        <a:pt x="269" y="25"/>
                      </a:cubicBezTo>
                      <a:close/>
                      <a:moveTo>
                        <a:pt x="44" y="250"/>
                      </a:moveTo>
                      <a:cubicBezTo>
                        <a:pt x="24" y="229"/>
                        <a:pt x="53" y="166"/>
                        <a:pt x="109" y="110"/>
                      </a:cubicBezTo>
                      <a:cubicBezTo>
                        <a:pt x="166" y="53"/>
                        <a:pt x="228" y="24"/>
                        <a:pt x="249" y="45"/>
                      </a:cubicBezTo>
                      <a:cubicBezTo>
                        <a:pt x="270" y="66"/>
                        <a:pt x="241" y="129"/>
                        <a:pt x="184" y="185"/>
                      </a:cubicBezTo>
                      <a:cubicBezTo>
                        <a:pt x="128" y="242"/>
                        <a:pt x="65" y="271"/>
                        <a:pt x="44" y="250"/>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98" name="Freeform 68"/>
                <p:cNvSpPr>
                  <a:spLocks noEditPoints="1"/>
                </p:cNvSpPr>
                <p:nvPr/>
              </p:nvSpPr>
              <p:spPr bwMode="auto">
                <a:xfrm>
                  <a:off x="4562475" y="1839913"/>
                  <a:ext cx="373063" cy="373063"/>
                </a:xfrm>
                <a:custGeom>
                  <a:avLst/>
                  <a:gdLst/>
                  <a:ahLst/>
                  <a:cxnLst>
                    <a:cxn ang="0">
                      <a:pos x="269" y="270"/>
                    </a:cxn>
                    <a:cxn ang="0">
                      <a:pos x="192" y="102"/>
                    </a:cxn>
                    <a:cxn ang="0">
                      <a:pos x="25" y="25"/>
                    </a:cxn>
                    <a:cxn ang="0">
                      <a:pos x="102" y="192"/>
                    </a:cxn>
                    <a:cxn ang="0">
                      <a:pos x="269" y="270"/>
                    </a:cxn>
                    <a:cxn ang="0">
                      <a:pos x="44" y="45"/>
                    </a:cxn>
                    <a:cxn ang="0">
                      <a:pos x="184" y="110"/>
                    </a:cxn>
                    <a:cxn ang="0">
                      <a:pos x="249" y="250"/>
                    </a:cxn>
                    <a:cxn ang="0">
                      <a:pos x="109" y="185"/>
                    </a:cxn>
                    <a:cxn ang="0">
                      <a:pos x="44" y="45"/>
                    </a:cxn>
                  </a:cxnLst>
                  <a:rect l="0" t="0" r="r" b="b"/>
                  <a:pathLst>
                    <a:path w="294" h="294">
                      <a:moveTo>
                        <a:pt x="269" y="270"/>
                      </a:moveTo>
                      <a:cubicBezTo>
                        <a:pt x="294" y="245"/>
                        <a:pt x="259" y="170"/>
                        <a:pt x="192" y="102"/>
                      </a:cubicBezTo>
                      <a:cubicBezTo>
                        <a:pt x="124" y="35"/>
                        <a:pt x="49" y="0"/>
                        <a:pt x="25" y="25"/>
                      </a:cubicBezTo>
                      <a:cubicBezTo>
                        <a:pt x="0" y="50"/>
                        <a:pt x="34" y="125"/>
                        <a:pt x="102" y="192"/>
                      </a:cubicBezTo>
                      <a:cubicBezTo>
                        <a:pt x="169" y="260"/>
                        <a:pt x="244" y="294"/>
                        <a:pt x="269" y="270"/>
                      </a:cubicBezTo>
                      <a:close/>
                      <a:moveTo>
                        <a:pt x="44" y="45"/>
                      </a:moveTo>
                      <a:cubicBezTo>
                        <a:pt x="65" y="24"/>
                        <a:pt x="128" y="53"/>
                        <a:pt x="184" y="110"/>
                      </a:cubicBezTo>
                      <a:cubicBezTo>
                        <a:pt x="241" y="166"/>
                        <a:pt x="270" y="229"/>
                        <a:pt x="249" y="250"/>
                      </a:cubicBezTo>
                      <a:cubicBezTo>
                        <a:pt x="228" y="271"/>
                        <a:pt x="166" y="242"/>
                        <a:pt x="109" y="185"/>
                      </a:cubicBezTo>
                      <a:cubicBezTo>
                        <a:pt x="53" y="129"/>
                        <a:pt x="24" y="66"/>
                        <a:pt x="44" y="45"/>
                      </a:cubicBez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99" name="Oval 69"/>
                <p:cNvSpPr>
                  <a:spLocks noChangeArrowheads="1"/>
                </p:cNvSpPr>
                <p:nvPr/>
              </p:nvSpPr>
              <p:spPr bwMode="auto">
                <a:xfrm>
                  <a:off x="4714875" y="1993900"/>
                  <a:ext cx="68263" cy="66675"/>
                </a:xfrm>
                <a:prstGeom prst="ellipse">
                  <a:avLst/>
                </a:pr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203" name="Group 202"/>
            <p:cNvGrpSpPr/>
            <p:nvPr/>
          </p:nvGrpSpPr>
          <p:grpSpPr>
            <a:xfrm>
              <a:off x="5217171" y="2036373"/>
              <a:ext cx="470413" cy="402039"/>
              <a:chOff x="5217171" y="2036373"/>
              <a:chExt cx="470413" cy="402039"/>
            </a:xfrm>
          </p:grpSpPr>
          <p:grpSp>
            <p:nvGrpSpPr>
              <p:cNvPr id="175" name="Group 133"/>
              <p:cNvGrpSpPr/>
              <p:nvPr/>
            </p:nvGrpSpPr>
            <p:grpSpPr>
              <a:xfrm rot="4811506">
                <a:off x="5251358" y="2002186"/>
                <a:ext cx="402039" cy="470413"/>
                <a:chOff x="3008313" y="2062163"/>
                <a:chExt cx="466725" cy="546100"/>
              </a:xfrm>
              <a:solidFill>
                <a:schemeClr val="accent6"/>
              </a:solidFill>
            </p:grpSpPr>
            <p:sp>
              <p:nvSpPr>
                <p:cNvPr id="177" name="Oval 38"/>
                <p:cNvSpPr>
                  <a:spLocks noChangeArrowheads="1"/>
                </p:cNvSpPr>
                <p:nvPr/>
              </p:nvSpPr>
              <p:spPr bwMode="auto">
                <a:xfrm>
                  <a:off x="3008313" y="2062163"/>
                  <a:ext cx="466725" cy="465138"/>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78" name="Freeform 39"/>
                <p:cNvSpPr>
                  <a:spLocks/>
                </p:cNvSpPr>
                <p:nvPr/>
              </p:nvSpPr>
              <p:spPr bwMode="auto">
                <a:xfrm>
                  <a:off x="3236913" y="2495550"/>
                  <a:ext cx="120650" cy="112713"/>
                </a:xfrm>
                <a:custGeom>
                  <a:avLst/>
                  <a:gdLst/>
                  <a:ahLst/>
                  <a:cxnLst>
                    <a:cxn ang="0">
                      <a:pos x="76" y="0"/>
                    </a:cxn>
                    <a:cxn ang="0">
                      <a:pos x="69" y="71"/>
                    </a:cxn>
                    <a:cxn ang="0">
                      <a:pos x="0" y="12"/>
                    </a:cxn>
                    <a:cxn ang="0">
                      <a:pos x="76" y="0"/>
                    </a:cxn>
                  </a:cxnLst>
                  <a:rect l="0" t="0" r="r" b="b"/>
                  <a:pathLst>
                    <a:path w="76" h="71">
                      <a:moveTo>
                        <a:pt x="76" y="0"/>
                      </a:moveTo>
                      <a:lnTo>
                        <a:pt x="69" y="71"/>
                      </a:lnTo>
                      <a:lnTo>
                        <a:pt x="0" y="12"/>
                      </a:lnTo>
                      <a:lnTo>
                        <a:pt x="76"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02" name="Freeform 122"/>
              <p:cNvSpPr>
                <a:spLocks noEditPoints="1"/>
              </p:cNvSpPr>
              <p:nvPr/>
            </p:nvSpPr>
            <p:spPr bwMode="auto">
              <a:xfrm>
                <a:off x="5410723" y="2121768"/>
                <a:ext cx="147308" cy="211857"/>
              </a:xfrm>
              <a:custGeom>
                <a:avLst/>
                <a:gdLst/>
                <a:ahLst/>
                <a:cxnLst>
                  <a:cxn ang="0">
                    <a:pos x="41" y="29"/>
                  </a:cxn>
                  <a:cxn ang="0">
                    <a:pos x="23" y="50"/>
                  </a:cxn>
                  <a:cxn ang="0">
                    <a:pos x="23" y="55"/>
                  </a:cxn>
                  <a:cxn ang="0">
                    <a:pos x="32" y="55"/>
                  </a:cxn>
                  <a:cxn ang="0">
                    <a:pos x="34" y="57"/>
                  </a:cxn>
                  <a:cxn ang="0">
                    <a:pos x="32" y="59"/>
                  </a:cxn>
                  <a:cxn ang="0">
                    <a:pos x="9" y="59"/>
                  </a:cxn>
                  <a:cxn ang="0">
                    <a:pos x="7" y="57"/>
                  </a:cxn>
                  <a:cxn ang="0">
                    <a:pos x="9" y="55"/>
                  </a:cxn>
                  <a:cxn ang="0">
                    <a:pos x="18" y="55"/>
                  </a:cxn>
                  <a:cxn ang="0">
                    <a:pos x="18" y="50"/>
                  </a:cxn>
                  <a:cxn ang="0">
                    <a:pos x="0" y="29"/>
                  </a:cxn>
                  <a:cxn ang="0">
                    <a:pos x="0" y="25"/>
                  </a:cxn>
                  <a:cxn ang="0">
                    <a:pos x="2" y="23"/>
                  </a:cxn>
                  <a:cxn ang="0">
                    <a:pos x="4" y="25"/>
                  </a:cxn>
                  <a:cxn ang="0">
                    <a:pos x="4" y="29"/>
                  </a:cxn>
                  <a:cxn ang="0">
                    <a:pos x="20" y="45"/>
                  </a:cxn>
                  <a:cxn ang="0">
                    <a:pos x="36" y="29"/>
                  </a:cxn>
                  <a:cxn ang="0">
                    <a:pos x="36" y="25"/>
                  </a:cxn>
                  <a:cxn ang="0">
                    <a:pos x="39" y="23"/>
                  </a:cxn>
                  <a:cxn ang="0">
                    <a:pos x="41" y="25"/>
                  </a:cxn>
                  <a:cxn ang="0">
                    <a:pos x="41" y="29"/>
                  </a:cxn>
                  <a:cxn ang="0">
                    <a:pos x="32" y="29"/>
                  </a:cxn>
                  <a:cxn ang="0">
                    <a:pos x="20" y="41"/>
                  </a:cxn>
                  <a:cxn ang="0">
                    <a:pos x="9" y="29"/>
                  </a:cxn>
                  <a:cxn ang="0">
                    <a:pos x="9" y="11"/>
                  </a:cxn>
                  <a:cxn ang="0">
                    <a:pos x="20" y="0"/>
                  </a:cxn>
                  <a:cxn ang="0">
                    <a:pos x="32" y="11"/>
                  </a:cxn>
                  <a:cxn ang="0">
                    <a:pos x="32" y="29"/>
                  </a:cxn>
                </a:cxnLst>
                <a:rect l="0" t="0" r="r" b="b"/>
                <a:pathLst>
                  <a:path w="41" h="59">
                    <a:moveTo>
                      <a:pt x="41" y="29"/>
                    </a:moveTo>
                    <a:cubicBezTo>
                      <a:pt x="41" y="40"/>
                      <a:pt x="33" y="49"/>
                      <a:pt x="23" y="50"/>
                    </a:cubicBezTo>
                    <a:cubicBezTo>
                      <a:pt x="23" y="55"/>
                      <a:pt x="23" y="55"/>
                      <a:pt x="23" y="55"/>
                    </a:cubicBezTo>
                    <a:cubicBezTo>
                      <a:pt x="32" y="55"/>
                      <a:pt x="32" y="55"/>
                      <a:pt x="32" y="55"/>
                    </a:cubicBezTo>
                    <a:cubicBezTo>
                      <a:pt x="33" y="55"/>
                      <a:pt x="34" y="56"/>
                      <a:pt x="34" y="57"/>
                    </a:cubicBezTo>
                    <a:cubicBezTo>
                      <a:pt x="34" y="58"/>
                      <a:pt x="33" y="59"/>
                      <a:pt x="32" y="59"/>
                    </a:cubicBezTo>
                    <a:cubicBezTo>
                      <a:pt x="9" y="59"/>
                      <a:pt x="9" y="59"/>
                      <a:pt x="9" y="59"/>
                    </a:cubicBezTo>
                    <a:cubicBezTo>
                      <a:pt x="8" y="59"/>
                      <a:pt x="7" y="58"/>
                      <a:pt x="7" y="57"/>
                    </a:cubicBezTo>
                    <a:cubicBezTo>
                      <a:pt x="7" y="56"/>
                      <a:pt x="8" y="55"/>
                      <a:pt x="9" y="55"/>
                    </a:cubicBezTo>
                    <a:cubicBezTo>
                      <a:pt x="18" y="55"/>
                      <a:pt x="18" y="55"/>
                      <a:pt x="18" y="55"/>
                    </a:cubicBezTo>
                    <a:cubicBezTo>
                      <a:pt x="18" y="50"/>
                      <a:pt x="18" y="50"/>
                      <a:pt x="18" y="50"/>
                    </a:cubicBezTo>
                    <a:cubicBezTo>
                      <a:pt x="8" y="49"/>
                      <a:pt x="0" y="40"/>
                      <a:pt x="0" y="29"/>
                    </a:cubicBezTo>
                    <a:cubicBezTo>
                      <a:pt x="0" y="25"/>
                      <a:pt x="0" y="25"/>
                      <a:pt x="0" y="25"/>
                    </a:cubicBezTo>
                    <a:cubicBezTo>
                      <a:pt x="0" y="24"/>
                      <a:pt x="1" y="23"/>
                      <a:pt x="2" y="23"/>
                    </a:cubicBezTo>
                    <a:cubicBezTo>
                      <a:pt x="3" y="23"/>
                      <a:pt x="4" y="24"/>
                      <a:pt x="4" y="25"/>
                    </a:cubicBezTo>
                    <a:cubicBezTo>
                      <a:pt x="4" y="29"/>
                      <a:pt x="4" y="29"/>
                      <a:pt x="4" y="29"/>
                    </a:cubicBezTo>
                    <a:cubicBezTo>
                      <a:pt x="4" y="38"/>
                      <a:pt x="12" y="45"/>
                      <a:pt x="20" y="45"/>
                    </a:cubicBezTo>
                    <a:cubicBezTo>
                      <a:pt x="29" y="45"/>
                      <a:pt x="36" y="38"/>
                      <a:pt x="36" y="29"/>
                    </a:cubicBezTo>
                    <a:cubicBezTo>
                      <a:pt x="36" y="25"/>
                      <a:pt x="36" y="25"/>
                      <a:pt x="36" y="25"/>
                    </a:cubicBezTo>
                    <a:cubicBezTo>
                      <a:pt x="36" y="24"/>
                      <a:pt x="37" y="23"/>
                      <a:pt x="39" y="23"/>
                    </a:cubicBezTo>
                    <a:cubicBezTo>
                      <a:pt x="40" y="23"/>
                      <a:pt x="41" y="24"/>
                      <a:pt x="41" y="25"/>
                    </a:cubicBezTo>
                    <a:lnTo>
                      <a:pt x="41" y="29"/>
                    </a:lnTo>
                    <a:close/>
                    <a:moveTo>
                      <a:pt x="32" y="29"/>
                    </a:moveTo>
                    <a:cubicBezTo>
                      <a:pt x="32" y="36"/>
                      <a:pt x="27" y="41"/>
                      <a:pt x="20" y="41"/>
                    </a:cubicBezTo>
                    <a:cubicBezTo>
                      <a:pt x="14" y="41"/>
                      <a:pt x="9" y="36"/>
                      <a:pt x="9" y="29"/>
                    </a:cubicBezTo>
                    <a:cubicBezTo>
                      <a:pt x="9" y="11"/>
                      <a:pt x="9" y="11"/>
                      <a:pt x="9" y="11"/>
                    </a:cubicBezTo>
                    <a:cubicBezTo>
                      <a:pt x="9" y="5"/>
                      <a:pt x="14" y="0"/>
                      <a:pt x="20" y="0"/>
                    </a:cubicBezTo>
                    <a:cubicBezTo>
                      <a:pt x="27" y="0"/>
                      <a:pt x="32" y="5"/>
                      <a:pt x="32" y="11"/>
                    </a:cubicBezTo>
                    <a:lnTo>
                      <a:pt x="32" y="29"/>
                    </a:lnTo>
                    <a:close/>
                  </a:path>
                </a:pathLst>
              </a:custGeom>
              <a:solidFill>
                <a:schemeClr val="bg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5" name="Group 204"/>
            <p:cNvGrpSpPr/>
            <p:nvPr/>
          </p:nvGrpSpPr>
          <p:grpSpPr>
            <a:xfrm>
              <a:off x="5333287" y="1542252"/>
              <a:ext cx="544259" cy="463577"/>
              <a:chOff x="5333287" y="1542252"/>
              <a:chExt cx="544259" cy="463577"/>
            </a:xfrm>
          </p:grpSpPr>
          <p:grpSp>
            <p:nvGrpSpPr>
              <p:cNvPr id="168" name="Group 138"/>
              <p:cNvGrpSpPr/>
              <p:nvPr/>
            </p:nvGrpSpPr>
            <p:grpSpPr>
              <a:xfrm rot="4962133">
                <a:off x="5373628" y="1501911"/>
                <a:ext cx="463577" cy="544259"/>
                <a:chOff x="3767138" y="1962150"/>
                <a:chExt cx="538163" cy="631826"/>
              </a:xfrm>
              <a:solidFill>
                <a:schemeClr val="accent1"/>
              </a:solidFill>
            </p:grpSpPr>
            <p:sp>
              <p:nvSpPr>
                <p:cNvPr id="172" name="Oval 46"/>
                <p:cNvSpPr>
                  <a:spLocks noChangeArrowheads="1"/>
                </p:cNvSpPr>
                <p:nvPr/>
              </p:nvSpPr>
              <p:spPr bwMode="auto">
                <a:xfrm>
                  <a:off x="3767138" y="1962150"/>
                  <a:ext cx="538163" cy="53975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73" name="Freeform 47"/>
                <p:cNvSpPr>
                  <a:spLocks/>
                </p:cNvSpPr>
                <p:nvPr/>
              </p:nvSpPr>
              <p:spPr bwMode="auto">
                <a:xfrm>
                  <a:off x="4030663" y="2465388"/>
                  <a:ext cx="138113" cy="128588"/>
                </a:xfrm>
                <a:custGeom>
                  <a:avLst/>
                  <a:gdLst/>
                  <a:ahLst/>
                  <a:cxnLst>
                    <a:cxn ang="0">
                      <a:pos x="87" y="0"/>
                    </a:cxn>
                    <a:cxn ang="0">
                      <a:pos x="80" y="81"/>
                    </a:cxn>
                    <a:cxn ang="0">
                      <a:pos x="0" y="13"/>
                    </a:cxn>
                    <a:cxn ang="0">
                      <a:pos x="87" y="0"/>
                    </a:cxn>
                  </a:cxnLst>
                  <a:rect l="0" t="0" r="r" b="b"/>
                  <a:pathLst>
                    <a:path w="87" h="81">
                      <a:moveTo>
                        <a:pt x="87" y="0"/>
                      </a:moveTo>
                      <a:lnTo>
                        <a:pt x="80" y="81"/>
                      </a:lnTo>
                      <a:lnTo>
                        <a:pt x="0" y="13"/>
                      </a:lnTo>
                      <a:lnTo>
                        <a:pt x="87"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04" name="Freeform 182"/>
              <p:cNvSpPr>
                <a:spLocks noEditPoints="1"/>
              </p:cNvSpPr>
              <p:nvPr/>
            </p:nvSpPr>
            <p:spPr bwMode="auto">
              <a:xfrm>
                <a:off x="5511852" y="1652040"/>
                <a:ext cx="258936" cy="241925"/>
              </a:xfrm>
              <a:custGeom>
                <a:avLst/>
                <a:gdLst/>
                <a:ahLst/>
                <a:cxnLst>
                  <a:cxn ang="0">
                    <a:pos x="70" y="24"/>
                  </a:cxn>
                  <a:cxn ang="0">
                    <a:pos x="29" y="50"/>
                  </a:cxn>
                  <a:cxn ang="0">
                    <a:pos x="0" y="26"/>
                  </a:cxn>
                  <a:cxn ang="0">
                    <a:pos x="42" y="0"/>
                  </a:cxn>
                  <a:cxn ang="0">
                    <a:pos x="70" y="24"/>
                  </a:cxn>
                  <a:cxn ang="0">
                    <a:pos x="70" y="74"/>
                  </a:cxn>
                  <a:cxn ang="0">
                    <a:pos x="42" y="98"/>
                  </a:cxn>
                  <a:cxn ang="0">
                    <a:pos x="0" y="72"/>
                  </a:cxn>
                  <a:cxn ang="0">
                    <a:pos x="29" y="50"/>
                  </a:cxn>
                  <a:cxn ang="0">
                    <a:pos x="70" y="74"/>
                  </a:cxn>
                  <a:cxn ang="0">
                    <a:pos x="109" y="104"/>
                  </a:cxn>
                  <a:cxn ang="0">
                    <a:pos x="70" y="128"/>
                  </a:cxn>
                  <a:cxn ang="0">
                    <a:pos x="70" y="128"/>
                  </a:cxn>
                  <a:cxn ang="0">
                    <a:pos x="70" y="128"/>
                  </a:cxn>
                  <a:cxn ang="0">
                    <a:pos x="70" y="128"/>
                  </a:cxn>
                  <a:cxn ang="0">
                    <a:pos x="70" y="128"/>
                  </a:cxn>
                  <a:cxn ang="0">
                    <a:pos x="29" y="104"/>
                  </a:cxn>
                  <a:cxn ang="0">
                    <a:pos x="29" y="95"/>
                  </a:cxn>
                  <a:cxn ang="0">
                    <a:pos x="42" y="102"/>
                  </a:cxn>
                  <a:cxn ang="0">
                    <a:pos x="70" y="78"/>
                  </a:cxn>
                  <a:cxn ang="0">
                    <a:pos x="70" y="78"/>
                  </a:cxn>
                  <a:cxn ang="0">
                    <a:pos x="70" y="78"/>
                  </a:cxn>
                  <a:cxn ang="0">
                    <a:pos x="70" y="78"/>
                  </a:cxn>
                  <a:cxn ang="0">
                    <a:pos x="70" y="78"/>
                  </a:cxn>
                  <a:cxn ang="0">
                    <a:pos x="98" y="102"/>
                  </a:cxn>
                  <a:cxn ang="0">
                    <a:pos x="109" y="95"/>
                  </a:cxn>
                  <a:cxn ang="0">
                    <a:pos x="109" y="104"/>
                  </a:cxn>
                  <a:cxn ang="0">
                    <a:pos x="137" y="26"/>
                  </a:cxn>
                  <a:cxn ang="0">
                    <a:pos x="111" y="50"/>
                  </a:cxn>
                  <a:cxn ang="0">
                    <a:pos x="70" y="24"/>
                  </a:cxn>
                  <a:cxn ang="0">
                    <a:pos x="98" y="0"/>
                  </a:cxn>
                  <a:cxn ang="0">
                    <a:pos x="137" y="26"/>
                  </a:cxn>
                  <a:cxn ang="0">
                    <a:pos x="137" y="72"/>
                  </a:cxn>
                  <a:cxn ang="0">
                    <a:pos x="98" y="98"/>
                  </a:cxn>
                  <a:cxn ang="0">
                    <a:pos x="70" y="74"/>
                  </a:cxn>
                  <a:cxn ang="0">
                    <a:pos x="111" y="50"/>
                  </a:cxn>
                  <a:cxn ang="0">
                    <a:pos x="137" y="72"/>
                  </a:cxn>
                </a:cxnLst>
                <a:rect l="0" t="0" r="r" b="b"/>
                <a:pathLst>
                  <a:path w="137" h="128">
                    <a:moveTo>
                      <a:pt x="70" y="24"/>
                    </a:moveTo>
                    <a:lnTo>
                      <a:pt x="29" y="50"/>
                    </a:lnTo>
                    <a:lnTo>
                      <a:pt x="0" y="26"/>
                    </a:lnTo>
                    <a:lnTo>
                      <a:pt x="42" y="0"/>
                    </a:lnTo>
                    <a:lnTo>
                      <a:pt x="70" y="24"/>
                    </a:lnTo>
                    <a:close/>
                    <a:moveTo>
                      <a:pt x="70" y="74"/>
                    </a:moveTo>
                    <a:lnTo>
                      <a:pt x="42" y="98"/>
                    </a:lnTo>
                    <a:lnTo>
                      <a:pt x="0" y="72"/>
                    </a:lnTo>
                    <a:lnTo>
                      <a:pt x="29" y="50"/>
                    </a:lnTo>
                    <a:lnTo>
                      <a:pt x="70" y="74"/>
                    </a:lnTo>
                    <a:close/>
                    <a:moveTo>
                      <a:pt x="109" y="104"/>
                    </a:moveTo>
                    <a:lnTo>
                      <a:pt x="70" y="128"/>
                    </a:lnTo>
                    <a:lnTo>
                      <a:pt x="70" y="128"/>
                    </a:lnTo>
                    <a:lnTo>
                      <a:pt x="70" y="128"/>
                    </a:lnTo>
                    <a:lnTo>
                      <a:pt x="70" y="128"/>
                    </a:lnTo>
                    <a:lnTo>
                      <a:pt x="70" y="128"/>
                    </a:lnTo>
                    <a:lnTo>
                      <a:pt x="29" y="104"/>
                    </a:lnTo>
                    <a:lnTo>
                      <a:pt x="29" y="95"/>
                    </a:lnTo>
                    <a:lnTo>
                      <a:pt x="42" y="102"/>
                    </a:lnTo>
                    <a:lnTo>
                      <a:pt x="70" y="78"/>
                    </a:lnTo>
                    <a:lnTo>
                      <a:pt x="70" y="78"/>
                    </a:lnTo>
                    <a:lnTo>
                      <a:pt x="70" y="78"/>
                    </a:lnTo>
                    <a:lnTo>
                      <a:pt x="70" y="78"/>
                    </a:lnTo>
                    <a:lnTo>
                      <a:pt x="70" y="78"/>
                    </a:lnTo>
                    <a:lnTo>
                      <a:pt x="98" y="102"/>
                    </a:lnTo>
                    <a:lnTo>
                      <a:pt x="109" y="95"/>
                    </a:lnTo>
                    <a:lnTo>
                      <a:pt x="109" y="104"/>
                    </a:lnTo>
                    <a:close/>
                    <a:moveTo>
                      <a:pt x="137" y="26"/>
                    </a:moveTo>
                    <a:lnTo>
                      <a:pt x="111" y="50"/>
                    </a:lnTo>
                    <a:lnTo>
                      <a:pt x="70" y="24"/>
                    </a:lnTo>
                    <a:lnTo>
                      <a:pt x="98" y="0"/>
                    </a:lnTo>
                    <a:lnTo>
                      <a:pt x="137" y="26"/>
                    </a:lnTo>
                    <a:close/>
                    <a:moveTo>
                      <a:pt x="137" y="72"/>
                    </a:moveTo>
                    <a:lnTo>
                      <a:pt x="98" y="98"/>
                    </a:lnTo>
                    <a:lnTo>
                      <a:pt x="70" y="74"/>
                    </a:lnTo>
                    <a:lnTo>
                      <a:pt x="111" y="50"/>
                    </a:lnTo>
                    <a:lnTo>
                      <a:pt x="137" y="72"/>
                    </a:lnTo>
                    <a:close/>
                  </a:path>
                </a:pathLst>
              </a:custGeom>
              <a:solidFill>
                <a:schemeClr val="bg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6" name="Group 205"/>
            <p:cNvGrpSpPr/>
            <p:nvPr/>
          </p:nvGrpSpPr>
          <p:grpSpPr>
            <a:xfrm rot="19118639">
              <a:off x="6957556" y="686168"/>
              <a:ext cx="308771" cy="361403"/>
              <a:chOff x="5615428" y="1751587"/>
              <a:chExt cx="481354" cy="563403"/>
            </a:xfrm>
          </p:grpSpPr>
          <p:grpSp>
            <p:nvGrpSpPr>
              <p:cNvPr id="207" name="Group 146"/>
              <p:cNvGrpSpPr/>
              <p:nvPr/>
            </p:nvGrpSpPr>
            <p:grpSpPr>
              <a:xfrm rot="2284575">
                <a:off x="5615428" y="1751587"/>
                <a:ext cx="481354" cy="563403"/>
                <a:chOff x="5338763" y="1651000"/>
                <a:chExt cx="558800" cy="654050"/>
              </a:xfrm>
              <a:solidFill>
                <a:schemeClr val="accent3"/>
              </a:solidFill>
            </p:grpSpPr>
            <p:sp>
              <p:nvSpPr>
                <p:cNvPr id="214" name="Oval 48"/>
                <p:cNvSpPr>
                  <a:spLocks noChangeArrowheads="1"/>
                </p:cNvSpPr>
                <p:nvPr/>
              </p:nvSpPr>
              <p:spPr bwMode="auto">
                <a:xfrm>
                  <a:off x="5338763" y="1651000"/>
                  <a:ext cx="558800" cy="55880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15" name="Freeform 49"/>
                <p:cNvSpPr>
                  <a:spLocks/>
                </p:cNvSpPr>
                <p:nvPr/>
              </p:nvSpPr>
              <p:spPr bwMode="auto">
                <a:xfrm>
                  <a:off x="5480050" y="2171700"/>
                  <a:ext cx="142875" cy="133350"/>
                </a:xfrm>
                <a:custGeom>
                  <a:avLst/>
                  <a:gdLst/>
                  <a:ahLst/>
                  <a:cxnLst>
                    <a:cxn ang="0">
                      <a:pos x="0" y="0"/>
                    </a:cxn>
                    <a:cxn ang="0">
                      <a:pos x="7" y="84"/>
                    </a:cxn>
                    <a:cxn ang="0">
                      <a:pos x="90" y="14"/>
                    </a:cxn>
                    <a:cxn ang="0">
                      <a:pos x="0" y="0"/>
                    </a:cxn>
                  </a:cxnLst>
                  <a:rect l="0" t="0" r="r" b="b"/>
                  <a:pathLst>
                    <a:path w="90" h="84">
                      <a:moveTo>
                        <a:pt x="0" y="0"/>
                      </a:moveTo>
                      <a:lnTo>
                        <a:pt x="7" y="84"/>
                      </a:lnTo>
                      <a:lnTo>
                        <a:pt x="90" y="14"/>
                      </a:lnTo>
                      <a:lnTo>
                        <a:pt x="0" y="0"/>
                      </a:ln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8" name="Group 147"/>
              <p:cNvGrpSpPr/>
              <p:nvPr/>
            </p:nvGrpSpPr>
            <p:grpSpPr>
              <a:xfrm>
                <a:off x="5770691" y="1837106"/>
                <a:ext cx="225635" cy="332299"/>
                <a:chOff x="5495925" y="1727200"/>
                <a:chExt cx="261938" cy="385763"/>
              </a:xfrm>
            </p:grpSpPr>
            <p:sp>
              <p:nvSpPr>
                <p:cNvPr id="209" name="Oval 60"/>
                <p:cNvSpPr>
                  <a:spLocks noChangeArrowheads="1"/>
                </p:cNvSpPr>
                <p:nvPr/>
              </p:nvSpPr>
              <p:spPr bwMode="auto">
                <a:xfrm>
                  <a:off x="5586413" y="1757363"/>
                  <a:ext cx="88900" cy="88900"/>
                </a:xfrm>
                <a:prstGeom prst="ellipse">
                  <a:avLst/>
                </a:pr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10" name="Freeform 61"/>
                <p:cNvSpPr>
                  <a:spLocks/>
                </p:cNvSpPr>
                <p:nvPr/>
              </p:nvSpPr>
              <p:spPr bwMode="auto">
                <a:xfrm>
                  <a:off x="5618163" y="1824038"/>
                  <a:ext cx="139700" cy="288925"/>
                </a:xfrm>
                <a:custGeom>
                  <a:avLst/>
                  <a:gdLst/>
                  <a:ahLst/>
                  <a:cxnLst>
                    <a:cxn ang="0">
                      <a:pos x="0" y="6"/>
                    </a:cxn>
                    <a:cxn ang="0">
                      <a:pos x="73" y="198"/>
                    </a:cxn>
                    <a:cxn ang="0">
                      <a:pos x="107" y="229"/>
                    </a:cxn>
                    <a:cxn ang="0">
                      <a:pos x="24" y="0"/>
                    </a:cxn>
                    <a:cxn ang="0">
                      <a:pos x="0" y="6"/>
                    </a:cxn>
                  </a:cxnLst>
                  <a:rect l="0" t="0" r="r" b="b"/>
                  <a:pathLst>
                    <a:path w="110" h="229">
                      <a:moveTo>
                        <a:pt x="0" y="6"/>
                      </a:moveTo>
                      <a:cubicBezTo>
                        <a:pt x="0" y="8"/>
                        <a:pt x="73" y="198"/>
                        <a:pt x="73" y="198"/>
                      </a:cubicBezTo>
                      <a:cubicBezTo>
                        <a:pt x="73" y="198"/>
                        <a:pt x="103" y="229"/>
                        <a:pt x="107" y="229"/>
                      </a:cubicBezTo>
                      <a:cubicBezTo>
                        <a:pt x="110" y="229"/>
                        <a:pt x="24" y="0"/>
                        <a:pt x="24" y="0"/>
                      </a:cubicBezTo>
                      <a:lnTo>
                        <a:pt x="0" y="6"/>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11" name="Freeform 62"/>
                <p:cNvSpPr>
                  <a:spLocks/>
                </p:cNvSpPr>
                <p:nvPr/>
              </p:nvSpPr>
              <p:spPr bwMode="auto">
                <a:xfrm>
                  <a:off x="5495925" y="1824038"/>
                  <a:ext cx="149225" cy="285750"/>
                </a:xfrm>
                <a:custGeom>
                  <a:avLst/>
                  <a:gdLst/>
                  <a:ahLst/>
                  <a:cxnLst>
                    <a:cxn ang="0">
                      <a:pos x="93" y="8"/>
                    </a:cxn>
                    <a:cxn ang="0">
                      <a:pos x="25" y="155"/>
                    </a:cxn>
                    <a:cxn ang="0">
                      <a:pos x="0" y="180"/>
                    </a:cxn>
                    <a:cxn ang="0">
                      <a:pos x="8" y="146"/>
                    </a:cxn>
                    <a:cxn ang="0">
                      <a:pos x="73" y="0"/>
                    </a:cxn>
                    <a:cxn ang="0">
                      <a:pos x="94" y="6"/>
                    </a:cxn>
                    <a:cxn ang="0">
                      <a:pos x="93" y="8"/>
                    </a:cxn>
                  </a:cxnLst>
                  <a:rect l="0" t="0" r="r" b="b"/>
                  <a:pathLst>
                    <a:path w="94" h="180">
                      <a:moveTo>
                        <a:pt x="93" y="8"/>
                      </a:moveTo>
                      <a:lnTo>
                        <a:pt x="25" y="155"/>
                      </a:lnTo>
                      <a:lnTo>
                        <a:pt x="0" y="180"/>
                      </a:lnTo>
                      <a:lnTo>
                        <a:pt x="8" y="146"/>
                      </a:lnTo>
                      <a:lnTo>
                        <a:pt x="73" y="0"/>
                      </a:lnTo>
                      <a:lnTo>
                        <a:pt x="94" y="6"/>
                      </a:lnTo>
                      <a:lnTo>
                        <a:pt x="93" y="8"/>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12" name="Freeform 63"/>
                <p:cNvSpPr>
                  <a:spLocks/>
                </p:cNvSpPr>
                <p:nvPr/>
              </p:nvSpPr>
              <p:spPr bwMode="auto">
                <a:xfrm>
                  <a:off x="5495925" y="1824038"/>
                  <a:ext cx="149225" cy="285750"/>
                </a:xfrm>
                <a:custGeom>
                  <a:avLst/>
                  <a:gdLst/>
                  <a:ahLst/>
                  <a:cxnLst>
                    <a:cxn ang="0">
                      <a:pos x="93" y="8"/>
                    </a:cxn>
                    <a:cxn ang="0">
                      <a:pos x="25" y="155"/>
                    </a:cxn>
                    <a:cxn ang="0">
                      <a:pos x="0" y="180"/>
                    </a:cxn>
                    <a:cxn ang="0">
                      <a:pos x="8" y="146"/>
                    </a:cxn>
                    <a:cxn ang="0">
                      <a:pos x="73" y="0"/>
                    </a:cxn>
                    <a:cxn ang="0">
                      <a:pos x="94" y="6"/>
                    </a:cxn>
                  </a:cxnLst>
                  <a:rect l="0" t="0" r="r" b="b"/>
                  <a:pathLst>
                    <a:path w="94" h="180">
                      <a:moveTo>
                        <a:pt x="93" y="8"/>
                      </a:moveTo>
                      <a:lnTo>
                        <a:pt x="25" y="155"/>
                      </a:lnTo>
                      <a:lnTo>
                        <a:pt x="0" y="180"/>
                      </a:lnTo>
                      <a:lnTo>
                        <a:pt x="8" y="146"/>
                      </a:lnTo>
                      <a:lnTo>
                        <a:pt x="73" y="0"/>
                      </a:lnTo>
                      <a:lnTo>
                        <a:pt x="94" y="6"/>
                      </a:lnTo>
                    </a:path>
                  </a:pathLst>
                </a:custGeom>
                <a:no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13" name="Freeform 64"/>
                <p:cNvSpPr>
                  <a:spLocks/>
                </p:cNvSpPr>
                <p:nvPr/>
              </p:nvSpPr>
              <p:spPr bwMode="auto">
                <a:xfrm>
                  <a:off x="5626100" y="1727200"/>
                  <a:ext cx="15875" cy="47625"/>
                </a:xfrm>
                <a:custGeom>
                  <a:avLst/>
                  <a:gdLst/>
                  <a:ahLst/>
                  <a:cxnLst>
                    <a:cxn ang="0">
                      <a:pos x="13" y="32"/>
                    </a:cxn>
                    <a:cxn ang="0">
                      <a:pos x="7" y="38"/>
                    </a:cxn>
                    <a:cxn ang="0">
                      <a:pos x="7" y="38"/>
                    </a:cxn>
                    <a:cxn ang="0">
                      <a:pos x="0" y="32"/>
                    </a:cxn>
                    <a:cxn ang="0">
                      <a:pos x="0" y="6"/>
                    </a:cxn>
                    <a:cxn ang="0">
                      <a:pos x="7" y="0"/>
                    </a:cxn>
                    <a:cxn ang="0">
                      <a:pos x="7" y="0"/>
                    </a:cxn>
                    <a:cxn ang="0">
                      <a:pos x="13" y="6"/>
                    </a:cxn>
                    <a:cxn ang="0">
                      <a:pos x="13" y="32"/>
                    </a:cxn>
                  </a:cxnLst>
                  <a:rect l="0" t="0" r="r" b="b"/>
                  <a:pathLst>
                    <a:path w="13" h="38">
                      <a:moveTo>
                        <a:pt x="13" y="32"/>
                      </a:moveTo>
                      <a:cubicBezTo>
                        <a:pt x="13" y="35"/>
                        <a:pt x="10" y="38"/>
                        <a:pt x="7" y="38"/>
                      </a:cubicBezTo>
                      <a:cubicBezTo>
                        <a:pt x="7" y="38"/>
                        <a:pt x="7" y="38"/>
                        <a:pt x="7" y="38"/>
                      </a:cubicBezTo>
                      <a:cubicBezTo>
                        <a:pt x="3" y="38"/>
                        <a:pt x="0" y="35"/>
                        <a:pt x="0" y="32"/>
                      </a:cubicBezTo>
                      <a:cubicBezTo>
                        <a:pt x="0" y="6"/>
                        <a:pt x="0" y="6"/>
                        <a:pt x="0" y="6"/>
                      </a:cubicBezTo>
                      <a:cubicBezTo>
                        <a:pt x="0" y="2"/>
                        <a:pt x="3" y="0"/>
                        <a:pt x="7" y="0"/>
                      </a:cubicBezTo>
                      <a:cubicBezTo>
                        <a:pt x="7" y="0"/>
                        <a:pt x="7" y="0"/>
                        <a:pt x="7" y="0"/>
                      </a:cubicBezTo>
                      <a:cubicBezTo>
                        <a:pt x="10" y="0"/>
                        <a:pt x="13" y="2"/>
                        <a:pt x="13" y="6"/>
                      </a:cubicBezTo>
                      <a:lnTo>
                        <a:pt x="13" y="32"/>
                      </a:lnTo>
                      <a:close/>
                    </a:path>
                  </a:pathLst>
                </a:custGeom>
                <a:solidFill>
                  <a:srgbClr val="F2F2F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sp>
        <p:nvSpPr>
          <p:cNvPr id="217" name="Rectangle 216"/>
          <p:cNvSpPr/>
          <p:nvPr/>
        </p:nvSpPr>
        <p:spPr>
          <a:xfrm>
            <a:off x="2929525" y="3950883"/>
            <a:ext cx="461665" cy="332399"/>
          </a:xfrm>
          <a:prstGeom prst="rect">
            <a:avLst/>
          </a:prstGeom>
        </p:spPr>
        <p:txBody>
          <a:bodyPr wrap="none" lIns="0" tIns="0" rIns="0" bIns="0">
            <a:spAutoFit/>
          </a:bodyPr>
          <a:lstStyle/>
          <a:p>
            <a:pPr>
              <a:lnSpc>
                <a:spcPct val="120000"/>
              </a:lnSpc>
            </a:pPr>
            <a:r>
              <a:rPr lang="en-US" dirty="0">
                <a:solidFill>
                  <a:schemeClr val="accent2"/>
                </a:solidFill>
                <a:latin typeface="Arial" panose="020B0604020202020204" pitchFamily="34" charset="0"/>
                <a:ea typeface="微软雅黑" panose="020B0503020204020204" pitchFamily="34" charset="-122"/>
                <a:sym typeface="Arial" panose="020B0604020202020204" pitchFamily="34" charset="0"/>
              </a:rPr>
              <a:t>80%</a:t>
            </a:r>
            <a:endParaRPr lang="en-US" sz="11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218" name="Rectangle 217"/>
          <p:cNvSpPr/>
          <p:nvPr/>
        </p:nvSpPr>
        <p:spPr>
          <a:xfrm>
            <a:off x="7367949" y="3950883"/>
            <a:ext cx="461665" cy="332399"/>
          </a:xfrm>
          <a:prstGeom prst="rect">
            <a:avLst/>
          </a:prstGeom>
        </p:spPr>
        <p:txBody>
          <a:bodyPr wrap="none" lIns="0" tIns="0" rIns="0" bIns="0">
            <a:spAutoFit/>
          </a:bodyPr>
          <a:lstStyle/>
          <a:p>
            <a:pPr>
              <a:lnSpc>
                <a:spcPct val="120000"/>
              </a:lnSpc>
            </a:pPr>
            <a:r>
              <a:rPr lang="en-US" dirty="0">
                <a:solidFill>
                  <a:schemeClr val="accent1"/>
                </a:solidFill>
                <a:latin typeface="Arial" panose="020B0604020202020204" pitchFamily="34" charset="0"/>
                <a:ea typeface="微软雅黑" panose="020B0503020204020204" pitchFamily="34" charset="-122"/>
                <a:sym typeface="Arial" panose="020B0604020202020204" pitchFamily="34" charset="0"/>
              </a:rPr>
              <a:t>50%</a:t>
            </a:r>
            <a:endParaRPr lang="en-US" sz="11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19" name="Group 218"/>
          <p:cNvGrpSpPr/>
          <p:nvPr/>
        </p:nvGrpSpPr>
        <p:grpSpPr>
          <a:xfrm>
            <a:off x="3450363" y="3904316"/>
            <a:ext cx="1857537" cy="390854"/>
            <a:chOff x="609600" y="2841943"/>
            <a:chExt cx="2660838" cy="559774"/>
          </a:xfrm>
        </p:grpSpPr>
        <p:grpSp>
          <p:nvGrpSpPr>
            <p:cNvPr id="220" name="Group 184"/>
            <p:cNvGrpSpPr/>
            <p:nvPr/>
          </p:nvGrpSpPr>
          <p:grpSpPr>
            <a:xfrm>
              <a:off x="609600" y="2841943"/>
              <a:ext cx="260742" cy="559774"/>
              <a:chOff x="6213475" y="1668463"/>
              <a:chExt cx="227013" cy="487362"/>
            </a:xfrm>
            <a:solidFill>
              <a:schemeClr val="accent1"/>
            </a:solidFill>
          </p:grpSpPr>
          <p:sp>
            <p:nvSpPr>
              <p:cNvPr id="248"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49"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1" name="Group 184"/>
            <p:cNvGrpSpPr/>
            <p:nvPr/>
          </p:nvGrpSpPr>
          <p:grpSpPr>
            <a:xfrm>
              <a:off x="876277" y="2841943"/>
              <a:ext cx="260742" cy="559774"/>
              <a:chOff x="6213475" y="1668463"/>
              <a:chExt cx="227013" cy="487362"/>
            </a:xfrm>
            <a:solidFill>
              <a:schemeClr val="accent1"/>
            </a:solidFill>
          </p:grpSpPr>
          <p:sp>
            <p:nvSpPr>
              <p:cNvPr id="246"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4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2" name="Group 184"/>
            <p:cNvGrpSpPr/>
            <p:nvPr/>
          </p:nvGrpSpPr>
          <p:grpSpPr>
            <a:xfrm>
              <a:off x="1142954" y="2841943"/>
              <a:ext cx="260742" cy="559774"/>
              <a:chOff x="6213475" y="1668463"/>
              <a:chExt cx="227013" cy="487362"/>
            </a:xfrm>
            <a:solidFill>
              <a:schemeClr val="accent1"/>
            </a:solidFill>
          </p:grpSpPr>
          <p:sp>
            <p:nvSpPr>
              <p:cNvPr id="244"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4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3" name="Group 184"/>
            <p:cNvGrpSpPr/>
            <p:nvPr/>
          </p:nvGrpSpPr>
          <p:grpSpPr>
            <a:xfrm>
              <a:off x="1409631" y="2841943"/>
              <a:ext cx="260742" cy="559774"/>
              <a:chOff x="6213475" y="1668463"/>
              <a:chExt cx="227013" cy="487362"/>
            </a:xfrm>
            <a:solidFill>
              <a:schemeClr val="accent1"/>
            </a:solidFill>
          </p:grpSpPr>
          <p:sp>
            <p:nvSpPr>
              <p:cNvPr id="242"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4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4" name="Group 184"/>
            <p:cNvGrpSpPr/>
            <p:nvPr/>
          </p:nvGrpSpPr>
          <p:grpSpPr>
            <a:xfrm>
              <a:off x="1676308" y="2841943"/>
              <a:ext cx="260742" cy="559774"/>
              <a:chOff x="6213475" y="1668463"/>
              <a:chExt cx="227013" cy="487362"/>
            </a:xfrm>
            <a:solidFill>
              <a:schemeClr val="accent1"/>
            </a:solidFill>
          </p:grpSpPr>
          <p:sp>
            <p:nvSpPr>
              <p:cNvPr id="240"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41"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5" name="Group 184"/>
            <p:cNvGrpSpPr/>
            <p:nvPr/>
          </p:nvGrpSpPr>
          <p:grpSpPr>
            <a:xfrm>
              <a:off x="1942985" y="2841943"/>
              <a:ext cx="260742" cy="559774"/>
              <a:chOff x="6213475" y="1668463"/>
              <a:chExt cx="227013" cy="487362"/>
            </a:xfrm>
            <a:solidFill>
              <a:schemeClr val="accent1"/>
            </a:solidFill>
          </p:grpSpPr>
          <p:sp>
            <p:nvSpPr>
              <p:cNvPr id="238"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39"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6" name="Group 184"/>
            <p:cNvGrpSpPr/>
            <p:nvPr/>
          </p:nvGrpSpPr>
          <p:grpSpPr>
            <a:xfrm>
              <a:off x="2209662" y="2841943"/>
              <a:ext cx="260742" cy="559774"/>
              <a:chOff x="6213475" y="1668463"/>
              <a:chExt cx="227013" cy="487362"/>
            </a:xfrm>
            <a:solidFill>
              <a:schemeClr val="accent1"/>
            </a:solidFill>
          </p:grpSpPr>
          <p:sp>
            <p:nvSpPr>
              <p:cNvPr id="236"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37"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7" name="Group 184"/>
            <p:cNvGrpSpPr/>
            <p:nvPr/>
          </p:nvGrpSpPr>
          <p:grpSpPr>
            <a:xfrm>
              <a:off x="2476339" y="2841943"/>
              <a:ext cx="260742" cy="559774"/>
              <a:chOff x="6213475" y="1668463"/>
              <a:chExt cx="227013" cy="487362"/>
            </a:xfrm>
            <a:solidFill>
              <a:schemeClr val="accent1"/>
            </a:solidFill>
          </p:grpSpPr>
          <p:sp>
            <p:nvSpPr>
              <p:cNvPr id="234" name="Oval 98"/>
              <p:cNvSpPr>
                <a:spLocks noChangeArrowheads="1"/>
              </p:cNvSpPr>
              <p:nvPr/>
            </p:nvSpPr>
            <p:spPr bwMode="auto">
              <a:xfrm>
                <a:off x="6291263" y="1668463"/>
                <a:ext cx="73025" cy="73025"/>
              </a:xfrm>
              <a:prstGeom prst="ellipse">
                <a:avLst/>
              </a:pr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35"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solidFill>
                <a:schemeClr val="accent2"/>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8" name="Group 184"/>
            <p:cNvGrpSpPr/>
            <p:nvPr/>
          </p:nvGrpSpPr>
          <p:grpSpPr>
            <a:xfrm>
              <a:off x="2743016" y="2841943"/>
              <a:ext cx="260742" cy="559774"/>
              <a:chOff x="6213475" y="1668463"/>
              <a:chExt cx="227013" cy="487362"/>
            </a:xfrm>
            <a:solidFill>
              <a:schemeClr val="bg1">
                <a:lumMod val="75000"/>
              </a:schemeClr>
            </a:solidFill>
          </p:grpSpPr>
          <p:sp>
            <p:nvSpPr>
              <p:cNvPr id="232" name="Oval 98"/>
              <p:cNvSpPr>
                <a:spLocks noChangeArrowheads="1"/>
              </p:cNvSpPr>
              <p:nvPr/>
            </p:nvSpPr>
            <p:spPr bwMode="auto">
              <a:xfrm>
                <a:off x="6291263" y="1668463"/>
                <a:ext cx="73025" cy="73025"/>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33" name="Freeform 99"/>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29" name="Group 184"/>
            <p:cNvGrpSpPr/>
            <p:nvPr/>
          </p:nvGrpSpPr>
          <p:grpSpPr>
            <a:xfrm>
              <a:off x="3009696" y="2841943"/>
              <a:ext cx="260742" cy="559774"/>
              <a:chOff x="6213475" y="1668463"/>
              <a:chExt cx="227013" cy="487362"/>
            </a:xfrm>
            <a:solidFill>
              <a:schemeClr val="bg1">
                <a:lumMod val="75000"/>
              </a:schemeClr>
            </a:solidFill>
          </p:grpSpPr>
          <p:sp>
            <p:nvSpPr>
              <p:cNvPr id="230" name="Oval 229"/>
              <p:cNvSpPr>
                <a:spLocks noChangeArrowheads="1"/>
              </p:cNvSpPr>
              <p:nvPr/>
            </p:nvSpPr>
            <p:spPr bwMode="auto">
              <a:xfrm>
                <a:off x="6291263" y="1668463"/>
                <a:ext cx="73025" cy="73025"/>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31" name="Freeform 230"/>
              <p:cNvSpPr>
                <a:spLocks/>
              </p:cNvSpPr>
              <p:nvPr/>
            </p:nvSpPr>
            <p:spPr bwMode="auto">
              <a:xfrm>
                <a:off x="6213475" y="1757363"/>
                <a:ext cx="227013" cy="398462"/>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250" name="Group 154"/>
          <p:cNvGrpSpPr/>
          <p:nvPr/>
        </p:nvGrpSpPr>
        <p:grpSpPr>
          <a:xfrm>
            <a:off x="5448229" y="3892919"/>
            <a:ext cx="1796439" cy="413647"/>
            <a:chOff x="5932686" y="2855964"/>
            <a:chExt cx="2449314" cy="563870"/>
          </a:xfrm>
        </p:grpSpPr>
        <p:grpSp>
          <p:nvGrpSpPr>
            <p:cNvPr id="251" name="Group 179"/>
            <p:cNvGrpSpPr/>
            <p:nvPr/>
          </p:nvGrpSpPr>
          <p:grpSpPr>
            <a:xfrm>
              <a:off x="5932686" y="2855964"/>
              <a:ext cx="220321" cy="563870"/>
              <a:chOff x="5054600" y="1652588"/>
              <a:chExt cx="187325" cy="479424"/>
            </a:xfrm>
            <a:solidFill>
              <a:schemeClr val="accent4"/>
            </a:solidFill>
          </p:grpSpPr>
          <p:sp>
            <p:nvSpPr>
              <p:cNvPr id="27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80"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2" name="Group 179"/>
            <p:cNvGrpSpPr/>
            <p:nvPr/>
          </p:nvGrpSpPr>
          <p:grpSpPr>
            <a:xfrm>
              <a:off x="6180352" y="2855964"/>
              <a:ext cx="220321" cy="563870"/>
              <a:chOff x="5054600" y="1652588"/>
              <a:chExt cx="187325" cy="479424"/>
            </a:xfrm>
            <a:solidFill>
              <a:schemeClr val="accent4"/>
            </a:solidFill>
          </p:grpSpPr>
          <p:sp>
            <p:nvSpPr>
              <p:cNvPr id="27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78"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3" name="Group 179"/>
            <p:cNvGrpSpPr/>
            <p:nvPr/>
          </p:nvGrpSpPr>
          <p:grpSpPr>
            <a:xfrm>
              <a:off x="6428018" y="2855964"/>
              <a:ext cx="220321" cy="563870"/>
              <a:chOff x="5054600" y="1652588"/>
              <a:chExt cx="187325" cy="479424"/>
            </a:xfrm>
            <a:solidFill>
              <a:schemeClr val="accent4"/>
            </a:solidFill>
          </p:grpSpPr>
          <p:sp>
            <p:nvSpPr>
              <p:cNvPr id="275"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76"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4" name="Group 179"/>
            <p:cNvGrpSpPr/>
            <p:nvPr/>
          </p:nvGrpSpPr>
          <p:grpSpPr>
            <a:xfrm>
              <a:off x="6675684" y="2855964"/>
              <a:ext cx="220321" cy="563870"/>
              <a:chOff x="5054600" y="1652588"/>
              <a:chExt cx="187325" cy="479424"/>
            </a:xfrm>
            <a:solidFill>
              <a:schemeClr val="accent4"/>
            </a:solidFill>
          </p:grpSpPr>
          <p:sp>
            <p:nvSpPr>
              <p:cNvPr id="27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74"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5" name="Group 179"/>
            <p:cNvGrpSpPr/>
            <p:nvPr/>
          </p:nvGrpSpPr>
          <p:grpSpPr>
            <a:xfrm>
              <a:off x="6923350" y="2855964"/>
              <a:ext cx="220321" cy="563870"/>
              <a:chOff x="5054600" y="1652588"/>
              <a:chExt cx="187325" cy="479424"/>
            </a:xfrm>
            <a:solidFill>
              <a:schemeClr val="accent4"/>
            </a:solidFill>
          </p:grpSpPr>
          <p:sp>
            <p:nvSpPr>
              <p:cNvPr id="27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72" name="Oval 97"/>
              <p:cNvSpPr>
                <a:spLocks noChangeArrowheads="1"/>
              </p:cNvSpPr>
              <p:nvPr/>
            </p:nvSpPr>
            <p:spPr bwMode="auto">
              <a:xfrm>
                <a:off x="5110163" y="1652588"/>
                <a:ext cx="74613" cy="76200"/>
              </a:xfrm>
              <a:prstGeom prst="ellipse">
                <a:avLst/>
              </a:prstGeom>
              <a:solidFill>
                <a:schemeClr val="accent1"/>
              </a:solid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6" name="Group 179"/>
            <p:cNvGrpSpPr/>
            <p:nvPr/>
          </p:nvGrpSpPr>
          <p:grpSpPr>
            <a:xfrm>
              <a:off x="7171017" y="2855964"/>
              <a:ext cx="220321" cy="563870"/>
              <a:chOff x="5054600" y="1652588"/>
              <a:chExt cx="187325" cy="479424"/>
            </a:xfrm>
            <a:solidFill>
              <a:schemeClr val="bg1">
                <a:lumMod val="75000"/>
              </a:schemeClr>
            </a:solidFill>
          </p:grpSpPr>
          <p:sp>
            <p:nvSpPr>
              <p:cNvPr id="26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70"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7" name="Group 179"/>
            <p:cNvGrpSpPr/>
            <p:nvPr/>
          </p:nvGrpSpPr>
          <p:grpSpPr>
            <a:xfrm>
              <a:off x="7418683" y="2855964"/>
              <a:ext cx="220321" cy="563870"/>
              <a:chOff x="5054600" y="1652588"/>
              <a:chExt cx="187325" cy="479424"/>
            </a:xfrm>
            <a:solidFill>
              <a:schemeClr val="bg1">
                <a:lumMod val="75000"/>
              </a:schemeClr>
            </a:solidFill>
          </p:grpSpPr>
          <p:sp>
            <p:nvSpPr>
              <p:cNvPr id="267"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68"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8" name="Group 179"/>
            <p:cNvGrpSpPr/>
            <p:nvPr/>
          </p:nvGrpSpPr>
          <p:grpSpPr>
            <a:xfrm>
              <a:off x="7666349" y="2855964"/>
              <a:ext cx="220321" cy="563870"/>
              <a:chOff x="5054600" y="1652588"/>
              <a:chExt cx="187325" cy="479424"/>
            </a:xfrm>
            <a:solidFill>
              <a:schemeClr val="bg1">
                <a:lumMod val="75000"/>
              </a:schemeClr>
            </a:solidFill>
          </p:grpSpPr>
          <p:sp>
            <p:nvSpPr>
              <p:cNvPr id="265"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66"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59" name="Group 179"/>
            <p:cNvGrpSpPr/>
            <p:nvPr/>
          </p:nvGrpSpPr>
          <p:grpSpPr>
            <a:xfrm>
              <a:off x="7914015" y="2855964"/>
              <a:ext cx="220321" cy="563870"/>
              <a:chOff x="5054600" y="1652588"/>
              <a:chExt cx="187325" cy="479424"/>
            </a:xfrm>
            <a:solidFill>
              <a:schemeClr val="bg1">
                <a:lumMod val="75000"/>
              </a:schemeClr>
            </a:solidFill>
          </p:grpSpPr>
          <p:sp>
            <p:nvSpPr>
              <p:cNvPr id="263"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64"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60" name="Group 179"/>
            <p:cNvGrpSpPr/>
            <p:nvPr/>
          </p:nvGrpSpPr>
          <p:grpSpPr>
            <a:xfrm>
              <a:off x="8161679" y="2855964"/>
              <a:ext cx="220321" cy="563870"/>
              <a:chOff x="5054600" y="1652588"/>
              <a:chExt cx="187325" cy="479424"/>
            </a:xfrm>
            <a:solidFill>
              <a:schemeClr val="bg1">
                <a:lumMod val="75000"/>
              </a:schemeClr>
            </a:solidFill>
          </p:grpSpPr>
          <p:sp>
            <p:nvSpPr>
              <p:cNvPr id="26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62"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114605" tIns="57303" rIns="114605" bIns="57303"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285" name="TextBox 284"/>
          <p:cNvSpPr txBox="1"/>
          <p:nvPr/>
        </p:nvSpPr>
        <p:spPr>
          <a:xfrm>
            <a:off x="5738471" y="2548058"/>
            <a:ext cx="2175634" cy="221599"/>
          </a:xfrm>
          <a:prstGeom prst="rect">
            <a:avLst/>
          </a:prstGeom>
          <a:noFill/>
        </p:spPr>
        <p:txBody>
          <a:bodyPr wrap="square" lIns="0" tIns="0" rIns="0" bIns="0" rtlCol="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1" name="TextBox 284"/>
          <p:cNvSpPr txBox="1"/>
          <p:nvPr/>
        </p:nvSpPr>
        <p:spPr>
          <a:xfrm>
            <a:off x="5738471" y="3008198"/>
            <a:ext cx="2175634" cy="221599"/>
          </a:xfrm>
          <a:prstGeom prst="rect">
            <a:avLst/>
          </a:prstGeom>
          <a:noFill/>
        </p:spPr>
        <p:txBody>
          <a:bodyPr wrap="square" lIns="0" tIns="0" rIns="0" bIns="0" rtlCol="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2" name="TextBox 284"/>
          <p:cNvSpPr txBox="1"/>
          <p:nvPr/>
        </p:nvSpPr>
        <p:spPr>
          <a:xfrm>
            <a:off x="5738471" y="3468338"/>
            <a:ext cx="2175634" cy="221599"/>
          </a:xfrm>
          <a:prstGeom prst="rect">
            <a:avLst/>
          </a:prstGeom>
          <a:noFill/>
        </p:spPr>
        <p:txBody>
          <a:bodyPr wrap="square" lIns="0" tIns="0" rIns="0" bIns="0" rtlCol="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3"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84"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75604259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18" presetClass="entr" presetSubtype="3" fill="hold" nodeType="afterEffect">
                                  <p:stCondLst>
                                    <p:cond delay="0"/>
                                  </p:stCondLst>
                                  <p:childTnLst>
                                    <p:set>
                                      <p:cBhvr>
                                        <p:cTn id="11" dur="1" fill="hold">
                                          <p:stCondLst>
                                            <p:cond delay="0"/>
                                          </p:stCondLst>
                                        </p:cTn>
                                        <p:tgtEl>
                                          <p:spTgt spid="216"/>
                                        </p:tgtEl>
                                        <p:attrNameLst>
                                          <p:attrName>style.visibility</p:attrName>
                                        </p:attrNameLst>
                                      </p:cBhvr>
                                      <p:to>
                                        <p:strVal val="visible"/>
                                      </p:to>
                                    </p:set>
                                    <p:animEffect transition="in" filter="strips(upRight)">
                                      <p:cBhvr>
                                        <p:cTn id="12" dur="500"/>
                                        <p:tgtEl>
                                          <p:spTgt spid="216"/>
                                        </p:tgtEl>
                                      </p:cBhvr>
                                    </p:animEffect>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285"/>
                                        </p:tgtEl>
                                        <p:attrNameLst>
                                          <p:attrName>style.visibility</p:attrName>
                                        </p:attrNameLst>
                                      </p:cBhvr>
                                      <p:to>
                                        <p:strVal val="visible"/>
                                      </p:to>
                                    </p:set>
                                    <p:animEffect transition="in" filter="wipe(right)">
                                      <p:cBhvr>
                                        <p:cTn id="16" dur="500"/>
                                        <p:tgtEl>
                                          <p:spTgt spid="285"/>
                                        </p:tgtEl>
                                      </p:cBhvr>
                                    </p:animEffect>
                                  </p:childTnLst>
                                </p:cTn>
                              </p:par>
                            </p:childTnLst>
                          </p:cTn>
                        </p:par>
                        <p:par>
                          <p:cTn id="17" fill="hold">
                            <p:stCondLst>
                              <p:cond delay="1500"/>
                            </p:stCondLst>
                            <p:childTnLst>
                              <p:par>
                                <p:cTn id="18" presetID="22" presetClass="entr" presetSubtype="2" fill="hold" grpId="0" nodeType="afterEffect">
                                  <p:stCondLst>
                                    <p:cond delay="0"/>
                                  </p:stCondLst>
                                  <p:childTnLst>
                                    <p:set>
                                      <p:cBhvr>
                                        <p:cTn id="19" dur="1" fill="hold">
                                          <p:stCondLst>
                                            <p:cond delay="0"/>
                                          </p:stCondLst>
                                        </p:cTn>
                                        <p:tgtEl>
                                          <p:spTgt spid="281"/>
                                        </p:tgtEl>
                                        <p:attrNameLst>
                                          <p:attrName>style.visibility</p:attrName>
                                        </p:attrNameLst>
                                      </p:cBhvr>
                                      <p:to>
                                        <p:strVal val="visible"/>
                                      </p:to>
                                    </p:set>
                                    <p:animEffect transition="in" filter="wipe(right)">
                                      <p:cBhvr>
                                        <p:cTn id="20" dur="500"/>
                                        <p:tgtEl>
                                          <p:spTgt spid="281"/>
                                        </p:tgtEl>
                                      </p:cBhvr>
                                    </p:animEffect>
                                  </p:childTnLst>
                                </p:cTn>
                              </p:par>
                            </p:childTnLst>
                          </p:cTn>
                        </p:par>
                        <p:par>
                          <p:cTn id="21" fill="hold">
                            <p:stCondLst>
                              <p:cond delay="2000"/>
                            </p:stCondLst>
                            <p:childTnLst>
                              <p:par>
                                <p:cTn id="22" presetID="22" presetClass="entr" presetSubtype="2" fill="hold" grpId="0" nodeType="afterEffect">
                                  <p:stCondLst>
                                    <p:cond delay="0"/>
                                  </p:stCondLst>
                                  <p:childTnLst>
                                    <p:set>
                                      <p:cBhvr>
                                        <p:cTn id="23" dur="1" fill="hold">
                                          <p:stCondLst>
                                            <p:cond delay="0"/>
                                          </p:stCondLst>
                                        </p:cTn>
                                        <p:tgtEl>
                                          <p:spTgt spid="282"/>
                                        </p:tgtEl>
                                        <p:attrNameLst>
                                          <p:attrName>style.visibility</p:attrName>
                                        </p:attrNameLst>
                                      </p:cBhvr>
                                      <p:to>
                                        <p:strVal val="visible"/>
                                      </p:to>
                                    </p:set>
                                    <p:animEffect transition="in" filter="wipe(right)">
                                      <p:cBhvr>
                                        <p:cTn id="24" dur="500"/>
                                        <p:tgtEl>
                                          <p:spTgt spid="282"/>
                                        </p:tgtEl>
                                      </p:cBhvr>
                                    </p:animEffect>
                                  </p:childTnLst>
                                </p:cTn>
                              </p:par>
                            </p:childTnLst>
                          </p:cTn>
                        </p:par>
                        <p:par>
                          <p:cTn id="25" fill="hold">
                            <p:stCondLst>
                              <p:cond delay="2500"/>
                            </p:stCondLst>
                            <p:childTnLst>
                              <p:par>
                                <p:cTn id="26" presetID="12" presetClass="entr" presetSubtype="4" fill="hold" nodeType="afterEffect">
                                  <p:stCondLst>
                                    <p:cond delay="0"/>
                                  </p:stCondLst>
                                  <p:childTnLst>
                                    <p:set>
                                      <p:cBhvr>
                                        <p:cTn id="27" dur="1" fill="hold">
                                          <p:stCondLst>
                                            <p:cond delay="0"/>
                                          </p:stCondLst>
                                        </p:cTn>
                                        <p:tgtEl>
                                          <p:spTgt spid="250"/>
                                        </p:tgtEl>
                                        <p:attrNameLst>
                                          <p:attrName>style.visibility</p:attrName>
                                        </p:attrNameLst>
                                      </p:cBhvr>
                                      <p:to>
                                        <p:strVal val="visible"/>
                                      </p:to>
                                    </p:set>
                                    <p:animEffect transition="in" filter="slide(fromBottom)">
                                      <p:cBhvr>
                                        <p:cTn id="28" dur="500"/>
                                        <p:tgtEl>
                                          <p:spTgt spid="250"/>
                                        </p:tgtEl>
                                      </p:cBhvr>
                                    </p:animEffect>
                                  </p:childTnLst>
                                </p:cTn>
                              </p:par>
                            </p:childTnLst>
                          </p:cTn>
                        </p:par>
                        <p:par>
                          <p:cTn id="29" fill="hold">
                            <p:stCondLst>
                              <p:cond delay="3000"/>
                            </p:stCondLst>
                            <p:childTnLst>
                              <p:par>
                                <p:cTn id="30" presetID="53" presetClass="entr" presetSubtype="0" fill="hold" grpId="0" nodeType="afterEffect">
                                  <p:stCondLst>
                                    <p:cond delay="0"/>
                                  </p:stCondLst>
                                  <p:childTnLst>
                                    <p:set>
                                      <p:cBhvr>
                                        <p:cTn id="31" dur="1" fill="hold">
                                          <p:stCondLst>
                                            <p:cond delay="0"/>
                                          </p:stCondLst>
                                        </p:cTn>
                                        <p:tgtEl>
                                          <p:spTgt spid="218"/>
                                        </p:tgtEl>
                                        <p:attrNameLst>
                                          <p:attrName>style.visibility</p:attrName>
                                        </p:attrNameLst>
                                      </p:cBhvr>
                                      <p:to>
                                        <p:strVal val="visible"/>
                                      </p:to>
                                    </p:set>
                                    <p:anim calcmode="lin" valueType="num">
                                      <p:cBhvr>
                                        <p:cTn id="32" dur="500" fill="hold"/>
                                        <p:tgtEl>
                                          <p:spTgt spid="218"/>
                                        </p:tgtEl>
                                        <p:attrNameLst>
                                          <p:attrName>ppt_w</p:attrName>
                                        </p:attrNameLst>
                                      </p:cBhvr>
                                      <p:tavLst>
                                        <p:tav tm="0">
                                          <p:val>
                                            <p:fltVal val="0"/>
                                          </p:val>
                                        </p:tav>
                                        <p:tav tm="100000">
                                          <p:val>
                                            <p:strVal val="#ppt_w"/>
                                          </p:val>
                                        </p:tav>
                                      </p:tavLst>
                                    </p:anim>
                                    <p:anim calcmode="lin" valueType="num">
                                      <p:cBhvr>
                                        <p:cTn id="33" dur="500" fill="hold"/>
                                        <p:tgtEl>
                                          <p:spTgt spid="218"/>
                                        </p:tgtEl>
                                        <p:attrNameLst>
                                          <p:attrName>ppt_h</p:attrName>
                                        </p:attrNameLst>
                                      </p:cBhvr>
                                      <p:tavLst>
                                        <p:tav tm="0">
                                          <p:val>
                                            <p:fltVal val="0"/>
                                          </p:val>
                                        </p:tav>
                                        <p:tav tm="100000">
                                          <p:val>
                                            <p:strVal val="#ppt_h"/>
                                          </p:val>
                                        </p:tav>
                                      </p:tavLst>
                                    </p:anim>
                                    <p:animEffect transition="in" filter="fade">
                                      <p:cBhvr>
                                        <p:cTn id="34" dur="500"/>
                                        <p:tgtEl>
                                          <p:spTgt spid="218"/>
                                        </p:tgtEl>
                                      </p:cBhvr>
                                    </p:animEffect>
                                  </p:childTnLst>
                                </p:cTn>
                              </p:par>
                            </p:childTnLst>
                          </p:cTn>
                        </p:par>
                        <p:par>
                          <p:cTn id="35" fill="hold">
                            <p:stCondLst>
                              <p:cond delay="3500"/>
                            </p:stCondLst>
                            <p:childTnLst>
                              <p:par>
                                <p:cTn id="36" presetID="12" presetClass="entr" presetSubtype="4" fill="hold" nodeType="afterEffect">
                                  <p:stCondLst>
                                    <p:cond delay="0"/>
                                  </p:stCondLst>
                                  <p:childTnLst>
                                    <p:set>
                                      <p:cBhvr>
                                        <p:cTn id="37" dur="1" fill="hold">
                                          <p:stCondLst>
                                            <p:cond delay="0"/>
                                          </p:stCondLst>
                                        </p:cTn>
                                        <p:tgtEl>
                                          <p:spTgt spid="219"/>
                                        </p:tgtEl>
                                        <p:attrNameLst>
                                          <p:attrName>style.visibility</p:attrName>
                                        </p:attrNameLst>
                                      </p:cBhvr>
                                      <p:to>
                                        <p:strVal val="visible"/>
                                      </p:to>
                                    </p:set>
                                    <p:animEffect transition="in" filter="slide(fromBottom)">
                                      <p:cBhvr>
                                        <p:cTn id="38" dur="500"/>
                                        <p:tgtEl>
                                          <p:spTgt spid="219"/>
                                        </p:tgtEl>
                                      </p:cBhvr>
                                    </p:animEffect>
                                  </p:childTnLst>
                                </p:cTn>
                              </p:par>
                            </p:childTnLst>
                          </p:cTn>
                        </p:par>
                        <p:par>
                          <p:cTn id="39" fill="hold">
                            <p:stCondLst>
                              <p:cond delay="4000"/>
                            </p:stCondLst>
                            <p:childTnLst>
                              <p:par>
                                <p:cTn id="40" presetID="53" presetClass="entr" presetSubtype="0" fill="hold" grpId="0" nodeType="afterEffect">
                                  <p:stCondLst>
                                    <p:cond delay="0"/>
                                  </p:stCondLst>
                                  <p:childTnLst>
                                    <p:set>
                                      <p:cBhvr>
                                        <p:cTn id="41" dur="1" fill="hold">
                                          <p:stCondLst>
                                            <p:cond delay="0"/>
                                          </p:stCondLst>
                                        </p:cTn>
                                        <p:tgtEl>
                                          <p:spTgt spid="217"/>
                                        </p:tgtEl>
                                        <p:attrNameLst>
                                          <p:attrName>style.visibility</p:attrName>
                                        </p:attrNameLst>
                                      </p:cBhvr>
                                      <p:to>
                                        <p:strVal val="visible"/>
                                      </p:to>
                                    </p:set>
                                    <p:anim calcmode="lin" valueType="num">
                                      <p:cBhvr>
                                        <p:cTn id="42" dur="500" fill="hold"/>
                                        <p:tgtEl>
                                          <p:spTgt spid="217"/>
                                        </p:tgtEl>
                                        <p:attrNameLst>
                                          <p:attrName>ppt_w</p:attrName>
                                        </p:attrNameLst>
                                      </p:cBhvr>
                                      <p:tavLst>
                                        <p:tav tm="0">
                                          <p:val>
                                            <p:fltVal val="0"/>
                                          </p:val>
                                        </p:tav>
                                        <p:tav tm="100000">
                                          <p:val>
                                            <p:strVal val="#ppt_w"/>
                                          </p:val>
                                        </p:tav>
                                      </p:tavLst>
                                    </p:anim>
                                    <p:anim calcmode="lin" valueType="num">
                                      <p:cBhvr>
                                        <p:cTn id="43" dur="500" fill="hold"/>
                                        <p:tgtEl>
                                          <p:spTgt spid="217"/>
                                        </p:tgtEl>
                                        <p:attrNameLst>
                                          <p:attrName>ppt_h</p:attrName>
                                        </p:attrNameLst>
                                      </p:cBhvr>
                                      <p:tavLst>
                                        <p:tav tm="0">
                                          <p:val>
                                            <p:fltVal val="0"/>
                                          </p:val>
                                        </p:tav>
                                        <p:tav tm="100000">
                                          <p:val>
                                            <p:strVal val="#ppt_h"/>
                                          </p:val>
                                        </p:tav>
                                      </p:tavLst>
                                    </p:anim>
                                    <p:animEffect transition="in" filter="fade">
                                      <p:cBhvr>
                                        <p:cTn id="44" dur="500"/>
                                        <p:tgtEl>
                                          <p:spTgt spid="2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 grpId="0"/>
      <p:bldP spid="218" grpId="0"/>
      <p:bldP spid="285" grpId="0"/>
      <p:bldP spid="281" grpId="0"/>
      <p:bldP spid="28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7" name="Straight Connector 6"/>
          <p:cNvCxnSpPr/>
          <p:nvPr/>
        </p:nvCxnSpPr>
        <p:spPr>
          <a:xfrm flipV="1">
            <a:off x="5206662" y="2538793"/>
            <a:ext cx="0" cy="398735"/>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a:off x="5206662" y="2543509"/>
            <a:ext cx="360382"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H="1" flipV="1">
            <a:off x="3968816" y="2538793"/>
            <a:ext cx="5846" cy="398735"/>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H="1">
            <a:off x="3608433" y="2543509"/>
            <a:ext cx="360382"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2823258" y="3527565"/>
            <a:ext cx="1" cy="546805"/>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H="1">
            <a:off x="6374076" y="3527565"/>
            <a:ext cx="1" cy="546805"/>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6856191" y="3172369"/>
            <a:ext cx="897682" cy="184666"/>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6638179" y="3344699"/>
            <a:ext cx="1333704" cy="443198"/>
          </a:xfrm>
          <a:prstGeom prst="rect">
            <a:avLst/>
          </a:prstGeom>
          <a:noFill/>
        </p:spPr>
        <p:txBody>
          <a:bodyPr wrap="square" lIns="0" tIns="0" rIns="0" bIns="0" rtlCol="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1557314" y="3144003"/>
            <a:ext cx="897682" cy="184666"/>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339305" y="3316335"/>
            <a:ext cx="1333704" cy="443198"/>
          </a:xfrm>
          <a:prstGeom prst="rect">
            <a:avLst/>
          </a:prstGeom>
          <a:noFill/>
        </p:spPr>
        <p:txBody>
          <a:bodyPr wrap="square" lIns="0" tIns="0" rIns="0" bIns="0" rtlCol="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Box 21"/>
          <p:cNvSpPr txBox="1"/>
          <p:nvPr/>
        </p:nvSpPr>
        <p:spPr>
          <a:xfrm>
            <a:off x="4123959" y="1770155"/>
            <a:ext cx="897682" cy="184666"/>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2494574" y="2080618"/>
            <a:ext cx="897682" cy="184666"/>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2181514" y="2252949"/>
            <a:ext cx="1333704" cy="443198"/>
          </a:xfrm>
          <a:prstGeom prst="rect">
            <a:avLst/>
          </a:prstGeom>
          <a:noFill/>
        </p:spPr>
        <p:txBody>
          <a:bodyPr wrap="square" lIns="0" tIns="0" rIns="0" bIns="0" rtlCol="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Box 24"/>
          <p:cNvSpPr txBox="1"/>
          <p:nvPr/>
        </p:nvSpPr>
        <p:spPr>
          <a:xfrm>
            <a:off x="5887887" y="2071607"/>
            <a:ext cx="897682" cy="184666"/>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669876" y="2243938"/>
            <a:ext cx="1333704" cy="443198"/>
          </a:xfrm>
          <a:prstGeom prst="rect">
            <a:avLst/>
          </a:prstGeom>
          <a:noFill/>
        </p:spPr>
        <p:txBody>
          <a:bodyPr wrap="square" lIns="0" tIns="0" rIns="0" bIns="0" rtlCol="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3878601" y="1932497"/>
            <a:ext cx="1333704" cy="443198"/>
          </a:xfrm>
          <a:prstGeom prst="rect">
            <a:avLst/>
          </a:prstGeom>
          <a:noFill/>
        </p:spPr>
        <p:txBody>
          <a:bodyPr wrap="square" lIns="0" tIns="0" rIns="0" bIns="0" rtlCol="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directly.ent</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68" name="Straight Connector 67"/>
          <p:cNvCxnSpPr/>
          <p:nvPr/>
        </p:nvCxnSpPr>
        <p:spPr>
          <a:xfrm>
            <a:off x="2825596" y="4077706"/>
            <a:ext cx="782837"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a:off x="5591238" y="4074369"/>
            <a:ext cx="782837" cy="0"/>
          </a:xfrm>
          <a:prstGeom prst="line">
            <a:avLst/>
          </a:prstGeom>
          <a:ln w="1905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74" name="AutoShape 44"/>
          <p:cNvSpPr>
            <a:spLocks/>
          </p:cNvSpPr>
          <p:nvPr/>
        </p:nvSpPr>
        <p:spPr bwMode="auto">
          <a:xfrm>
            <a:off x="2715809" y="1687130"/>
            <a:ext cx="357466" cy="34208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20" y="19326"/>
                </a:moveTo>
                <a:cubicBezTo>
                  <a:pt x="21574" y="19434"/>
                  <a:pt x="21599" y="19552"/>
                  <a:pt x="21599" y="19677"/>
                </a:cubicBezTo>
                <a:cubicBezTo>
                  <a:pt x="21599" y="19974"/>
                  <a:pt x="21492" y="20237"/>
                  <a:pt x="21274" y="20463"/>
                </a:cubicBezTo>
                <a:lnTo>
                  <a:pt x="20490" y="21235"/>
                </a:lnTo>
                <a:cubicBezTo>
                  <a:pt x="20281" y="21461"/>
                  <a:pt x="20026" y="21574"/>
                  <a:pt x="19720" y="21574"/>
                </a:cubicBezTo>
                <a:lnTo>
                  <a:pt x="19664" y="21574"/>
                </a:lnTo>
                <a:cubicBezTo>
                  <a:pt x="19350" y="21537"/>
                  <a:pt x="19081" y="21396"/>
                  <a:pt x="18866" y="21153"/>
                </a:cubicBezTo>
                <a:lnTo>
                  <a:pt x="12700" y="13222"/>
                </a:lnTo>
                <a:cubicBezTo>
                  <a:pt x="11958" y="13870"/>
                  <a:pt x="11265" y="14438"/>
                  <a:pt x="10623" y="14927"/>
                </a:cubicBezTo>
                <a:cubicBezTo>
                  <a:pt x="9975" y="15413"/>
                  <a:pt x="9366" y="15835"/>
                  <a:pt x="8789" y="16188"/>
                </a:cubicBezTo>
                <a:lnTo>
                  <a:pt x="9261" y="19988"/>
                </a:lnTo>
                <a:lnTo>
                  <a:pt x="9261" y="20124"/>
                </a:lnTo>
                <a:cubicBezTo>
                  <a:pt x="9261" y="20423"/>
                  <a:pt x="9162" y="20672"/>
                  <a:pt x="8964" y="20870"/>
                </a:cubicBezTo>
                <a:lnTo>
                  <a:pt x="8546" y="21289"/>
                </a:lnTo>
                <a:cubicBezTo>
                  <a:pt x="8339" y="21498"/>
                  <a:pt x="8076" y="21599"/>
                  <a:pt x="7762" y="21599"/>
                </a:cubicBezTo>
                <a:lnTo>
                  <a:pt x="7705" y="21599"/>
                </a:lnTo>
                <a:cubicBezTo>
                  <a:pt x="7354" y="21563"/>
                  <a:pt x="7088" y="21424"/>
                  <a:pt x="6907" y="21178"/>
                </a:cubicBezTo>
                <a:lnTo>
                  <a:pt x="4131" y="17500"/>
                </a:lnTo>
                <a:lnTo>
                  <a:pt x="418" y="14695"/>
                </a:lnTo>
                <a:cubicBezTo>
                  <a:pt x="155" y="14472"/>
                  <a:pt x="16" y="14201"/>
                  <a:pt x="0" y="13884"/>
                </a:cubicBezTo>
                <a:lnTo>
                  <a:pt x="0" y="13833"/>
                </a:lnTo>
                <a:cubicBezTo>
                  <a:pt x="0" y="13550"/>
                  <a:pt x="104" y="13293"/>
                  <a:pt x="311" y="13059"/>
                </a:cubicBezTo>
                <a:lnTo>
                  <a:pt x="715" y="12668"/>
                </a:lnTo>
                <a:cubicBezTo>
                  <a:pt x="897" y="12439"/>
                  <a:pt x="1151" y="12332"/>
                  <a:pt x="1477" y="12340"/>
                </a:cubicBezTo>
                <a:cubicBezTo>
                  <a:pt x="1550" y="12340"/>
                  <a:pt x="1596" y="12352"/>
                  <a:pt x="1612" y="12369"/>
                </a:cubicBezTo>
                <a:lnTo>
                  <a:pt x="5407" y="12801"/>
                </a:lnTo>
                <a:cubicBezTo>
                  <a:pt x="5761" y="12233"/>
                  <a:pt x="6180" y="11625"/>
                  <a:pt x="6672" y="10983"/>
                </a:cubicBezTo>
                <a:cubicBezTo>
                  <a:pt x="7167" y="10336"/>
                  <a:pt x="7733" y="9655"/>
                  <a:pt x="8376" y="8931"/>
                </a:cubicBezTo>
                <a:lnTo>
                  <a:pt x="478" y="2748"/>
                </a:lnTo>
                <a:cubicBezTo>
                  <a:pt x="195" y="2521"/>
                  <a:pt x="59" y="2256"/>
                  <a:pt x="59" y="1950"/>
                </a:cubicBezTo>
                <a:lnTo>
                  <a:pt x="59" y="1894"/>
                </a:lnTo>
                <a:cubicBezTo>
                  <a:pt x="59" y="1614"/>
                  <a:pt x="161" y="1354"/>
                  <a:pt x="370" y="1111"/>
                </a:cubicBezTo>
                <a:lnTo>
                  <a:pt x="1140" y="336"/>
                </a:lnTo>
                <a:cubicBezTo>
                  <a:pt x="1383" y="130"/>
                  <a:pt x="1641" y="25"/>
                  <a:pt x="1910" y="25"/>
                </a:cubicBezTo>
                <a:lnTo>
                  <a:pt x="2088" y="25"/>
                </a:lnTo>
                <a:cubicBezTo>
                  <a:pt x="2153" y="25"/>
                  <a:pt x="2215" y="45"/>
                  <a:pt x="2269" y="79"/>
                </a:cubicBezTo>
                <a:lnTo>
                  <a:pt x="13147" y="4045"/>
                </a:lnTo>
                <a:lnTo>
                  <a:pt x="15193" y="2030"/>
                </a:lnTo>
                <a:cubicBezTo>
                  <a:pt x="15827" y="1396"/>
                  <a:pt x="16551" y="901"/>
                  <a:pt x="17375" y="540"/>
                </a:cubicBezTo>
                <a:cubicBezTo>
                  <a:pt x="18195" y="180"/>
                  <a:pt x="18951" y="0"/>
                  <a:pt x="19636" y="0"/>
                </a:cubicBezTo>
                <a:cubicBezTo>
                  <a:pt x="20284" y="0"/>
                  <a:pt x="20779" y="166"/>
                  <a:pt x="21113" y="500"/>
                </a:cubicBezTo>
                <a:cubicBezTo>
                  <a:pt x="21291" y="661"/>
                  <a:pt x="21418" y="870"/>
                  <a:pt x="21492" y="1125"/>
                </a:cubicBezTo>
                <a:cubicBezTo>
                  <a:pt x="21563" y="1374"/>
                  <a:pt x="21599" y="1659"/>
                  <a:pt x="21599" y="1973"/>
                </a:cubicBezTo>
                <a:cubicBezTo>
                  <a:pt x="21599" y="2660"/>
                  <a:pt x="21424" y="3415"/>
                  <a:pt x="21076" y="4235"/>
                </a:cubicBezTo>
                <a:cubicBezTo>
                  <a:pt x="20728" y="5055"/>
                  <a:pt x="20230" y="5778"/>
                  <a:pt x="19582" y="6400"/>
                </a:cubicBezTo>
                <a:lnTo>
                  <a:pt x="17547" y="8456"/>
                </a:lnTo>
                <a:lnTo>
                  <a:pt x="21520" y="19326"/>
                </a:lnTo>
                <a:close/>
              </a:path>
            </a:pathLst>
          </a:custGeom>
          <a:solidFill>
            <a:schemeClr val="accent2"/>
          </a:solidFill>
          <a:ln>
            <a:noFill/>
          </a:ln>
          <a:effectLst/>
          <a:extLst/>
        </p:spPr>
        <p:txBody>
          <a:bodyPr lIns="33082" tIns="33082" rIns="33082" bIns="33082" anchor="ctr"/>
          <a:lstStyle/>
          <a:p>
            <a:pPr algn="just" defTabSz="29774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AutoShape 91"/>
          <p:cNvSpPr>
            <a:spLocks/>
          </p:cNvSpPr>
          <p:nvPr/>
        </p:nvSpPr>
        <p:spPr bwMode="auto">
          <a:xfrm>
            <a:off x="6213408" y="1698239"/>
            <a:ext cx="293715" cy="323232"/>
          </a:xfrm>
          <a:custGeom>
            <a:avLst/>
            <a:gdLst>
              <a:gd name="T0" fmla="+- 0 10795 54"/>
              <a:gd name="T1" fmla="*/ T0 w 21483"/>
              <a:gd name="T2" fmla="*/ 10800 h 21600"/>
              <a:gd name="T3" fmla="+- 0 10795 54"/>
              <a:gd name="T4" fmla="*/ T3 w 21483"/>
              <a:gd name="T5" fmla="*/ 10800 h 21600"/>
              <a:gd name="T6" fmla="+- 0 10795 54"/>
              <a:gd name="T7" fmla="*/ T6 w 21483"/>
              <a:gd name="T8" fmla="*/ 10800 h 21600"/>
              <a:gd name="T9" fmla="+- 0 10795 54"/>
              <a:gd name="T10" fmla="*/ T9 w 21483"/>
              <a:gd name="T11" fmla="*/ 10800 h 21600"/>
            </a:gdLst>
            <a:ahLst/>
            <a:cxnLst>
              <a:cxn ang="0">
                <a:pos x="T1" y="T2"/>
              </a:cxn>
              <a:cxn ang="0">
                <a:pos x="T4" y="T5"/>
              </a:cxn>
              <a:cxn ang="0">
                <a:pos x="T7" y="T8"/>
              </a:cxn>
              <a:cxn ang="0">
                <a:pos x="T10" y="T11"/>
              </a:cxn>
            </a:cxnLst>
            <a:rect l="0" t="0" r="r" b="b"/>
            <a:pathLst>
              <a:path w="21483" h="21600">
                <a:moveTo>
                  <a:pt x="20490" y="581"/>
                </a:moveTo>
                <a:cubicBezTo>
                  <a:pt x="20984" y="1781"/>
                  <a:pt x="21295" y="3048"/>
                  <a:pt x="21421" y="4387"/>
                </a:cubicBezTo>
                <a:cubicBezTo>
                  <a:pt x="21545" y="5722"/>
                  <a:pt x="21482" y="7179"/>
                  <a:pt x="21220" y="8744"/>
                </a:cubicBezTo>
                <a:cubicBezTo>
                  <a:pt x="20549" y="13134"/>
                  <a:pt x="18385" y="16469"/>
                  <a:pt x="14732" y="18748"/>
                </a:cubicBezTo>
                <a:cubicBezTo>
                  <a:pt x="13010" y="19857"/>
                  <a:pt x="11265" y="20408"/>
                  <a:pt x="9505" y="20408"/>
                </a:cubicBezTo>
                <a:cubicBezTo>
                  <a:pt x="8354" y="20408"/>
                  <a:pt x="7208" y="20165"/>
                  <a:pt x="6064" y="19682"/>
                </a:cubicBezTo>
                <a:cubicBezTo>
                  <a:pt x="5893" y="19609"/>
                  <a:pt x="5725" y="19519"/>
                  <a:pt x="5556" y="19411"/>
                </a:cubicBezTo>
                <a:cubicBezTo>
                  <a:pt x="5388" y="19301"/>
                  <a:pt x="5221" y="19191"/>
                  <a:pt x="5058" y="19075"/>
                </a:cubicBezTo>
                <a:cubicBezTo>
                  <a:pt x="4840" y="18928"/>
                  <a:pt x="4625" y="18790"/>
                  <a:pt x="4414" y="18660"/>
                </a:cubicBezTo>
                <a:cubicBezTo>
                  <a:pt x="4199" y="18527"/>
                  <a:pt x="4017" y="18465"/>
                  <a:pt x="3857" y="18465"/>
                </a:cubicBezTo>
                <a:cubicBezTo>
                  <a:pt x="3785" y="18485"/>
                  <a:pt x="3698" y="18561"/>
                  <a:pt x="3598" y="18700"/>
                </a:cubicBezTo>
                <a:cubicBezTo>
                  <a:pt x="3497" y="18841"/>
                  <a:pt x="3392" y="18996"/>
                  <a:pt x="3287" y="19174"/>
                </a:cubicBezTo>
                <a:cubicBezTo>
                  <a:pt x="3184" y="19349"/>
                  <a:pt x="3085" y="19536"/>
                  <a:pt x="2989" y="19728"/>
                </a:cubicBezTo>
                <a:cubicBezTo>
                  <a:pt x="2898" y="19922"/>
                  <a:pt x="2821" y="20072"/>
                  <a:pt x="2760" y="20179"/>
                </a:cubicBezTo>
                <a:cubicBezTo>
                  <a:pt x="2655" y="20388"/>
                  <a:pt x="2557" y="20575"/>
                  <a:pt x="2463" y="20741"/>
                </a:cubicBezTo>
                <a:cubicBezTo>
                  <a:pt x="2372" y="20908"/>
                  <a:pt x="2285" y="21055"/>
                  <a:pt x="2213" y="21182"/>
                </a:cubicBezTo>
                <a:cubicBezTo>
                  <a:pt x="2025" y="21461"/>
                  <a:pt x="1787" y="21599"/>
                  <a:pt x="1494" y="21599"/>
                </a:cubicBezTo>
                <a:lnTo>
                  <a:pt x="1450" y="21599"/>
                </a:lnTo>
                <a:cubicBezTo>
                  <a:pt x="1235" y="21583"/>
                  <a:pt x="1050" y="21526"/>
                  <a:pt x="895" y="21433"/>
                </a:cubicBezTo>
                <a:cubicBezTo>
                  <a:pt x="743" y="21334"/>
                  <a:pt x="617" y="21224"/>
                  <a:pt x="521" y="21097"/>
                </a:cubicBezTo>
                <a:cubicBezTo>
                  <a:pt x="425" y="20975"/>
                  <a:pt x="348" y="20846"/>
                  <a:pt x="292" y="20716"/>
                </a:cubicBezTo>
                <a:cubicBezTo>
                  <a:pt x="236" y="20586"/>
                  <a:pt x="198" y="20484"/>
                  <a:pt x="184" y="20408"/>
                </a:cubicBezTo>
                <a:cubicBezTo>
                  <a:pt x="-17" y="20077"/>
                  <a:pt x="-54" y="19724"/>
                  <a:pt x="74" y="19355"/>
                </a:cubicBezTo>
                <a:cubicBezTo>
                  <a:pt x="222" y="18877"/>
                  <a:pt x="430" y="18479"/>
                  <a:pt x="699" y="18152"/>
                </a:cubicBezTo>
                <a:cubicBezTo>
                  <a:pt x="970" y="17827"/>
                  <a:pt x="1235" y="17536"/>
                  <a:pt x="1494" y="17276"/>
                </a:cubicBezTo>
                <a:cubicBezTo>
                  <a:pt x="1712" y="17068"/>
                  <a:pt x="1901" y="16873"/>
                  <a:pt x="2061" y="16692"/>
                </a:cubicBezTo>
                <a:cubicBezTo>
                  <a:pt x="2222" y="16511"/>
                  <a:pt x="2325" y="16319"/>
                  <a:pt x="2367" y="16113"/>
                </a:cubicBezTo>
                <a:cubicBezTo>
                  <a:pt x="2383" y="16057"/>
                  <a:pt x="2383" y="16003"/>
                  <a:pt x="2367" y="15949"/>
                </a:cubicBezTo>
                <a:cubicBezTo>
                  <a:pt x="2353" y="15899"/>
                  <a:pt x="2318" y="15783"/>
                  <a:pt x="2257" y="15611"/>
                </a:cubicBezTo>
                <a:cubicBezTo>
                  <a:pt x="2213" y="15503"/>
                  <a:pt x="2168" y="15379"/>
                  <a:pt x="2128" y="15241"/>
                </a:cubicBezTo>
                <a:cubicBezTo>
                  <a:pt x="2086" y="15100"/>
                  <a:pt x="2051" y="14941"/>
                  <a:pt x="2021" y="14761"/>
                </a:cubicBezTo>
                <a:cubicBezTo>
                  <a:pt x="1836" y="13321"/>
                  <a:pt x="1883" y="11988"/>
                  <a:pt x="2166" y="10774"/>
                </a:cubicBezTo>
                <a:cubicBezTo>
                  <a:pt x="2449" y="9557"/>
                  <a:pt x="2898" y="8464"/>
                  <a:pt x="3509" y="7493"/>
                </a:cubicBezTo>
                <a:cubicBezTo>
                  <a:pt x="4122" y="6527"/>
                  <a:pt x="4852" y="5689"/>
                  <a:pt x="5694" y="4986"/>
                </a:cubicBezTo>
                <a:cubicBezTo>
                  <a:pt x="6539" y="4283"/>
                  <a:pt x="7416" y="3741"/>
                  <a:pt x="8326" y="3351"/>
                </a:cubicBezTo>
                <a:cubicBezTo>
                  <a:pt x="8939" y="3091"/>
                  <a:pt x="9611" y="2939"/>
                  <a:pt x="10336" y="2894"/>
                </a:cubicBezTo>
                <a:cubicBezTo>
                  <a:pt x="11066" y="2848"/>
                  <a:pt x="11826" y="2817"/>
                  <a:pt x="12617" y="2798"/>
                </a:cubicBezTo>
                <a:cubicBezTo>
                  <a:pt x="13073" y="2798"/>
                  <a:pt x="13546" y="2789"/>
                  <a:pt x="14037" y="2772"/>
                </a:cubicBezTo>
                <a:cubicBezTo>
                  <a:pt x="14531" y="2752"/>
                  <a:pt x="15008" y="2704"/>
                  <a:pt x="15469" y="2623"/>
                </a:cubicBezTo>
                <a:cubicBezTo>
                  <a:pt x="15926" y="2541"/>
                  <a:pt x="16351" y="2414"/>
                  <a:pt x="16740" y="2239"/>
                </a:cubicBezTo>
                <a:cubicBezTo>
                  <a:pt x="17128" y="2064"/>
                  <a:pt x="17446" y="1815"/>
                  <a:pt x="17692" y="1499"/>
                </a:cubicBezTo>
                <a:cubicBezTo>
                  <a:pt x="17839" y="1321"/>
                  <a:pt x="17984" y="1135"/>
                  <a:pt x="18125" y="948"/>
                </a:cubicBezTo>
                <a:cubicBezTo>
                  <a:pt x="18261" y="756"/>
                  <a:pt x="18403" y="595"/>
                  <a:pt x="18548" y="460"/>
                </a:cubicBezTo>
                <a:cubicBezTo>
                  <a:pt x="18696" y="324"/>
                  <a:pt x="18855" y="214"/>
                  <a:pt x="19028" y="129"/>
                </a:cubicBezTo>
                <a:cubicBezTo>
                  <a:pt x="19206" y="42"/>
                  <a:pt x="19423" y="0"/>
                  <a:pt x="19688" y="0"/>
                </a:cubicBezTo>
                <a:cubicBezTo>
                  <a:pt x="19856" y="0"/>
                  <a:pt x="20015" y="50"/>
                  <a:pt x="20163" y="155"/>
                </a:cubicBezTo>
                <a:cubicBezTo>
                  <a:pt x="20308" y="261"/>
                  <a:pt x="20418" y="400"/>
                  <a:pt x="20490" y="581"/>
                </a:cubicBezTo>
                <a:moveTo>
                  <a:pt x="15350" y="9977"/>
                </a:moveTo>
                <a:cubicBezTo>
                  <a:pt x="15596" y="10017"/>
                  <a:pt x="15811" y="9927"/>
                  <a:pt x="15993" y="9712"/>
                </a:cubicBezTo>
                <a:cubicBezTo>
                  <a:pt x="16178" y="9503"/>
                  <a:pt x="16276" y="9249"/>
                  <a:pt x="16291" y="8953"/>
                </a:cubicBezTo>
                <a:cubicBezTo>
                  <a:pt x="16305" y="8636"/>
                  <a:pt x="16230" y="8374"/>
                  <a:pt x="16064" y="8159"/>
                </a:cubicBezTo>
                <a:cubicBezTo>
                  <a:pt x="15893" y="7947"/>
                  <a:pt x="15680" y="7832"/>
                  <a:pt x="15418" y="7815"/>
                </a:cubicBezTo>
                <a:cubicBezTo>
                  <a:pt x="14321" y="7761"/>
                  <a:pt x="13284" y="7834"/>
                  <a:pt x="12315" y="8038"/>
                </a:cubicBezTo>
                <a:cubicBezTo>
                  <a:pt x="11344" y="8241"/>
                  <a:pt x="10425" y="8571"/>
                  <a:pt x="9550" y="9032"/>
                </a:cubicBezTo>
                <a:cubicBezTo>
                  <a:pt x="8673" y="9492"/>
                  <a:pt x="7842" y="10090"/>
                  <a:pt x="7046" y="10830"/>
                </a:cubicBezTo>
                <a:cubicBezTo>
                  <a:pt x="6249" y="11567"/>
                  <a:pt x="5479" y="12465"/>
                  <a:pt x="4732" y="13518"/>
                </a:cubicBezTo>
                <a:cubicBezTo>
                  <a:pt x="4562" y="13764"/>
                  <a:pt x="4482" y="14032"/>
                  <a:pt x="4496" y="14323"/>
                </a:cubicBezTo>
                <a:cubicBezTo>
                  <a:pt x="4510" y="14617"/>
                  <a:pt x="4620" y="14862"/>
                  <a:pt x="4821" y="15063"/>
                </a:cubicBezTo>
                <a:cubicBezTo>
                  <a:pt x="4971" y="15221"/>
                  <a:pt x="5163" y="15311"/>
                  <a:pt x="5392" y="15317"/>
                </a:cubicBezTo>
                <a:cubicBezTo>
                  <a:pt x="5668" y="15317"/>
                  <a:pt x="5900" y="15195"/>
                  <a:pt x="6087" y="14953"/>
                </a:cubicBezTo>
                <a:cubicBezTo>
                  <a:pt x="6759" y="14035"/>
                  <a:pt x="7435" y="13244"/>
                  <a:pt x="8116" y="12586"/>
                </a:cubicBezTo>
                <a:cubicBezTo>
                  <a:pt x="8794" y="11929"/>
                  <a:pt x="9510" y="11401"/>
                  <a:pt x="10259" y="11005"/>
                </a:cubicBezTo>
                <a:cubicBezTo>
                  <a:pt x="11010" y="10610"/>
                  <a:pt x="11801" y="10330"/>
                  <a:pt x="12636" y="10167"/>
                </a:cubicBezTo>
                <a:cubicBezTo>
                  <a:pt x="13467" y="10003"/>
                  <a:pt x="14372" y="9938"/>
                  <a:pt x="15350" y="9977"/>
                </a:cubicBezTo>
              </a:path>
            </a:pathLst>
          </a:custGeom>
          <a:solidFill>
            <a:schemeClr val="accent3"/>
          </a:solidFill>
          <a:ln>
            <a:noFill/>
          </a:ln>
          <a:effectLst/>
          <a:extLst/>
        </p:spPr>
        <p:txBody>
          <a:bodyPr lIns="33082" tIns="33082" rIns="33082" bIns="33082" anchor="ctr"/>
          <a:lstStyle/>
          <a:p>
            <a:pPr algn="just" defTabSz="29774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AutoShape 43"/>
          <p:cNvSpPr>
            <a:spLocks/>
          </p:cNvSpPr>
          <p:nvPr/>
        </p:nvSpPr>
        <p:spPr bwMode="auto">
          <a:xfrm>
            <a:off x="7130298" y="2771402"/>
            <a:ext cx="329412" cy="36106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263" y="0"/>
                </a:moveTo>
                <a:cubicBezTo>
                  <a:pt x="20630" y="0"/>
                  <a:pt x="20946" y="158"/>
                  <a:pt x="21208" y="478"/>
                </a:cubicBezTo>
                <a:cubicBezTo>
                  <a:pt x="21470" y="798"/>
                  <a:pt x="21599" y="1177"/>
                  <a:pt x="21599" y="1615"/>
                </a:cubicBezTo>
                <a:lnTo>
                  <a:pt x="21599" y="19984"/>
                </a:lnTo>
                <a:cubicBezTo>
                  <a:pt x="21599" y="20422"/>
                  <a:pt x="21470" y="20803"/>
                  <a:pt x="21208" y="21124"/>
                </a:cubicBezTo>
                <a:cubicBezTo>
                  <a:pt x="20948" y="21441"/>
                  <a:pt x="20632" y="21599"/>
                  <a:pt x="20263" y="21599"/>
                </a:cubicBezTo>
                <a:lnTo>
                  <a:pt x="1346" y="21599"/>
                </a:lnTo>
                <a:cubicBezTo>
                  <a:pt x="981" y="21599"/>
                  <a:pt x="663" y="21441"/>
                  <a:pt x="396" y="21124"/>
                </a:cubicBezTo>
                <a:cubicBezTo>
                  <a:pt x="132" y="20803"/>
                  <a:pt x="0" y="20422"/>
                  <a:pt x="0" y="19984"/>
                </a:cubicBezTo>
                <a:lnTo>
                  <a:pt x="0" y="1615"/>
                </a:lnTo>
                <a:cubicBezTo>
                  <a:pt x="0" y="1177"/>
                  <a:pt x="132" y="798"/>
                  <a:pt x="396" y="478"/>
                </a:cubicBezTo>
                <a:cubicBezTo>
                  <a:pt x="661" y="158"/>
                  <a:pt x="979" y="0"/>
                  <a:pt x="1346" y="0"/>
                </a:cubicBezTo>
                <a:lnTo>
                  <a:pt x="20263" y="0"/>
                </a:lnTo>
                <a:close/>
                <a:moveTo>
                  <a:pt x="19805" y="2170"/>
                </a:moveTo>
                <a:lnTo>
                  <a:pt x="1801" y="2170"/>
                </a:lnTo>
                <a:lnTo>
                  <a:pt x="1801" y="19440"/>
                </a:lnTo>
                <a:lnTo>
                  <a:pt x="19805" y="19440"/>
                </a:lnTo>
                <a:lnTo>
                  <a:pt x="19805" y="2170"/>
                </a:lnTo>
                <a:close/>
                <a:moveTo>
                  <a:pt x="5425" y="8662"/>
                </a:moveTo>
                <a:cubicBezTo>
                  <a:pt x="4910" y="8662"/>
                  <a:pt x="4475" y="8454"/>
                  <a:pt x="4125" y="8034"/>
                </a:cubicBezTo>
                <a:cubicBezTo>
                  <a:pt x="3770" y="7611"/>
                  <a:pt x="3598" y="7103"/>
                  <a:pt x="3598" y="6512"/>
                </a:cubicBezTo>
                <a:cubicBezTo>
                  <a:pt x="3598" y="5895"/>
                  <a:pt x="3770" y="5372"/>
                  <a:pt x="4125" y="4952"/>
                </a:cubicBezTo>
                <a:cubicBezTo>
                  <a:pt x="4477" y="4526"/>
                  <a:pt x="4910" y="4321"/>
                  <a:pt x="5425" y="4321"/>
                </a:cubicBezTo>
                <a:cubicBezTo>
                  <a:pt x="5914" y="4321"/>
                  <a:pt x="6340" y="4529"/>
                  <a:pt x="6693" y="4952"/>
                </a:cubicBezTo>
                <a:cubicBezTo>
                  <a:pt x="7045" y="5372"/>
                  <a:pt x="7219" y="5895"/>
                  <a:pt x="7219" y="6512"/>
                </a:cubicBezTo>
                <a:cubicBezTo>
                  <a:pt x="7219" y="7103"/>
                  <a:pt x="7045" y="7611"/>
                  <a:pt x="6693" y="8034"/>
                </a:cubicBezTo>
                <a:cubicBezTo>
                  <a:pt x="6340" y="8454"/>
                  <a:pt x="5914" y="8662"/>
                  <a:pt x="5425" y="8662"/>
                </a:cubicBezTo>
                <a:moveTo>
                  <a:pt x="18001" y="17287"/>
                </a:moveTo>
                <a:lnTo>
                  <a:pt x="3598" y="17287"/>
                </a:lnTo>
                <a:lnTo>
                  <a:pt x="3598" y="15810"/>
                </a:lnTo>
                <a:lnTo>
                  <a:pt x="6845" y="10745"/>
                </a:lnTo>
                <a:lnTo>
                  <a:pt x="9045" y="12942"/>
                </a:lnTo>
                <a:lnTo>
                  <a:pt x="13193" y="5387"/>
                </a:lnTo>
                <a:lnTo>
                  <a:pt x="17998" y="11350"/>
                </a:lnTo>
                <a:lnTo>
                  <a:pt x="17998" y="17287"/>
                </a:lnTo>
                <a:close/>
              </a:path>
            </a:pathLst>
          </a:custGeom>
          <a:solidFill>
            <a:schemeClr val="accent5"/>
          </a:solidFill>
          <a:ln>
            <a:noFill/>
          </a:ln>
          <a:effectLst/>
          <a:extLst/>
        </p:spPr>
        <p:txBody>
          <a:bodyPr lIns="33082" tIns="33082" rIns="33082" bIns="33082" anchor="ctr"/>
          <a:lstStyle/>
          <a:p>
            <a:pPr algn="just" defTabSz="29774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AutoShape 124"/>
          <p:cNvSpPr>
            <a:spLocks/>
          </p:cNvSpPr>
          <p:nvPr/>
        </p:nvSpPr>
        <p:spPr bwMode="auto">
          <a:xfrm>
            <a:off x="4359388" y="1350331"/>
            <a:ext cx="431451" cy="38778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684" y="0"/>
                </a:moveTo>
                <a:cubicBezTo>
                  <a:pt x="20941" y="0"/>
                  <a:pt x="21159" y="103"/>
                  <a:pt x="21335" y="310"/>
                </a:cubicBezTo>
                <a:cubicBezTo>
                  <a:pt x="21511" y="518"/>
                  <a:pt x="21599" y="760"/>
                  <a:pt x="21599" y="1048"/>
                </a:cubicBezTo>
                <a:lnTo>
                  <a:pt x="21599" y="16238"/>
                </a:lnTo>
                <a:cubicBezTo>
                  <a:pt x="21599" y="16523"/>
                  <a:pt x="21511" y="16767"/>
                  <a:pt x="21335" y="16969"/>
                </a:cubicBezTo>
                <a:cubicBezTo>
                  <a:pt x="21161" y="17173"/>
                  <a:pt x="20943" y="17274"/>
                  <a:pt x="20684" y="17274"/>
                </a:cubicBezTo>
                <a:lnTo>
                  <a:pt x="19807" y="17274"/>
                </a:lnTo>
                <a:lnTo>
                  <a:pt x="19807" y="17369"/>
                </a:lnTo>
                <a:cubicBezTo>
                  <a:pt x="19807" y="17948"/>
                  <a:pt x="19709" y="18498"/>
                  <a:pt x="19513" y="19017"/>
                </a:cubicBezTo>
                <a:cubicBezTo>
                  <a:pt x="19317" y="19535"/>
                  <a:pt x="19060" y="19984"/>
                  <a:pt x="18746" y="20361"/>
                </a:cubicBezTo>
                <a:cubicBezTo>
                  <a:pt x="18433" y="20738"/>
                  <a:pt x="18051" y="21038"/>
                  <a:pt x="17608" y="21263"/>
                </a:cubicBezTo>
                <a:cubicBezTo>
                  <a:pt x="17167" y="21487"/>
                  <a:pt x="16697" y="21599"/>
                  <a:pt x="16197" y="21599"/>
                </a:cubicBezTo>
                <a:cubicBezTo>
                  <a:pt x="15705" y="21599"/>
                  <a:pt x="15237" y="21487"/>
                  <a:pt x="14796" y="21263"/>
                </a:cubicBezTo>
                <a:cubicBezTo>
                  <a:pt x="14353" y="21038"/>
                  <a:pt x="13973" y="20738"/>
                  <a:pt x="13653" y="20361"/>
                </a:cubicBezTo>
                <a:cubicBezTo>
                  <a:pt x="13332" y="19984"/>
                  <a:pt x="13077" y="19535"/>
                  <a:pt x="12886" y="19017"/>
                </a:cubicBezTo>
                <a:cubicBezTo>
                  <a:pt x="12695" y="18498"/>
                  <a:pt x="12600" y="17948"/>
                  <a:pt x="12600" y="17369"/>
                </a:cubicBezTo>
                <a:lnTo>
                  <a:pt x="12600" y="17274"/>
                </a:lnTo>
                <a:lnTo>
                  <a:pt x="9000" y="17274"/>
                </a:lnTo>
                <a:lnTo>
                  <a:pt x="9000" y="17369"/>
                </a:lnTo>
                <a:cubicBezTo>
                  <a:pt x="9000" y="17948"/>
                  <a:pt x="8904" y="18498"/>
                  <a:pt x="8713" y="19017"/>
                </a:cubicBezTo>
                <a:cubicBezTo>
                  <a:pt x="8522" y="19535"/>
                  <a:pt x="8265" y="19984"/>
                  <a:pt x="7946" y="20361"/>
                </a:cubicBezTo>
                <a:cubicBezTo>
                  <a:pt x="7628" y="20738"/>
                  <a:pt x="7244" y="21038"/>
                  <a:pt x="6803" y="21263"/>
                </a:cubicBezTo>
                <a:cubicBezTo>
                  <a:pt x="6360" y="21487"/>
                  <a:pt x="5894" y="21599"/>
                  <a:pt x="5402" y="21599"/>
                </a:cubicBezTo>
                <a:cubicBezTo>
                  <a:pt x="4910" y="21599"/>
                  <a:pt x="4442" y="21487"/>
                  <a:pt x="4004" y="21263"/>
                </a:cubicBezTo>
                <a:cubicBezTo>
                  <a:pt x="3558" y="21038"/>
                  <a:pt x="3178" y="20738"/>
                  <a:pt x="2857" y="20361"/>
                </a:cubicBezTo>
                <a:cubicBezTo>
                  <a:pt x="2537" y="19984"/>
                  <a:pt x="2282" y="19535"/>
                  <a:pt x="2091" y="19017"/>
                </a:cubicBezTo>
                <a:cubicBezTo>
                  <a:pt x="1900" y="18498"/>
                  <a:pt x="1804" y="17948"/>
                  <a:pt x="1804" y="17369"/>
                </a:cubicBezTo>
                <a:lnTo>
                  <a:pt x="1804" y="17274"/>
                </a:lnTo>
                <a:lnTo>
                  <a:pt x="891" y="17274"/>
                </a:lnTo>
                <a:cubicBezTo>
                  <a:pt x="646" y="17274"/>
                  <a:pt x="438" y="17168"/>
                  <a:pt x="262" y="16960"/>
                </a:cubicBezTo>
                <a:cubicBezTo>
                  <a:pt x="88" y="16756"/>
                  <a:pt x="0" y="16514"/>
                  <a:pt x="0" y="16238"/>
                </a:cubicBezTo>
                <a:lnTo>
                  <a:pt x="0" y="10668"/>
                </a:lnTo>
                <a:cubicBezTo>
                  <a:pt x="0" y="10441"/>
                  <a:pt x="26" y="10205"/>
                  <a:pt x="68" y="9960"/>
                </a:cubicBezTo>
                <a:cubicBezTo>
                  <a:pt x="117" y="9715"/>
                  <a:pt x="186" y="9474"/>
                  <a:pt x="274" y="9229"/>
                </a:cubicBezTo>
                <a:cubicBezTo>
                  <a:pt x="364" y="8984"/>
                  <a:pt x="470" y="8751"/>
                  <a:pt x="592" y="8526"/>
                </a:cubicBezTo>
                <a:cubicBezTo>
                  <a:pt x="712" y="8301"/>
                  <a:pt x="837" y="8114"/>
                  <a:pt x="959" y="7964"/>
                </a:cubicBezTo>
                <a:lnTo>
                  <a:pt x="3573" y="4906"/>
                </a:lnTo>
                <a:cubicBezTo>
                  <a:pt x="3697" y="4759"/>
                  <a:pt x="3857" y="4613"/>
                  <a:pt x="4053" y="4474"/>
                </a:cubicBezTo>
                <a:cubicBezTo>
                  <a:pt x="4248" y="4330"/>
                  <a:pt x="4449" y="4209"/>
                  <a:pt x="4657" y="4109"/>
                </a:cubicBezTo>
                <a:cubicBezTo>
                  <a:pt x="4863" y="4005"/>
                  <a:pt x="5071" y="3927"/>
                  <a:pt x="5277" y="3867"/>
                </a:cubicBezTo>
                <a:cubicBezTo>
                  <a:pt x="5485" y="3806"/>
                  <a:pt x="5686" y="3775"/>
                  <a:pt x="5882" y="3775"/>
                </a:cubicBezTo>
                <a:lnTo>
                  <a:pt x="6820" y="3775"/>
                </a:lnTo>
                <a:lnTo>
                  <a:pt x="6820" y="1048"/>
                </a:lnTo>
                <a:cubicBezTo>
                  <a:pt x="6820" y="760"/>
                  <a:pt x="6908" y="518"/>
                  <a:pt x="7082" y="310"/>
                </a:cubicBezTo>
                <a:cubicBezTo>
                  <a:pt x="7258" y="103"/>
                  <a:pt x="7464" y="0"/>
                  <a:pt x="7699" y="0"/>
                </a:cubicBezTo>
                <a:lnTo>
                  <a:pt x="20684" y="0"/>
                </a:lnTo>
                <a:close/>
                <a:moveTo>
                  <a:pt x="6791" y="6438"/>
                </a:moveTo>
                <a:lnTo>
                  <a:pt x="5877" y="6438"/>
                </a:lnTo>
                <a:cubicBezTo>
                  <a:pt x="5799" y="6438"/>
                  <a:pt x="5676" y="6478"/>
                  <a:pt x="5510" y="6550"/>
                </a:cubicBezTo>
                <a:cubicBezTo>
                  <a:pt x="5341" y="6625"/>
                  <a:pt x="5223" y="6703"/>
                  <a:pt x="5152" y="6784"/>
                </a:cubicBezTo>
                <a:lnTo>
                  <a:pt x="2539" y="9830"/>
                </a:lnTo>
                <a:cubicBezTo>
                  <a:pt x="2478" y="9902"/>
                  <a:pt x="2412" y="10040"/>
                  <a:pt x="2351" y="10239"/>
                </a:cubicBezTo>
                <a:cubicBezTo>
                  <a:pt x="2289" y="10435"/>
                  <a:pt x="2257" y="10579"/>
                  <a:pt x="2257" y="10671"/>
                </a:cubicBezTo>
                <a:lnTo>
                  <a:pt x="2257" y="11527"/>
                </a:lnTo>
                <a:lnTo>
                  <a:pt x="6795" y="11527"/>
                </a:lnTo>
                <a:lnTo>
                  <a:pt x="6795" y="6438"/>
                </a:lnTo>
                <a:close/>
                <a:moveTo>
                  <a:pt x="5395" y="18942"/>
                </a:moveTo>
                <a:cubicBezTo>
                  <a:pt x="5760" y="18942"/>
                  <a:pt x="6075" y="18789"/>
                  <a:pt x="6340" y="18481"/>
                </a:cubicBezTo>
                <a:cubicBezTo>
                  <a:pt x="6600" y="18173"/>
                  <a:pt x="6732" y="17804"/>
                  <a:pt x="6732" y="17372"/>
                </a:cubicBezTo>
                <a:cubicBezTo>
                  <a:pt x="6732" y="16940"/>
                  <a:pt x="6600" y="16569"/>
                  <a:pt x="6340" y="16252"/>
                </a:cubicBezTo>
                <a:cubicBezTo>
                  <a:pt x="6078" y="15944"/>
                  <a:pt x="5762" y="15786"/>
                  <a:pt x="5395" y="15786"/>
                </a:cubicBezTo>
                <a:cubicBezTo>
                  <a:pt x="5027" y="15786"/>
                  <a:pt x="4714" y="15941"/>
                  <a:pt x="4444" y="16246"/>
                </a:cubicBezTo>
                <a:cubicBezTo>
                  <a:pt x="4180" y="16557"/>
                  <a:pt x="4045" y="16932"/>
                  <a:pt x="4045" y="17372"/>
                </a:cubicBezTo>
                <a:cubicBezTo>
                  <a:pt x="4045" y="17804"/>
                  <a:pt x="4180" y="18173"/>
                  <a:pt x="4444" y="18481"/>
                </a:cubicBezTo>
                <a:cubicBezTo>
                  <a:pt x="4714" y="18789"/>
                  <a:pt x="5027" y="18942"/>
                  <a:pt x="5395" y="18942"/>
                </a:cubicBezTo>
                <a:moveTo>
                  <a:pt x="16195" y="18942"/>
                </a:moveTo>
                <a:cubicBezTo>
                  <a:pt x="16560" y="18942"/>
                  <a:pt x="16878" y="18789"/>
                  <a:pt x="17145" y="18481"/>
                </a:cubicBezTo>
                <a:cubicBezTo>
                  <a:pt x="17409" y="18173"/>
                  <a:pt x="17544" y="17804"/>
                  <a:pt x="17544" y="17372"/>
                </a:cubicBezTo>
                <a:cubicBezTo>
                  <a:pt x="17544" y="16940"/>
                  <a:pt x="17412" y="16569"/>
                  <a:pt x="17150" y="16252"/>
                </a:cubicBezTo>
                <a:cubicBezTo>
                  <a:pt x="16890" y="15944"/>
                  <a:pt x="16572" y="15786"/>
                  <a:pt x="16195" y="15786"/>
                </a:cubicBezTo>
                <a:cubicBezTo>
                  <a:pt x="15827" y="15786"/>
                  <a:pt x="15514" y="15941"/>
                  <a:pt x="15249" y="16246"/>
                </a:cubicBezTo>
                <a:cubicBezTo>
                  <a:pt x="14990" y="16557"/>
                  <a:pt x="14857" y="16932"/>
                  <a:pt x="14857" y="17372"/>
                </a:cubicBezTo>
                <a:cubicBezTo>
                  <a:pt x="14857" y="17804"/>
                  <a:pt x="14990" y="18173"/>
                  <a:pt x="15249" y="18481"/>
                </a:cubicBezTo>
                <a:cubicBezTo>
                  <a:pt x="15511" y="18789"/>
                  <a:pt x="15825" y="18942"/>
                  <a:pt x="16195" y="18942"/>
                </a:cubicBezTo>
              </a:path>
            </a:pathLst>
          </a:custGeom>
          <a:solidFill>
            <a:schemeClr val="accent1"/>
          </a:solidFill>
          <a:ln>
            <a:noFill/>
          </a:ln>
          <a:effectLst/>
          <a:extLst/>
        </p:spPr>
        <p:txBody>
          <a:bodyPr lIns="33082" tIns="33082" rIns="33082" bIns="33082" anchor="ctr"/>
          <a:lstStyle/>
          <a:p>
            <a:pPr algn="just" defTabSz="29774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AutoShape 123"/>
          <p:cNvSpPr>
            <a:spLocks/>
          </p:cNvSpPr>
          <p:nvPr/>
        </p:nvSpPr>
        <p:spPr bwMode="auto">
          <a:xfrm>
            <a:off x="1833611" y="2746065"/>
            <a:ext cx="332522" cy="36593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6949"/>
                </a:moveTo>
                <a:cubicBezTo>
                  <a:pt x="21599" y="7542"/>
                  <a:pt x="21407" y="8153"/>
                  <a:pt x="21017" y="8781"/>
                </a:cubicBezTo>
                <a:cubicBezTo>
                  <a:pt x="20628" y="9416"/>
                  <a:pt x="20109" y="10015"/>
                  <a:pt x="19458" y="10585"/>
                </a:cubicBezTo>
                <a:cubicBezTo>
                  <a:pt x="18806" y="11152"/>
                  <a:pt x="18040" y="11651"/>
                  <a:pt x="17159" y="12083"/>
                </a:cubicBezTo>
                <a:cubicBezTo>
                  <a:pt x="16275" y="12512"/>
                  <a:pt x="15327" y="12820"/>
                  <a:pt x="14315" y="12996"/>
                </a:cubicBezTo>
                <a:cubicBezTo>
                  <a:pt x="13880" y="13090"/>
                  <a:pt x="13492" y="13284"/>
                  <a:pt x="13151" y="13578"/>
                </a:cubicBezTo>
                <a:cubicBezTo>
                  <a:pt x="12809" y="13872"/>
                  <a:pt x="12641" y="14204"/>
                  <a:pt x="12641" y="14571"/>
                </a:cubicBezTo>
                <a:cubicBezTo>
                  <a:pt x="12641" y="14900"/>
                  <a:pt x="12713" y="15140"/>
                  <a:pt x="12865" y="15293"/>
                </a:cubicBezTo>
                <a:cubicBezTo>
                  <a:pt x="13015" y="15449"/>
                  <a:pt x="13177" y="15596"/>
                  <a:pt x="13364" y="15728"/>
                </a:cubicBezTo>
                <a:cubicBezTo>
                  <a:pt x="13546" y="15866"/>
                  <a:pt x="13717" y="16010"/>
                  <a:pt x="13874" y="16169"/>
                </a:cubicBezTo>
                <a:cubicBezTo>
                  <a:pt x="14032" y="16330"/>
                  <a:pt x="14125" y="16574"/>
                  <a:pt x="14160" y="16903"/>
                </a:cubicBezTo>
                <a:cubicBezTo>
                  <a:pt x="14195" y="17117"/>
                  <a:pt x="14187" y="17340"/>
                  <a:pt x="14133" y="17564"/>
                </a:cubicBezTo>
                <a:cubicBezTo>
                  <a:pt x="14099" y="17696"/>
                  <a:pt x="14200" y="17805"/>
                  <a:pt x="14432" y="17893"/>
                </a:cubicBezTo>
                <a:cubicBezTo>
                  <a:pt x="14667" y="17981"/>
                  <a:pt x="14956" y="18069"/>
                  <a:pt x="15295" y="18154"/>
                </a:cubicBezTo>
                <a:cubicBezTo>
                  <a:pt x="15637" y="18236"/>
                  <a:pt x="15987" y="18342"/>
                  <a:pt x="16344" y="18468"/>
                </a:cubicBezTo>
                <a:cubicBezTo>
                  <a:pt x="16705" y="18595"/>
                  <a:pt x="16975" y="18756"/>
                  <a:pt x="17164" y="18953"/>
                </a:cubicBezTo>
                <a:cubicBezTo>
                  <a:pt x="17266" y="19050"/>
                  <a:pt x="17351" y="19232"/>
                  <a:pt x="17415" y="19511"/>
                </a:cubicBezTo>
                <a:cubicBezTo>
                  <a:pt x="17477" y="19790"/>
                  <a:pt x="17519" y="20090"/>
                  <a:pt x="17535" y="20416"/>
                </a:cubicBezTo>
                <a:cubicBezTo>
                  <a:pt x="17554" y="20727"/>
                  <a:pt x="17527" y="21000"/>
                  <a:pt x="17463" y="21241"/>
                </a:cubicBezTo>
                <a:cubicBezTo>
                  <a:pt x="17394" y="21479"/>
                  <a:pt x="17268" y="21599"/>
                  <a:pt x="17089" y="21599"/>
                </a:cubicBezTo>
                <a:lnTo>
                  <a:pt x="4496" y="21599"/>
                </a:lnTo>
                <a:cubicBezTo>
                  <a:pt x="4328" y="21599"/>
                  <a:pt x="4205" y="21479"/>
                  <a:pt x="4130" y="21241"/>
                </a:cubicBezTo>
                <a:cubicBezTo>
                  <a:pt x="4061" y="21000"/>
                  <a:pt x="4032" y="20727"/>
                  <a:pt x="4048" y="20416"/>
                </a:cubicBezTo>
                <a:cubicBezTo>
                  <a:pt x="4066" y="20090"/>
                  <a:pt x="4109" y="19790"/>
                  <a:pt x="4170" y="19511"/>
                </a:cubicBezTo>
                <a:cubicBezTo>
                  <a:pt x="4235" y="19232"/>
                  <a:pt x="4317" y="19050"/>
                  <a:pt x="4421" y="18953"/>
                </a:cubicBezTo>
                <a:cubicBezTo>
                  <a:pt x="4616" y="18768"/>
                  <a:pt x="4889" y="18606"/>
                  <a:pt x="5239" y="18474"/>
                </a:cubicBezTo>
                <a:cubicBezTo>
                  <a:pt x="5588" y="18345"/>
                  <a:pt x="5933" y="18236"/>
                  <a:pt x="6269" y="18154"/>
                </a:cubicBezTo>
                <a:cubicBezTo>
                  <a:pt x="6606" y="18069"/>
                  <a:pt x="6897" y="17984"/>
                  <a:pt x="7145" y="17901"/>
                </a:cubicBezTo>
                <a:cubicBezTo>
                  <a:pt x="7394" y="17816"/>
                  <a:pt x="7498" y="17705"/>
                  <a:pt x="7463" y="17564"/>
                </a:cubicBezTo>
                <a:cubicBezTo>
                  <a:pt x="7428" y="17432"/>
                  <a:pt x="7412" y="17311"/>
                  <a:pt x="7412" y="17205"/>
                </a:cubicBezTo>
                <a:lnTo>
                  <a:pt x="7412" y="16903"/>
                </a:lnTo>
                <a:cubicBezTo>
                  <a:pt x="7428" y="16574"/>
                  <a:pt x="7519" y="16330"/>
                  <a:pt x="7687" y="16169"/>
                </a:cubicBezTo>
                <a:cubicBezTo>
                  <a:pt x="7853" y="16010"/>
                  <a:pt x="8034" y="15866"/>
                  <a:pt x="8224" y="15728"/>
                </a:cubicBezTo>
                <a:cubicBezTo>
                  <a:pt x="8416" y="15593"/>
                  <a:pt x="8584" y="15446"/>
                  <a:pt x="8729" y="15293"/>
                </a:cubicBezTo>
                <a:cubicBezTo>
                  <a:pt x="8873" y="15140"/>
                  <a:pt x="8945" y="14900"/>
                  <a:pt x="8945" y="14571"/>
                </a:cubicBezTo>
                <a:cubicBezTo>
                  <a:pt x="8945" y="14204"/>
                  <a:pt x="8777" y="13875"/>
                  <a:pt x="8440" y="13578"/>
                </a:cubicBezTo>
                <a:cubicBezTo>
                  <a:pt x="8104" y="13281"/>
                  <a:pt x="7706" y="13090"/>
                  <a:pt x="7247" y="12996"/>
                </a:cubicBezTo>
                <a:cubicBezTo>
                  <a:pt x="6251" y="12811"/>
                  <a:pt x="5311" y="12497"/>
                  <a:pt x="4435" y="12062"/>
                </a:cubicBezTo>
                <a:cubicBezTo>
                  <a:pt x="3554" y="11628"/>
                  <a:pt x="2790" y="11128"/>
                  <a:pt x="2133" y="10570"/>
                </a:cubicBezTo>
                <a:cubicBezTo>
                  <a:pt x="1479" y="10012"/>
                  <a:pt x="958" y="9416"/>
                  <a:pt x="574" y="8781"/>
                </a:cubicBezTo>
                <a:cubicBezTo>
                  <a:pt x="189" y="8153"/>
                  <a:pt x="0" y="7542"/>
                  <a:pt x="0" y="6949"/>
                </a:cubicBezTo>
                <a:lnTo>
                  <a:pt x="0" y="4320"/>
                </a:lnTo>
                <a:cubicBezTo>
                  <a:pt x="0" y="4009"/>
                  <a:pt x="93" y="3756"/>
                  <a:pt x="285" y="3553"/>
                </a:cubicBezTo>
                <a:cubicBezTo>
                  <a:pt x="475" y="3354"/>
                  <a:pt x="712" y="3254"/>
                  <a:pt x="998" y="3254"/>
                </a:cubicBezTo>
                <a:lnTo>
                  <a:pt x="5124" y="3254"/>
                </a:lnTo>
                <a:cubicBezTo>
                  <a:pt x="5108" y="3139"/>
                  <a:pt x="5097" y="3025"/>
                  <a:pt x="5097" y="2901"/>
                </a:cubicBezTo>
                <a:lnTo>
                  <a:pt x="5097" y="2564"/>
                </a:lnTo>
                <a:lnTo>
                  <a:pt x="5097" y="2505"/>
                </a:lnTo>
                <a:cubicBezTo>
                  <a:pt x="5097" y="2005"/>
                  <a:pt x="5118" y="1594"/>
                  <a:pt x="5156" y="1265"/>
                </a:cubicBezTo>
                <a:cubicBezTo>
                  <a:pt x="5193" y="939"/>
                  <a:pt x="5260" y="684"/>
                  <a:pt x="5353" y="499"/>
                </a:cubicBezTo>
                <a:cubicBezTo>
                  <a:pt x="5444" y="320"/>
                  <a:pt x="5580" y="187"/>
                  <a:pt x="5754" y="111"/>
                </a:cubicBezTo>
                <a:cubicBezTo>
                  <a:pt x="5928" y="38"/>
                  <a:pt x="6165" y="0"/>
                  <a:pt x="6464" y="0"/>
                </a:cubicBezTo>
                <a:lnTo>
                  <a:pt x="15132" y="0"/>
                </a:lnTo>
                <a:cubicBezTo>
                  <a:pt x="15410" y="0"/>
                  <a:pt x="15645" y="38"/>
                  <a:pt x="15829" y="111"/>
                </a:cubicBezTo>
                <a:cubicBezTo>
                  <a:pt x="16011" y="187"/>
                  <a:pt x="16149" y="320"/>
                  <a:pt x="16243" y="499"/>
                </a:cubicBezTo>
                <a:cubicBezTo>
                  <a:pt x="16336" y="684"/>
                  <a:pt x="16403" y="939"/>
                  <a:pt x="16435" y="1265"/>
                </a:cubicBezTo>
                <a:cubicBezTo>
                  <a:pt x="16470" y="1594"/>
                  <a:pt x="16486" y="2006"/>
                  <a:pt x="16486" y="2505"/>
                </a:cubicBezTo>
                <a:lnTo>
                  <a:pt x="16486" y="2863"/>
                </a:lnTo>
                <a:cubicBezTo>
                  <a:pt x="16486" y="2989"/>
                  <a:pt x="16478" y="3119"/>
                  <a:pt x="16459" y="3251"/>
                </a:cubicBezTo>
                <a:lnTo>
                  <a:pt x="20603" y="3251"/>
                </a:lnTo>
                <a:cubicBezTo>
                  <a:pt x="20884" y="3251"/>
                  <a:pt x="21119" y="3351"/>
                  <a:pt x="21314" y="3550"/>
                </a:cubicBezTo>
                <a:cubicBezTo>
                  <a:pt x="21503" y="3753"/>
                  <a:pt x="21599" y="4006"/>
                  <a:pt x="21599" y="4317"/>
                </a:cubicBezTo>
                <a:lnTo>
                  <a:pt x="21599" y="6949"/>
                </a:lnTo>
                <a:close/>
                <a:moveTo>
                  <a:pt x="6283" y="10550"/>
                </a:moveTo>
                <a:cubicBezTo>
                  <a:pt x="6072" y="9798"/>
                  <a:pt x="5882" y="8978"/>
                  <a:pt x="5714" y="8082"/>
                </a:cubicBezTo>
                <a:cubicBezTo>
                  <a:pt x="5548" y="7189"/>
                  <a:pt x="5407" y="6299"/>
                  <a:pt x="5287" y="5415"/>
                </a:cubicBezTo>
                <a:lnTo>
                  <a:pt x="1962" y="5415"/>
                </a:lnTo>
                <a:lnTo>
                  <a:pt x="1962" y="6949"/>
                </a:lnTo>
                <a:cubicBezTo>
                  <a:pt x="1962" y="7137"/>
                  <a:pt x="2064" y="7389"/>
                  <a:pt x="2264" y="7709"/>
                </a:cubicBezTo>
                <a:cubicBezTo>
                  <a:pt x="2462" y="8029"/>
                  <a:pt x="2753" y="8358"/>
                  <a:pt x="3126" y="8699"/>
                </a:cubicBezTo>
                <a:cubicBezTo>
                  <a:pt x="3500" y="9040"/>
                  <a:pt x="3954" y="9381"/>
                  <a:pt x="4488" y="9707"/>
                </a:cubicBezTo>
                <a:cubicBezTo>
                  <a:pt x="5022" y="10033"/>
                  <a:pt x="5618" y="10315"/>
                  <a:pt x="6283" y="10550"/>
                </a:cubicBezTo>
                <a:moveTo>
                  <a:pt x="19629" y="5415"/>
                </a:moveTo>
                <a:lnTo>
                  <a:pt x="16280" y="5415"/>
                </a:lnTo>
                <a:cubicBezTo>
                  <a:pt x="16179" y="6299"/>
                  <a:pt x="16043" y="7189"/>
                  <a:pt x="15877" y="8082"/>
                </a:cubicBezTo>
                <a:cubicBezTo>
                  <a:pt x="15712" y="8978"/>
                  <a:pt x="15522" y="9798"/>
                  <a:pt x="15308" y="10550"/>
                </a:cubicBezTo>
                <a:cubicBezTo>
                  <a:pt x="15973" y="10315"/>
                  <a:pt x="16574" y="10033"/>
                  <a:pt x="17105" y="9707"/>
                </a:cubicBezTo>
                <a:cubicBezTo>
                  <a:pt x="17637" y="9381"/>
                  <a:pt x="18091" y="9040"/>
                  <a:pt x="18467" y="8699"/>
                </a:cubicBezTo>
                <a:cubicBezTo>
                  <a:pt x="18844" y="8358"/>
                  <a:pt x="19130" y="8029"/>
                  <a:pt x="19330" y="7709"/>
                </a:cubicBezTo>
                <a:cubicBezTo>
                  <a:pt x="19530" y="7389"/>
                  <a:pt x="19629" y="7137"/>
                  <a:pt x="19629" y="6949"/>
                </a:cubicBezTo>
                <a:lnTo>
                  <a:pt x="19629" y="5415"/>
                </a:lnTo>
                <a:close/>
              </a:path>
            </a:pathLst>
          </a:custGeom>
          <a:solidFill>
            <a:schemeClr val="accent4"/>
          </a:solidFill>
          <a:ln>
            <a:noFill/>
          </a:ln>
          <a:effectLst/>
          <a:extLst/>
        </p:spPr>
        <p:txBody>
          <a:bodyPr lIns="33082" tIns="33082" rIns="33082" bIns="33082" anchor="ctr"/>
          <a:lstStyle/>
          <a:p>
            <a:pPr algn="just" defTabSz="29774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4" name="Group 83"/>
          <p:cNvGrpSpPr/>
          <p:nvPr/>
        </p:nvGrpSpPr>
        <p:grpSpPr>
          <a:xfrm>
            <a:off x="4193926" y="2335982"/>
            <a:ext cx="758495" cy="2827986"/>
            <a:chOff x="5514228" y="3347003"/>
            <a:chExt cx="1164707" cy="4340559"/>
          </a:xfrm>
        </p:grpSpPr>
        <p:sp>
          <p:nvSpPr>
            <p:cNvPr id="48" name="Freeform 5"/>
            <p:cNvSpPr>
              <a:spLocks noEditPoints="1"/>
            </p:cNvSpPr>
            <p:nvPr/>
          </p:nvSpPr>
          <p:spPr bwMode="auto">
            <a:xfrm>
              <a:off x="5514228" y="3347003"/>
              <a:ext cx="1164707" cy="4340559"/>
            </a:xfrm>
            <a:custGeom>
              <a:avLst/>
              <a:gdLst>
                <a:gd name="T0" fmla="*/ 770 w 1514"/>
                <a:gd name="T1" fmla="*/ 0 h 5643"/>
                <a:gd name="T2" fmla="*/ 18 w 1514"/>
                <a:gd name="T3" fmla="*/ 745 h 5643"/>
                <a:gd name="T4" fmla="*/ 702 w 1514"/>
                <a:gd name="T5" fmla="*/ 2271 h 5643"/>
                <a:gd name="T6" fmla="*/ 723 w 1514"/>
                <a:gd name="T7" fmla="*/ 4798 h 5643"/>
                <a:gd name="T8" fmla="*/ 770 w 1514"/>
                <a:gd name="T9" fmla="*/ 5643 h 5643"/>
                <a:gd name="T10" fmla="*/ 816 w 1514"/>
                <a:gd name="T11" fmla="*/ 4803 h 5643"/>
                <a:gd name="T12" fmla="*/ 872 w 1514"/>
                <a:gd name="T13" fmla="*/ 2278 h 5643"/>
                <a:gd name="T14" fmla="*/ 1514 w 1514"/>
                <a:gd name="T15" fmla="*/ 745 h 5643"/>
                <a:gd name="T16" fmla="*/ 770 w 1514"/>
                <a:gd name="T17" fmla="*/ 0 h 5643"/>
                <a:gd name="T18" fmla="*/ 381 w 1514"/>
                <a:gd name="T19" fmla="*/ 1217 h 5643"/>
                <a:gd name="T20" fmla="*/ 159 w 1514"/>
                <a:gd name="T21" fmla="*/ 745 h 5643"/>
                <a:gd name="T22" fmla="*/ 770 w 1514"/>
                <a:gd name="T23" fmla="*/ 133 h 5643"/>
                <a:gd name="T24" fmla="*/ 1382 w 1514"/>
                <a:gd name="T25" fmla="*/ 745 h 5643"/>
                <a:gd name="T26" fmla="*/ 1048 w 1514"/>
                <a:gd name="T27" fmla="*/ 1311 h 5643"/>
                <a:gd name="T28" fmla="*/ 381 w 1514"/>
                <a:gd name="T29" fmla="*/ 1217 h 56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514" h="5643">
                  <a:moveTo>
                    <a:pt x="770" y="0"/>
                  </a:moveTo>
                  <a:cubicBezTo>
                    <a:pt x="359" y="0"/>
                    <a:pt x="0" y="334"/>
                    <a:pt x="18" y="745"/>
                  </a:cubicBezTo>
                  <a:cubicBezTo>
                    <a:pt x="47" y="1432"/>
                    <a:pt x="656" y="1558"/>
                    <a:pt x="702" y="2271"/>
                  </a:cubicBezTo>
                  <a:cubicBezTo>
                    <a:pt x="736" y="2806"/>
                    <a:pt x="723" y="3445"/>
                    <a:pt x="723" y="4798"/>
                  </a:cubicBezTo>
                  <a:cubicBezTo>
                    <a:pt x="723" y="4939"/>
                    <a:pt x="734" y="5643"/>
                    <a:pt x="770" y="5643"/>
                  </a:cubicBezTo>
                  <a:cubicBezTo>
                    <a:pt x="807" y="5643"/>
                    <a:pt x="816" y="4943"/>
                    <a:pt x="816" y="4803"/>
                  </a:cubicBezTo>
                  <a:cubicBezTo>
                    <a:pt x="816" y="3462"/>
                    <a:pt x="842" y="2810"/>
                    <a:pt x="872" y="2278"/>
                  </a:cubicBezTo>
                  <a:cubicBezTo>
                    <a:pt x="912" y="1563"/>
                    <a:pt x="1514" y="1312"/>
                    <a:pt x="1514" y="745"/>
                  </a:cubicBezTo>
                  <a:cubicBezTo>
                    <a:pt x="1514" y="334"/>
                    <a:pt x="1181" y="0"/>
                    <a:pt x="770" y="0"/>
                  </a:cubicBezTo>
                  <a:close/>
                  <a:moveTo>
                    <a:pt x="381" y="1217"/>
                  </a:moveTo>
                  <a:cubicBezTo>
                    <a:pt x="280" y="1111"/>
                    <a:pt x="159" y="935"/>
                    <a:pt x="159" y="745"/>
                  </a:cubicBezTo>
                  <a:cubicBezTo>
                    <a:pt x="159" y="407"/>
                    <a:pt x="432" y="133"/>
                    <a:pt x="770" y="133"/>
                  </a:cubicBezTo>
                  <a:cubicBezTo>
                    <a:pt x="1108" y="133"/>
                    <a:pt x="1382" y="407"/>
                    <a:pt x="1382" y="745"/>
                  </a:cubicBezTo>
                  <a:cubicBezTo>
                    <a:pt x="1382" y="829"/>
                    <a:pt x="1330" y="1116"/>
                    <a:pt x="1048" y="1311"/>
                  </a:cubicBezTo>
                  <a:cubicBezTo>
                    <a:pt x="822" y="1467"/>
                    <a:pt x="603" y="1448"/>
                    <a:pt x="381" y="1217"/>
                  </a:cubicBezTo>
                  <a:close/>
                </a:path>
              </a:pathLst>
            </a:custGeom>
            <a:solidFill>
              <a:schemeClr val="accent1"/>
            </a:solidFill>
            <a:ln>
              <a:noFill/>
            </a:ln>
          </p:spPr>
          <p:txBody>
            <a:bodyPr vert="horz" wrap="square" lIns="41874" tIns="20937" rIns="41874" bIns="20937"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AutoShape 24"/>
            <p:cNvSpPr>
              <a:spLocks/>
            </p:cNvSpPr>
            <p:nvPr/>
          </p:nvSpPr>
          <p:spPr bwMode="auto">
            <a:xfrm>
              <a:off x="5892330" y="3749059"/>
              <a:ext cx="407339" cy="324950"/>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21333" y="9359"/>
                  </a:moveTo>
                  <a:cubicBezTo>
                    <a:pt x="21511" y="9815"/>
                    <a:pt x="21599" y="10303"/>
                    <a:pt x="21597" y="10814"/>
                  </a:cubicBezTo>
                  <a:cubicBezTo>
                    <a:pt x="21592" y="11336"/>
                    <a:pt x="21504" y="11810"/>
                    <a:pt x="21333" y="12240"/>
                  </a:cubicBezTo>
                  <a:cubicBezTo>
                    <a:pt x="20706" y="13728"/>
                    <a:pt x="20002" y="15055"/>
                    <a:pt x="19216" y="16223"/>
                  </a:cubicBezTo>
                  <a:cubicBezTo>
                    <a:pt x="18433" y="17388"/>
                    <a:pt x="17594" y="18369"/>
                    <a:pt x="16701" y="19163"/>
                  </a:cubicBezTo>
                  <a:cubicBezTo>
                    <a:pt x="15805" y="19953"/>
                    <a:pt x="14863" y="20560"/>
                    <a:pt x="13869" y="20975"/>
                  </a:cubicBezTo>
                  <a:cubicBezTo>
                    <a:pt x="12878" y="21390"/>
                    <a:pt x="11855" y="21599"/>
                    <a:pt x="10801" y="21599"/>
                  </a:cubicBezTo>
                  <a:cubicBezTo>
                    <a:pt x="9763" y="21599"/>
                    <a:pt x="8748" y="21390"/>
                    <a:pt x="7754" y="20975"/>
                  </a:cubicBezTo>
                  <a:cubicBezTo>
                    <a:pt x="6763" y="20560"/>
                    <a:pt x="5814" y="19950"/>
                    <a:pt x="4908" y="19145"/>
                  </a:cubicBezTo>
                  <a:cubicBezTo>
                    <a:pt x="4003" y="18340"/>
                    <a:pt x="3156" y="17355"/>
                    <a:pt x="2373" y="16190"/>
                  </a:cubicBezTo>
                  <a:cubicBezTo>
                    <a:pt x="1588" y="15022"/>
                    <a:pt x="895" y="13706"/>
                    <a:pt x="293" y="12240"/>
                  </a:cubicBezTo>
                  <a:cubicBezTo>
                    <a:pt x="97" y="11806"/>
                    <a:pt x="0" y="11332"/>
                    <a:pt x="0" y="10814"/>
                  </a:cubicBezTo>
                  <a:cubicBezTo>
                    <a:pt x="0" y="10300"/>
                    <a:pt x="97" y="9815"/>
                    <a:pt x="293" y="9359"/>
                  </a:cubicBezTo>
                  <a:cubicBezTo>
                    <a:pt x="902" y="7889"/>
                    <a:pt x="1597" y="6577"/>
                    <a:pt x="2378" y="5416"/>
                  </a:cubicBezTo>
                  <a:cubicBezTo>
                    <a:pt x="3159" y="4255"/>
                    <a:pt x="4003" y="3270"/>
                    <a:pt x="4908" y="2462"/>
                  </a:cubicBezTo>
                  <a:cubicBezTo>
                    <a:pt x="5814" y="1653"/>
                    <a:pt x="6761" y="1039"/>
                    <a:pt x="7749" y="624"/>
                  </a:cubicBezTo>
                  <a:cubicBezTo>
                    <a:pt x="8738" y="205"/>
                    <a:pt x="9753" y="0"/>
                    <a:pt x="10801" y="0"/>
                  </a:cubicBezTo>
                  <a:cubicBezTo>
                    <a:pt x="11855" y="0"/>
                    <a:pt x="12878" y="205"/>
                    <a:pt x="13869" y="624"/>
                  </a:cubicBezTo>
                  <a:cubicBezTo>
                    <a:pt x="14863" y="1039"/>
                    <a:pt x="15805" y="1646"/>
                    <a:pt x="16701" y="2443"/>
                  </a:cubicBezTo>
                  <a:cubicBezTo>
                    <a:pt x="17594" y="3244"/>
                    <a:pt x="18433" y="4222"/>
                    <a:pt x="19216" y="5383"/>
                  </a:cubicBezTo>
                  <a:cubicBezTo>
                    <a:pt x="20002" y="6544"/>
                    <a:pt x="20706" y="7863"/>
                    <a:pt x="21333" y="9359"/>
                  </a:cubicBezTo>
                  <a:moveTo>
                    <a:pt x="10801" y="18906"/>
                  </a:moveTo>
                  <a:cubicBezTo>
                    <a:pt x="11731" y="18906"/>
                    <a:pt x="12624" y="18715"/>
                    <a:pt x="13478" y="18325"/>
                  </a:cubicBezTo>
                  <a:cubicBezTo>
                    <a:pt x="14332" y="17939"/>
                    <a:pt x="15142" y="17399"/>
                    <a:pt x="15908" y="16708"/>
                  </a:cubicBezTo>
                  <a:cubicBezTo>
                    <a:pt x="16674" y="16014"/>
                    <a:pt x="17383" y="15165"/>
                    <a:pt x="18039" y="14155"/>
                  </a:cubicBezTo>
                  <a:cubicBezTo>
                    <a:pt x="18697" y="13148"/>
                    <a:pt x="19282" y="12027"/>
                    <a:pt x="19798" y="10796"/>
                  </a:cubicBezTo>
                  <a:cubicBezTo>
                    <a:pt x="19172" y="9282"/>
                    <a:pt x="18440" y="7955"/>
                    <a:pt x="17601" y="6812"/>
                  </a:cubicBezTo>
                  <a:cubicBezTo>
                    <a:pt x="16762" y="5670"/>
                    <a:pt x="15839" y="4751"/>
                    <a:pt x="14831" y="4060"/>
                  </a:cubicBezTo>
                  <a:cubicBezTo>
                    <a:pt x="15230" y="4751"/>
                    <a:pt x="15538" y="5534"/>
                    <a:pt x="15761" y="6401"/>
                  </a:cubicBezTo>
                  <a:cubicBezTo>
                    <a:pt x="15984" y="7264"/>
                    <a:pt x="16096" y="8205"/>
                    <a:pt x="16096" y="9216"/>
                  </a:cubicBezTo>
                  <a:cubicBezTo>
                    <a:pt x="16096" y="10340"/>
                    <a:pt x="15957" y="11387"/>
                    <a:pt x="15680" y="12361"/>
                  </a:cubicBezTo>
                  <a:cubicBezTo>
                    <a:pt x="15404" y="13339"/>
                    <a:pt x="15017" y="14195"/>
                    <a:pt x="14520" y="14941"/>
                  </a:cubicBezTo>
                  <a:cubicBezTo>
                    <a:pt x="14023" y="15683"/>
                    <a:pt x="13448" y="16271"/>
                    <a:pt x="12793" y="16690"/>
                  </a:cubicBezTo>
                  <a:cubicBezTo>
                    <a:pt x="12137" y="17113"/>
                    <a:pt x="11437" y="17326"/>
                    <a:pt x="10696" y="17326"/>
                  </a:cubicBezTo>
                  <a:cubicBezTo>
                    <a:pt x="9944" y="17326"/>
                    <a:pt x="9247" y="17113"/>
                    <a:pt x="8598" y="16690"/>
                  </a:cubicBezTo>
                  <a:cubicBezTo>
                    <a:pt x="7950" y="16271"/>
                    <a:pt x="7380" y="15683"/>
                    <a:pt x="6883" y="14941"/>
                  </a:cubicBezTo>
                  <a:cubicBezTo>
                    <a:pt x="6386" y="14195"/>
                    <a:pt x="6000" y="13339"/>
                    <a:pt x="5723" y="12361"/>
                  </a:cubicBezTo>
                  <a:cubicBezTo>
                    <a:pt x="5444" y="11387"/>
                    <a:pt x="5307" y="10340"/>
                    <a:pt x="5307" y="9216"/>
                  </a:cubicBezTo>
                  <a:cubicBezTo>
                    <a:pt x="5307" y="8301"/>
                    <a:pt x="5405" y="7426"/>
                    <a:pt x="5606" y="6603"/>
                  </a:cubicBezTo>
                  <a:cubicBezTo>
                    <a:pt x="5804" y="5776"/>
                    <a:pt x="6071" y="5023"/>
                    <a:pt x="6408" y="4339"/>
                  </a:cubicBezTo>
                  <a:cubicBezTo>
                    <a:pt x="5496" y="5034"/>
                    <a:pt x="4644" y="5927"/>
                    <a:pt x="3861" y="7026"/>
                  </a:cubicBezTo>
                  <a:cubicBezTo>
                    <a:pt x="3075" y="8121"/>
                    <a:pt x="2390" y="9381"/>
                    <a:pt x="1803" y="10796"/>
                  </a:cubicBezTo>
                  <a:cubicBezTo>
                    <a:pt x="2319" y="12016"/>
                    <a:pt x="2902" y="13133"/>
                    <a:pt x="3555" y="14147"/>
                  </a:cubicBezTo>
                  <a:cubicBezTo>
                    <a:pt x="4208" y="15165"/>
                    <a:pt x="4918" y="16014"/>
                    <a:pt x="5689" y="16708"/>
                  </a:cubicBezTo>
                  <a:cubicBezTo>
                    <a:pt x="6457" y="17399"/>
                    <a:pt x="7270" y="17940"/>
                    <a:pt x="8124" y="18325"/>
                  </a:cubicBezTo>
                  <a:cubicBezTo>
                    <a:pt x="8980" y="18719"/>
                    <a:pt x="9871" y="18906"/>
                    <a:pt x="10801" y="18906"/>
                  </a:cubicBezTo>
                  <a:moveTo>
                    <a:pt x="10695" y="3953"/>
                  </a:moveTo>
                  <a:cubicBezTo>
                    <a:pt x="10218" y="3953"/>
                    <a:pt x="9763" y="4089"/>
                    <a:pt x="9330" y="4365"/>
                  </a:cubicBezTo>
                  <a:cubicBezTo>
                    <a:pt x="8897" y="4644"/>
                    <a:pt x="8525" y="5015"/>
                    <a:pt x="8217" y="5486"/>
                  </a:cubicBezTo>
                  <a:cubicBezTo>
                    <a:pt x="7908" y="5953"/>
                    <a:pt x="7661" y="6511"/>
                    <a:pt x="7475" y="7165"/>
                  </a:cubicBezTo>
                  <a:cubicBezTo>
                    <a:pt x="7287" y="7816"/>
                    <a:pt x="7191" y="8495"/>
                    <a:pt x="7191" y="9216"/>
                  </a:cubicBezTo>
                  <a:cubicBezTo>
                    <a:pt x="7191" y="9484"/>
                    <a:pt x="7257" y="9715"/>
                    <a:pt x="7385" y="9918"/>
                  </a:cubicBezTo>
                  <a:cubicBezTo>
                    <a:pt x="7514" y="10120"/>
                    <a:pt x="7678" y="10215"/>
                    <a:pt x="7872" y="10215"/>
                  </a:cubicBezTo>
                  <a:cubicBezTo>
                    <a:pt x="8067" y="10215"/>
                    <a:pt x="8226" y="10116"/>
                    <a:pt x="8351" y="9910"/>
                  </a:cubicBezTo>
                  <a:cubicBezTo>
                    <a:pt x="8478" y="9701"/>
                    <a:pt x="8540" y="9473"/>
                    <a:pt x="8540" y="9216"/>
                  </a:cubicBezTo>
                  <a:cubicBezTo>
                    <a:pt x="8540" y="8301"/>
                    <a:pt x="8750" y="7533"/>
                    <a:pt x="9166" y="6912"/>
                  </a:cubicBezTo>
                  <a:cubicBezTo>
                    <a:pt x="9585" y="6287"/>
                    <a:pt x="10094" y="5978"/>
                    <a:pt x="10695" y="5978"/>
                  </a:cubicBezTo>
                  <a:cubicBezTo>
                    <a:pt x="10891" y="5978"/>
                    <a:pt x="11053" y="5872"/>
                    <a:pt x="11182" y="5670"/>
                  </a:cubicBezTo>
                  <a:cubicBezTo>
                    <a:pt x="11310" y="5464"/>
                    <a:pt x="11376" y="5229"/>
                    <a:pt x="11376" y="4957"/>
                  </a:cubicBezTo>
                  <a:cubicBezTo>
                    <a:pt x="11376" y="4663"/>
                    <a:pt x="11310" y="4424"/>
                    <a:pt x="11182" y="4233"/>
                  </a:cubicBezTo>
                  <a:cubicBezTo>
                    <a:pt x="11053" y="4045"/>
                    <a:pt x="10891" y="3953"/>
                    <a:pt x="10695" y="3953"/>
                  </a:cubicBezTo>
                </a:path>
              </a:pathLst>
            </a:custGeom>
            <a:solidFill>
              <a:schemeClr val="accent1"/>
            </a:solidFill>
            <a:ln>
              <a:noFill/>
            </a:ln>
            <a:effectLst/>
            <a:extLst/>
          </p:spPr>
          <p:txBody>
            <a:bodyPr lIns="23262" tIns="23262" rIns="23262" bIns="23262" anchor="ctr"/>
            <a:lstStyle/>
            <a:p>
              <a:pPr algn="just" defTabSz="29774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5" name="Group 84"/>
          <p:cNvGrpSpPr/>
          <p:nvPr/>
        </p:nvGrpSpPr>
        <p:grpSpPr>
          <a:xfrm>
            <a:off x="3653719" y="3023367"/>
            <a:ext cx="864247" cy="1571527"/>
            <a:chOff x="4684712" y="4402042"/>
            <a:chExt cx="1327095" cy="2412072"/>
          </a:xfrm>
        </p:grpSpPr>
        <p:sp>
          <p:nvSpPr>
            <p:cNvPr id="51" name="Freeform 10"/>
            <p:cNvSpPr>
              <a:spLocks noEditPoints="1"/>
            </p:cNvSpPr>
            <p:nvPr/>
          </p:nvSpPr>
          <p:spPr bwMode="auto">
            <a:xfrm>
              <a:off x="4684712" y="4402042"/>
              <a:ext cx="1327095" cy="2412072"/>
            </a:xfrm>
            <a:custGeom>
              <a:avLst/>
              <a:gdLst>
                <a:gd name="T0" fmla="*/ 0 w 1725"/>
                <a:gd name="T1" fmla="*/ 728 h 3136"/>
                <a:gd name="T2" fmla="*/ 654 w 1725"/>
                <a:gd name="T3" fmla="*/ 1382 h 3136"/>
                <a:gd name="T4" fmla="*/ 1577 w 1725"/>
                <a:gd name="T5" fmla="*/ 1789 h 3136"/>
                <a:gd name="T6" fmla="*/ 1669 w 1725"/>
                <a:gd name="T7" fmla="*/ 3119 h 3136"/>
                <a:gd name="T8" fmla="*/ 1666 w 1725"/>
                <a:gd name="T9" fmla="*/ 1513 h 3136"/>
                <a:gd name="T10" fmla="*/ 654 w 1725"/>
                <a:gd name="T11" fmla="*/ 73 h 3136"/>
                <a:gd name="T12" fmla="*/ 0 w 1725"/>
                <a:gd name="T13" fmla="*/ 728 h 3136"/>
                <a:gd name="T14" fmla="*/ 119 w 1725"/>
                <a:gd name="T15" fmla="*/ 727 h 3136"/>
                <a:gd name="T16" fmla="*/ 858 w 1725"/>
                <a:gd name="T17" fmla="*/ 232 h 3136"/>
                <a:gd name="T18" fmla="*/ 858 w 1725"/>
                <a:gd name="T19" fmla="*/ 232 h 3136"/>
                <a:gd name="T20" fmla="*/ 1517 w 1725"/>
                <a:gd name="T21" fmla="*/ 1260 h 3136"/>
                <a:gd name="T22" fmla="*/ 1327 w 1725"/>
                <a:gd name="T23" fmla="*/ 1365 h 3136"/>
                <a:gd name="T24" fmla="*/ 654 w 1725"/>
                <a:gd name="T25" fmla="*/ 1263 h 3136"/>
                <a:gd name="T26" fmla="*/ 119 w 1725"/>
                <a:gd name="T27" fmla="*/ 727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5" h="3136">
                  <a:moveTo>
                    <a:pt x="0" y="728"/>
                  </a:moveTo>
                  <a:cubicBezTo>
                    <a:pt x="0" y="1089"/>
                    <a:pt x="293" y="1382"/>
                    <a:pt x="654" y="1382"/>
                  </a:cubicBezTo>
                  <a:cubicBezTo>
                    <a:pt x="654" y="1382"/>
                    <a:pt x="1471" y="1368"/>
                    <a:pt x="1577" y="1789"/>
                  </a:cubicBezTo>
                  <a:cubicBezTo>
                    <a:pt x="1650" y="2081"/>
                    <a:pt x="1614" y="3136"/>
                    <a:pt x="1669" y="3119"/>
                  </a:cubicBezTo>
                  <a:cubicBezTo>
                    <a:pt x="1725" y="3102"/>
                    <a:pt x="1666" y="1513"/>
                    <a:pt x="1666" y="1513"/>
                  </a:cubicBezTo>
                  <a:cubicBezTo>
                    <a:pt x="1666" y="0"/>
                    <a:pt x="654" y="73"/>
                    <a:pt x="654" y="73"/>
                  </a:cubicBezTo>
                  <a:cubicBezTo>
                    <a:pt x="293" y="73"/>
                    <a:pt x="0" y="366"/>
                    <a:pt x="0" y="728"/>
                  </a:cubicBezTo>
                  <a:close/>
                  <a:moveTo>
                    <a:pt x="119" y="727"/>
                  </a:moveTo>
                  <a:cubicBezTo>
                    <a:pt x="119" y="431"/>
                    <a:pt x="464" y="101"/>
                    <a:pt x="858" y="232"/>
                  </a:cubicBezTo>
                  <a:cubicBezTo>
                    <a:pt x="858" y="232"/>
                    <a:pt x="858" y="232"/>
                    <a:pt x="858" y="232"/>
                  </a:cubicBezTo>
                  <a:cubicBezTo>
                    <a:pt x="1302" y="379"/>
                    <a:pt x="1461" y="872"/>
                    <a:pt x="1517" y="1260"/>
                  </a:cubicBezTo>
                  <a:cubicBezTo>
                    <a:pt x="1530" y="1352"/>
                    <a:pt x="1487" y="1434"/>
                    <a:pt x="1327" y="1365"/>
                  </a:cubicBezTo>
                  <a:cubicBezTo>
                    <a:pt x="1190" y="1306"/>
                    <a:pt x="976" y="1254"/>
                    <a:pt x="654" y="1263"/>
                  </a:cubicBezTo>
                  <a:cubicBezTo>
                    <a:pt x="358" y="1263"/>
                    <a:pt x="119" y="1023"/>
                    <a:pt x="119" y="727"/>
                  </a:cubicBezTo>
                  <a:close/>
                </a:path>
              </a:pathLst>
            </a:custGeom>
            <a:solidFill>
              <a:schemeClr val="accent2"/>
            </a:solidFill>
            <a:ln>
              <a:noFill/>
            </a:ln>
          </p:spPr>
          <p:txBody>
            <a:bodyPr vert="horz" wrap="square" lIns="41874" tIns="20937" rIns="41874" bIns="20937"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AutoShape 38"/>
            <p:cNvSpPr>
              <a:spLocks/>
            </p:cNvSpPr>
            <p:nvPr/>
          </p:nvSpPr>
          <p:spPr bwMode="auto">
            <a:xfrm>
              <a:off x="5076199" y="4805525"/>
              <a:ext cx="345669"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6872" y="2850"/>
                  </a:moveTo>
                  <a:cubicBezTo>
                    <a:pt x="18363" y="3806"/>
                    <a:pt x="19524" y="5033"/>
                    <a:pt x="20354" y="6530"/>
                  </a:cubicBezTo>
                  <a:cubicBezTo>
                    <a:pt x="21184" y="8031"/>
                    <a:pt x="21599" y="9635"/>
                    <a:pt x="21599" y="11342"/>
                  </a:cubicBezTo>
                  <a:cubicBezTo>
                    <a:pt x="21599" y="12759"/>
                    <a:pt x="21318" y="14087"/>
                    <a:pt x="20754" y="15328"/>
                  </a:cubicBezTo>
                  <a:cubicBezTo>
                    <a:pt x="20184" y="16569"/>
                    <a:pt x="19415" y="17654"/>
                    <a:pt x="18433" y="18587"/>
                  </a:cubicBezTo>
                  <a:cubicBezTo>
                    <a:pt x="17451" y="19520"/>
                    <a:pt x="16300" y="20255"/>
                    <a:pt x="14984" y="20793"/>
                  </a:cubicBezTo>
                  <a:cubicBezTo>
                    <a:pt x="13669" y="21332"/>
                    <a:pt x="12269" y="21599"/>
                    <a:pt x="10775" y="21599"/>
                  </a:cubicBezTo>
                  <a:cubicBezTo>
                    <a:pt x="9287" y="21599"/>
                    <a:pt x="7890" y="21332"/>
                    <a:pt x="6584" y="20793"/>
                  </a:cubicBezTo>
                  <a:cubicBezTo>
                    <a:pt x="5278" y="20255"/>
                    <a:pt x="4136" y="19520"/>
                    <a:pt x="3160" y="18587"/>
                  </a:cubicBezTo>
                  <a:cubicBezTo>
                    <a:pt x="2184" y="17654"/>
                    <a:pt x="1412" y="16569"/>
                    <a:pt x="845" y="15328"/>
                  </a:cubicBezTo>
                  <a:cubicBezTo>
                    <a:pt x="278" y="14087"/>
                    <a:pt x="0" y="12759"/>
                    <a:pt x="0" y="11342"/>
                  </a:cubicBezTo>
                  <a:cubicBezTo>
                    <a:pt x="0" y="9635"/>
                    <a:pt x="415" y="8031"/>
                    <a:pt x="1245" y="6530"/>
                  </a:cubicBezTo>
                  <a:cubicBezTo>
                    <a:pt x="2075" y="5033"/>
                    <a:pt x="3236" y="3806"/>
                    <a:pt x="4724" y="2850"/>
                  </a:cubicBezTo>
                  <a:cubicBezTo>
                    <a:pt x="4839" y="2761"/>
                    <a:pt x="4975" y="2732"/>
                    <a:pt x="5130" y="2770"/>
                  </a:cubicBezTo>
                  <a:cubicBezTo>
                    <a:pt x="5306" y="2804"/>
                    <a:pt x="5430" y="2879"/>
                    <a:pt x="5493" y="2989"/>
                  </a:cubicBezTo>
                  <a:lnTo>
                    <a:pt x="6800" y="4797"/>
                  </a:lnTo>
                  <a:cubicBezTo>
                    <a:pt x="6896" y="4906"/>
                    <a:pt x="6927" y="5033"/>
                    <a:pt x="6887" y="5174"/>
                  </a:cubicBezTo>
                  <a:cubicBezTo>
                    <a:pt x="6848" y="5318"/>
                    <a:pt x="6769" y="5436"/>
                    <a:pt x="6654" y="5525"/>
                  </a:cubicBezTo>
                  <a:cubicBezTo>
                    <a:pt x="5630" y="6185"/>
                    <a:pt x="4833" y="7026"/>
                    <a:pt x="4269" y="8042"/>
                  </a:cubicBezTo>
                  <a:cubicBezTo>
                    <a:pt x="3703" y="9056"/>
                    <a:pt x="3421" y="10156"/>
                    <a:pt x="3421" y="11342"/>
                  </a:cubicBezTo>
                  <a:cubicBezTo>
                    <a:pt x="3421" y="12298"/>
                    <a:pt x="3612" y="13208"/>
                    <a:pt x="3993" y="14066"/>
                  </a:cubicBezTo>
                  <a:cubicBezTo>
                    <a:pt x="4375" y="14925"/>
                    <a:pt x="4900" y="15667"/>
                    <a:pt x="5569" y="16298"/>
                  </a:cubicBezTo>
                  <a:cubicBezTo>
                    <a:pt x="6236" y="16929"/>
                    <a:pt x="7021" y="17430"/>
                    <a:pt x="7918" y="17796"/>
                  </a:cubicBezTo>
                  <a:cubicBezTo>
                    <a:pt x="8815" y="18161"/>
                    <a:pt x="9769" y="18346"/>
                    <a:pt x="10772" y="18346"/>
                  </a:cubicBezTo>
                  <a:cubicBezTo>
                    <a:pt x="11778" y="18346"/>
                    <a:pt x="12733" y="18161"/>
                    <a:pt x="13639" y="17796"/>
                  </a:cubicBezTo>
                  <a:cubicBezTo>
                    <a:pt x="14542" y="17430"/>
                    <a:pt x="15333" y="16929"/>
                    <a:pt x="16009" y="16298"/>
                  </a:cubicBezTo>
                  <a:cubicBezTo>
                    <a:pt x="16684" y="15668"/>
                    <a:pt x="17215" y="14927"/>
                    <a:pt x="17596" y="14075"/>
                  </a:cubicBezTo>
                  <a:cubicBezTo>
                    <a:pt x="17978" y="13220"/>
                    <a:pt x="18169" y="12307"/>
                    <a:pt x="18169" y="11342"/>
                  </a:cubicBezTo>
                  <a:cubicBezTo>
                    <a:pt x="18169" y="10156"/>
                    <a:pt x="17881" y="9056"/>
                    <a:pt x="17312" y="8042"/>
                  </a:cubicBezTo>
                  <a:cubicBezTo>
                    <a:pt x="16742" y="7023"/>
                    <a:pt x="15951" y="6185"/>
                    <a:pt x="14933" y="5525"/>
                  </a:cubicBezTo>
                  <a:cubicBezTo>
                    <a:pt x="14800" y="5436"/>
                    <a:pt x="14721" y="5324"/>
                    <a:pt x="14703" y="5197"/>
                  </a:cubicBezTo>
                  <a:cubicBezTo>
                    <a:pt x="14663" y="5050"/>
                    <a:pt x="14693" y="4915"/>
                    <a:pt x="14787" y="4797"/>
                  </a:cubicBezTo>
                  <a:lnTo>
                    <a:pt x="16066" y="2989"/>
                  </a:lnTo>
                  <a:cubicBezTo>
                    <a:pt x="16160" y="2879"/>
                    <a:pt x="16284" y="2810"/>
                    <a:pt x="16436" y="2784"/>
                  </a:cubicBezTo>
                  <a:cubicBezTo>
                    <a:pt x="16593" y="2755"/>
                    <a:pt x="16739" y="2778"/>
                    <a:pt x="16872" y="2850"/>
                  </a:cubicBezTo>
                  <a:moveTo>
                    <a:pt x="9663" y="10778"/>
                  </a:moveTo>
                  <a:cubicBezTo>
                    <a:pt x="9509" y="10778"/>
                    <a:pt x="9375" y="10726"/>
                    <a:pt x="9263" y="10625"/>
                  </a:cubicBezTo>
                  <a:cubicBezTo>
                    <a:pt x="9154" y="10524"/>
                    <a:pt x="9096" y="10398"/>
                    <a:pt x="9096" y="10239"/>
                  </a:cubicBezTo>
                  <a:lnTo>
                    <a:pt x="9096" y="535"/>
                  </a:lnTo>
                  <a:cubicBezTo>
                    <a:pt x="9096" y="388"/>
                    <a:pt x="9151" y="264"/>
                    <a:pt x="9257" y="158"/>
                  </a:cubicBezTo>
                  <a:cubicBezTo>
                    <a:pt x="9363" y="48"/>
                    <a:pt x="9496" y="0"/>
                    <a:pt x="9663" y="0"/>
                  </a:cubicBezTo>
                  <a:lnTo>
                    <a:pt x="11942" y="0"/>
                  </a:lnTo>
                  <a:cubicBezTo>
                    <a:pt x="12096" y="0"/>
                    <a:pt x="12230" y="48"/>
                    <a:pt x="12339" y="158"/>
                  </a:cubicBezTo>
                  <a:cubicBezTo>
                    <a:pt x="12451" y="264"/>
                    <a:pt x="12509" y="388"/>
                    <a:pt x="12509" y="535"/>
                  </a:cubicBezTo>
                  <a:lnTo>
                    <a:pt x="12509" y="10239"/>
                  </a:lnTo>
                  <a:cubicBezTo>
                    <a:pt x="12509" y="10386"/>
                    <a:pt x="12454" y="10513"/>
                    <a:pt x="12348" y="10620"/>
                  </a:cubicBezTo>
                  <a:cubicBezTo>
                    <a:pt x="12242" y="10723"/>
                    <a:pt x="12106" y="10778"/>
                    <a:pt x="11942" y="10778"/>
                  </a:cubicBezTo>
                  <a:lnTo>
                    <a:pt x="9663" y="10778"/>
                  </a:lnTo>
                  <a:close/>
                </a:path>
              </a:pathLst>
            </a:custGeom>
            <a:solidFill>
              <a:schemeClr val="accent2"/>
            </a:solidFill>
            <a:ln>
              <a:noFill/>
            </a:ln>
            <a:effectLst/>
            <a:extLst/>
          </p:spPr>
          <p:txBody>
            <a:bodyPr lIns="23262" tIns="23262" rIns="23262" bIns="23262" anchor="ctr"/>
            <a:lstStyle/>
            <a:p>
              <a:pPr algn="just" defTabSz="29774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7" name="Group 86"/>
          <p:cNvGrpSpPr/>
          <p:nvPr/>
        </p:nvGrpSpPr>
        <p:grpSpPr>
          <a:xfrm>
            <a:off x="4690378" y="3749976"/>
            <a:ext cx="723527" cy="828381"/>
            <a:chOff x="6276556" y="5517283"/>
            <a:chExt cx="1111011" cy="1271447"/>
          </a:xfrm>
        </p:grpSpPr>
        <p:sp>
          <p:nvSpPr>
            <p:cNvPr id="50" name="Freeform 8"/>
            <p:cNvSpPr>
              <a:spLocks noEditPoints="1"/>
            </p:cNvSpPr>
            <p:nvPr/>
          </p:nvSpPr>
          <p:spPr bwMode="auto">
            <a:xfrm>
              <a:off x="6276556" y="5517283"/>
              <a:ext cx="1111011" cy="1271447"/>
            </a:xfrm>
            <a:custGeom>
              <a:avLst/>
              <a:gdLst>
                <a:gd name="T0" fmla="*/ 790 w 1444"/>
                <a:gd name="T1" fmla="*/ 20 h 1653"/>
                <a:gd name="T2" fmla="*/ 172 w 1444"/>
                <a:gd name="T3" fmla="*/ 389 h 1653"/>
                <a:gd name="T4" fmla="*/ 58 w 1444"/>
                <a:gd name="T5" fmla="*/ 1653 h 1653"/>
                <a:gd name="T6" fmla="*/ 136 w 1444"/>
                <a:gd name="T7" fmla="*/ 1463 h 1653"/>
                <a:gd name="T8" fmla="*/ 783 w 1444"/>
                <a:gd name="T9" fmla="*/ 1329 h 1653"/>
                <a:gd name="T10" fmla="*/ 1444 w 1444"/>
                <a:gd name="T11" fmla="*/ 675 h 1653"/>
                <a:gd name="T12" fmla="*/ 790 w 1444"/>
                <a:gd name="T13" fmla="*/ 20 h 1653"/>
                <a:gd name="T14" fmla="*/ 792 w 1444"/>
                <a:gd name="T15" fmla="*/ 1206 h 1653"/>
                <a:gd name="T16" fmla="*/ 324 w 1444"/>
                <a:gd name="T17" fmla="*/ 1248 h 1653"/>
                <a:gd name="T18" fmla="*/ 170 w 1444"/>
                <a:gd name="T19" fmla="*/ 1129 h 1653"/>
                <a:gd name="T20" fmla="*/ 337 w 1444"/>
                <a:gd name="T21" fmla="*/ 389 h 1653"/>
                <a:gd name="T22" fmla="*/ 792 w 1444"/>
                <a:gd name="T23" fmla="*/ 135 h 1653"/>
                <a:gd name="T24" fmla="*/ 1328 w 1444"/>
                <a:gd name="T25" fmla="*/ 671 h 1653"/>
                <a:gd name="T26" fmla="*/ 792 w 1444"/>
                <a:gd name="T27" fmla="*/ 1206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4" h="1653">
                  <a:moveTo>
                    <a:pt x="790" y="20"/>
                  </a:moveTo>
                  <a:cubicBezTo>
                    <a:pt x="453" y="39"/>
                    <a:pt x="262" y="224"/>
                    <a:pt x="172" y="389"/>
                  </a:cubicBezTo>
                  <a:cubicBezTo>
                    <a:pt x="0" y="703"/>
                    <a:pt x="0" y="1653"/>
                    <a:pt x="58" y="1653"/>
                  </a:cubicBezTo>
                  <a:cubicBezTo>
                    <a:pt x="99" y="1653"/>
                    <a:pt x="57" y="1579"/>
                    <a:pt x="136" y="1463"/>
                  </a:cubicBezTo>
                  <a:cubicBezTo>
                    <a:pt x="221" y="1338"/>
                    <a:pt x="783" y="1329"/>
                    <a:pt x="783" y="1329"/>
                  </a:cubicBezTo>
                  <a:cubicBezTo>
                    <a:pt x="1151" y="1329"/>
                    <a:pt x="1444" y="1036"/>
                    <a:pt x="1444" y="675"/>
                  </a:cubicBezTo>
                  <a:cubicBezTo>
                    <a:pt x="1444" y="313"/>
                    <a:pt x="1151" y="0"/>
                    <a:pt x="790" y="20"/>
                  </a:cubicBezTo>
                  <a:close/>
                  <a:moveTo>
                    <a:pt x="792" y="1206"/>
                  </a:moveTo>
                  <a:cubicBezTo>
                    <a:pt x="582" y="1199"/>
                    <a:pt x="427" y="1223"/>
                    <a:pt x="324" y="1248"/>
                  </a:cubicBezTo>
                  <a:cubicBezTo>
                    <a:pt x="222" y="1273"/>
                    <a:pt x="170" y="1254"/>
                    <a:pt x="170" y="1129"/>
                  </a:cubicBezTo>
                  <a:cubicBezTo>
                    <a:pt x="170" y="923"/>
                    <a:pt x="204" y="603"/>
                    <a:pt x="337" y="389"/>
                  </a:cubicBezTo>
                  <a:cubicBezTo>
                    <a:pt x="432" y="237"/>
                    <a:pt x="600" y="135"/>
                    <a:pt x="792" y="135"/>
                  </a:cubicBezTo>
                  <a:cubicBezTo>
                    <a:pt x="1088" y="135"/>
                    <a:pt x="1328" y="375"/>
                    <a:pt x="1328" y="671"/>
                  </a:cubicBezTo>
                  <a:cubicBezTo>
                    <a:pt x="1328" y="966"/>
                    <a:pt x="1088" y="1206"/>
                    <a:pt x="792" y="1206"/>
                  </a:cubicBezTo>
                  <a:close/>
                </a:path>
              </a:pathLst>
            </a:custGeom>
            <a:solidFill>
              <a:schemeClr val="accent5"/>
            </a:solidFill>
            <a:ln>
              <a:noFill/>
            </a:ln>
          </p:spPr>
          <p:txBody>
            <a:bodyPr vert="horz" wrap="square" lIns="41874" tIns="20937" rIns="41874" bIns="20937"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AutoShape 66"/>
            <p:cNvSpPr>
              <a:spLocks/>
            </p:cNvSpPr>
            <p:nvPr/>
          </p:nvSpPr>
          <p:spPr bwMode="auto">
            <a:xfrm>
              <a:off x="6728635" y="5874499"/>
              <a:ext cx="314696" cy="314696"/>
            </a:xfrm>
            <a:custGeom>
              <a:avLst/>
              <a:gdLst>
                <a:gd name="T0" fmla="*/ 10799 w 21598"/>
                <a:gd name="T1" fmla="*/ 10800 h 21600"/>
                <a:gd name="T2" fmla="*/ 10799 w 21598"/>
                <a:gd name="T3" fmla="*/ 10800 h 21600"/>
                <a:gd name="T4" fmla="*/ 10799 w 21598"/>
                <a:gd name="T5" fmla="*/ 10800 h 21600"/>
                <a:gd name="T6" fmla="*/ 10799 w 21598"/>
                <a:gd name="T7" fmla="*/ 10800 h 21600"/>
              </a:gdLst>
              <a:ahLst/>
              <a:cxnLst>
                <a:cxn ang="0">
                  <a:pos x="T0" y="T1"/>
                </a:cxn>
                <a:cxn ang="0">
                  <a:pos x="T2" y="T3"/>
                </a:cxn>
                <a:cxn ang="0">
                  <a:pos x="T4" y="T5"/>
                </a:cxn>
                <a:cxn ang="0">
                  <a:pos x="T6" y="T7"/>
                </a:cxn>
              </a:cxnLst>
              <a:rect l="0" t="0" r="r" b="b"/>
              <a:pathLst>
                <a:path w="21598" h="21600">
                  <a:moveTo>
                    <a:pt x="17537" y="12697"/>
                  </a:moveTo>
                  <a:lnTo>
                    <a:pt x="19798" y="9997"/>
                  </a:lnTo>
                  <a:lnTo>
                    <a:pt x="19798" y="17284"/>
                  </a:lnTo>
                  <a:cubicBezTo>
                    <a:pt x="19798" y="17874"/>
                    <a:pt x="19700" y="18429"/>
                    <a:pt x="19505" y="18949"/>
                  </a:cubicBezTo>
                  <a:cubicBezTo>
                    <a:pt x="19309" y="19469"/>
                    <a:pt x="19049" y="19928"/>
                    <a:pt x="18721" y="20321"/>
                  </a:cubicBezTo>
                  <a:cubicBezTo>
                    <a:pt x="18394" y="20715"/>
                    <a:pt x="18014" y="21027"/>
                    <a:pt x="17583" y="21256"/>
                  </a:cubicBezTo>
                  <a:cubicBezTo>
                    <a:pt x="17153" y="21485"/>
                    <a:pt x="16690" y="21599"/>
                    <a:pt x="16188" y="21599"/>
                  </a:cubicBezTo>
                  <a:lnTo>
                    <a:pt x="3595" y="21599"/>
                  </a:lnTo>
                  <a:cubicBezTo>
                    <a:pt x="3103" y="21599"/>
                    <a:pt x="2635" y="21485"/>
                    <a:pt x="2195" y="21256"/>
                  </a:cubicBezTo>
                  <a:cubicBezTo>
                    <a:pt x="1754" y="21027"/>
                    <a:pt x="1372" y="20715"/>
                    <a:pt x="1052" y="20321"/>
                  </a:cubicBezTo>
                  <a:cubicBezTo>
                    <a:pt x="734" y="19928"/>
                    <a:pt x="477" y="19469"/>
                    <a:pt x="286" y="18949"/>
                  </a:cubicBezTo>
                  <a:cubicBezTo>
                    <a:pt x="95" y="18429"/>
                    <a:pt x="0" y="17874"/>
                    <a:pt x="0" y="17284"/>
                  </a:cubicBezTo>
                  <a:lnTo>
                    <a:pt x="0" y="4315"/>
                  </a:lnTo>
                  <a:cubicBezTo>
                    <a:pt x="0" y="3722"/>
                    <a:pt x="95" y="3164"/>
                    <a:pt x="286" y="2632"/>
                  </a:cubicBezTo>
                  <a:cubicBezTo>
                    <a:pt x="477" y="2106"/>
                    <a:pt x="734" y="1645"/>
                    <a:pt x="1052" y="1263"/>
                  </a:cubicBezTo>
                  <a:cubicBezTo>
                    <a:pt x="1372" y="878"/>
                    <a:pt x="1754" y="572"/>
                    <a:pt x="2195" y="343"/>
                  </a:cubicBezTo>
                  <a:cubicBezTo>
                    <a:pt x="2635" y="114"/>
                    <a:pt x="3103" y="0"/>
                    <a:pt x="3595" y="0"/>
                  </a:cubicBezTo>
                  <a:lnTo>
                    <a:pt x="16188" y="0"/>
                  </a:lnTo>
                  <a:cubicBezTo>
                    <a:pt x="16401" y="0"/>
                    <a:pt x="16605" y="26"/>
                    <a:pt x="16798" y="82"/>
                  </a:cubicBezTo>
                  <a:lnTo>
                    <a:pt x="14608" y="2714"/>
                  </a:lnTo>
                  <a:lnTo>
                    <a:pt x="3595" y="2714"/>
                  </a:lnTo>
                  <a:cubicBezTo>
                    <a:pt x="3228" y="2714"/>
                    <a:pt x="2914" y="2867"/>
                    <a:pt x="2652" y="3184"/>
                  </a:cubicBezTo>
                  <a:cubicBezTo>
                    <a:pt x="2391" y="3496"/>
                    <a:pt x="2261" y="3875"/>
                    <a:pt x="2261" y="4315"/>
                  </a:cubicBezTo>
                  <a:lnTo>
                    <a:pt x="2261" y="17284"/>
                  </a:lnTo>
                  <a:cubicBezTo>
                    <a:pt x="2261" y="17724"/>
                    <a:pt x="2391" y="18101"/>
                    <a:pt x="2652" y="18412"/>
                  </a:cubicBezTo>
                  <a:cubicBezTo>
                    <a:pt x="2914" y="18729"/>
                    <a:pt x="3228" y="18888"/>
                    <a:pt x="3595" y="18888"/>
                  </a:cubicBezTo>
                  <a:lnTo>
                    <a:pt x="16188" y="18888"/>
                  </a:lnTo>
                  <a:cubicBezTo>
                    <a:pt x="16556" y="18888"/>
                    <a:pt x="16874" y="18729"/>
                    <a:pt x="17138" y="18412"/>
                  </a:cubicBezTo>
                  <a:cubicBezTo>
                    <a:pt x="17405" y="18101"/>
                    <a:pt x="17537" y="17724"/>
                    <a:pt x="17537" y="17284"/>
                  </a:cubicBezTo>
                  <a:lnTo>
                    <a:pt x="17537" y="12697"/>
                  </a:lnTo>
                  <a:close/>
                  <a:moveTo>
                    <a:pt x="21333" y="2796"/>
                  </a:moveTo>
                  <a:cubicBezTo>
                    <a:pt x="21514" y="3011"/>
                    <a:pt x="21599" y="3272"/>
                    <a:pt x="21597" y="3578"/>
                  </a:cubicBezTo>
                  <a:cubicBezTo>
                    <a:pt x="21592" y="3881"/>
                    <a:pt x="21504" y="4136"/>
                    <a:pt x="21333" y="4342"/>
                  </a:cubicBezTo>
                  <a:lnTo>
                    <a:pt x="13005" y="14346"/>
                  </a:lnTo>
                  <a:lnTo>
                    <a:pt x="11854" y="15721"/>
                  </a:lnTo>
                  <a:cubicBezTo>
                    <a:pt x="11676" y="15938"/>
                    <a:pt x="11458" y="16044"/>
                    <a:pt x="11206" y="16044"/>
                  </a:cubicBezTo>
                  <a:cubicBezTo>
                    <a:pt x="10951" y="16044"/>
                    <a:pt x="10733" y="15938"/>
                    <a:pt x="10555" y="15721"/>
                  </a:cubicBezTo>
                  <a:lnTo>
                    <a:pt x="9383" y="14346"/>
                  </a:lnTo>
                  <a:lnTo>
                    <a:pt x="4779" y="8787"/>
                  </a:lnTo>
                  <a:cubicBezTo>
                    <a:pt x="4600" y="8573"/>
                    <a:pt x="4507" y="8314"/>
                    <a:pt x="4507" y="8006"/>
                  </a:cubicBezTo>
                  <a:cubicBezTo>
                    <a:pt x="4507" y="7703"/>
                    <a:pt x="4600" y="7441"/>
                    <a:pt x="4779" y="7227"/>
                  </a:cubicBezTo>
                  <a:lnTo>
                    <a:pt x="5927" y="5846"/>
                  </a:lnTo>
                  <a:cubicBezTo>
                    <a:pt x="6106" y="5635"/>
                    <a:pt x="6323" y="5526"/>
                    <a:pt x="6578" y="5526"/>
                  </a:cubicBezTo>
                  <a:cubicBezTo>
                    <a:pt x="6830" y="5526"/>
                    <a:pt x="7043" y="5634"/>
                    <a:pt x="7214" y="5846"/>
                  </a:cubicBezTo>
                  <a:lnTo>
                    <a:pt x="11198" y="10632"/>
                  </a:lnTo>
                  <a:lnTo>
                    <a:pt x="18861" y="1404"/>
                  </a:lnTo>
                  <a:cubicBezTo>
                    <a:pt x="19040" y="1186"/>
                    <a:pt x="19262" y="1084"/>
                    <a:pt x="19524" y="1087"/>
                  </a:cubicBezTo>
                  <a:cubicBezTo>
                    <a:pt x="19786" y="1092"/>
                    <a:pt x="20001" y="1198"/>
                    <a:pt x="20173" y="1404"/>
                  </a:cubicBezTo>
                  <a:lnTo>
                    <a:pt x="21333" y="2796"/>
                  </a:lnTo>
                  <a:close/>
                </a:path>
              </a:pathLst>
            </a:custGeom>
            <a:solidFill>
              <a:schemeClr val="accent5"/>
            </a:solidFill>
            <a:ln>
              <a:noFill/>
            </a:ln>
            <a:effectLst/>
            <a:extLst/>
          </p:spPr>
          <p:txBody>
            <a:bodyPr lIns="23262" tIns="23262" rIns="23262" bIns="23262" anchor="ctr"/>
            <a:lstStyle/>
            <a:p>
              <a:pPr algn="just" defTabSz="29774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8" name="Group 87"/>
          <p:cNvGrpSpPr/>
          <p:nvPr/>
        </p:nvGrpSpPr>
        <p:grpSpPr>
          <a:xfrm>
            <a:off x="4649477" y="3020399"/>
            <a:ext cx="864671" cy="1571527"/>
            <a:chOff x="6213749" y="4397485"/>
            <a:chExt cx="1327746" cy="2412072"/>
          </a:xfrm>
        </p:grpSpPr>
        <p:sp>
          <p:nvSpPr>
            <p:cNvPr id="49" name="Freeform 7"/>
            <p:cNvSpPr>
              <a:spLocks noEditPoints="1"/>
            </p:cNvSpPr>
            <p:nvPr/>
          </p:nvSpPr>
          <p:spPr bwMode="auto">
            <a:xfrm>
              <a:off x="6213749" y="4397485"/>
              <a:ext cx="1327746" cy="2412072"/>
            </a:xfrm>
            <a:custGeom>
              <a:avLst/>
              <a:gdLst>
                <a:gd name="T0" fmla="*/ 1072 w 1726"/>
                <a:gd name="T1" fmla="*/ 73 h 3136"/>
                <a:gd name="T2" fmla="*/ 60 w 1726"/>
                <a:gd name="T3" fmla="*/ 1513 h 3136"/>
                <a:gd name="T4" fmla="*/ 57 w 1726"/>
                <a:gd name="T5" fmla="*/ 3119 h 3136"/>
                <a:gd name="T6" fmla="*/ 149 w 1726"/>
                <a:gd name="T7" fmla="*/ 1789 h 3136"/>
                <a:gd name="T8" fmla="*/ 1072 w 1726"/>
                <a:gd name="T9" fmla="*/ 1382 h 3136"/>
                <a:gd name="T10" fmla="*/ 1726 w 1726"/>
                <a:gd name="T11" fmla="*/ 728 h 3136"/>
                <a:gd name="T12" fmla="*/ 1072 w 1726"/>
                <a:gd name="T13" fmla="*/ 73 h 3136"/>
                <a:gd name="T14" fmla="*/ 1072 w 1726"/>
                <a:gd name="T15" fmla="*/ 1263 h 3136"/>
                <a:gd name="T16" fmla="*/ 399 w 1726"/>
                <a:gd name="T17" fmla="*/ 1365 h 3136"/>
                <a:gd name="T18" fmla="*/ 209 w 1726"/>
                <a:gd name="T19" fmla="*/ 1260 h 3136"/>
                <a:gd name="T20" fmla="*/ 867 w 1726"/>
                <a:gd name="T21" fmla="*/ 232 h 3136"/>
                <a:gd name="T22" fmla="*/ 867 w 1726"/>
                <a:gd name="T23" fmla="*/ 232 h 3136"/>
                <a:gd name="T24" fmla="*/ 1607 w 1726"/>
                <a:gd name="T25" fmla="*/ 727 h 3136"/>
                <a:gd name="T26" fmla="*/ 1072 w 1726"/>
                <a:gd name="T27" fmla="*/ 1263 h 3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726" h="3136">
                  <a:moveTo>
                    <a:pt x="1072" y="73"/>
                  </a:moveTo>
                  <a:cubicBezTo>
                    <a:pt x="1072" y="73"/>
                    <a:pt x="60" y="0"/>
                    <a:pt x="60" y="1513"/>
                  </a:cubicBezTo>
                  <a:cubicBezTo>
                    <a:pt x="60" y="1513"/>
                    <a:pt x="0" y="3102"/>
                    <a:pt x="57" y="3119"/>
                  </a:cubicBezTo>
                  <a:cubicBezTo>
                    <a:pt x="111" y="3136"/>
                    <a:pt x="75" y="2081"/>
                    <a:pt x="149" y="1789"/>
                  </a:cubicBezTo>
                  <a:cubicBezTo>
                    <a:pt x="255" y="1368"/>
                    <a:pt x="1072" y="1382"/>
                    <a:pt x="1072" y="1382"/>
                  </a:cubicBezTo>
                  <a:cubicBezTo>
                    <a:pt x="1433" y="1382"/>
                    <a:pt x="1726" y="1089"/>
                    <a:pt x="1726" y="728"/>
                  </a:cubicBezTo>
                  <a:cubicBezTo>
                    <a:pt x="1726" y="366"/>
                    <a:pt x="1433" y="73"/>
                    <a:pt x="1072" y="73"/>
                  </a:cubicBezTo>
                  <a:close/>
                  <a:moveTo>
                    <a:pt x="1072" y="1263"/>
                  </a:moveTo>
                  <a:cubicBezTo>
                    <a:pt x="750" y="1254"/>
                    <a:pt x="536" y="1306"/>
                    <a:pt x="399" y="1365"/>
                  </a:cubicBezTo>
                  <a:cubicBezTo>
                    <a:pt x="239" y="1434"/>
                    <a:pt x="196" y="1352"/>
                    <a:pt x="209" y="1260"/>
                  </a:cubicBezTo>
                  <a:cubicBezTo>
                    <a:pt x="265" y="872"/>
                    <a:pt x="424" y="379"/>
                    <a:pt x="867" y="232"/>
                  </a:cubicBezTo>
                  <a:cubicBezTo>
                    <a:pt x="867" y="232"/>
                    <a:pt x="867" y="232"/>
                    <a:pt x="867" y="232"/>
                  </a:cubicBezTo>
                  <a:cubicBezTo>
                    <a:pt x="1262" y="101"/>
                    <a:pt x="1607" y="431"/>
                    <a:pt x="1607" y="727"/>
                  </a:cubicBezTo>
                  <a:cubicBezTo>
                    <a:pt x="1607" y="1023"/>
                    <a:pt x="1367" y="1263"/>
                    <a:pt x="1072" y="1263"/>
                  </a:cubicBezTo>
                  <a:close/>
                </a:path>
              </a:pathLst>
            </a:custGeom>
            <a:solidFill>
              <a:schemeClr val="accent3"/>
            </a:solidFill>
            <a:ln>
              <a:noFill/>
            </a:ln>
          </p:spPr>
          <p:txBody>
            <a:bodyPr vert="horz" wrap="square" lIns="41874" tIns="20937" rIns="41874" bIns="20937"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AutoShape 122"/>
            <p:cNvSpPr>
              <a:spLocks/>
            </p:cNvSpPr>
            <p:nvPr/>
          </p:nvSpPr>
          <p:spPr bwMode="auto">
            <a:xfrm>
              <a:off x="6799530" y="4793980"/>
              <a:ext cx="315505" cy="3470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4921"/>
                  </a:moveTo>
                  <a:lnTo>
                    <a:pt x="21599" y="5871"/>
                  </a:lnTo>
                  <a:cubicBezTo>
                    <a:pt x="21192" y="6052"/>
                    <a:pt x="20518" y="6202"/>
                    <a:pt x="19564" y="6320"/>
                  </a:cubicBezTo>
                  <a:cubicBezTo>
                    <a:pt x="18617" y="6436"/>
                    <a:pt x="17593" y="6522"/>
                    <a:pt x="16494" y="6579"/>
                  </a:cubicBezTo>
                  <a:cubicBezTo>
                    <a:pt x="15398" y="6643"/>
                    <a:pt x="14330" y="6677"/>
                    <a:pt x="13290" y="6683"/>
                  </a:cubicBezTo>
                  <a:cubicBezTo>
                    <a:pt x="12253" y="6692"/>
                    <a:pt x="11427" y="6698"/>
                    <a:pt x="10808" y="6698"/>
                  </a:cubicBezTo>
                  <a:cubicBezTo>
                    <a:pt x="10200" y="6698"/>
                    <a:pt x="9374" y="6692"/>
                    <a:pt x="8326" y="6683"/>
                  </a:cubicBezTo>
                  <a:cubicBezTo>
                    <a:pt x="7276" y="6677"/>
                    <a:pt x="6204" y="6643"/>
                    <a:pt x="5105" y="6579"/>
                  </a:cubicBezTo>
                  <a:cubicBezTo>
                    <a:pt x="4009" y="6522"/>
                    <a:pt x="2993" y="6436"/>
                    <a:pt x="2053" y="6326"/>
                  </a:cubicBezTo>
                  <a:cubicBezTo>
                    <a:pt x="1116" y="6214"/>
                    <a:pt x="442" y="6064"/>
                    <a:pt x="34" y="5871"/>
                  </a:cubicBezTo>
                  <a:cubicBezTo>
                    <a:pt x="10" y="5724"/>
                    <a:pt x="0" y="5566"/>
                    <a:pt x="0" y="5393"/>
                  </a:cubicBezTo>
                  <a:lnTo>
                    <a:pt x="0" y="4921"/>
                  </a:lnTo>
                  <a:lnTo>
                    <a:pt x="0" y="4423"/>
                  </a:lnTo>
                  <a:cubicBezTo>
                    <a:pt x="0" y="4258"/>
                    <a:pt x="10" y="4092"/>
                    <a:pt x="34" y="3924"/>
                  </a:cubicBezTo>
                  <a:cubicBezTo>
                    <a:pt x="307" y="3801"/>
                    <a:pt x="701" y="3688"/>
                    <a:pt x="1213" y="3602"/>
                  </a:cubicBezTo>
                  <a:cubicBezTo>
                    <a:pt x="1717" y="3516"/>
                    <a:pt x="2257" y="3444"/>
                    <a:pt x="2830" y="3389"/>
                  </a:cubicBezTo>
                  <a:cubicBezTo>
                    <a:pt x="3404" y="3334"/>
                    <a:pt x="3971" y="3294"/>
                    <a:pt x="4528" y="3265"/>
                  </a:cubicBezTo>
                  <a:cubicBezTo>
                    <a:pt x="5084" y="3239"/>
                    <a:pt x="5516" y="3213"/>
                    <a:pt x="5827" y="3196"/>
                  </a:cubicBezTo>
                  <a:cubicBezTo>
                    <a:pt x="5737" y="2444"/>
                    <a:pt x="5800" y="1857"/>
                    <a:pt x="6017" y="1431"/>
                  </a:cubicBezTo>
                  <a:cubicBezTo>
                    <a:pt x="6232" y="1010"/>
                    <a:pt x="6560" y="693"/>
                    <a:pt x="7003" y="489"/>
                  </a:cubicBezTo>
                  <a:cubicBezTo>
                    <a:pt x="7441" y="282"/>
                    <a:pt x="7984" y="146"/>
                    <a:pt x="8631" y="86"/>
                  </a:cubicBezTo>
                  <a:cubicBezTo>
                    <a:pt x="9280" y="28"/>
                    <a:pt x="9999" y="0"/>
                    <a:pt x="10808" y="0"/>
                  </a:cubicBezTo>
                  <a:cubicBezTo>
                    <a:pt x="11417" y="0"/>
                    <a:pt x="12021" y="11"/>
                    <a:pt x="12619" y="40"/>
                  </a:cubicBezTo>
                  <a:cubicBezTo>
                    <a:pt x="13221" y="69"/>
                    <a:pt x="13757" y="164"/>
                    <a:pt x="14234" y="319"/>
                  </a:cubicBezTo>
                  <a:cubicBezTo>
                    <a:pt x="14707" y="483"/>
                    <a:pt x="15084" y="734"/>
                    <a:pt x="15367" y="1074"/>
                  </a:cubicBezTo>
                  <a:cubicBezTo>
                    <a:pt x="15647" y="1413"/>
                    <a:pt x="15789" y="1894"/>
                    <a:pt x="15789" y="2519"/>
                  </a:cubicBezTo>
                  <a:lnTo>
                    <a:pt x="15789" y="2850"/>
                  </a:lnTo>
                  <a:cubicBezTo>
                    <a:pt x="15789" y="2963"/>
                    <a:pt x="15775" y="3078"/>
                    <a:pt x="15758" y="3196"/>
                  </a:cubicBezTo>
                  <a:cubicBezTo>
                    <a:pt x="16076" y="3213"/>
                    <a:pt x="16511" y="3239"/>
                    <a:pt x="17061" y="3265"/>
                  </a:cubicBezTo>
                  <a:cubicBezTo>
                    <a:pt x="17611" y="3294"/>
                    <a:pt x="18178" y="3334"/>
                    <a:pt x="18758" y="3389"/>
                  </a:cubicBezTo>
                  <a:cubicBezTo>
                    <a:pt x="19335" y="3443"/>
                    <a:pt x="19885" y="3515"/>
                    <a:pt x="20404" y="3602"/>
                  </a:cubicBezTo>
                  <a:cubicBezTo>
                    <a:pt x="20922" y="3688"/>
                    <a:pt x="21323" y="3801"/>
                    <a:pt x="21596" y="3924"/>
                  </a:cubicBezTo>
                  <a:lnTo>
                    <a:pt x="21596" y="4921"/>
                  </a:lnTo>
                  <a:close/>
                  <a:moveTo>
                    <a:pt x="10812" y="8296"/>
                  </a:moveTo>
                  <a:cubicBezTo>
                    <a:pt x="12236" y="8278"/>
                    <a:pt x="13656" y="8250"/>
                    <a:pt x="15080" y="8215"/>
                  </a:cubicBezTo>
                  <a:cubicBezTo>
                    <a:pt x="16501" y="8178"/>
                    <a:pt x="17925" y="8088"/>
                    <a:pt x="19353" y="7939"/>
                  </a:cubicBezTo>
                  <a:lnTo>
                    <a:pt x="19353" y="19477"/>
                  </a:lnTo>
                  <a:cubicBezTo>
                    <a:pt x="19353" y="20056"/>
                    <a:pt x="19107" y="20557"/>
                    <a:pt x="18620" y="20972"/>
                  </a:cubicBezTo>
                  <a:cubicBezTo>
                    <a:pt x="18133" y="21392"/>
                    <a:pt x="17542" y="21599"/>
                    <a:pt x="16847" y="21599"/>
                  </a:cubicBezTo>
                  <a:lnTo>
                    <a:pt x="4752" y="21599"/>
                  </a:lnTo>
                  <a:cubicBezTo>
                    <a:pt x="4058" y="21599"/>
                    <a:pt x="3460" y="21395"/>
                    <a:pt x="2955" y="20977"/>
                  </a:cubicBezTo>
                  <a:cubicBezTo>
                    <a:pt x="2450" y="20569"/>
                    <a:pt x="2201" y="20068"/>
                    <a:pt x="2201" y="19477"/>
                  </a:cubicBezTo>
                  <a:lnTo>
                    <a:pt x="2201" y="7939"/>
                  </a:lnTo>
                  <a:cubicBezTo>
                    <a:pt x="3560" y="8088"/>
                    <a:pt x="4904" y="8183"/>
                    <a:pt x="6239" y="8229"/>
                  </a:cubicBezTo>
                  <a:cubicBezTo>
                    <a:pt x="7576" y="8273"/>
                    <a:pt x="8917" y="8296"/>
                    <a:pt x="10276" y="8296"/>
                  </a:cubicBezTo>
                  <a:lnTo>
                    <a:pt x="10812" y="8296"/>
                  </a:lnTo>
                  <a:close/>
                  <a:moveTo>
                    <a:pt x="6923" y="10395"/>
                  </a:moveTo>
                  <a:cubicBezTo>
                    <a:pt x="6923" y="10248"/>
                    <a:pt x="6857" y="10119"/>
                    <a:pt x="6733" y="10015"/>
                  </a:cubicBezTo>
                  <a:cubicBezTo>
                    <a:pt x="6605" y="9908"/>
                    <a:pt x="6453" y="9854"/>
                    <a:pt x="6277" y="9854"/>
                  </a:cubicBezTo>
                  <a:lnTo>
                    <a:pt x="5630" y="9854"/>
                  </a:lnTo>
                  <a:cubicBezTo>
                    <a:pt x="5450" y="9854"/>
                    <a:pt x="5305" y="9908"/>
                    <a:pt x="5191" y="10015"/>
                  </a:cubicBezTo>
                  <a:cubicBezTo>
                    <a:pt x="5074" y="10119"/>
                    <a:pt x="5015" y="10248"/>
                    <a:pt x="5015" y="10395"/>
                  </a:cubicBezTo>
                  <a:lnTo>
                    <a:pt x="5015" y="18858"/>
                  </a:lnTo>
                  <a:cubicBezTo>
                    <a:pt x="5015" y="19005"/>
                    <a:pt x="5074" y="19126"/>
                    <a:pt x="5191" y="19224"/>
                  </a:cubicBezTo>
                  <a:cubicBezTo>
                    <a:pt x="5305" y="19319"/>
                    <a:pt x="5450" y="19368"/>
                    <a:pt x="5630" y="19368"/>
                  </a:cubicBezTo>
                  <a:lnTo>
                    <a:pt x="6277" y="19368"/>
                  </a:lnTo>
                  <a:cubicBezTo>
                    <a:pt x="6453" y="19368"/>
                    <a:pt x="6605" y="19319"/>
                    <a:pt x="6733" y="19230"/>
                  </a:cubicBezTo>
                  <a:cubicBezTo>
                    <a:pt x="6857" y="19137"/>
                    <a:pt x="6923" y="19014"/>
                    <a:pt x="6923" y="18858"/>
                  </a:cubicBezTo>
                  <a:lnTo>
                    <a:pt x="6923" y="10395"/>
                  </a:lnTo>
                  <a:close/>
                  <a:moveTo>
                    <a:pt x="8416" y="3141"/>
                  </a:moveTo>
                  <a:cubicBezTo>
                    <a:pt x="10006" y="3121"/>
                    <a:pt x="11607" y="3121"/>
                    <a:pt x="13231" y="3141"/>
                  </a:cubicBezTo>
                  <a:cubicBezTo>
                    <a:pt x="13231" y="3032"/>
                    <a:pt x="13242" y="2925"/>
                    <a:pt x="13266" y="2819"/>
                  </a:cubicBezTo>
                  <a:cubicBezTo>
                    <a:pt x="13286" y="2712"/>
                    <a:pt x="13286" y="2611"/>
                    <a:pt x="13266" y="2519"/>
                  </a:cubicBezTo>
                  <a:lnTo>
                    <a:pt x="13266" y="2315"/>
                  </a:lnTo>
                  <a:cubicBezTo>
                    <a:pt x="12879" y="2222"/>
                    <a:pt x="12471" y="2171"/>
                    <a:pt x="12042" y="2162"/>
                  </a:cubicBezTo>
                  <a:cubicBezTo>
                    <a:pt x="11610" y="2153"/>
                    <a:pt x="11202" y="2148"/>
                    <a:pt x="10819" y="2148"/>
                  </a:cubicBezTo>
                  <a:cubicBezTo>
                    <a:pt x="10411" y="2148"/>
                    <a:pt x="9996" y="2153"/>
                    <a:pt x="9574" y="2162"/>
                  </a:cubicBezTo>
                  <a:cubicBezTo>
                    <a:pt x="9149" y="2171"/>
                    <a:pt x="8741" y="2222"/>
                    <a:pt x="8354" y="2315"/>
                  </a:cubicBezTo>
                  <a:lnTo>
                    <a:pt x="8354" y="2519"/>
                  </a:lnTo>
                  <a:cubicBezTo>
                    <a:pt x="8354" y="2611"/>
                    <a:pt x="8357" y="2715"/>
                    <a:pt x="8371" y="2824"/>
                  </a:cubicBezTo>
                  <a:cubicBezTo>
                    <a:pt x="8375" y="2937"/>
                    <a:pt x="8392" y="3040"/>
                    <a:pt x="8416" y="3141"/>
                  </a:cubicBezTo>
                  <a:moveTo>
                    <a:pt x="11769" y="10395"/>
                  </a:moveTo>
                  <a:cubicBezTo>
                    <a:pt x="11769" y="10248"/>
                    <a:pt x="11707" y="10119"/>
                    <a:pt x="11582" y="10015"/>
                  </a:cubicBezTo>
                  <a:cubicBezTo>
                    <a:pt x="11451" y="9908"/>
                    <a:pt x="11299" y="9854"/>
                    <a:pt x="11123" y="9854"/>
                  </a:cubicBezTo>
                  <a:lnTo>
                    <a:pt x="10476" y="9854"/>
                  </a:lnTo>
                  <a:cubicBezTo>
                    <a:pt x="10300" y="9854"/>
                    <a:pt x="10151" y="9908"/>
                    <a:pt x="10037" y="10015"/>
                  </a:cubicBezTo>
                  <a:cubicBezTo>
                    <a:pt x="9923" y="10119"/>
                    <a:pt x="9865" y="10248"/>
                    <a:pt x="9865" y="10395"/>
                  </a:cubicBezTo>
                  <a:lnTo>
                    <a:pt x="9865" y="18858"/>
                  </a:lnTo>
                  <a:cubicBezTo>
                    <a:pt x="9865" y="19005"/>
                    <a:pt x="9920" y="19126"/>
                    <a:pt x="10030" y="19224"/>
                  </a:cubicBezTo>
                  <a:cubicBezTo>
                    <a:pt x="10141" y="19319"/>
                    <a:pt x="10286" y="19368"/>
                    <a:pt x="10476" y="19368"/>
                  </a:cubicBezTo>
                  <a:lnTo>
                    <a:pt x="11123" y="19368"/>
                  </a:lnTo>
                  <a:cubicBezTo>
                    <a:pt x="11299" y="19368"/>
                    <a:pt x="11451" y="19319"/>
                    <a:pt x="11582" y="19230"/>
                  </a:cubicBezTo>
                  <a:cubicBezTo>
                    <a:pt x="11707" y="19137"/>
                    <a:pt x="11769" y="19014"/>
                    <a:pt x="11769" y="18858"/>
                  </a:cubicBezTo>
                  <a:lnTo>
                    <a:pt x="11769" y="10395"/>
                  </a:lnTo>
                  <a:close/>
                  <a:moveTo>
                    <a:pt x="14683" y="18858"/>
                  </a:moveTo>
                  <a:cubicBezTo>
                    <a:pt x="14683" y="19005"/>
                    <a:pt x="14745" y="19126"/>
                    <a:pt x="14866" y="19224"/>
                  </a:cubicBezTo>
                  <a:cubicBezTo>
                    <a:pt x="14987" y="19319"/>
                    <a:pt x="15143" y="19368"/>
                    <a:pt x="15333" y="19368"/>
                  </a:cubicBezTo>
                  <a:lnTo>
                    <a:pt x="15979" y="19368"/>
                  </a:lnTo>
                  <a:cubicBezTo>
                    <a:pt x="16155" y="19368"/>
                    <a:pt x="16308" y="19319"/>
                    <a:pt x="16432" y="19230"/>
                  </a:cubicBezTo>
                  <a:cubicBezTo>
                    <a:pt x="16560" y="19137"/>
                    <a:pt x="16629" y="19014"/>
                    <a:pt x="16629" y="18858"/>
                  </a:cubicBezTo>
                  <a:lnTo>
                    <a:pt x="16629" y="10395"/>
                  </a:lnTo>
                  <a:cubicBezTo>
                    <a:pt x="16629" y="10248"/>
                    <a:pt x="16560" y="10119"/>
                    <a:pt x="16432" y="10015"/>
                  </a:cubicBezTo>
                  <a:cubicBezTo>
                    <a:pt x="16308" y="9908"/>
                    <a:pt x="16155" y="9854"/>
                    <a:pt x="15979" y="9854"/>
                  </a:cubicBezTo>
                  <a:lnTo>
                    <a:pt x="15333" y="9854"/>
                  </a:lnTo>
                  <a:cubicBezTo>
                    <a:pt x="15153" y="9854"/>
                    <a:pt x="15001" y="9908"/>
                    <a:pt x="14877" y="10015"/>
                  </a:cubicBezTo>
                  <a:cubicBezTo>
                    <a:pt x="14752" y="10119"/>
                    <a:pt x="14683" y="10248"/>
                    <a:pt x="14683" y="10395"/>
                  </a:cubicBezTo>
                  <a:lnTo>
                    <a:pt x="14683" y="18858"/>
                  </a:lnTo>
                  <a:close/>
                </a:path>
              </a:pathLst>
            </a:custGeom>
            <a:solidFill>
              <a:schemeClr val="accent3"/>
            </a:solidFill>
            <a:ln>
              <a:noFill/>
            </a:ln>
            <a:effectLst/>
            <a:extLst/>
          </p:spPr>
          <p:txBody>
            <a:bodyPr lIns="23262" tIns="23262" rIns="23262" bIns="23262" anchor="ctr"/>
            <a:lstStyle/>
            <a:p>
              <a:pPr algn="just" defTabSz="29774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6" name="Group 85"/>
          <p:cNvGrpSpPr/>
          <p:nvPr/>
        </p:nvGrpSpPr>
        <p:grpSpPr>
          <a:xfrm>
            <a:off x="3750357" y="3749976"/>
            <a:ext cx="723950" cy="828381"/>
            <a:chOff x="4833107" y="5517283"/>
            <a:chExt cx="1111662" cy="1271447"/>
          </a:xfrm>
        </p:grpSpPr>
        <p:sp>
          <p:nvSpPr>
            <p:cNvPr id="52" name="Freeform 11"/>
            <p:cNvSpPr>
              <a:spLocks noEditPoints="1"/>
            </p:cNvSpPr>
            <p:nvPr/>
          </p:nvSpPr>
          <p:spPr bwMode="auto">
            <a:xfrm>
              <a:off x="4833107" y="5517283"/>
              <a:ext cx="1111662" cy="1271447"/>
            </a:xfrm>
            <a:custGeom>
              <a:avLst/>
              <a:gdLst>
                <a:gd name="T0" fmla="*/ 0 w 1445"/>
                <a:gd name="T1" fmla="*/ 675 h 1653"/>
                <a:gd name="T2" fmla="*/ 662 w 1445"/>
                <a:gd name="T3" fmla="*/ 1329 h 1653"/>
                <a:gd name="T4" fmla="*/ 1309 w 1445"/>
                <a:gd name="T5" fmla="*/ 1463 h 1653"/>
                <a:gd name="T6" fmla="*/ 1387 w 1445"/>
                <a:gd name="T7" fmla="*/ 1653 h 1653"/>
                <a:gd name="T8" fmla="*/ 1273 w 1445"/>
                <a:gd name="T9" fmla="*/ 389 h 1653"/>
                <a:gd name="T10" fmla="*/ 655 w 1445"/>
                <a:gd name="T11" fmla="*/ 20 h 1653"/>
                <a:gd name="T12" fmla="*/ 0 w 1445"/>
                <a:gd name="T13" fmla="*/ 675 h 1653"/>
                <a:gd name="T14" fmla="*/ 117 w 1445"/>
                <a:gd name="T15" fmla="*/ 671 h 1653"/>
                <a:gd name="T16" fmla="*/ 652 w 1445"/>
                <a:gd name="T17" fmla="*/ 135 h 1653"/>
                <a:gd name="T18" fmla="*/ 1108 w 1445"/>
                <a:gd name="T19" fmla="*/ 389 h 1653"/>
                <a:gd name="T20" fmla="*/ 1275 w 1445"/>
                <a:gd name="T21" fmla="*/ 1129 h 1653"/>
                <a:gd name="T22" fmla="*/ 1121 w 1445"/>
                <a:gd name="T23" fmla="*/ 1248 h 1653"/>
                <a:gd name="T24" fmla="*/ 652 w 1445"/>
                <a:gd name="T25" fmla="*/ 1206 h 1653"/>
                <a:gd name="T26" fmla="*/ 117 w 1445"/>
                <a:gd name="T27" fmla="*/ 671 h 16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45" h="1653">
                  <a:moveTo>
                    <a:pt x="0" y="675"/>
                  </a:moveTo>
                  <a:cubicBezTo>
                    <a:pt x="0" y="1036"/>
                    <a:pt x="294" y="1329"/>
                    <a:pt x="662" y="1329"/>
                  </a:cubicBezTo>
                  <a:cubicBezTo>
                    <a:pt x="662" y="1329"/>
                    <a:pt x="1224" y="1338"/>
                    <a:pt x="1309" y="1463"/>
                  </a:cubicBezTo>
                  <a:cubicBezTo>
                    <a:pt x="1388" y="1579"/>
                    <a:pt x="1346" y="1653"/>
                    <a:pt x="1387" y="1653"/>
                  </a:cubicBezTo>
                  <a:cubicBezTo>
                    <a:pt x="1445" y="1653"/>
                    <a:pt x="1445" y="703"/>
                    <a:pt x="1273" y="389"/>
                  </a:cubicBezTo>
                  <a:cubicBezTo>
                    <a:pt x="1183" y="224"/>
                    <a:pt x="992" y="39"/>
                    <a:pt x="655" y="20"/>
                  </a:cubicBezTo>
                  <a:cubicBezTo>
                    <a:pt x="294" y="0"/>
                    <a:pt x="0" y="313"/>
                    <a:pt x="0" y="675"/>
                  </a:cubicBezTo>
                  <a:close/>
                  <a:moveTo>
                    <a:pt x="117" y="671"/>
                  </a:moveTo>
                  <a:cubicBezTo>
                    <a:pt x="117" y="375"/>
                    <a:pt x="357" y="135"/>
                    <a:pt x="652" y="135"/>
                  </a:cubicBezTo>
                  <a:cubicBezTo>
                    <a:pt x="845" y="135"/>
                    <a:pt x="1013" y="237"/>
                    <a:pt x="1108" y="389"/>
                  </a:cubicBezTo>
                  <a:cubicBezTo>
                    <a:pt x="1241" y="603"/>
                    <a:pt x="1275" y="923"/>
                    <a:pt x="1275" y="1129"/>
                  </a:cubicBezTo>
                  <a:cubicBezTo>
                    <a:pt x="1275" y="1254"/>
                    <a:pt x="1223" y="1273"/>
                    <a:pt x="1121" y="1248"/>
                  </a:cubicBezTo>
                  <a:cubicBezTo>
                    <a:pt x="1018" y="1223"/>
                    <a:pt x="863" y="1199"/>
                    <a:pt x="652" y="1206"/>
                  </a:cubicBezTo>
                  <a:cubicBezTo>
                    <a:pt x="357" y="1206"/>
                    <a:pt x="117" y="966"/>
                    <a:pt x="117" y="671"/>
                  </a:cubicBezTo>
                  <a:close/>
                </a:path>
              </a:pathLst>
            </a:custGeom>
            <a:solidFill>
              <a:schemeClr val="accent4"/>
            </a:solidFill>
            <a:ln>
              <a:noFill/>
            </a:ln>
          </p:spPr>
          <p:txBody>
            <a:bodyPr vert="horz" wrap="square" lIns="41874" tIns="20937" rIns="41874" bIns="20937"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AutoShape 12"/>
            <p:cNvSpPr>
              <a:spLocks/>
            </p:cNvSpPr>
            <p:nvPr/>
          </p:nvSpPr>
          <p:spPr bwMode="auto">
            <a:xfrm>
              <a:off x="5233268" y="5874499"/>
              <a:ext cx="269415" cy="291504"/>
            </a:xfrm>
            <a:custGeom>
              <a:avLst/>
              <a:gdLst>
                <a:gd name="T0" fmla="+- 0 10802 114"/>
                <a:gd name="T1" fmla="*/ T0 w 21376"/>
                <a:gd name="T2" fmla="*/ 10800 h 21600"/>
                <a:gd name="T3" fmla="+- 0 10802 114"/>
                <a:gd name="T4" fmla="*/ T3 w 21376"/>
                <a:gd name="T5" fmla="*/ 10800 h 21600"/>
                <a:gd name="T6" fmla="+- 0 10802 114"/>
                <a:gd name="T7" fmla="*/ T6 w 21376"/>
                <a:gd name="T8" fmla="*/ 10800 h 21600"/>
                <a:gd name="T9" fmla="+- 0 10802 114"/>
                <a:gd name="T10" fmla="*/ T9 w 21376"/>
                <a:gd name="T11" fmla="*/ 10800 h 21600"/>
              </a:gdLst>
              <a:ahLst/>
              <a:cxnLst>
                <a:cxn ang="0">
                  <a:pos x="T1" y="T2"/>
                </a:cxn>
                <a:cxn ang="0">
                  <a:pos x="T4" y="T5"/>
                </a:cxn>
                <a:cxn ang="0">
                  <a:pos x="T7" y="T8"/>
                </a:cxn>
                <a:cxn ang="0">
                  <a:pos x="T10" y="T11"/>
                </a:cxn>
              </a:cxnLst>
              <a:rect l="0" t="0" r="r" b="b"/>
              <a:pathLst>
                <a:path w="21376" h="21600">
                  <a:moveTo>
                    <a:pt x="21036" y="18604"/>
                  </a:moveTo>
                  <a:cubicBezTo>
                    <a:pt x="21454" y="19261"/>
                    <a:pt x="21486" y="19922"/>
                    <a:pt x="21134" y="20586"/>
                  </a:cubicBezTo>
                  <a:cubicBezTo>
                    <a:pt x="20969" y="20915"/>
                    <a:pt x="20731" y="21168"/>
                    <a:pt x="20427" y="21338"/>
                  </a:cubicBezTo>
                  <a:cubicBezTo>
                    <a:pt x="20122" y="21514"/>
                    <a:pt x="19797" y="21599"/>
                    <a:pt x="19455" y="21599"/>
                  </a:cubicBezTo>
                  <a:lnTo>
                    <a:pt x="1928" y="21599"/>
                  </a:lnTo>
                  <a:cubicBezTo>
                    <a:pt x="1585" y="21599"/>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accent4"/>
            </a:solidFill>
            <a:ln>
              <a:noFill/>
            </a:ln>
            <a:effectLst/>
            <a:extLst/>
          </p:spPr>
          <p:txBody>
            <a:bodyPr lIns="23262" tIns="23262" rIns="23262" bIns="23262" anchor="ctr"/>
            <a:lstStyle/>
            <a:p>
              <a:pPr algn="just" defTabSz="297740">
                <a:lnSpc>
                  <a:spcPct val="120000"/>
                </a:lnSpc>
                <a:defRPr/>
              </a:pPr>
              <a:endParaRPr lang="es-ES" sz="600" dirty="0">
                <a:solidFill>
                  <a:srgbClr val="44CEB9"/>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0"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1"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634741571"/>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84"/>
                                        </p:tgtEl>
                                        <p:attrNameLst>
                                          <p:attrName>style.visibility</p:attrName>
                                        </p:attrNameLst>
                                      </p:cBhvr>
                                      <p:to>
                                        <p:strVal val="visible"/>
                                      </p:to>
                                    </p:set>
                                    <p:anim calcmode="lin" valueType="num">
                                      <p:cBhvr additive="base">
                                        <p:cTn id="7" dur="500" fill="hold"/>
                                        <p:tgtEl>
                                          <p:spTgt spid="84"/>
                                        </p:tgtEl>
                                        <p:attrNameLst>
                                          <p:attrName>ppt_x</p:attrName>
                                        </p:attrNameLst>
                                      </p:cBhvr>
                                      <p:tavLst>
                                        <p:tav tm="0">
                                          <p:val>
                                            <p:strVal val="#ppt_x"/>
                                          </p:val>
                                        </p:tav>
                                        <p:tav tm="100000">
                                          <p:val>
                                            <p:strVal val="#ppt_x"/>
                                          </p:val>
                                        </p:tav>
                                      </p:tavLst>
                                    </p:anim>
                                    <p:anim calcmode="lin" valueType="num">
                                      <p:cBhvr additive="base">
                                        <p:cTn id="8" dur="500" fill="hold"/>
                                        <p:tgtEl>
                                          <p:spTgt spid="84"/>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85"/>
                                        </p:tgtEl>
                                        <p:attrNameLst>
                                          <p:attrName>style.visibility</p:attrName>
                                        </p:attrNameLst>
                                      </p:cBhvr>
                                      <p:to>
                                        <p:strVal val="visible"/>
                                      </p:to>
                                    </p:set>
                                    <p:anim calcmode="lin" valueType="num">
                                      <p:cBhvr additive="base">
                                        <p:cTn id="12" dur="500" fill="hold"/>
                                        <p:tgtEl>
                                          <p:spTgt spid="85"/>
                                        </p:tgtEl>
                                        <p:attrNameLst>
                                          <p:attrName>ppt_x</p:attrName>
                                        </p:attrNameLst>
                                      </p:cBhvr>
                                      <p:tavLst>
                                        <p:tav tm="0">
                                          <p:val>
                                            <p:strVal val="#ppt_x"/>
                                          </p:val>
                                        </p:tav>
                                        <p:tav tm="100000">
                                          <p:val>
                                            <p:strVal val="#ppt_x"/>
                                          </p:val>
                                        </p:tav>
                                      </p:tavLst>
                                    </p:anim>
                                    <p:anim calcmode="lin" valueType="num">
                                      <p:cBhvr additive="base">
                                        <p:cTn id="13" dur="500" fill="hold"/>
                                        <p:tgtEl>
                                          <p:spTgt spid="85"/>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 presetClass="entr" presetSubtype="4" fill="hold" nodeType="afterEffect">
                                  <p:stCondLst>
                                    <p:cond delay="0"/>
                                  </p:stCondLst>
                                  <p:childTnLst>
                                    <p:set>
                                      <p:cBhvr>
                                        <p:cTn id="16" dur="1" fill="hold">
                                          <p:stCondLst>
                                            <p:cond delay="0"/>
                                          </p:stCondLst>
                                        </p:cTn>
                                        <p:tgtEl>
                                          <p:spTgt spid="88"/>
                                        </p:tgtEl>
                                        <p:attrNameLst>
                                          <p:attrName>style.visibility</p:attrName>
                                        </p:attrNameLst>
                                      </p:cBhvr>
                                      <p:to>
                                        <p:strVal val="visible"/>
                                      </p:to>
                                    </p:set>
                                    <p:anim calcmode="lin" valueType="num">
                                      <p:cBhvr additive="base">
                                        <p:cTn id="17" dur="500" fill="hold"/>
                                        <p:tgtEl>
                                          <p:spTgt spid="88"/>
                                        </p:tgtEl>
                                        <p:attrNameLst>
                                          <p:attrName>ppt_x</p:attrName>
                                        </p:attrNameLst>
                                      </p:cBhvr>
                                      <p:tavLst>
                                        <p:tav tm="0">
                                          <p:val>
                                            <p:strVal val="#ppt_x"/>
                                          </p:val>
                                        </p:tav>
                                        <p:tav tm="100000">
                                          <p:val>
                                            <p:strVal val="#ppt_x"/>
                                          </p:val>
                                        </p:tav>
                                      </p:tavLst>
                                    </p:anim>
                                    <p:anim calcmode="lin" valueType="num">
                                      <p:cBhvr additive="base">
                                        <p:cTn id="18" dur="500" fill="hold"/>
                                        <p:tgtEl>
                                          <p:spTgt spid="88"/>
                                        </p:tgtEl>
                                        <p:attrNameLst>
                                          <p:attrName>ppt_y</p:attrName>
                                        </p:attrNameLst>
                                      </p:cBhvr>
                                      <p:tavLst>
                                        <p:tav tm="0">
                                          <p:val>
                                            <p:strVal val="1+#ppt_h/2"/>
                                          </p:val>
                                        </p:tav>
                                        <p:tav tm="100000">
                                          <p:val>
                                            <p:strVal val="#ppt_y"/>
                                          </p:val>
                                        </p:tav>
                                      </p:tavLst>
                                    </p:anim>
                                  </p:childTnLst>
                                </p:cTn>
                              </p:par>
                            </p:childTnLst>
                          </p:cTn>
                        </p:par>
                        <p:par>
                          <p:cTn id="19" fill="hold">
                            <p:stCondLst>
                              <p:cond delay="1500"/>
                            </p:stCondLst>
                            <p:childTnLst>
                              <p:par>
                                <p:cTn id="20" presetID="2" presetClass="entr" presetSubtype="4" fill="hold" nodeType="afterEffect">
                                  <p:stCondLst>
                                    <p:cond delay="0"/>
                                  </p:stCondLst>
                                  <p:childTnLst>
                                    <p:set>
                                      <p:cBhvr>
                                        <p:cTn id="21" dur="1" fill="hold">
                                          <p:stCondLst>
                                            <p:cond delay="0"/>
                                          </p:stCondLst>
                                        </p:cTn>
                                        <p:tgtEl>
                                          <p:spTgt spid="86"/>
                                        </p:tgtEl>
                                        <p:attrNameLst>
                                          <p:attrName>style.visibility</p:attrName>
                                        </p:attrNameLst>
                                      </p:cBhvr>
                                      <p:to>
                                        <p:strVal val="visible"/>
                                      </p:to>
                                    </p:set>
                                    <p:anim calcmode="lin" valueType="num">
                                      <p:cBhvr additive="base">
                                        <p:cTn id="22" dur="500" fill="hold"/>
                                        <p:tgtEl>
                                          <p:spTgt spid="86"/>
                                        </p:tgtEl>
                                        <p:attrNameLst>
                                          <p:attrName>ppt_x</p:attrName>
                                        </p:attrNameLst>
                                      </p:cBhvr>
                                      <p:tavLst>
                                        <p:tav tm="0">
                                          <p:val>
                                            <p:strVal val="#ppt_x"/>
                                          </p:val>
                                        </p:tav>
                                        <p:tav tm="100000">
                                          <p:val>
                                            <p:strVal val="#ppt_x"/>
                                          </p:val>
                                        </p:tav>
                                      </p:tavLst>
                                    </p:anim>
                                    <p:anim calcmode="lin" valueType="num">
                                      <p:cBhvr additive="base">
                                        <p:cTn id="23" dur="500" fill="hold"/>
                                        <p:tgtEl>
                                          <p:spTgt spid="86"/>
                                        </p:tgtEl>
                                        <p:attrNameLst>
                                          <p:attrName>ppt_y</p:attrName>
                                        </p:attrNameLst>
                                      </p:cBhvr>
                                      <p:tavLst>
                                        <p:tav tm="0">
                                          <p:val>
                                            <p:strVal val="1+#ppt_h/2"/>
                                          </p:val>
                                        </p:tav>
                                        <p:tav tm="100000">
                                          <p:val>
                                            <p:strVal val="#ppt_y"/>
                                          </p:val>
                                        </p:tav>
                                      </p:tavLst>
                                    </p:anim>
                                  </p:childTnLst>
                                </p:cTn>
                              </p:par>
                            </p:childTnLst>
                          </p:cTn>
                        </p:par>
                        <p:par>
                          <p:cTn id="24" fill="hold">
                            <p:stCondLst>
                              <p:cond delay="2000"/>
                            </p:stCondLst>
                            <p:childTnLst>
                              <p:par>
                                <p:cTn id="25" presetID="2" presetClass="entr" presetSubtype="4" fill="hold" nodeType="afterEffect">
                                  <p:stCondLst>
                                    <p:cond delay="0"/>
                                  </p:stCondLst>
                                  <p:childTnLst>
                                    <p:set>
                                      <p:cBhvr>
                                        <p:cTn id="26" dur="1" fill="hold">
                                          <p:stCondLst>
                                            <p:cond delay="0"/>
                                          </p:stCondLst>
                                        </p:cTn>
                                        <p:tgtEl>
                                          <p:spTgt spid="87"/>
                                        </p:tgtEl>
                                        <p:attrNameLst>
                                          <p:attrName>style.visibility</p:attrName>
                                        </p:attrNameLst>
                                      </p:cBhvr>
                                      <p:to>
                                        <p:strVal val="visible"/>
                                      </p:to>
                                    </p:set>
                                    <p:anim calcmode="lin" valueType="num">
                                      <p:cBhvr additive="base">
                                        <p:cTn id="27" dur="500" fill="hold"/>
                                        <p:tgtEl>
                                          <p:spTgt spid="87"/>
                                        </p:tgtEl>
                                        <p:attrNameLst>
                                          <p:attrName>ppt_x</p:attrName>
                                        </p:attrNameLst>
                                      </p:cBhvr>
                                      <p:tavLst>
                                        <p:tav tm="0">
                                          <p:val>
                                            <p:strVal val="#ppt_x"/>
                                          </p:val>
                                        </p:tav>
                                        <p:tav tm="100000">
                                          <p:val>
                                            <p:strVal val="#ppt_x"/>
                                          </p:val>
                                        </p:tav>
                                      </p:tavLst>
                                    </p:anim>
                                    <p:anim calcmode="lin" valueType="num">
                                      <p:cBhvr additive="base">
                                        <p:cTn id="28" dur="500" fill="hold"/>
                                        <p:tgtEl>
                                          <p:spTgt spid="87"/>
                                        </p:tgtEl>
                                        <p:attrNameLst>
                                          <p:attrName>ppt_y</p:attrName>
                                        </p:attrNameLst>
                                      </p:cBhvr>
                                      <p:tavLst>
                                        <p:tav tm="0">
                                          <p:val>
                                            <p:strVal val="1+#ppt_h/2"/>
                                          </p:val>
                                        </p:tav>
                                        <p:tav tm="100000">
                                          <p:val>
                                            <p:strVal val="#ppt_y"/>
                                          </p:val>
                                        </p:tav>
                                      </p:tavLst>
                                    </p:anim>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77"/>
                                        </p:tgtEl>
                                        <p:attrNameLst>
                                          <p:attrName>style.visibility</p:attrName>
                                        </p:attrNameLst>
                                      </p:cBhvr>
                                      <p:to>
                                        <p:strVal val="visible"/>
                                      </p:to>
                                    </p:set>
                                    <p:animEffect transition="in" filter="fade">
                                      <p:cBhvr>
                                        <p:cTn id="32" dur="500"/>
                                        <p:tgtEl>
                                          <p:spTgt spid="77"/>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22"/>
                                        </p:tgtEl>
                                        <p:attrNameLst>
                                          <p:attrName>style.visibility</p:attrName>
                                        </p:attrNameLst>
                                      </p:cBhvr>
                                      <p:to>
                                        <p:strVal val="visible"/>
                                      </p:to>
                                    </p:set>
                                    <p:animEffect transition="in" filter="fade">
                                      <p:cBhvr>
                                        <p:cTn id="36" dur="500"/>
                                        <p:tgtEl>
                                          <p:spTgt spid="22"/>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47"/>
                                        </p:tgtEl>
                                        <p:attrNameLst>
                                          <p:attrName>style.visibility</p:attrName>
                                        </p:attrNameLst>
                                      </p:cBhvr>
                                      <p:to>
                                        <p:strVal val="visible"/>
                                      </p:to>
                                    </p:set>
                                    <p:animEffect transition="in" filter="fade">
                                      <p:cBhvr>
                                        <p:cTn id="40" dur="500"/>
                                        <p:tgtEl>
                                          <p:spTgt spid="47"/>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74"/>
                                        </p:tgtEl>
                                        <p:attrNameLst>
                                          <p:attrName>style.visibility</p:attrName>
                                        </p:attrNameLst>
                                      </p:cBhvr>
                                      <p:to>
                                        <p:strVal val="visible"/>
                                      </p:to>
                                    </p:set>
                                    <p:animEffect transition="in" filter="fade">
                                      <p:cBhvr>
                                        <p:cTn id="44" dur="500"/>
                                        <p:tgtEl>
                                          <p:spTgt spid="74"/>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23"/>
                                        </p:tgtEl>
                                        <p:attrNameLst>
                                          <p:attrName>style.visibility</p:attrName>
                                        </p:attrNameLst>
                                      </p:cBhvr>
                                      <p:to>
                                        <p:strVal val="visible"/>
                                      </p:to>
                                    </p:set>
                                    <p:animEffect transition="in" filter="fade">
                                      <p:cBhvr>
                                        <p:cTn id="48" dur="500"/>
                                        <p:tgtEl>
                                          <p:spTgt spid="23"/>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24"/>
                                        </p:tgtEl>
                                        <p:attrNameLst>
                                          <p:attrName>style.visibility</p:attrName>
                                        </p:attrNameLst>
                                      </p:cBhvr>
                                      <p:to>
                                        <p:strVal val="visible"/>
                                      </p:to>
                                    </p:set>
                                    <p:animEffect transition="in" filter="fade">
                                      <p:cBhvr>
                                        <p:cTn id="52" dur="500"/>
                                        <p:tgtEl>
                                          <p:spTgt spid="24"/>
                                        </p:tgtEl>
                                      </p:cBhvr>
                                    </p:animEffect>
                                  </p:childTnLst>
                                </p:cTn>
                              </p:par>
                            </p:childTnLst>
                          </p:cTn>
                        </p:par>
                        <p:par>
                          <p:cTn id="53" fill="hold">
                            <p:stCondLst>
                              <p:cond delay="5500"/>
                            </p:stCondLst>
                            <p:childTnLst>
                              <p:par>
                                <p:cTn id="54" presetID="22" presetClass="entr" presetSubtype="8" fill="hold" nodeType="afterEffect">
                                  <p:stCondLst>
                                    <p:cond delay="0"/>
                                  </p:stCondLst>
                                  <p:childTnLst>
                                    <p:set>
                                      <p:cBhvr>
                                        <p:cTn id="55" dur="1" fill="hold">
                                          <p:stCondLst>
                                            <p:cond delay="0"/>
                                          </p:stCondLst>
                                        </p:cTn>
                                        <p:tgtEl>
                                          <p:spTgt spid="10"/>
                                        </p:tgtEl>
                                        <p:attrNameLst>
                                          <p:attrName>style.visibility</p:attrName>
                                        </p:attrNameLst>
                                      </p:cBhvr>
                                      <p:to>
                                        <p:strVal val="visible"/>
                                      </p:to>
                                    </p:set>
                                    <p:animEffect transition="in" filter="wipe(left)">
                                      <p:cBhvr>
                                        <p:cTn id="56" dur="500"/>
                                        <p:tgtEl>
                                          <p:spTgt spid="10"/>
                                        </p:tgtEl>
                                      </p:cBhvr>
                                    </p:animEffect>
                                  </p:childTnLst>
                                </p:cTn>
                              </p:par>
                            </p:childTnLst>
                          </p:cTn>
                        </p:par>
                        <p:par>
                          <p:cTn id="57" fill="hold">
                            <p:stCondLst>
                              <p:cond delay="6000"/>
                            </p:stCondLst>
                            <p:childTnLst>
                              <p:par>
                                <p:cTn id="58" presetID="22" presetClass="entr" presetSubtype="1" fill="hold" nodeType="afterEffect">
                                  <p:stCondLst>
                                    <p:cond delay="0"/>
                                  </p:stCondLst>
                                  <p:childTnLst>
                                    <p:set>
                                      <p:cBhvr>
                                        <p:cTn id="59" dur="1" fill="hold">
                                          <p:stCondLst>
                                            <p:cond delay="0"/>
                                          </p:stCondLst>
                                        </p:cTn>
                                        <p:tgtEl>
                                          <p:spTgt spid="9"/>
                                        </p:tgtEl>
                                        <p:attrNameLst>
                                          <p:attrName>style.visibility</p:attrName>
                                        </p:attrNameLst>
                                      </p:cBhvr>
                                      <p:to>
                                        <p:strVal val="visible"/>
                                      </p:to>
                                    </p:set>
                                    <p:animEffect transition="in" filter="wipe(up)">
                                      <p:cBhvr>
                                        <p:cTn id="60" dur="500"/>
                                        <p:tgtEl>
                                          <p:spTgt spid="9"/>
                                        </p:tgtEl>
                                      </p:cBhvr>
                                    </p:animEffect>
                                  </p:childTnLst>
                                </p:cTn>
                              </p:par>
                            </p:childTnLst>
                          </p:cTn>
                        </p:par>
                        <p:par>
                          <p:cTn id="61" fill="hold">
                            <p:stCondLst>
                              <p:cond delay="6500"/>
                            </p:stCondLst>
                            <p:childTnLst>
                              <p:par>
                                <p:cTn id="62" presetID="10" presetClass="entr" presetSubtype="0" fill="hold" grpId="0" nodeType="afterEffect">
                                  <p:stCondLst>
                                    <p:cond delay="0"/>
                                  </p:stCondLst>
                                  <p:childTnLst>
                                    <p:set>
                                      <p:cBhvr>
                                        <p:cTn id="63" dur="1" fill="hold">
                                          <p:stCondLst>
                                            <p:cond delay="0"/>
                                          </p:stCondLst>
                                        </p:cTn>
                                        <p:tgtEl>
                                          <p:spTgt spid="75"/>
                                        </p:tgtEl>
                                        <p:attrNameLst>
                                          <p:attrName>style.visibility</p:attrName>
                                        </p:attrNameLst>
                                      </p:cBhvr>
                                      <p:to>
                                        <p:strVal val="visible"/>
                                      </p:to>
                                    </p:set>
                                    <p:animEffect transition="in" filter="fade">
                                      <p:cBhvr>
                                        <p:cTn id="64" dur="500"/>
                                        <p:tgtEl>
                                          <p:spTgt spid="75"/>
                                        </p:tgtEl>
                                      </p:cBhvr>
                                    </p:animEffect>
                                  </p:childTnLst>
                                </p:cTn>
                              </p:par>
                            </p:childTnLst>
                          </p:cTn>
                        </p:par>
                        <p:par>
                          <p:cTn id="65" fill="hold">
                            <p:stCondLst>
                              <p:cond delay="7000"/>
                            </p:stCondLst>
                            <p:childTnLst>
                              <p:par>
                                <p:cTn id="66" presetID="10" presetClass="entr" presetSubtype="0" fill="hold" grpId="0" nodeType="afterEffect">
                                  <p:stCondLst>
                                    <p:cond delay="0"/>
                                  </p:stCondLst>
                                  <p:childTnLst>
                                    <p:set>
                                      <p:cBhvr>
                                        <p:cTn id="67" dur="1" fill="hold">
                                          <p:stCondLst>
                                            <p:cond delay="0"/>
                                          </p:stCondLst>
                                        </p:cTn>
                                        <p:tgtEl>
                                          <p:spTgt spid="25"/>
                                        </p:tgtEl>
                                        <p:attrNameLst>
                                          <p:attrName>style.visibility</p:attrName>
                                        </p:attrNameLst>
                                      </p:cBhvr>
                                      <p:to>
                                        <p:strVal val="visible"/>
                                      </p:to>
                                    </p:set>
                                    <p:animEffect transition="in" filter="fade">
                                      <p:cBhvr>
                                        <p:cTn id="68" dur="500"/>
                                        <p:tgtEl>
                                          <p:spTgt spid="25"/>
                                        </p:tgtEl>
                                      </p:cBhvr>
                                    </p:animEffect>
                                  </p:childTnLst>
                                </p:cTn>
                              </p:par>
                            </p:childTnLst>
                          </p:cTn>
                        </p:par>
                        <p:par>
                          <p:cTn id="69" fill="hold">
                            <p:stCondLst>
                              <p:cond delay="7500"/>
                            </p:stCondLst>
                            <p:childTnLst>
                              <p:par>
                                <p:cTn id="70" presetID="10" presetClass="entr" presetSubtype="0" fill="hold" grpId="0" nodeType="afterEffect">
                                  <p:stCondLst>
                                    <p:cond delay="0"/>
                                  </p:stCondLst>
                                  <p:childTnLst>
                                    <p:set>
                                      <p:cBhvr>
                                        <p:cTn id="71" dur="1" fill="hold">
                                          <p:stCondLst>
                                            <p:cond delay="0"/>
                                          </p:stCondLst>
                                        </p:cTn>
                                        <p:tgtEl>
                                          <p:spTgt spid="26"/>
                                        </p:tgtEl>
                                        <p:attrNameLst>
                                          <p:attrName>style.visibility</p:attrName>
                                        </p:attrNameLst>
                                      </p:cBhvr>
                                      <p:to>
                                        <p:strVal val="visible"/>
                                      </p:to>
                                    </p:set>
                                    <p:animEffect transition="in" filter="fade">
                                      <p:cBhvr>
                                        <p:cTn id="72" dur="500"/>
                                        <p:tgtEl>
                                          <p:spTgt spid="26"/>
                                        </p:tgtEl>
                                      </p:cBhvr>
                                    </p:animEffect>
                                  </p:childTnLst>
                                </p:cTn>
                              </p:par>
                            </p:childTnLst>
                          </p:cTn>
                        </p:par>
                        <p:par>
                          <p:cTn id="73" fill="hold">
                            <p:stCondLst>
                              <p:cond delay="8000"/>
                            </p:stCondLst>
                            <p:childTnLst>
                              <p:par>
                                <p:cTn id="74" presetID="22" presetClass="entr" presetSubtype="2" fill="hold" nodeType="afterEffect">
                                  <p:stCondLst>
                                    <p:cond delay="0"/>
                                  </p:stCondLst>
                                  <p:childTnLst>
                                    <p:set>
                                      <p:cBhvr>
                                        <p:cTn id="75" dur="1" fill="hold">
                                          <p:stCondLst>
                                            <p:cond delay="0"/>
                                          </p:stCondLst>
                                        </p:cTn>
                                        <p:tgtEl>
                                          <p:spTgt spid="8"/>
                                        </p:tgtEl>
                                        <p:attrNameLst>
                                          <p:attrName>style.visibility</p:attrName>
                                        </p:attrNameLst>
                                      </p:cBhvr>
                                      <p:to>
                                        <p:strVal val="visible"/>
                                      </p:to>
                                    </p:set>
                                    <p:animEffect transition="in" filter="wipe(right)">
                                      <p:cBhvr>
                                        <p:cTn id="76" dur="500"/>
                                        <p:tgtEl>
                                          <p:spTgt spid="8"/>
                                        </p:tgtEl>
                                      </p:cBhvr>
                                    </p:animEffect>
                                  </p:childTnLst>
                                </p:cTn>
                              </p:par>
                            </p:childTnLst>
                          </p:cTn>
                        </p:par>
                        <p:par>
                          <p:cTn id="77" fill="hold">
                            <p:stCondLst>
                              <p:cond delay="8500"/>
                            </p:stCondLst>
                            <p:childTnLst>
                              <p:par>
                                <p:cTn id="78" presetID="22" presetClass="entr" presetSubtype="1" fill="hold" nodeType="afterEffect">
                                  <p:stCondLst>
                                    <p:cond delay="0"/>
                                  </p:stCondLst>
                                  <p:childTnLst>
                                    <p:set>
                                      <p:cBhvr>
                                        <p:cTn id="79" dur="1" fill="hold">
                                          <p:stCondLst>
                                            <p:cond delay="0"/>
                                          </p:stCondLst>
                                        </p:cTn>
                                        <p:tgtEl>
                                          <p:spTgt spid="7"/>
                                        </p:tgtEl>
                                        <p:attrNameLst>
                                          <p:attrName>style.visibility</p:attrName>
                                        </p:attrNameLst>
                                      </p:cBhvr>
                                      <p:to>
                                        <p:strVal val="visible"/>
                                      </p:to>
                                    </p:set>
                                    <p:animEffect transition="in" filter="wipe(up)">
                                      <p:cBhvr>
                                        <p:cTn id="80" dur="500"/>
                                        <p:tgtEl>
                                          <p:spTgt spid="7"/>
                                        </p:tgtEl>
                                      </p:cBhvr>
                                    </p:animEffect>
                                  </p:childTnLst>
                                </p:cTn>
                              </p:par>
                            </p:childTnLst>
                          </p:cTn>
                        </p:par>
                        <p:par>
                          <p:cTn id="81" fill="hold">
                            <p:stCondLst>
                              <p:cond delay="9000"/>
                            </p:stCondLst>
                            <p:childTnLst>
                              <p:par>
                                <p:cTn id="82" presetID="10" presetClass="entr" presetSubtype="0" fill="hold" grpId="0" nodeType="afterEffect">
                                  <p:stCondLst>
                                    <p:cond delay="0"/>
                                  </p:stCondLst>
                                  <p:childTnLst>
                                    <p:set>
                                      <p:cBhvr>
                                        <p:cTn id="83" dur="1" fill="hold">
                                          <p:stCondLst>
                                            <p:cond delay="0"/>
                                          </p:stCondLst>
                                        </p:cTn>
                                        <p:tgtEl>
                                          <p:spTgt spid="78"/>
                                        </p:tgtEl>
                                        <p:attrNameLst>
                                          <p:attrName>style.visibility</p:attrName>
                                        </p:attrNameLst>
                                      </p:cBhvr>
                                      <p:to>
                                        <p:strVal val="visible"/>
                                      </p:to>
                                    </p:set>
                                    <p:animEffect transition="in" filter="fade">
                                      <p:cBhvr>
                                        <p:cTn id="84" dur="500"/>
                                        <p:tgtEl>
                                          <p:spTgt spid="78"/>
                                        </p:tgtEl>
                                      </p:cBhvr>
                                    </p:animEffect>
                                  </p:childTnLst>
                                </p:cTn>
                              </p:par>
                            </p:childTnLst>
                          </p:cTn>
                        </p:par>
                        <p:par>
                          <p:cTn id="85" fill="hold">
                            <p:stCondLst>
                              <p:cond delay="9500"/>
                            </p:stCondLst>
                            <p:childTnLst>
                              <p:par>
                                <p:cTn id="86" presetID="10" presetClass="entr" presetSubtype="0" fill="hold" grpId="0" nodeType="afterEffect">
                                  <p:stCondLst>
                                    <p:cond delay="0"/>
                                  </p:stCondLst>
                                  <p:childTnLst>
                                    <p:set>
                                      <p:cBhvr>
                                        <p:cTn id="87" dur="1" fill="hold">
                                          <p:stCondLst>
                                            <p:cond delay="0"/>
                                          </p:stCondLst>
                                        </p:cTn>
                                        <p:tgtEl>
                                          <p:spTgt spid="20"/>
                                        </p:tgtEl>
                                        <p:attrNameLst>
                                          <p:attrName>style.visibility</p:attrName>
                                        </p:attrNameLst>
                                      </p:cBhvr>
                                      <p:to>
                                        <p:strVal val="visible"/>
                                      </p:to>
                                    </p:set>
                                    <p:animEffect transition="in" filter="fade">
                                      <p:cBhvr>
                                        <p:cTn id="88" dur="500"/>
                                        <p:tgtEl>
                                          <p:spTgt spid="20"/>
                                        </p:tgtEl>
                                      </p:cBhvr>
                                    </p:animEffect>
                                  </p:childTnLst>
                                </p:cTn>
                              </p:par>
                            </p:childTnLst>
                          </p:cTn>
                        </p:par>
                        <p:par>
                          <p:cTn id="89" fill="hold">
                            <p:stCondLst>
                              <p:cond delay="10000"/>
                            </p:stCondLst>
                            <p:childTnLst>
                              <p:par>
                                <p:cTn id="90" presetID="10" presetClass="entr" presetSubtype="0" fill="hold" grpId="0" nodeType="afterEffect">
                                  <p:stCondLst>
                                    <p:cond delay="0"/>
                                  </p:stCondLst>
                                  <p:childTnLst>
                                    <p:set>
                                      <p:cBhvr>
                                        <p:cTn id="91" dur="1" fill="hold">
                                          <p:stCondLst>
                                            <p:cond delay="0"/>
                                          </p:stCondLst>
                                        </p:cTn>
                                        <p:tgtEl>
                                          <p:spTgt spid="21"/>
                                        </p:tgtEl>
                                        <p:attrNameLst>
                                          <p:attrName>style.visibility</p:attrName>
                                        </p:attrNameLst>
                                      </p:cBhvr>
                                      <p:to>
                                        <p:strVal val="visible"/>
                                      </p:to>
                                    </p:set>
                                    <p:animEffect transition="in" filter="fade">
                                      <p:cBhvr>
                                        <p:cTn id="92" dur="500"/>
                                        <p:tgtEl>
                                          <p:spTgt spid="21"/>
                                        </p:tgtEl>
                                      </p:cBhvr>
                                    </p:animEffect>
                                  </p:childTnLst>
                                </p:cTn>
                              </p:par>
                            </p:childTnLst>
                          </p:cTn>
                        </p:par>
                        <p:par>
                          <p:cTn id="93" fill="hold">
                            <p:stCondLst>
                              <p:cond delay="10500"/>
                            </p:stCondLst>
                            <p:childTnLst>
                              <p:par>
                                <p:cTn id="94" presetID="22" presetClass="entr" presetSubtype="1" fill="hold" nodeType="afterEffect">
                                  <p:stCondLst>
                                    <p:cond delay="0"/>
                                  </p:stCondLst>
                                  <p:childTnLst>
                                    <p:set>
                                      <p:cBhvr>
                                        <p:cTn id="95" dur="1" fill="hold">
                                          <p:stCondLst>
                                            <p:cond delay="0"/>
                                          </p:stCondLst>
                                        </p:cTn>
                                        <p:tgtEl>
                                          <p:spTgt spid="11"/>
                                        </p:tgtEl>
                                        <p:attrNameLst>
                                          <p:attrName>style.visibility</p:attrName>
                                        </p:attrNameLst>
                                      </p:cBhvr>
                                      <p:to>
                                        <p:strVal val="visible"/>
                                      </p:to>
                                    </p:set>
                                    <p:animEffect transition="in" filter="wipe(up)">
                                      <p:cBhvr>
                                        <p:cTn id="96" dur="500"/>
                                        <p:tgtEl>
                                          <p:spTgt spid="11"/>
                                        </p:tgtEl>
                                      </p:cBhvr>
                                    </p:animEffect>
                                  </p:childTnLst>
                                </p:cTn>
                              </p:par>
                            </p:childTnLst>
                          </p:cTn>
                        </p:par>
                        <p:par>
                          <p:cTn id="97" fill="hold">
                            <p:stCondLst>
                              <p:cond delay="11000"/>
                            </p:stCondLst>
                            <p:childTnLst>
                              <p:par>
                                <p:cTn id="98" presetID="22" presetClass="entr" presetSubtype="8" fill="hold" nodeType="afterEffect">
                                  <p:stCondLst>
                                    <p:cond delay="0"/>
                                  </p:stCondLst>
                                  <p:childTnLst>
                                    <p:set>
                                      <p:cBhvr>
                                        <p:cTn id="99" dur="1" fill="hold">
                                          <p:stCondLst>
                                            <p:cond delay="0"/>
                                          </p:stCondLst>
                                        </p:cTn>
                                        <p:tgtEl>
                                          <p:spTgt spid="68"/>
                                        </p:tgtEl>
                                        <p:attrNameLst>
                                          <p:attrName>style.visibility</p:attrName>
                                        </p:attrNameLst>
                                      </p:cBhvr>
                                      <p:to>
                                        <p:strVal val="visible"/>
                                      </p:to>
                                    </p:set>
                                    <p:animEffect transition="in" filter="wipe(left)">
                                      <p:cBhvr>
                                        <p:cTn id="100" dur="500"/>
                                        <p:tgtEl>
                                          <p:spTgt spid="68"/>
                                        </p:tgtEl>
                                      </p:cBhvr>
                                    </p:animEffect>
                                  </p:childTnLst>
                                </p:cTn>
                              </p:par>
                            </p:childTnLst>
                          </p:cTn>
                        </p:par>
                        <p:par>
                          <p:cTn id="101" fill="hold">
                            <p:stCondLst>
                              <p:cond delay="11500"/>
                            </p:stCondLst>
                            <p:childTnLst>
                              <p:par>
                                <p:cTn id="102" presetID="10" presetClass="entr" presetSubtype="0" fill="hold" grpId="0" nodeType="afterEffect">
                                  <p:stCondLst>
                                    <p:cond delay="0"/>
                                  </p:stCondLst>
                                  <p:childTnLst>
                                    <p:set>
                                      <p:cBhvr>
                                        <p:cTn id="103" dur="1" fill="hold">
                                          <p:stCondLst>
                                            <p:cond delay="0"/>
                                          </p:stCondLst>
                                        </p:cTn>
                                        <p:tgtEl>
                                          <p:spTgt spid="76"/>
                                        </p:tgtEl>
                                        <p:attrNameLst>
                                          <p:attrName>style.visibility</p:attrName>
                                        </p:attrNameLst>
                                      </p:cBhvr>
                                      <p:to>
                                        <p:strVal val="visible"/>
                                      </p:to>
                                    </p:set>
                                    <p:animEffect transition="in" filter="fade">
                                      <p:cBhvr>
                                        <p:cTn id="104" dur="500"/>
                                        <p:tgtEl>
                                          <p:spTgt spid="76"/>
                                        </p:tgtEl>
                                      </p:cBhvr>
                                    </p:animEffect>
                                  </p:childTnLst>
                                </p:cTn>
                              </p:par>
                            </p:childTnLst>
                          </p:cTn>
                        </p:par>
                        <p:par>
                          <p:cTn id="105" fill="hold">
                            <p:stCondLst>
                              <p:cond delay="12000"/>
                            </p:stCondLst>
                            <p:childTnLst>
                              <p:par>
                                <p:cTn id="106" presetID="10" presetClass="entr" presetSubtype="0" fill="hold" grpId="0" nodeType="afterEffect">
                                  <p:stCondLst>
                                    <p:cond delay="0"/>
                                  </p:stCondLst>
                                  <p:childTnLst>
                                    <p:set>
                                      <p:cBhvr>
                                        <p:cTn id="107" dur="1" fill="hold">
                                          <p:stCondLst>
                                            <p:cond delay="0"/>
                                          </p:stCondLst>
                                        </p:cTn>
                                        <p:tgtEl>
                                          <p:spTgt spid="18"/>
                                        </p:tgtEl>
                                        <p:attrNameLst>
                                          <p:attrName>style.visibility</p:attrName>
                                        </p:attrNameLst>
                                      </p:cBhvr>
                                      <p:to>
                                        <p:strVal val="visible"/>
                                      </p:to>
                                    </p:set>
                                    <p:animEffect transition="in" filter="fade">
                                      <p:cBhvr>
                                        <p:cTn id="108" dur="500"/>
                                        <p:tgtEl>
                                          <p:spTgt spid="18"/>
                                        </p:tgtEl>
                                      </p:cBhvr>
                                    </p:animEffect>
                                  </p:childTnLst>
                                </p:cTn>
                              </p:par>
                            </p:childTnLst>
                          </p:cTn>
                        </p:par>
                        <p:par>
                          <p:cTn id="109" fill="hold">
                            <p:stCondLst>
                              <p:cond delay="12500"/>
                            </p:stCondLst>
                            <p:childTnLst>
                              <p:par>
                                <p:cTn id="110" presetID="10" presetClass="entr" presetSubtype="0" fill="hold" grpId="0" nodeType="afterEffect">
                                  <p:stCondLst>
                                    <p:cond delay="0"/>
                                  </p:stCondLst>
                                  <p:childTnLst>
                                    <p:set>
                                      <p:cBhvr>
                                        <p:cTn id="111" dur="1" fill="hold">
                                          <p:stCondLst>
                                            <p:cond delay="0"/>
                                          </p:stCondLst>
                                        </p:cTn>
                                        <p:tgtEl>
                                          <p:spTgt spid="19"/>
                                        </p:tgtEl>
                                        <p:attrNameLst>
                                          <p:attrName>style.visibility</p:attrName>
                                        </p:attrNameLst>
                                      </p:cBhvr>
                                      <p:to>
                                        <p:strVal val="visible"/>
                                      </p:to>
                                    </p:set>
                                    <p:animEffect transition="in" filter="fade">
                                      <p:cBhvr>
                                        <p:cTn id="112" dur="500"/>
                                        <p:tgtEl>
                                          <p:spTgt spid="19"/>
                                        </p:tgtEl>
                                      </p:cBhvr>
                                    </p:animEffect>
                                  </p:childTnLst>
                                </p:cTn>
                              </p:par>
                            </p:childTnLst>
                          </p:cTn>
                        </p:par>
                        <p:par>
                          <p:cTn id="113" fill="hold">
                            <p:stCondLst>
                              <p:cond delay="13000"/>
                            </p:stCondLst>
                            <p:childTnLst>
                              <p:par>
                                <p:cTn id="114" presetID="22" presetClass="entr" presetSubtype="1" fill="hold" nodeType="afterEffect">
                                  <p:stCondLst>
                                    <p:cond delay="0"/>
                                  </p:stCondLst>
                                  <p:childTnLst>
                                    <p:set>
                                      <p:cBhvr>
                                        <p:cTn id="115" dur="1" fill="hold">
                                          <p:stCondLst>
                                            <p:cond delay="0"/>
                                          </p:stCondLst>
                                        </p:cTn>
                                        <p:tgtEl>
                                          <p:spTgt spid="12"/>
                                        </p:tgtEl>
                                        <p:attrNameLst>
                                          <p:attrName>style.visibility</p:attrName>
                                        </p:attrNameLst>
                                      </p:cBhvr>
                                      <p:to>
                                        <p:strVal val="visible"/>
                                      </p:to>
                                    </p:set>
                                    <p:animEffect transition="in" filter="wipe(up)">
                                      <p:cBhvr>
                                        <p:cTn id="116" dur="500"/>
                                        <p:tgtEl>
                                          <p:spTgt spid="12"/>
                                        </p:tgtEl>
                                      </p:cBhvr>
                                    </p:animEffect>
                                  </p:childTnLst>
                                </p:cTn>
                              </p:par>
                            </p:childTnLst>
                          </p:cTn>
                        </p:par>
                        <p:par>
                          <p:cTn id="117" fill="hold">
                            <p:stCondLst>
                              <p:cond delay="13500"/>
                            </p:stCondLst>
                            <p:childTnLst>
                              <p:par>
                                <p:cTn id="118" presetID="22" presetClass="entr" presetSubtype="2" fill="hold" nodeType="afterEffect">
                                  <p:stCondLst>
                                    <p:cond delay="0"/>
                                  </p:stCondLst>
                                  <p:childTnLst>
                                    <p:set>
                                      <p:cBhvr>
                                        <p:cTn id="119" dur="1" fill="hold">
                                          <p:stCondLst>
                                            <p:cond delay="0"/>
                                          </p:stCondLst>
                                        </p:cTn>
                                        <p:tgtEl>
                                          <p:spTgt spid="73"/>
                                        </p:tgtEl>
                                        <p:attrNameLst>
                                          <p:attrName>style.visibility</p:attrName>
                                        </p:attrNameLst>
                                      </p:cBhvr>
                                      <p:to>
                                        <p:strVal val="visible"/>
                                      </p:to>
                                    </p:set>
                                    <p:animEffect transition="in" filter="wipe(right)">
                                      <p:cBhvr>
                                        <p:cTn id="120"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3" grpId="0"/>
      <p:bldP spid="24" grpId="0"/>
      <p:bldP spid="25" grpId="0"/>
      <p:bldP spid="26" grpId="0"/>
      <p:bldP spid="47" grpId="0"/>
      <p:bldP spid="74" grpId="0" animBg="1"/>
      <p:bldP spid="75" grpId="0" animBg="1"/>
      <p:bldP spid="76" grpId="0" animBg="1"/>
      <p:bldP spid="77" grpId="0" animBg="1"/>
      <p:bldP spid="78"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1418632" y="1358961"/>
            <a:ext cx="1585992" cy="2195865"/>
            <a:chOff x="580606" y="1131575"/>
            <a:chExt cx="2339350" cy="3238299"/>
          </a:xfrm>
          <a:solidFill>
            <a:schemeClr val="accent1"/>
          </a:solidFill>
        </p:grpSpPr>
        <p:sp>
          <p:nvSpPr>
            <p:cNvPr id="10" name="Freeform 90"/>
            <p:cNvSpPr>
              <a:spLocks noEditPoints="1"/>
            </p:cNvSpPr>
            <p:nvPr/>
          </p:nvSpPr>
          <p:spPr bwMode="auto">
            <a:xfrm flipH="1">
              <a:off x="639484" y="1131575"/>
              <a:ext cx="2280472" cy="3099394"/>
            </a:xfrm>
            <a:custGeom>
              <a:avLst/>
              <a:gdLst/>
              <a:ahLst/>
              <a:cxnLst>
                <a:cxn ang="0">
                  <a:pos x="130" y="294"/>
                </a:cxn>
                <a:cxn ang="0">
                  <a:pos x="109" y="255"/>
                </a:cxn>
                <a:cxn ang="0">
                  <a:pos x="37" y="183"/>
                </a:cxn>
                <a:cxn ang="0">
                  <a:pos x="1" y="138"/>
                </a:cxn>
                <a:cxn ang="0">
                  <a:pos x="14" y="128"/>
                </a:cxn>
                <a:cxn ang="0">
                  <a:pos x="38" y="134"/>
                </a:cxn>
                <a:cxn ang="0">
                  <a:pos x="60" y="153"/>
                </a:cxn>
                <a:cxn ang="0">
                  <a:pos x="79" y="174"/>
                </a:cxn>
                <a:cxn ang="0">
                  <a:pos x="118" y="164"/>
                </a:cxn>
                <a:cxn ang="0">
                  <a:pos x="66" y="114"/>
                </a:cxn>
                <a:cxn ang="0">
                  <a:pos x="47" y="107"/>
                </a:cxn>
                <a:cxn ang="0">
                  <a:pos x="10" y="92"/>
                </a:cxn>
                <a:cxn ang="0">
                  <a:pos x="10" y="86"/>
                </a:cxn>
                <a:cxn ang="0">
                  <a:pos x="10" y="85"/>
                </a:cxn>
                <a:cxn ang="0">
                  <a:pos x="10" y="81"/>
                </a:cxn>
                <a:cxn ang="0">
                  <a:pos x="18" y="80"/>
                </a:cxn>
                <a:cxn ang="0">
                  <a:pos x="34" y="81"/>
                </a:cxn>
                <a:cxn ang="0">
                  <a:pos x="79" y="87"/>
                </a:cxn>
                <a:cxn ang="0">
                  <a:pos x="92" y="90"/>
                </a:cxn>
                <a:cxn ang="0">
                  <a:pos x="77" y="81"/>
                </a:cxn>
                <a:cxn ang="0">
                  <a:pos x="61" y="68"/>
                </a:cxn>
                <a:cxn ang="0">
                  <a:pos x="50" y="65"/>
                </a:cxn>
                <a:cxn ang="0">
                  <a:pos x="24" y="34"/>
                </a:cxn>
                <a:cxn ang="0">
                  <a:pos x="25" y="32"/>
                </a:cxn>
                <a:cxn ang="0">
                  <a:pos x="27" y="28"/>
                </a:cxn>
                <a:cxn ang="0">
                  <a:pos x="83" y="49"/>
                </a:cxn>
                <a:cxn ang="0">
                  <a:pos x="109" y="63"/>
                </a:cxn>
                <a:cxn ang="0">
                  <a:pos x="109" y="63"/>
                </a:cxn>
                <a:cxn ang="0">
                  <a:pos x="98" y="48"/>
                </a:cxn>
                <a:cxn ang="0">
                  <a:pos x="71" y="21"/>
                </a:cxn>
                <a:cxn ang="0">
                  <a:pos x="72" y="6"/>
                </a:cxn>
                <a:cxn ang="0">
                  <a:pos x="79" y="3"/>
                </a:cxn>
                <a:cxn ang="0">
                  <a:pos x="80" y="2"/>
                </a:cxn>
                <a:cxn ang="0">
                  <a:pos x="83" y="1"/>
                </a:cxn>
                <a:cxn ang="0">
                  <a:pos x="144" y="53"/>
                </a:cxn>
                <a:cxn ang="0">
                  <a:pos x="149" y="59"/>
                </a:cxn>
                <a:cxn ang="0">
                  <a:pos x="147" y="56"/>
                </a:cxn>
                <a:cxn ang="0">
                  <a:pos x="139" y="24"/>
                </a:cxn>
                <a:cxn ang="0">
                  <a:pos x="151" y="17"/>
                </a:cxn>
                <a:cxn ang="0">
                  <a:pos x="154" y="18"/>
                </a:cxn>
                <a:cxn ang="0">
                  <a:pos x="160" y="29"/>
                </a:cxn>
                <a:cxn ang="0">
                  <a:pos x="163" y="37"/>
                </a:cxn>
                <a:cxn ang="0">
                  <a:pos x="187" y="76"/>
                </a:cxn>
                <a:cxn ang="0">
                  <a:pos x="197" y="108"/>
                </a:cxn>
                <a:cxn ang="0">
                  <a:pos x="220" y="299"/>
                </a:cxn>
                <a:cxn ang="0">
                  <a:pos x="132" y="299"/>
                </a:cxn>
              </a:cxnLst>
              <a:rect l="0" t="0" r="r" b="b"/>
              <a:pathLst>
                <a:path w="220" h="299">
                  <a:moveTo>
                    <a:pt x="132" y="299"/>
                  </a:moveTo>
                  <a:cubicBezTo>
                    <a:pt x="131" y="297"/>
                    <a:pt x="131" y="295"/>
                    <a:pt x="130" y="294"/>
                  </a:cubicBezTo>
                  <a:cubicBezTo>
                    <a:pt x="130" y="292"/>
                    <a:pt x="129" y="291"/>
                    <a:pt x="128" y="289"/>
                  </a:cubicBezTo>
                  <a:cubicBezTo>
                    <a:pt x="128" y="289"/>
                    <a:pt x="120" y="262"/>
                    <a:pt x="109" y="255"/>
                  </a:cubicBezTo>
                  <a:cubicBezTo>
                    <a:pt x="95" y="247"/>
                    <a:pt x="86" y="239"/>
                    <a:pt x="86" y="239"/>
                  </a:cubicBezTo>
                  <a:cubicBezTo>
                    <a:pt x="86" y="239"/>
                    <a:pt x="46" y="202"/>
                    <a:pt x="37" y="183"/>
                  </a:cubicBezTo>
                  <a:cubicBezTo>
                    <a:pt x="25" y="160"/>
                    <a:pt x="4" y="144"/>
                    <a:pt x="4" y="144"/>
                  </a:cubicBezTo>
                  <a:cubicBezTo>
                    <a:pt x="3" y="142"/>
                    <a:pt x="1" y="139"/>
                    <a:pt x="1" y="138"/>
                  </a:cubicBezTo>
                  <a:cubicBezTo>
                    <a:pt x="0" y="135"/>
                    <a:pt x="3" y="136"/>
                    <a:pt x="5" y="134"/>
                  </a:cubicBezTo>
                  <a:cubicBezTo>
                    <a:pt x="7" y="131"/>
                    <a:pt x="10" y="128"/>
                    <a:pt x="14" y="128"/>
                  </a:cubicBezTo>
                  <a:cubicBezTo>
                    <a:pt x="14" y="128"/>
                    <a:pt x="23" y="127"/>
                    <a:pt x="30" y="130"/>
                  </a:cubicBezTo>
                  <a:cubicBezTo>
                    <a:pt x="33" y="132"/>
                    <a:pt x="35" y="133"/>
                    <a:pt x="38" y="134"/>
                  </a:cubicBezTo>
                  <a:cubicBezTo>
                    <a:pt x="38" y="134"/>
                    <a:pt x="49" y="140"/>
                    <a:pt x="56" y="149"/>
                  </a:cubicBezTo>
                  <a:cubicBezTo>
                    <a:pt x="57" y="150"/>
                    <a:pt x="58" y="152"/>
                    <a:pt x="60" y="153"/>
                  </a:cubicBezTo>
                  <a:cubicBezTo>
                    <a:pt x="60" y="154"/>
                    <a:pt x="60" y="154"/>
                    <a:pt x="61" y="155"/>
                  </a:cubicBezTo>
                  <a:cubicBezTo>
                    <a:pt x="63" y="158"/>
                    <a:pt x="78" y="174"/>
                    <a:pt x="79" y="174"/>
                  </a:cubicBezTo>
                  <a:cubicBezTo>
                    <a:pt x="80" y="176"/>
                    <a:pt x="87" y="182"/>
                    <a:pt x="94" y="182"/>
                  </a:cubicBezTo>
                  <a:cubicBezTo>
                    <a:pt x="118" y="182"/>
                    <a:pt x="120" y="167"/>
                    <a:pt x="118" y="164"/>
                  </a:cubicBezTo>
                  <a:cubicBezTo>
                    <a:pt x="118" y="163"/>
                    <a:pt x="113" y="149"/>
                    <a:pt x="105" y="142"/>
                  </a:cubicBezTo>
                  <a:cubicBezTo>
                    <a:pt x="94" y="131"/>
                    <a:pt x="79" y="118"/>
                    <a:pt x="66" y="114"/>
                  </a:cubicBezTo>
                  <a:cubicBezTo>
                    <a:pt x="61" y="113"/>
                    <a:pt x="56" y="111"/>
                    <a:pt x="53" y="108"/>
                  </a:cubicBezTo>
                  <a:cubicBezTo>
                    <a:pt x="51" y="107"/>
                    <a:pt x="50" y="107"/>
                    <a:pt x="47" y="107"/>
                  </a:cubicBezTo>
                  <a:cubicBezTo>
                    <a:pt x="35" y="106"/>
                    <a:pt x="17" y="98"/>
                    <a:pt x="17" y="98"/>
                  </a:cubicBezTo>
                  <a:cubicBezTo>
                    <a:pt x="14" y="97"/>
                    <a:pt x="11" y="93"/>
                    <a:pt x="10" y="92"/>
                  </a:cubicBezTo>
                  <a:cubicBezTo>
                    <a:pt x="10" y="92"/>
                    <a:pt x="10" y="92"/>
                    <a:pt x="10" y="91"/>
                  </a:cubicBezTo>
                  <a:cubicBezTo>
                    <a:pt x="9" y="90"/>
                    <a:pt x="9" y="88"/>
                    <a:pt x="10" y="86"/>
                  </a:cubicBezTo>
                  <a:cubicBezTo>
                    <a:pt x="10" y="86"/>
                    <a:pt x="10" y="85"/>
                    <a:pt x="10" y="85"/>
                  </a:cubicBezTo>
                  <a:cubicBezTo>
                    <a:pt x="10" y="85"/>
                    <a:pt x="10" y="85"/>
                    <a:pt x="10" y="85"/>
                  </a:cubicBezTo>
                  <a:cubicBezTo>
                    <a:pt x="10" y="84"/>
                    <a:pt x="9" y="84"/>
                    <a:pt x="9" y="83"/>
                  </a:cubicBezTo>
                  <a:cubicBezTo>
                    <a:pt x="9" y="82"/>
                    <a:pt x="10" y="82"/>
                    <a:pt x="10" y="81"/>
                  </a:cubicBezTo>
                  <a:cubicBezTo>
                    <a:pt x="11" y="81"/>
                    <a:pt x="12" y="81"/>
                    <a:pt x="13" y="81"/>
                  </a:cubicBezTo>
                  <a:cubicBezTo>
                    <a:pt x="15" y="80"/>
                    <a:pt x="17" y="80"/>
                    <a:pt x="18" y="80"/>
                  </a:cubicBezTo>
                  <a:cubicBezTo>
                    <a:pt x="22" y="80"/>
                    <a:pt x="26" y="80"/>
                    <a:pt x="29" y="80"/>
                  </a:cubicBezTo>
                  <a:cubicBezTo>
                    <a:pt x="31" y="81"/>
                    <a:pt x="32" y="81"/>
                    <a:pt x="34" y="81"/>
                  </a:cubicBezTo>
                  <a:cubicBezTo>
                    <a:pt x="34" y="81"/>
                    <a:pt x="43" y="80"/>
                    <a:pt x="45" y="80"/>
                  </a:cubicBezTo>
                  <a:cubicBezTo>
                    <a:pt x="45" y="80"/>
                    <a:pt x="77" y="87"/>
                    <a:pt x="79" y="87"/>
                  </a:cubicBezTo>
                  <a:cubicBezTo>
                    <a:pt x="80" y="87"/>
                    <a:pt x="85" y="89"/>
                    <a:pt x="85" y="89"/>
                  </a:cubicBezTo>
                  <a:cubicBezTo>
                    <a:pt x="86" y="89"/>
                    <a:pt x="89" y="90"/>
                    <a:pt x="92" y="90"/>
                  </a:cubicBezTo>
                  <a:cubicBezTo>
                    <a:pt x="92" y="90"/>
                    <a:pt x="92" y="90"/>
                    <a:pt x="92" y="90"/>
                  </a:cubicBezTo>
                  <a:cubicBezTo>
                    <a:pt x="92" y="90"/>
                    <a:pt x="79" y="82"/>
                    <a:pt x="77" y="81"/>
                  </a:cubicBezTo>
                  <a:cubicBezTo>
                    <a:pt x="76" y="80"/>
                    <a:pt x="75" y="80"/>
                    <a:pt x="74" y="79"/>
                  </a:cubicBezTo>
                  <a:cubicBezTo>
                    <a:pt x="72" y="78"/>
                    <a:pt x="62" y="69"/>
                    <a:pt x="61" y="68"/>
                  </a:cubicBezTo>
                  <a:cubicBezTo>
                    <a:pt x="59" y="68"/>
                    <a:pt x="57" y="67"/>
                    <a:pt x="55" y="66"/>
                  </a:cubicBezTo>
                  <a:cubicBezTo>
                    <a:pt x="54" y="66"/>
                    <a:pt x="51" y="65"/>
                    <a:pt x="50" y="65"/>
                  </a:cubicBezTo>
                  <a:cubicBezTo>
                    <a:pt x="50" y="65"/>
                    <a:pt x="43" y="62"/>
                    <a:pt x="43" y="62"/>
                  </a:cubicBezTo>
                  <a:cubicBezTo>
                    <a:pt x="23" y="54"/>
                    <a:pt x="23" y="37"/>
                    <a:pt x="24" y="34"/>
                  </a:cubicBezTo>
                  <a:cubicBezTo>
                    <a:pt x="24" y="33"/>
                    <a:pt x="24" y="32"/>
                    <a:pt x="25" y="32"/>
                  </a:cubicBezTo>
                  <a:cubicBezTo>
                    <a:pt x="25" y="32"/>
                    <a:pt x="25" y="32"/>
                    <a:pt x="25" y="32"/>
                  </a:cubicBezTo>
                  <a:cubicBezTo>
                    <a:pt x="25" y="31"/>
                    <a:pt x="25" y="31"/>
                    <a:pt x="25" y="30"/>
                  </a:cubicBezTo>
                  <a:cubicBezTo>
                    <a:pt x="26" y="28"/>
                    <a:pt x="27" y="28"/>
                    <a:pt x="27" y="28"/>
                  </a:cubicBezTo>
                  <a:cubicBezTo>
                    <a:pt x="27" y="28"/>
                    <a:pt x="55" y="37"/>
                    <a:pt x="56" y="37"/>
                  </a:cubicBezTo>
                  <a:cubicBezTo>
                    <a:pt x="83" y="49"/>
                    <a:pt x="83" y="49"/>
                    <a:pt x="83" y="49"/>
                  </a:cubicBezTo>
                  <a:cubicBezTo>
                    <a:pt x="92" y="53"/>
                    <a:pt x="102" y="59"/>
                    <a:pt x="103" y="59"/>
                  </a:cubicBezTo>
                  <a:cubicBezTo>
                    <a:pt x="105" y="61"/>
                    <a:pt x="107" y="62"/>
                    <a:pt x="109" y="63"/>
                  </a:cubicBezTo>
                  <a:cubicBezTo>
                    <a:pt x="109" y="63"/>
                    <a:pt x="109" y="63"/>
                    <a:pt x="109" y="63"/>
                  </a:cubicBezTo>
                  <a:cubicBezTo>
                    <a:pt x="109" y="63"/>
                    <a:pt x="109" y="63"/>
                    <a:pt x="109" y="63"/>
                  </a:cubicBezTo>
                  <a:cubicBezTo>
                    <a:pt x="109" y="63"/>
                    <a:pt x="106" y="54"/>
                    <a:pt x="98" y="48"/>
                  </a:cubicBezTo>
                  <a:cubicBezTo>
                    <a:pt x="98" y="48"/>
                    <a:pt x="98" y="48"/>
                    <a:pt x="98" y="48"/>
                  </a:cubicBezTo>
                  <a:cubicBezTo>
                    <a:pt x="98" y="48"/>
                    <a:pt x="80" y="34"/>
                    <a:pt x="80" y="34"/>
                  </a:cubicBezTo>
                  <a:cubicBezTo>
                    <a:pt x="74" y="28"/>
                    <a:pt x="71" y="22"/>
                    <a:pt x="71" y="21"/>
                  </a:cubicBezTo>
                  <a:cubicBezTo>
                    <a:pt x="71" y="21"/>
                    <a:pt x="71" y="21"/>
                    <a:pt x="71" y="21"/>
                  </a:cubicBezTo>
                  <a:cubicBezTo>
                    <a:pt x="69" y="15"/>
                    <a:pt x="69" y="10"/>
                    <a:pt x="72" y="6"/>
                  </a:cubicBezTo>
                  <a:cubicBezTo>
                    <a:pt x="72" y="6"/>
                    <a:pt x="75" y="2"/>
                    <a:pt x="79" y="3"/>
                  </a:cubicBezTo>
                  <a:cubicBezTo>
                    <a:pt x="79" y="3"/>
                    <a:pt x="79" y="3"/>
                    <a:pt x="79" y="3"/>
                  </a:cubicBezTo>
                  <a:cubicBezTo>
                    <a:pt x="79" y="2"/>
                    <a:pt x="80" y="2"/>
                    <a:pt x="80" y="2"/>
                  </a:cubicBezTo>
                  <a:cubicBezTo>
                    <a:pt x="80" y="2"/>
                    <a:pt x="80" y="2"/>
                    <a:pt x="80" y="2"/>
                  </a:cubicBezTo>
                  <a:cubicBezTo>
                    <a:pt x="80" y="1"/>
                    <a:pt x="81" y="0"/>
                    <a:pt x="82" y="0"/>
                  </a:cubicBezTo>
                  <a:cubicBezTo>
                    <a:pt x="82" y="0"/>
                    <a:pt x="82" y="0"/>
                    <a:pt x="83" y="1"/>
                  </a:cubicBezTo>
                  <a:cubicBezTo>
                    <a:pt x="134" y="43"/>
                    <a:pt x="134" y="43"/>
                    <a:pt x="134" y="43"/>
                  </a:cubicBezTo>
                  <a:cubicBezTo>
                    <a:pt x="137" y="46"/>
                    <a:pt x="141" y="49"/>
                    <a:pt x="144" y="53"/>
                  </a:cubicBezTo>
                  <a:cubicBezTo>
                    <a:pt x="145" y="55"/>
                    <a:pt x="146" y="56"/>
                    <a:pt x="148" y="57"/>
                  </a:cubicBezTo>
                  <a:cubicBezTo>
                    <a:pt x="148" y="58"/>
                    <a:pt x="149" y="58"/>
                    <a:pt x="149" y="59"/>
                  </a:cubicBezTo>
                  <a:cubicBezTo>
                    <a:pt x="149" y="59"/>
                    <a:pt x="149" y="59"/>
                    <a:pt x="149" y="59"/>
                  </a:cubicBezTo>
                  <a:cubicBezTo>
                    <a:pt x="149" y="58"/>
                    <a:pt x="148" y="57"/>
                    <a:pt x="147" y="56"/>
                  </a:cubicBezTo>
                  <a:cubicBezTo>
                    <a:pt x="146" y="54"/>
                    <a:pt x="145" y="53"/>
                    <a:pt x="144" y="51"/>
                  </a:cubicBezTo>
                  <a:cubicBezTo>
                    <a:pt x="138" y="39"/>
                    <a:pt x="137" y="28"/>
                    <a:pt x="139" y="24"/>
                  </a:cubicBezTo>
                  <a:cubicBezTo>
                    <a:pt x="141" y="22"/>
                    <a:pt x="143" y="19"/>
                    <a:pt x="148" y="17"/>
                  </a:cubicBezTo>
                  <a:cubicBezTo>
                    <a:pt x="149" y="17"/>
                    <a:pt x="150" y="17"/>
                    <a:pt x="151" y="17"/>
                  </a:cubicBezTo>
                  <a:cubicBezTo>
                    <a:pt x="151" y="16"/>
                    <a:pt x="152" y="16"/>
                    <a:pt x="152" y="16"/>
                  </a:cubicBezTo>
                  <a:cubicBezTo>
                    <a:pt x="153" y="16"/>
                    <a:pt x="153" y="17"/>
                    <a:pt x="154" y="18"/>
                  </a:cubicBezTo>
                  <a:cubicBezTo>
                    <a:pt x="155" y="20"/>
                    <a:pt x="156" y="22"/>
                    <a:pt x="157" y="24"/>
                  </a:cubicBezTo>
                  <a:cubicBezTo>
                    <a:pt x="158" y="26"/>
                    <a:pt x="159" y="28"/>
                    <a:pt x="160" y="29"/>
                  </a:cubicBezTo>
                  <a:cubicBezTo>
                    <a:pt x="160" y="30"/>
                    <a:pt x="160" y="31"/>
                    <a:pt x="161" y="32"/>
                  </a:cubicBezTo>
                  <a:cubicBezTo>
                    <a:pt x="161" y="34"/>
                    <a:pt x="162" y="36"/>
                    <a:pt x="163" y="37"/>
                  </a:cubicBezTo>
                  <a:cubicBezTo>
                    <a:pt x="163" y="37"/>
                    <a:pt x="176" y="54"/>
                    <a:pt x="182" y="66"/>
                  </a:cubicBezTo>
                  <a:cubicBezTo>
                    <a:pt x="183" y="68"/>
                    <a:pt x="186" y="75"/>
                    <a:pt x="187" y="76"/>
                  </a:cubicBezTo>
                  <a:cubicBezTo>
                    <a:pt x="187" y="77"/>
                    <a:pt x="187" y="77"/>
                    <a:pt x="187" y="77"/>
                  </a:cubicBezTo>
                  <a:cubicBezTo>
                    <a:pt x="196" y="93"/>
                    <a:pt x="197" y="107"/>
                    <a:pt x="197" y="108"/>
                  </a:cubicBezTo>
                  <a:cubicBezTo>
                    <a:pt x="197" y="108"/>
                    <a:pt x="205" y="226"/>
                    <a:pt x="210" y="254"/>
                  </a:cubicBezTo>
                  <a:cubicBezTo>
                    <a:pt x="215" y="282"/>
                    <a:pt x="220" y="297"/>
                    <a:pt x="220" y="299"/>
                  </a:cubicBezTo>
                  <a:cubicBezTo>
                    <a:pt x="132" y="299"/>
                    <a:pt x="132" y="299"/>
                    <a:pt x="132" y="299"/>
                  </a:cubicBezTo>
                  <a:close/>
                  <a:moveTo>
                    <a:pt x="132" y="299"/>
                  </a:moveTo>
                  <a:cubicBezTo>
                    <a:pt x="132" y="299"/>
                    <a:pt x="132" y="299"/>
                    <a:pt x="132" y="299"/>
                  </a:cubicBezTo>
                </a:path>
              </a:pathLst>
            </a:custGeom>
            <a:grpFill/>
            <a:ln w="9525">
              <a:noFill/>
              <a:round/>
              <a:headEnd/>
              <a:tailEnd/>
            </a:ln>
          </p:spPr>
          <p:txBody>
            <a:bodyPr vert="horz" wrap="square" lIns="99229" tIns="49615" rIns="99229" bIns="4961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ounded Rectangle 10"/>
            <p:cNvSpPr/>
            <p:nvPr/>
          </p:nvSpPr>
          <p:spPr>
            <a:xfrm>
              <a:off x="580606" y="4081839"/>
              <a:ext cx="1152140" cy="288035"/>
            </a:xfrm>
            <a:prstGeom prst="round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p:nvGrpSpPr>
        <p:grpSpPr>
          <a:xfrm rot="1521600">
            <a:off x="2696320" y="2071004"/>
            <a:ext cx="211259" cy="211299"/>
            <a:chOff x="3765502" y="2110894"/>
            <a:chExt cx="403249" cy="403249"/>
          </a:xfrm>
        </p:grpSpPr>
        <p:sp>
          <p:nvSpPr>
            <p:cNvPr id="12" name="Oval 11"/>
            <p:cNvSpPr/>
            <p:nvPr/>
          </p:nvSpPr>
          <p:spPr>
            <a:xfrm>
              <a:off x="3765502" y="2110894"/>
              <a:ext cx="403249" cy="403249"/>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ounded Rectangle 12"/>
            <p:cNvSpPr/>
            <p:nvPr/>
          </p:nvSpPr>
          <p:spPr>
            <a:xfrm>
              <a:off x="3938323" y="2110894"/>
              <a:ext cx="57607" cy="403249"/>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rot="10800000">
            <a:off x="4656662" y="3005045"/>
            <a:ext cx="110601" cy="433539"/>
            <a:chOff x="4514393" y="1036303"/>
            <a:chExt cx="115214" cy="1487365"/>
          </a:xfrm>
        </p:grpSpPr>
        <p:cxnSp>
          <p:nvCxnSpPr>
            <p:cNvPr id="21" name="Straight Connector 20"/>
            <p:cNvCxnSpPr/>
            <p:nvPr/>
          </p:nvCxnSpPr>
          <p:spPr>
            <a:xfrm flipV="1">
              <a:off x="4629607" y="1041066"/>
              <a:ext cx="0" cy="1482602"/>
            </a:xfrm>
            <a:prstGeom prst="line">
              <a:avLst/>
            </a:prstGeom>
            <a:ln w="19050" cap="rnd">
              <a:solidFill>
                <a:schemeClr val="accent3"/>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flipH="1">
              <a:off x="4514393" y="1036303"/>
              <a:ext cx="115214" cy="0"/>
            </a:xfrm>
            <a:prstGeom prst="line">
              <a:avLst/>
            </a:prstGeom>
            <a:ln w="19050" cap="rnd">
              <a:solidFill>
                <a:schemeClr val="accent3"/>
              </a:solidFill>
              <a:prstDash val="solid"/>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H="1">
              <a:off x="4514393" y="2523668"/>
              <a:ext cx="115214" cy="0"/>
            </a:xfrm>
            <a:prstGeom prst="line">
              <a:avLst/>
            </a:prstGeom>
            <a:ln w="19050" cap="rnd">
              <a:solidFill>
                <a:schemeClr val="accent3"/>
              </a:solidFill>
              <a:prstDash val="solid"/>
            </a:ln>
          </p:spPr>
          <p:style>
            <a:lnRef idx="1">
              <a:schemeClr val="accent1"/>
            </a:lnRef>
            <a:fillRef idx="0">
              <a:schemeClr val="accent1"/>
            </a:fillRef>
            <a:effectRef idx="0">
              <a:schemeClr val="accent1"/>
            </a:effectRef>
            <a:fontRef idx="minor">
              <a:schemeClr val="tx1"/>
            </a:fontRef>
          </p:style>
        </p:cxnSp>
      </p:grpSp>
      <p:grpSp>
        <p:nvGrpSpPr>
          <p:cNvPr id="24" name="Group 23"/>
          <p:cNvGrpSpPr/>
          <p:nvPr/>
        </p:nvGrpSpPr>
        <p:grpSpPr>
          <a:xfrm rot="10800000">
            <a:off x="4656662" y="2388737"/>
            <a:ext cx="110601" cy="433539"/>
            <a:chOff x="4514393" y="1036303"/>
            <a:chExt cx="115214" cy="1487365"/>
          </a:xfrm>
        </p:grpSpPr>
        <p:cxnSp>
          <p:nvCxnSpPr>
            <p:cNvPr id="25" name="Straight Connector 24"/>
            <p:cNvCxnSpPr/>
            <p:nvPr/>
          </p:nvCxnSpPr>
          <p:spPr>
            <a:xfrm flipV="1">
              <a:off x="4629607" y="1041066"/>
              <a:ext cx="0" cy="1482602"/>
            </a:xfrm>
            <a:prstGeom prst="line">
              <a:avLst/>
            </a:prstGeom>
            <a:ln w="19050" cap="rnd">
              <a:solidFill>
                <a:schemeClr val="accent2"/>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4514393" y="1036303"/>
              <a:ext cx="115214" cy="0"/>
            </a:xfrm>
            <a:prstGeom prst="line">
              <a:avLst/>
            </a:prstGeom>
            <a:ln w="19050" cap="rnd">
              <a:solidFill>
                <a:schemeClr val="accent2"/>
              </a:solidFill>
              <a:prstDash val="solid"/>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H="1">
              <a:off x="4514393" y="2523668"/>
              <a:ext cx="115214" cy="0"/>
            </a:xfrm>
            <a:prstGeom prst="line">
              <a:avLst/>
            </a:prstGeom>
            <a:ln w="19050" cap="rnd">
              <a:solidFill>
                <a:schemeClr val="accent2"/>
              </a:solidFill>
              <a:prstDash val="solid"/>
            </a:ln>
          </p:spPr>
          <p:style>
            <a:lnRef idx="1">
              <a:schemeClr val="accent1"/>
            </a:lnRef>
            <a:fillRef idx="0">
              <a:schemeClr val="accent1"/>
            </a:fillRef>
            <a:effectRef idx="0">
              <a:schemeClr val="accent1"/>
            </a:effectRef>
            <a:fontRef idx="minor">
              <a:schemeClr val="tx1"/>
            </a:fontRef>
          </p:style>
        </p:cxnSp>
      </p:grpSp>
      <p:grpSp>
        <p:nvGrpSpPr>
          <p:cNvPr id="28" name="Group 27"/>
          <p:cNvGrpSpPr/>
          <p:nvPr/>
        </p:nvGrpSpPr>
        <p:grpSpPr>
          <a:xfrm rot="10800000">
            <a:off x="4656662" y="1709680"/>
            <a:ext cx="110601" cy="433539"/>
            <a:chOff x="4514393" y="1036303"/>
            <a:chExt cx="115214" cy="1487365"/>
          </a:xfrm>
        </p:grpSpPr>
        <p:cxnSp>
          <p:nvCxnSpPr>
            <p:cNvPr id="29" name="Straight Connector 28"/>
            <p:cNvCxnSpPr/>
            <p:nvPr/>
          </p:nvCxnSpPr>
          <p:spPr>
            <a:xfrm flipV="1">
              <a:off x="4629607" y="1041066"/>
              <a:ext cx="0" cy="1482602"/>
            </a:xfrm>
            <a:prstGeom prst="line">
              <a:avLst/>
            </a:prstGeom>
            <a:ln w="19050" cap="rnd">
              <a:solidFill>
                <a:schemeClr val="accent1"/>
              </a:solidFill>
              <a:prstDash val="solid"/>
              <a:headEnd type="none"/>
              <a:tailEnd type="none"/>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flipH="1">
              <a:off x="4514393" y="1036303"/>
              <a:ext cx="115214" cy="0"/>
            </a:xfrm>
            <a:prstGeom prst="line">
              <a:avLst/>
            </a:prstGeom>
            <a:ln w="19050" cap="rnd">
              <a:solidFill>
                <a:schemeClr val="accent1"/>
              </a:solidFill>
              <a:prstDash val="solid"/>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H="1">
              <a:off x="4514393" y="2523668"/>
              <a:ext cx="115214" cy="0"/>
            </a:xfrm>
            <a:prstGeom prst="line">
              <a:avLst/>
            </a:prstGeom>
            <a:ln w="19050" cap="rnd">
              <a:solidFill>
                <a:schemeClr val="accent1"/>
              </a:solidFill>
              <a:prstDash val="solid"/>
            </a:ln>
          </p:spPr>
          <p:style>
            <a:lnRef idx="1">
              <a:schemeClr val="accent1"/>
            </a:lnRef>
            <a:fillRef idx="0">
              <a:schemeClr val="accent1"/>
            </a:fillRef>
            <a:effectRef idx="0">
              <a:schemeClr val="accent1"/>
            </a:effectRef>
            <a:fontRef idx="minor">
              <a:schemeClr val="tx1"/>
            </a:fontRef>
          </p:style>
        </p:cxnSp>
      </p:grpSp>
      <p:cxnSp>
        <p:nvCxnSpPr>
          <p:cNvPr id="33" name="Straight Connector 32"/>
          <p:cNvCxnSpPr/>
          <p:nvPr/>
        </p:nvCxnSpPr>
        <p:spPr>
          <a:xfrm>
            <a:off x="3133831" y="1917825"/>
            <a:ext cx="1522843" cy="0"/>
          </a:xfrm>
          <a:prstGeom prst="line">
            <a:avLst/>
          </a:prstGeom>
          <a:ln w="19050">
            <a:solidFill>
              <a:schemeClr val="accent1"/>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4" name="Elbow Connector 33"/>
          <p:cNvCxnSpPr/>
          <p:nvPr/>
        </p:nvCxnSpPr>
        <p:spPr>
          <a:xfrm>
            <a:off x="3133631" y="2117025"/>
            <a:ext cx="1523048" cy="489178"/>
          </a:xfrm>
          <a:prstGeom prst="bentConnector3">
            <a:avLst>
              <a:gd name="adj1" fmla="val 79927"/>
            </a:avLst>
          </a:prstGeom>
          <a:ln w="19050" cmpd="sng">
            <a:solidFill>
              <a:schemeClr val="accent2"/>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5" name="Elbow Connector 34"/>
          <p:cNvCxnSpPr/>
          <p:nvPr/>
        </p:nvCxnSpPr>
        <p:spPr>
          <a:xfrm>
            <a:off x="3133831" y="2333096"/>
            <a:ext cx="1522843" cy="895694"/>
          </a:xfrm>
          <a:prstGeom prst="bentConnector3">
            <a:avLst>
              <a:gd name="adj1" fmla="val 65448"/>
            </a:avLst>
          </a:prstGeom>
          <a:ln w="19050" cmpd="sng">
            <a:solidFill>
              <a:schemeClr val="accent3"/>
            </a:solidFill>
            <a:prstDash val="solid"/>
            <a:headEnd type="oval"/>
            <a:tailEnd type="oval"/>
          </a:ln>
        </p:spPr>
        <p:style>
          <a:lnRef idx="1">
            <a:schemeClr val="accent1"/>
          </a:lnRef>
          <a:fillRef idx="0">
            <a:schemeClr val="accent1"/>
          </a:fillRef>
          <a:effectRef idx="0">
            <a:schemeClr val="accent1"/>
          </a:effectRef>
          <a:fontRef idx="minor">
            <a:schemeClr val="tx1"/>
          </a:fontRef>
        </p:style>
      </p:cxnSp>
      <p:grpSp>
        <p:nvGrpSpPr>
          <p:cNvPr id="48" name="Group 179"/>
          <p:cNvGrpSpPr/>
          <p:nvPr/>
        </p:nvGrpSpPr>
        <p:grpSpPr>
          <a:xfrm>
            <a:off x="4880307" y="1714571"/>
            <a:ext cx="154442" cy="395340"/>
            <a:chOff x="5054600" y="1652588"/>
            <a:chExt cx="187325" cy="479424"/>
          </a:xfrm>
          <a:solidFill>
            <a:schemeClr val="accent1"/>
          </a:solidFill>
        </p:grpSpPr>
        <p:sp>
          <p:nvSpPr>
            <p:cNvPr id="49"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99229" tIns="49615" rIns="99229" bIns="4961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99229" tIns="49615" rIns="99229" bIns="4961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5" name="Group 259"/>
          <p:cNvGrpSpPr/>
          <p:nvPr/>
        </p:nvGrpSpPr>
        <p:grpSpPr>
          <a:xfrm>
            <a:off x="4857720" y="2368811"/>
            <a:ext cx="199646" cy="428691"/>
            <a:chOff x="6913466" y="1930294"/>
            <a:chExt cx="328336" cy="704884"/>
          </a:xfrm>
          <a:solidFill>
            <a:schemeClr val="accent2"/>
          </a:solidFill>
        </p:grpSpPr>
        <p:sp>
          <p:nvSpPr>
            <p:cNvPr id="56" name="Oval 98"/>
            <p:cNvSpPr>
              <a:spLocks noChangeArrowheads="1"/>
            </p:cNvSpPr>
            <p:nvPr/>
          </p:nvSpPr>
          <p:spPr bwMode="auto">
            <a:xfrm>
              <a:off x="7025973" y="1930294"/>
              <a:ext cx="105618" cy="105618"/>
            </a:xfrm>
            <a:prstGeom prst="ellipse">
              <a:avLst/>
            </a:prstGeom>
            <a:grpFill/>
            <a:ln w="9525">
              <a:noFill/>
              <a:round/>
              <a:headEnd/>
              <a:tailEnd/>
            </a:ln>
          </p:spPr>
          <p:txBody>
            <a:bodyPr vert="horz" wrap="square" lIns="99229" tIns="49615" rIns="99229" bIns="4961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Freeform 99"/>
            <p:cNvSpPr>
              <a:spLocks/>
            </p:cNvSpPr>
            <p:nvPr/>
          </p:nvSpPr>
          <p:spPr bwMode="auto">
            <a:xfrm>
              <a:off x="6913466" y="2058872"/>
              <a:ext cx="328336" cy="576306"/>
            </a:xfrm>
            <a:custGeom>
              <a:avLst/>
              <a:gdLst/>
              <a:ahLst/>
              <a:cxnLst>
                <a:cxn ang="0">
                  <a:pos x="87" y="56"/>
                </a:cxn>
                <a:cxn ang="0">
                  <a:pos x="71" y="9"/>
                </a:cxn>
                <a:cxn ang="0">
                  <a:pos x="61" y="0"/>
                </a:cxn>
                <a:cxn ang="0">
                  <a:pos x="26" y="0"/>
                </a:cxn>
                <a:cxn ang="0">
                  <a:pos x="18" y="4"/>
                </a:cxn>
                <a:cxn ang="0">
                  <a:pos x="17" y="6"/>
                </a:cxn>
                <a:cxn ang="0">
                  <a:pos x="17" y="6"/>
                </a:cxn>
                <a:cxn ang="0">
                  <a:pos x="16" y="7"/>
                </a:cxn>
                <a:cxn ang="0">
                  <a:pos x="1" y="56"/>
                </a:cxn>
                <a:cxn ang="0">
                  <a:pos x="5" y="64"/>
                </a:cxn>
                <a:cxn ang="0">
                  <a:pos x="13" y="60"/>
                </a:cxn>
                <a:cxn ang="0">
                  <a:pos x="25" y="21"/>
                </a:cxn>
                <a:cxn ang="0">
                  <a:pos x="26" y="21"/>
                </a:cxn>
                <a:cxn ang="0">
                  <a:pos x="27" y="21"/>
                </a:cxn>
                <a:cxn ang="0">
                  <a:pos x="9" y="91"/>
                </a:cxn>
                <a:cxn ang="0">
                  <a:pos x="28" y="91"/>
                </a:cxn>
                <a:cxn ang="0">
                  <a:pos x="28" y="146"/>
                </a:cxn>
                <a:cxn ang="0">
                  <a:pos x="35" y="153"/>
                </a:cxn>
                <a:cxn ang="0">
                  <a:pos x="42" y="146"/>
                </a:cxn>
                <a:cxn ang="0">
                  <a:pos x="42" y="91"/>
                </a:cxn>
                <a:cxn ang="0">
                  <a:pos x="46" y="91"/>
                </a:cxn>
                <a:cxn ang="0">
                  <a:pos x="46" y="146"/>
                </a:cxn>
                <a:cxn ang="0">
                  <a:pos x="54" y="153"/>
                </a:cxn>
                <a:cxn ang="0">
                  <a:pos x="61" y="146"/>
                </a:cxn>
                <a:cxn ang="0">
                  <a:pos x="61" y="91"/>
                </a:cxn>
                <a:cxn ang="0">
                  <a:pos x="80" y="91"/>
                </a:cxn>
                <a:cxn ang="0">
                  <a:pos x="60" y="21"/>
                </a:cxn>
                <a:cxn ang="0">
                  <a:pos x="61" y="21"/>
                </a:cxn>
                <a:cxn ang="0">
                  <a:pos x="62" y="21"/>
                </a:cxn>
                <a:cxn ang="0">
                  <a:pos x="75" y="60"/>
                </a:cxn>
                <a:cxn ang="0">
                  <a:pos x="83" y="64"/>
                </a:cxn>
                <a:cxn ang="0">
                  <a:pos x="87" y="56"/>
                </a:cxn>
              </a:cxnLst>
              <a:rect l="0" t="0" r="r" b="b"/>
              <a:pathLst>
                <a:path w="88" h="153">
                  <a:moveTo>
                    <a:pt x="87" y="56"/>
                  </a:moveTo>
                  <a:cubicBezTo>
                    <a:pt x="71" y="9"/>
                    <a:pt x="71" y="9"/>
                    <a:pt x="71" y="9"/>
                  </a:cubicBezTo>
                  <a:cubicBezTo>
                    <a:pt x="71" y="4"/>
                    <a:pt x="67" y="0"/>
                    <a:pt x="61" y="0"/>
                  </a:cubicBezTo>
                  <a:cubicBezTo>
                    <a:pt x="26" y="0"/>
                    <a:pt x="26" y="0"/>
                    <a:pt x="26" y="0"/>
                  </a:cubicBezTo>
                  <a:cubicBezTo>
                    <a:pt x="23" y="0"/>
                    <a:pt x="19" y="1"/>
                    <a:pt x="18" y="4"/>
                  </a:cubicBezTo>
                  <a:cubicBezTo>
                    <a:pt x="17" y="5"/>
                    <a:pt x="17" y="5"/>
                    <a:pt x="17" y="6"/>
                  </a:cubicBezTo>
                  <a:cubicBezTo>
                    <a:pt x="17" y="6"/>
                    <a:pt x="17" y="6"/>
                    <a:pt x="17" y="6"/>
                  </a:cubicBezTo>
                  <a:cubicBezTo>
                    <a:pt x="17" y="7"/>
                    <a:pt x="16" y="7"/>
                    <a:pt x="16" y="7"/>
                  </a:cubicBezTo>
                  <a:cubicBezTo>
                    <a:pt x="1" y="56"/>
                    <a:pt x="1" y="56"/>
                    <a:pt x="1" y="56"/>
                  </a:cubicBezTo>
                  <a:cubicBezTo>
                    <a:pt x="0" y="60"/>
                    <a:pt x="2" y="63"/>
                    <a:pt x="5" y="64"/>
                  </a:cubicBezTo>
                  <a:cubicBezTo>
                    <a:pt x="8" y="65"/>
                    <a:pt x="12" y="63"/>
                    <a:pt x="13" y="60"/>
                  </a:cubicBezTo>
                  <a:cubicBezTo>
                    <a:pt x="25" y="21"/>
                    <a:pt x="25" y="21"/>
                    <a:pt x="25" y="21"/>
                  </a:cubicBezTo>
                  <a:cubicBezTo>
                    <a:pt x="25" y="21"/>
                    <a:pt x="26" y="21"/>
                    <a:pt x="26" y="21"/>
                  </a:cubicBezTo>
                  <a:cubicBezTo>
                    <a:pt x="27" y="21"/>
                    <a:pt x="27" y="21"/>
                    <a:pt x="27" y="21"/>
                  </a:cubicBezTo>
                  <a:cubicBezTo>
                    <a:pt x="9" y="91"/>
                    <a:pt x="9" y="91"/>
                    <a:pt x="9" y="91"/>
                  </a:cubicBezTo>
                  <a:cubicBezTo>
                    <a:pt x="28" y="91"/>
                    <a:pt x="28" y="91"/>
                    <a:pt x="28" y="91"/>
                  </a:cubicBezTo>
                  <a:cubicBezTo>
                    <a:pt x="28" y="146"/>
                    <a:pt x="28" y="146"/>
                    <a:pt x="28" y="146"/>
                  </a:cubicBezTo>
                  <a:cubicBezTo>
                    <a:pt x="28" y="150"/>
                    <a:pt x="31" y="153"/>
                    <a:pt x="35" y="153"/>
                  </a:cubicBezTo>
                  <a:cubicBezTo>
                    <a:pt x="39" y="153"/>
                    <a:pt x="42" y="150"/>
                    <a:pt x="42" y="146"/>
                  </a:cubicBezTo>
                  <a:cubicBezTo>
                    <a:pt x="42" y="91"/>
                    <a:pt x="42" y="91"/>
                    <a:pt x="42" y="91"/>
                  </a:cubicBezTo>
                  <a:cubicBezTo>
                    <a:pt x="46" y="91"/>
                    <a:pt x="46" y="91"/>
                    <a:pt x="46" y="91"/>
                  </a:cubicBezTo>
                  <a:cubicBezTo>
                    <a:pt x="46" y="146"/>
                    <a:pt x="46" y="146"/>
                    <a:pt x="46" y="146"/>
                  </a:cubicBezTo>
                  <a:cubicBezTo>
                    <a:pt x="46" y="150"/>
                    <a:pt x="50" y="153"/>
                    <a:pt x="54" y="153"/>
                  </a:cubicBezTo>
                  <a:cubicBezTo>
                    <a:pt x="58" y="153"/>
                    <a:pt x="61" y="150"/>
                    <a:pt x="61" y="146"/>
                  </a:cubicBezTo>
                  <a:cubicBezTo>
                    <a:pt x="61" y="91"/>
                    <a:pt x="61" y="91"/>
                    <a:pt x="61" y="91"/>
                  </a:cubicBezTo>
                  <a:cubicBezTo>
                    <a:pt x="80" y="91"/>
                    <a:pt x="80" y="91"/>
                    <a:pt x="80" y="91"/>
                  </a:cubicBezTo>
                  <a:cubicBezTo>
                    <a:pt x="60" y="21"/>
                    <a:pt x="60" y="21"/>
                    <a:pt x="60" y="21"/>
                  </a:cubicBezTo>
                  <a:cubicBezTo>
                    <a:pt x="61" y="21"/>
                    <a:pt x="61" y="21"/>
                    <a:pt x="61" y="21"/>
                  </a:cubicBezTo>
                  <a:cubicBezTo>
                    <a:pt x="62" y="21"/>
                    <a:pt x="62" y="21"/>
                    <a:pt x="62" y="21"/>
                  </a:cubicBezTo>
                  <a:cubicBezTo>
                    <a:pt x="75" y="60"/>
                    <a:pt x="75" y="60"/>
                    <a:pt x="75" y="60"/>
                  </a:cubicBezTo>
                  <a:cubicBezTo>
                    <a:pt x="77" y="63"/>
                    <a:pt x="80" y="65"/>
                    <a:pt x="83" y="64"/>
                  </a:cubicBezTo>
                  <a:cubicBezTo>
                    <a:pt x="87" y="63"/>
                    <a:pt x="88" y="59"/>
                    <a:pt x="87" y="56"/>
                  </a:cubicBezTo>
                  <a:close/>
                </a:path>
              </a:pathLst>
            </a:custGeom>
            <a:grpFill/>
            <a:ln w="9525">
              <a:noFill/>
              <a:round/>
              <a:headEnd/>
              <a:tailEnd/>
            </a:ln>
          </p:spPr>
          <p:txBody>
            <a:bodyPr vert="horz" wrap="square" lIns="99229" tIns="49615" rIns="99229" bIns="4961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179"/>
          <p:cNvGrpSpPr/>
          <p:nvPr/>
        </p:nvGrpSpPr>
        <p:grpSpPr>
          <a:xfrm>
            <a:off x="4904180" y="3101177"/>
            <a:ext cx="106684" cy="273090"/>
            <a:chOff x="5054600" y="1652588"/>
            <a:chExt cx="187325" cy="479424"/>
          </a:xfrm>
          <a:solidFill>
            <a:schemeClr val="accent3"/>
          </a:solidFill>
        </p:grpSpPr>
        <p:sp>
          <p:nvSpPr>
            <p:cNvPr id="61" name="Freeform 96"/>
            <p:cNvSpPr>
              <a:spLocks/>
            </p:cNvSpPr>
            <p:nvPr/>
          </p:nvSpPr>
          <p:spPr bwMode="auto">
            <a:xfrm>
              <a:off x="5054600" y="1733550"/>
              <a:ext cx="187325" cy="398462"/>
            </a:xfrm>
            <a:custGeom>
              <a:avLst/>
              <a:gdLst/>
              <a:ahLst/>
              <a:cxnLst>
                <a:cxn ang="0">
                  <a:pos x="55" y="1"/>
                </a:cxn>
                <a:cxn ang="0">
                  <a:pos x="19" y="0"/>
                </a:cxn>
                <a:cxn ang="0">
                  <a:pos x="0" y="16"/>
                </a:cxn>
                <a:cxn ang="0">
                  <a:pos x="0" y="16"/>
                </a:cxn>
                <a:cxn ang="0">
                  <a:pos x="0" y="18"/>
                </a:cxn>
                <a:cxn ang="0">
                  <a:pos x="0" y="69"/>
                </a:cxn>
                <a:cxn ang="0">
                  <a:pos x="6" y="75"/>
                </a:cxn>
                <a:cxn ang="0">
                  <a:pos x="12" y="69"/>
                </a:cxn>
                <a:cxn ang="0">
                  <a:pos x="12" y="25"/>
                </a:cxn>
                <a:cxn ang="0">
                  <a:pos x="18" y="25"/>
                </a:cxn>
                <a:cxn ang="0">
                  <a:pos x="18" y="68"/>
                </a:cxn>
                <a:cxn ang="0">
                  <a:pos x="18" y="69"/>
                </a:cxn>
                <a:cxn ang="0">
                  <a:pos x="18" y="145"/>
                </a:cxn>
                <a:cxn ang="0">
                  <a:pos x="26" y="153"/>
                </a:cxn>
                <a:cxn ang="0">
                  <a:pos x="34" y="145"/>
                </a:cxn>
                <a:cxn ang="0">
                  <a:pos x="34" y="78"/>
                </a:cxn>
                <a:cxn ang="0">
                  <a:pos x="39" y="78"/>
                </a:cxn>
                <a:cxn ang="0">
                  <a:pos x="39" y="145"/>
                </a:cxn>
                <a:cxn ang="0">
                  <a:pos x="47" y="153"/>
                </a:cxn>
                <a:cxn ang="0">
                  <a:pos x="55" y="145"/>
                </a:cxn>
                <a:cxn ang="0">
                  <a:pos x="55" y="68"/>
                </a:cxn>
                <a:cxn ang="0">
                  <a:pos x="55" y="67"/>
                </a:cxn>
                <a:cxn ang="0">
                  <a:pos x="55" y="25"/>
                </a:cxn>
                <a:cxn ang="0">
                  <a:pos x="60" y="25"/>
                </a:cxn>
                <a:cxn ang="0">
                  <a:pos x="60" y="69"/>
                </a:cxn>
                <a:cxn ang="0">
                  <a:pos x="66" y="75"/>
                </a:cxn>
                <a:cxn ang="0">
                  <a:pos x="73" y="69"/>
                </a:cxn>
                <a:cxn ang="0">
                  <a:pos x="73" y="18"/>
                </a:cxn>
                <a:cxn ang="0">
                  <a:pos x="73" y="16"/>
                </a:cxn>
                <a:cxn ang="0">
                  <a:pos x="73" y="15"/>
                </a:cxn>
                <a:cxn ang="0">
                  <a:pos x="55" y="1"/>
                </a:cxn>
              </a:cxnLst>
              <a:rect l="0" t="0" r="r" b="b"/>
              <a:pathLst>
                <a:path w="73" h="153">
                  <a:moveTo>
                    <a:pt x="55" y="1"/>
                  </a:moveTo>
                  <a:cubicBezTo>
                    <a:pt x="19" y="0"/>
                    <a:pt x="19" y="0"/>
                    <a:pt x="19" y="0"/>
                  </a:cubicBezTo>
                  <a:cubicBezTo>
                    <a:pt x="5" y="1"/>
                    <a:pt x="0" y="12"/>
                    <a:pt x="0" y="16"/>
                  </a:cubicBezTo>
                  <a:cubicBezTo>
                    <a:pt x="0" y="16"/>
                    <a:pt x="0" y="16"/>
                    <a:pt x="0" y="16"/>
                  </a:cubicBezTo>
                  <a:cubicBezTo>
                    <a:pt x="0" y="18"/>
                    <a:pt x="0" y="18"/>
                    <a:pt x="0" y="18"/>
                  </a:cubicBezTo>
                  <a:cubicBezTo>
                    <a:pt x="0" y="69"/>
                    <a:pt x="0" y="69"/>
                    <a:pt x="0" y="69"/>
                  </a:cubicBezTo>
                  <a:cubicBezTo>
                    <a:pt x="0" y="73"/>
                    <a:pt x="3" y="75"/>
                    <a:pt x="6" y="75"/>
                  </a:cubicBezTo>
                  <a:cubicBezTo>
                    <a:pt x="10" y="75"/>
                    <a:pt x="12" y="73"/>
                    <a:pt x="12" y="69"/>
                  </a:cubicBezTo>
                  <a:cubicBezTo>
                    <a:pt x="12" y="25"/>
                    <a:pt x="12" y="25"/>
                    <a:pt x="12" y="25"/>
                  </a:cubicBezTo>
                  <a:cubicBezTo>
                    <a:pt x="18" y="25"/>
                    <a:pt x="18" y="25"/>
                    <a:pt x="18" y="25"/>
                  </a:cubicBezTo>
                  <a:cubicBezTo>
                    <a:pt x="18" y="68"/>
                    <a:pt x="18" y="68"/>
                    <a:pt x="18" y="68"/>
                  </a:cubicBezTo>
                  <a:cubicBezTo>
                    <a:pt x="18" y="68"/>
                    <a:pt x="18" y="69"/>
                    <a:pt x="18" y="69"/>
                  </a:cubicBezTo>
                  <a:cubicBezTo>
                    <a:pt x="18" y="145"/>
                    <a:pt x="18" y="145"/>
                    <a:pt x="18" y="145"/>
                  </a:cubicBezTo>
                  <a:cubicBezTo>
                    <a:pt x="18" y="150"/>
                    <a:pt x="21" y="153"/>
                    <a:pt x="26" y="153"/>
                  </a:cubicBezTo>
                  <a:cubicBezTo>
                    <a:pt x="31" y="153"/>
                    <a:pt x="34" y="150"/>
                    <a:pt x="34" y="145"/>
                  </a:cubicBezTo>
                  <a:cubicBezTo>
                    <a:pt x="34" y="78"/>
                    <a:pt x="34" y="78"/>
                    <a:pt x="34" y="78"/>
                  </a:cubicBezTo>
                  <a:cubicBezTo>
                    <a:pt x="39" y="78"/>
                    <a:pt x="39" y="78"/>
                    <a:pt x="39" y="78"/>
                  </a:cubicBezTo>
                  <a:cubicBezTo>
                    <a:pt x="39" y="145"/>
                    <a:pt x="39" y="145"/>
                    <a:pt x="39" y="145"/>
                  </a:cubicBezTo>
                  <a:cubicBezTo>
                    <a:pt x="39" y="150"/>
                    <a:pt x="42" y="153"/>
                    <a:pt x="47" y="153"/>
                  </a:cubicBezTo>
                  <a:cubicBezTo>
                    <a:pt x="52" y="153"/>
                    <a:pt x="55" y="150"/>
                    <a:pt x="55" y="145"/>
                  </a:cubicBezTo>
                  <a:cubicBezTo>
                    <a:pt x="55" y="68"/>
                    <a:pt x="55" y="68"/>
                    <a:pt x="55" y="68"/>
                  </a:cubicBezTo>
                  <a:cubicBezTo>
                    <a:pt x="55" y="67"/>
                    <a:pt x="55" y="67"/>
                    <a:pt x="55" y="67"/>
                  </a:cubicBezTo>
                  <a:cubicBezTo>
                    <a:pt x="55" y="25"/>
                    <a:pt x="55" y="25"/>
                    <a:pt x="55" y="25"/>
                  </a:cubicBezTo>
                  <a:cubicBezTo>
                    <a:pt x="60" y="25"/>
                    <a:pt x="60" y="25"/>
                    <a:pt x="60" y="25"/>
                  </a:cubicBezTo>
                  <a:cubicBezTo>
                    <a:pt x="60" y="69"/>
                    <a:pt x="60" y="69"/>
                    <a:pt x="60" y="69"/>
                  </a:cubicBezTo>
                  <a:cubicBezTo>
                    <a:pt x="60" y="73"/>
                    <a:pt x="63" y="75"/>
                    <a:pt x="66" y="75"/>
                  </a:cubicBezTo>
                  <a:cubicBezTo>
                    <a:pt x="70" y="75"/>
                    <a:pt x="73" y="73"/>
                    <a:pt x="73" y="69"/>
                  </a:cubicBezTo>
                  <a:cubicBezTo>
                    <a:pt x="73" y="18"/>
                    <a:pt x="73" y="18"/>
                    <a:pt x="73" y="18"/>
                  </a:cubicBezTo>
                  <a:cubicBezTo>
                    <a:pt x="73" y="16"/>
                    <a:pt x="73" y="16"/>
                    <a:pt x="73" y="16"/>
                  </a:cubicBezTo>
                  <a:cubicBezTo>
                    <a:pt x="73" y="15"/>
                    <a:pt x="73" y="15"/>
                    <a:pt x="73" y="15"/>
                  </a:cubicBezTo>
                  <a:cubicBezTo>
                    <a:pt x="73" y="10"/>
                    <a:pt x="67" y="1"/>
                    <a:pt x="55" y="1"/>
                  </a:cubicBezTo>
                  <a:close/>
                </a:path>
              </a:pathLst>
            </a:custGeom>
            <a:grpFill/>
            <a:ln w="9525">
              <a:noFill/>
              <a:round/>
              <a:headEnd/>
              <a:tailEnd/>
            </a:ln>
          </p:spPr>
          <p:txBody>
            <a:bodyPr vert="horz" wrap="square" lIns="99229" tIns="49615" rIns="99229" bIns="4961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Oval 97"/>
            <p:cNvSpPr>
              <a:spLocks noChangeArrowheads="1"/>
            </p:cNvSpPr>
            <p:nvPr/>
          </p:nvSpPr>
          <p:spPr bwMode="auto">
            <a:xfrm>
              <a:off x="5110163" y="1652588"/>
              <a:ext cx="74613" cy="76200"/>
            </a:xfrm>
            <a:prstGeom prst="ellipse">
              <a:avLst/>
            </a:prstGeom>
            <a:grpFill/>
            <a:ln w="9525">
              <a:noFill/>
              <a:round/>
              <a:headEnd/>
              <a:tailEnd/>
            </a:ln>
          </p:spPr>
          <p:txBody>
            <a:bodyPr vert="horz" wrap="square" lIns="99229" tIns="49615" rIns="99229" bIns="49615" numCol="1" anchor="t" anchorCtr="0" compatLnSpc="1">
              <a:prstTxWarp prst="textNoShape">
                <a:avLst/>
              </a:prstTxWarp>
            </a:bodyPr>
            <a:lstStyle/>
            <a:p>
              <a:pPr>
                <a:lnSpc>
                  <a:spcPct val="120000"/>
                </a:lnSpc>
              </a:pPr>
              <a:endParaRPr lang="en-US" sz="17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4" name="TextBox 63"/>
          <p:cNvSpPr txBox="1"/>
          <p:nvPr/>
        </p:nvSpPr>
        <p:spPr>
          <a:xfrm>
            <a:off x="5982662" y="3084616"/>
            <a:ext cx="2043454" cy="221599"/>
          </a:xfrm>
          <a:prstGeom prst="rect">
            <a:avLst/>
          </a:prstGeom>
          <a:noFill/>
        </p:spPr>
        <p:txBody>
          <a:bodyPr wrap="square" lIns="0" tIns="0" rIns="0" bIns="0" rtlCol="0">
            <a:spAutoFit/>
          </a:bodyPr>
          <a:lstStyle/>
          <a:p>
            <a:pPr defTabSz="705660">
              <a:lnSpc>
                <a:spcPct val="120000"/>
              </a:lnSpc>
              <a:spcBef>
                <a:spcPct val="20000"/>
              </a:spcBef>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TextBox 66"/>
          <p:cNvSpPr txBox="1"/>
          <p:nvPr/>
        </p:nvSpPr>
        <p:spPr>
          <a:xfrm>
            <a:off x="5982662" y="1732169"/>
            <a:ext cx="2043454" cy="221599"/>
          </a:xfrm>
          <a:prstGeom prst="rect">
            <a:avLst/>
          </a:prstGeom>
          <a:noFill/>
        </p:spPr>
        <p:txBody>
          <a:bodyPr wrap="square" lIns="0" tIns="0" rIns="0" bIns="0" rtlCol="0">
            <a:spAutoFit/>
          </a:bodyPr>
          <a:lstStyle/>
          <a:p>
            <a:pPr defTabSz="705660">
              <a:lnSpc>
                <a:spcPct val="120000"/>
              </a:lnSpc>
              <a:spcBef>
                <a:spcPct val="20000"/>
              </a:spcBef>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TextBox 69"/>
          <p:cNvSpPr txBox="1"/>
          <p:nvPr/>
        </p:nvSpPr>
        <p:spPr>
          <a:xfrm>
            <a:off x="5982662" y="2408393"/>
            <a:ext cx="2043455" cy="221599"/>
          </a:xfrm>
          <a:prstGeom prst="rect">
            <a:avLst/>
          </a:prstGeom>
          <a:noFill/>
        </p:spPr>
        <p:txBody>
          <a:bodyPr wrap="square" lIns="0" tIns="0" rIns="0" bIns="0" rtlCol="0">
            <a:spAutoFit/>
          </a:bodyPr>
          <a:lstStyle/>
          <a:p>
            <a:pPr defTabSz="705660">
              <a:lnSpc>
                <a:spcPct val="120000"/>
              </a:lnSpc>
              <a:spcBef>
                <a:spcPct val="20000"/>
              </a:spcBef>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2" name="Text Placeholder 3"/>
          <p:cNvSpPr txBox="1">
            <a:spLocks/>
          </p:cNvSpPr>
          <p:nvPr/>
        </p:nvSpPr>
        <p:spPr>
          <a:xfrm>
            <a:off x="5105009" y="1664502"/>
            <a:ext cx="668453" cy="4801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05660">
              <a:lnSpc>
                <a:spcPct val="120000"/>
              </a:lnSpc>
              <a:spcBef>
                <a:spcPct val="20000"/>
              </a:spcBef>
              <a:defRPr/>
            </a:pPr>
            <a:r>
              <a:rPr lang="en-US" sz="26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35%</a:t>
            </a:r>
          </a:p>
        </p:txBody>
      </p:sp>
      <p:sp>
        <p:nvSpPr>
          <p:cNvPr id="73" name="Text Placeholder 3"/>
          <p:cNvSpPr txBox="1">
            <a:spLocks/>
          </p:cNvSpPr>
          <p:nvPr/>
        </p:nvSpPr>
        <p:spPr>
          <a:xfrm>
            <a:off x="5123525" y="2326382"/>
            <a:ext cx="668453" cy="4801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05660">
              <a:lnSpc>
                <a:spcPct val="120000"/>
              </a:lnSpc>
              <a:spcBef>
                <a:spcPct val="20000"/>
              </a:spcBef>
              <a:defRPr/>
            </a:pPr>
            <a:r>
              <a:rPr lang="en-US" sz="26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74" name="Text Placeholder 3"/>
          <p:cNvSpPr txBox="1">
            <a:spLocks/>
          </p:cNvSpPr>
          <p:nvPr/>
        </p:nvSpPr>
        <p:spPr>
          <a:xfrm>
            <a:off x="5079417" y="2989041"/>
            <a:ext cx="668453" cy="480131"/>
          </a:xfrm>
          <a:prstGeom prst="rect">
            <a:avLst/>
          </a:prstGeom>
        </p:spPr>
        <p:txBody>
          <a:bodyPr wrap="none" lIns="0" tIns="0" rIns="0" bIns="0" anchor="ctr">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05660">
              <a:lnSpc>
                <a:spcPct val="120000"/>
              </a:lnSpc>
              <a:spcBef>
                <a:spcPct val="20000"/>
              </a:spcBef>
              <a:defRPr/>
            </a:pPr>
            <a:r>
              <a:rPr lang="en-US" sz="26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15%</a:t>
            </a:r>
          </a:p>
        </p:txBody>
      </p:sp>
      <p:sp>
        <p:nvSpPr>
          <p:cNvPr id="112" name="Text Placeholder 3"/>
          <p:cNvSpPr txBox="1">
            <a:spLocks/>
          </p:cNvSpPr>
          <p:nvPr/>
        </p:nvSpPr>
        <p:spPr>
          <a:xfrm>
            <a:off x="2085025" y="3847378"/>
            <a:ext cx="1256754" cy="258532"/>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05660">
              <a:lnSpc>
                <a:spcPct val="120000"/>
              </a:lnSpc>
              <a:defRPr/>
            </a:pPr>
            <a:r>
              <a:rPr lang="zh-CN" alt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3" name="Text Placeholder 3"/>
          <p:cNvSpPr txBox="1">
            <a:spLocks/>
          </p:cNvSpPr>
          <p:nvPr/>
        </p:nvSpPr>
        <p:spPr>
          <a:xfrm>
            <a:off x="2085040" y="4051122"/>
            <a:ext cx="1439205" cy="443198"/>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05660">
              <a:lnSpc>
                <a:spcPct val="120000"/>
              </a:lnSpc>
              <a:spcBef>
                <a:spcPct val="20000"/>
              </a:spcBef>
              <a:defRPr/>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Text Placeholder 3"/>
          <p:cNvSpPr txBox="1">
            <a:spLocks/>
          </p:cNvSpPr>
          <p:nvPr/>
        </p:nvSpPr>
        <p:spPr>
          <a:xfrm>
            <a:off x="1683248" y="4099651"/>
            <a:ext cx="327013" cy="35394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705660">
              <a:spcBef>
                <a:spcPct val="20000"/>
              </a:spcBef>
              <a:defRPr/>
            </a:pPr>
            <a:r>
              <a:rPr lang="en-US" sz="2300" b="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115" name="Text Placeholder 3"/>
          <p:cNvSpPr txBox="1">
            <a:spLocks/>
          </p:cNvSpPr>
          <p:nvPr/>
        </p:nvSpPr>
        <p:spPr>
          <a:xfrm>
            <a:off x="4152365" y="3847378"/>
            <a:ext cx="1256754" cy="258532"/>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05660">
              <a:lnSpc>
                <a:spcPct val="120000"/>
              </a:lnSpc>
              <a:defRPr/>
            </a:pPr>
            <a:r>
              <a:rPr lang="zh-CN" alt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Text Placeholder 3"/>
          <p:cNvSpPr txBox="1">
            <a:spLocks/>
          </p:cNvSpPr>
          <p:nvPr/>
        </p:nvSpPr>
        <p:spPr>
          <a:xfrm>
            <a:off x="4152373" y="4051122"/>
            <a:ext cx="1439205" cy="443198"/>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05660">
              <a:lnSpc>
                <a:spcPct val="120000"/>
              </a:lnSpc>
              <a:spcBef>
                <a:spcPct val="20000"/>
              </a:spcBef>
              <a:defRPr/>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7" name="Text Placeholder 3"/>
          <p:cNvSpPr txBox="1">
            <a:spLocks/>
          </p:cNvSpPr>
          <p:nvPr/>
        </p:nvSpPr>
        <p:spPr>
          <a:xfrm>
            <a:off x="3692490" y="4099651"/>
            <a:ext cx="327013" cy="35394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705660">
              <a:spcBef>
                <a:spcPct val="20000"/>
              </a:spcBef>
              <a:defRPr/>
            </a:pPr>
            <a:r>
              <a:rPr lang="en-US" sz="2300" b="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118" name="Text Placeholder 3"/>
          <p:cNvSpPr txBox="1">
            <a:spLocks/>
          </p:cNvSpPr>
          <p:nvPr/>
        </p:nvSpPr>
        <p:spPr>
          <a:xfrm>
            <a:off x="6208629" y="3847378"/>
            <a:ext cx="1256754" cy="258532"/>
          </a:xfrm>
          <a:prstGeom prst="rect">
            <a:avLst/>
          </a:prstGeom>
        </p:spPr>
        <p:txBody>
          <a:bodyPr wrap="none" lIns="0" tIns="0" rIns="0" bIns="0" anchor="ctr" anchorCtr="0">
            <a:spAutoFit/>
          </a:bodyPr>
          <a:lstStyle>
            <a:lvl1pPr marL="0" indent="0" algn="ctr">
              <a:buNone/>
              <a:defRPr sz="14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05660">
              <a:lnSpc>
                <a:spcPct val="120000"/>
              </a:lnSpc>
              <a:defRPr/>
            </a:pPr>
            <a:r>
              <a:rPr lang="zh-CN" alt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9" name="Text Placeholder 3"/>
          <p:cNvSpPr txBox="1">
            <a:spLocks/>
          </p:cNvSpPr>
          <p:nvPr/>
        </p:nvSpPr>
        <p:spPr>
          <a:xfrm>
            <a:off x="6208636" y="4051122"/>
            <a:ext cx="1439205" cy="443198"/>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705660">
              <a:lnSpc>
                <a:spcPct val="120000"/>
              </a:lnSpc>
              <a:spcBef>
                <a:spcPct val="20000"/>
              </a:spcBef>
              <a:defRPr/>
            </a:pPr>
            <a:r>
              <a:rPr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点击添加相关标题</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0" name="Text Placeholder 3"/>
          <p:cNvSpPr txBox="1">
            <a:spLocks/>
          </p:cNvSpPr>
          <p:nvPr/>
        </p:nvSpPr>
        <p:spPr>
          <a:xfrm>
            <a:off x="5756105" y="4099651"/>
            <a:ext cx="327013" cy="353943"/>
          </a:xfrm>
          <a:prstGeom prst="rect">
            <a:avLst/>
          </a:prstGeom>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705660">
              <a:spcBef>
                <a:spcPct val="20000"/>
              </a:spcBef>
              <a:defRPr/>
            </a:pPr>
            <a:r>
              <a:rPr lang="en-US" sz="2300" b="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47"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1"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106361191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50000" decel="5000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additive="base">
                                        <p:cTn id="7" dur="500" fill="hold"/>
                                        <p:tgtEl>
                                          <p:spTgt spid="15"/>
                                        </p:tgtEl>
                                        <p:attrNameLst>
                                          <p:attrName>ppt_x</p:attrName>
                                        </p:attrNameLst>
                                      </p:cBhvr>
                                      <p:tavLst>
                                        <p:tav tm="0">
                                          <p:val>
                                            <p:strVal val="0-#ppt_w/2"/>
                                          </p:val>
                                        </p:tav>
                                        <p:tav tm="100000">
                                          <p:val>
                                            <p:strVal val="#ppt_x"/>
                                          </p:val>
                                        </p:tav>
                                      </p:tavLst>
                                    </p:anim>
                                    <p:anim calcmode="lin" valueType="num">
                                      <p:cBhvr additive="base">
                                        <p:cTn id="8" dur="500" fill="hold"/>
                                        <p:tgtEl>
                                          <p:spTgt spid="15"/>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3" presetClass="entr" presetSubtype="32" fill="hold" nodeType="afterEffect">
                                  <p:stCondLst>
                                    <p:cond delay="0"/>
                                  </p:stCondLst>
                                  <p:childTnLst>
                                    <p:set>
                                      <p:cBhvr>
                                        <p:cTn id="11" dur="1" fill="hold">
                                          <p:stCondLst>
                                            <p:cond delay="0"/>
                                          </p:stCondLst>
                                        </p:cTn>
                                        <p:tgtEl>
                                          <p:spTgt spid="14"/>
                                        </p:tgtEl>
                                        <p:attrNameLst>
                                          <p:attrName>style.visibility</p:attrName>
                                        </p:attrNameLst>
                                      </p:cBhvr>
                                      <p:to>
                                        <p:strVal val="visible"/>
                                      </p:to>
                                    </p:set>
                                    <p:anim calcmode="lin" valueType="num">
                                      <p:cBhvr>
                                        <p:cTn id="12" dur="500" fill="hold"/>
                                        <p:tgtEl>
                                          <p:spTgt spid="14"/>
                                        </p:tgtEl>
                                        <p:attrNameLst>
                                          <p:attrName>ppt_w</p:attrName>
                                        </p:attrNameLst>
                                      </p:cBhvr>
                                      <p:tavLst>
                                        <p:tav tm="0">
                                          <p:val>
                                            <p:strVal val="4*#ppt_w"/>
                                          </p:val>
                                        </p:tav>
                                        <p:tav tm="100000">
                                          <p:val>
                                            <p:strVal val="#ppt_w"/>
                                          </p:val>
                                        </p:tav>
                                      </p:tavLst>
                                    </p:anim>
                                    <p:anim calcmode="lin" valueType="num">
                                      <p:cBhvr>
                                        <p:cTn id="13" dur="500" fill="hold"/>
                                        <p:tgtEl>
                                          <p:spTgt spid="14"/>
                                        </p:tgtEl>
                                        <p:attrNameLst>
                                          <p:attrName>ppt_h</p:attrName>
                                        </p:attrNameLst>
                                      </p:cBhvr>
                                      <p:tavLst>
                                        <p:tav tm="0">
                                          <p:val>
                                            <p:strVal val="4*#ppt_h"/>
                                          </p:val>
                                        </p:tav>
                                        <p:tav tm="100000">
                                          <p:val>
                                            <p:strVal val="#ppt_h"/>
                                          </p:val>
                                        </p:tav>
                                      </p:tavLst>
                                    </p:anim>
                                  </p:childTnLst>
                                </p:cTn>
                              </p:par>
                            </p:childTnLst>
                          </p:cTn>
                        </p:par>
                        <p:par>
                          <p:cTn id="14" fill="hold">
                            <p:stCondLst>
                              <p:cond delay="1000"/>
                            </p:stCondLst>
                            <p:childTnLst>
                              <p:par>
                                <p:cTn id="15" presetID="18" presetClass="entr" presetSubtype="6" fill="hold" nodeType="after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strips(downRight)">
                                      <p:cBhvr>
                                        <p:cTn id="17" dur="500"/>
                                        <p:tgtEl>
                                          <p:spTgt spid="33"/>
                                        </p:tgtEl>
                                      </p:cBhvr>
                                    </p:animEffect>
                                  </p:childTnLst>
                                </p:cTn>
                              </p:par>
                              <p:par>
                                <p:cTn id="18" presetID="2" presetClass="entr" presetSubtype="2" accel="50000" decel="50000" fill="hold" nodeType="withEffect">
                                  <p:stCondLst>
                                    <p:cond delay="0"/>
                                  </p:stCondLst>
                                  <p:childTnLst>
                                    <p:set>
                                      <p:cBhvr>
                                        <p:cTn id="19" dur="1" fill="hold">
                                          <p:stCondLst>
                                            <p:cond delay="0"/>
                                          </p:stCondLst>
                                        </p:cTn>
                                        <p:tgtEl>
                                          <p:spTgt spid="28"/>
                                        </p:tgtEl>
                                        <p:attrNameLst>
                                          <p:attrName>style.visibility</p:attrName>
                                        </p:attrNameLst>
                                      </p:cBhvr>
                                      <p:to>
                                        <p:strVal val="visible"/>
                                      </p:to>
                                    </p:set>
                                    <p:anim calcmode="lin" valueType="num">
                                      <p:cBhvr additive="base">
                                        <p:cTn id="20" dur="500" fill="hold"/>
                                        <p:tgtEl>
                                          <p:spTgt spid="28"/>
                                        </p:tgtEl>
                                        <p:attrNameLst>
                                          <p:attrName>ppt_x</p:attrName>
                                        </p:attrNameLst>
                                      </p:cBhvr>
                                      <p:tavLst>
                                        <p:tav tm="0">
                                          <p:val>
                                            <p:strVal val="1+#ppt_w/2"/>
                                          </p:val>
                                        </p:tav>
                                        <p:tav tm="100000">
                                          <p:val>
                                            <p:strVal val="#ppt_x"/>
                                          </p:val>
                                        </p:tav>
                                      </p:tavLst>
                                    </p:anim>
                                    <p:anim calcmode="lin" valueType="num">
                                      <p:cBhvr additive="base">
                                        <p:cTn id="21" dur="500" fill="hold"/>
                                        <p:tgtEl>
                                          <p:spTgt spid="28"/>
                                        </p:tgtEl>
                                        <p:attrNameLst>
                                          <p:attrName>ppt_y</p:attrName>
                                        </p:attrNameLst>
                                      </p:cBhvr>
                                      <p:tavLst>
                                        <p:tav tm="0">
                                          <p:val>
                                            <p:strVal val="#ppt_y"/>
                                          </p:val>
                                        </p:tav>
                                        <p:tav tm="100000">
                                          <p:val>
                                            <p:strVal val="#ppt_y"/>
                                          </p:val>
                                        </p:tav>
                                      </p:tavLst>
                                    </p:anim>
                                  </p:childTnLst>
                                </p:cTn>
                              </p:par>
                            </p:childTnLst>
                          </p:cTn>
                        </p:par>
                        <p:par>
                          <p:cTn id="22" fill="hold">
                            <p:stCondLst>
                              <p:cond delay="1500"/>
                            </p:stCondLst>
                            <p:childTnLst>
                              <p:par>
                                <p:cTn id="23" presetID="2" presetClass="entr" presetSubtype="2" accel="50000" decel="50000" fill="hold" nodeType="afterEffect">
                                  <p:stCondLst>
                                    <p:cond delay="0"/>
                                  </p:stCondLst>
                                  <p:childTnLst>
                                    <p:set>
                                      <p:cBhvr>
                                        <p:cTn id="24" dur="1" fill="hold">
                                          <p:stCondLst>
                                            <p:cond delay="0"/>
                                          </p:stCondLst>
                                        </p:cTn>
                                        <p:tgtEl>
                                          <p:spTgt spid="48"/>
                                        </p:tgtEl>
                                        <p:attrNameLst>
                                          <p:attrName>style.visibility</p:attrName>
                                        </p:attrNameLst>
                                      </p:cBhvr>
                                      <p:to>
                                        <p:strVal val="visible"/>
                                      </p:to>
                                    </p:set>
                                    <p:anim calcmode="lin" valueType="num">
                                      <p:cBhvr additive="base">
                                        <p:cTn id="25" dur="500" fill="hold"/>
                                        <p:tgtEl>
                                          <p:spTgt spid="48"/>
                                        </p:tgtEl>
                                        <p:attrNameLst>
                                          <p:attrName>ppt_x</p:attrName>
                                        </p:attrNameLst>
                                      </p:cBhvr>
                                      <p:tavLst>
                                        <p:tav tm="0">
                                          <p:val>
                                            <p:strVal val="1+#ppt_w/2"/>
                                          </p:val>
                                        </p:tav>
                                        <p:tav tm="100000">
                                          <p:val>
                                            <p:strVal val="#ppt_x"/>
                                          </p:val>
                                        </p:tav>
                                      </p:tavLst>
                                    </p:anim>
                                    <p:anim calcmode="lin" valueType="num">
                                      <p:cBhvr additive="base">
                                        <p:cTn id="26" dur="500" fill="hold"/>
                                        <p:tgtEl>
                                          <p:spTgt spid="48"/>
                                        </p:tgtEl>
                                        <p:attrNameLst>
                                          <p:attrName>ppt_y</p:attrName>
                                        </p:attrNameLst>
                                      </p:cBhvr>
                                      <p:tavLst>
                                        <p:tav tm="0">
                                          <p:val>
                                            <p:strVal val="#ppt_y"/>
                                          </p:val>
                                        </p:tav>
                                        <p:tav tm="100000">
                                          <p:val>
                                            <p:strVal val="#ppt_y"/>
                                          </p:val>
                                        </p:tav>
                                      </p:tavLst>
                                    </p:anim>
                                  </p:childTnLst>
                                </p:cTn>
                              </p:par>
                            </p:childTnLst>
                          </p:cTn>
                        </p:par>
                        <p:par>
                          <p:cTn id="27" fill="hold">
                            <p:stCondLst>
                              <p:cond delay="2000"/>
                            </p:stCondLst>
                            <p:childTnLst>
                              <p:par>
                                <p:cTn id="28" presetID="53" presetClass="entr" presetSubtype="0" fill="hold" grpId="0" nodeType="afterEffect">
                                  <p:stCondLst>
                                    <p:cond delay="0"/>
                                  </p:stCondLst>
                                  <p:childTnLst>
                                    <p:set>
                                      <p:cBhvr>
                                        <p:cTn id="29" dur="1" fill="hold">
                                          <p:stCondLst>
                                            <p:cond delay="0"/>
                                          </p:stCondLst>
                                        </p:cTn>
                                        <p:tgtEl>
                                          <p:spTgt spid="72"/>
                                        </p:tgtEl>
                                        <p:attrNameLst>
                                          <p:attrName>style.visibility</p:attrName>
                                        </p:attrNameLst>
                                      </p:cBhvr>
                                      <p:to>
                                        <p:strVal val="visible"/>
                                      </p:to>
                                    </p:set>
                                    <p:anim calcmode="lin" valueType="num">
                                      <p:cBhvr>
                                        <p:cTn id="30" dur="500" fill="hold"/>
                                        <p:tgtEl>
                                          <p:spTgt spid="72"/>
                                        </p:tgtEl>
                                        <p:attrNameLst>
                                          <p:attrName>ppt_w</p:attrName>
                                        </p:attrNameLst>
                                      </p:cBhvr>
                                      <p:tavLst>
                                        <p:tav tm="0">
                                          <p:val>
                                            <p:fltVal val="0"/>
                                          </p:val>
                                        </p:tav>
                                        <p:tav tm="100000">
                                          <p:val>
                                            <p:strVal val="#ppt_w"/>
                                          </p:val>
                                        </p:tav>
                                      </p:tavLst>
                                    </p:anim>
                                    <p:anim calcmode="lin" valueType="num">
                                      <p:cBhvr>
                                        <p:cTn id="31" dur="500" fill="hold"/>
                                        <p:tgtEl>
                                          <p:spTgt spid="72"/>
                                        </p:tgtEl>
                                        <p:attrNameLst>
                                          <p:attrName>ppt_h</p:attrName>
                                        </p:attrNameLst>
                                      </p:cBhvr>
                                      <p:tavLst>
                                        <p:tav tm="0">
                                          <p:val>
                                            <p:fltVal val="0"/>
                                          </p:val>
                                        </p:tav>
                                        <p:tav tm="100000">
                                          <p:val>
                                            <p:strVal val="#ppt_h"/>
                                          </p:val>
                                        </p:tav>
                                      </p:tavLst>
                                    </p:anim>
                                    <p:animEffect transition="in" filter="fade">
                                      <p:cBhvr>
                                        <p:cTn id="32" dur="500"/>
                                        <p:tgtEl>
                                          <p:spTgt spid="72"/>
                                        </p:tgtEl>
                                      </p:cBhvr>
                                    </p:animEffect>
                                  </p:childTnLst>
                                </p:cTn>
                              </p:par>
                              <p:par>
                                <p:cTn id="33" presetID="2" presetClass="entr" presetSubtype="2" accel="50000" decel="50000" fill="hold" grpId="0" nodeType="withEffect">
                                  <p:stCondLst>
                                    <p:cond delay="0"/>
                                  </p:stCondLst>
                                  <p:childTnLst>
                                    <p:set>
                                      <p:cBhvr>
                                        <p:cTn id="34" dur="1" fill="hold">
                                          <p:stCondLst>
                                            <p:cond delay="0"/>
                                          </p:stCondLst>
                                        </p:cTn>
                                        <p:tgtEl>
                                          <p:spTgt spid="67"/>
                                        </p:tgtEl>
                                        <p:attrNameLst>
                                          <p:attrName>style.visibility</p:attrName>
                                        </p:attrNameLst>
                                      </p:cBhvr>
                                      <p:to>
                                        <p:strVal val="visible"/>
                                      </p:to>
                                    </p:set>
                                    <p:anim calcmode="lin" valueType="num">
                                      <p:cBhvr additive="base">
                                        <p:cTn id="35" dur="500" fill="hold"/>
                                        <p:tgtEl>
                                          <p:spTgt spid="67"/>
                                        </p:tgtEl>
                                        <p:attrNameLst>
                                          <p:attrName>ppt_x</p:attrName>
                                        </p:attrNameLst>
                                      </p:cBhvr>
                                      <p:tavLst>
                                        <p:tav tm="0">
                                          <p:val>
                                            <p:strVal val="1+#ppt_w/2"/>
                                          </p:val>
                                        </p:tav>
                                        <p:tav tm="100000">
                                          <p:val>
                                            <p:strVal val="#ppt_x"/>
                                          </p:val>
                                        </p:tav>
                                      </p:tavLst>
                                    </p:anim>
                                    <p:anim calcmode="lin" valueType="num">
                                      <p:cBhvr additive="base">
                                        <p:cTn id="36" dur="500" fill="hold"/>
                                        <p:tgtEl>
                                          <p:spTgt spid="67"/>
                                        </p:tgtEl>
                                        <p:attrNameLst>
                                          <p:attrName>ppt_y</p:attrName>
                                        </p:attrNameLst>
                                      </p:cBhvr>
                                      <p:tavLst>
                                        <p:tav tm="0">
                                          <p:val>
                                            <p:strVal val="#ppt_y"/>
                                          </p:val>
                                        </p:tav>
                                        <p:tav tm="100000">
                                          <p:val>
                                            <p:strVal val="#ppt_y"/>
                                          </p:val>
                                        </p:tav>
                                      </p:tavLst>
                                    </p:anim>
                                  </p:childTnLst>
                                </p:cTn>
                              </p:par>
                            </p:childTnLst>
                          </p:cTn>
                        </p:par>
                        <p:par>
                          <p:cTn id="37" fill="hold">
                            <p:stCondLst>
                              <p:cond delay="2500"/>
                            </p:stCondLst>
                            <p:childTnLst>
                              <p:par>
                                <p:cTn id="38" presetID="18" presetClass="entr" presetSubtype="6" fill="hold" nodeType="afterEffect">
                                  <p:stCondLst>
                                    <p:cond delay="0"/>
                                  </p:stCondLst>
                                  <p:childTnLst>
                                    <p:set>
                                      <p:cBhvr>
                                        <p:cTn id="39" dur="1" fill="hold">
                                          <p:stCondLst>
                                            <p:cond delay="0"/>
                                          </p:stCondLst>
                                        </p:cTn>
                                        <p:tgtEl>
                                          <p:spTgt spid="34"/>
                                        </p:tgtEl>
                                        <p:attrNameLst>
                                          <p:attrName>style.visibility</p:attrName>
                                        </p:attrNameLst>
                                      </p:cBhvr>
                                      <p:to>
                                        <p:strVal val="visible"/>
                                      </p:to>
                                    </p:set>
                                    <p:animEffect transition="in" filter="strips(downRight)">
                                      <p:cBhvr>
                                        <p:cTn id="40" dur="500"/>
                                        <p:tgtEl>
                                          <p:spTgt spid="34"/>
                                        </p:tgtEl>
                                      </p:cBhvr>
                                    </p:animEffect>
                                  </p:childTnLst>
                                </p:cTn>
                              </p:par>
                              <p:par>
                                <p:cTn id="41" presetID="2" presetClass="entr" presetSubtype="2" accel="50000" decel="50000" fill="hold"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additive="base">
                                        <p:cTn id="43" dur="500" fill="hold"/>
                                        <p:tgtEl>
                                          <p:spTgt spid="24"/>
                                        </p:tgtEl>
                                        <p:attrNameLst>
                                          <p:attrName>ppt_x</p:attrName>
                                        </p:attrNameLst>
                                      </p:cBhvr>
                                      <p:tavLst>
                                        <p:tav tm="0">
                                          <p:val>
                                            <p:strVal val="1+#ppt_w/2"/>
                                          </p:val>
                                        </p:tav>
                                        <p:tav tm="100000">
                                          <p:val>
                                            <p:strVal val="#ppt_x"/>
                                          </p:val>
                                        </p:tav>
                                      </p:tavLst>
                                    </p:anim>
                                    <p:anim calcmode="lin" valueType="num">
                                      <p:cBhvr additive="base">
                                        <p:cTn id="44" dur="500" fill="hold"/>
                                        <p:tgtEl>
                                          <p:spTgt spid="24"/>
                                        </p:tgtEl>
                                        <p:attrNameLst>
                                          <p:attrName>ppt_y</p:attrName>
                                        </p:attrNameLst>
                                      </p:cBhvr>
                                      <p:tavLst>
                                        <p:tav tm="0">
                                          <p:val>
                                            <p:strVal val="#ppt_y"/>
                                          </p:val>
                                        </p:tav>
                                        <p:tav tm="100000">
                                          <p:val>
                                            <p:strVal val="#ppt_y"/>
                                          </p:val>
                                        </p:tav>
                                      </p:tavLst>
                                    </p:anim>
                                  </p:childTnLst>
                                </p:cTn>
                              </p:par>
                            </p:childTnLst>
                          </p:cTn>
                        </p:par>
                        <p:par>
                          <p:cTn id="45" fill="hold">
                            <p:stCondLst>
                              <p:cond delay="3000"/>
                            </p:stCondLst>
                            <p:childTnLst>
                              <p:par>
                                <p:cTn id="46" presetID="2" presetClass="entr" presetSubtype="2" accel="50000" decel="50000" fill="hold" nodeType="afterEffect">
                                  <p:stCondLst>
                                    <p:cond delay="0"/>
                                  </p:stCondLst>
                                  <p:childTnLst>
                                    <p:set>
                                      <p:cBhvr>
                                        <p:cTn id="47" dur="1" fill="hold">
                                          <p:stCondLst>
                                            <p:cond delay="0"/>
                                          </p:stCondLst>
                                        </p:cTn>
                                        <p:tgtEl>
                                          <p:spTgt spid="55"/>
                                        </p:tgtEl>
                                        <p:attrNameLst>
                                          <p:attrName>style.visibility</p:attrName>
                                        </p:attrNameLst>
                                      </p:cBhvr>
                                      <p:to>
                                        <p:strVal val="visible"/>
                                      </p:to>
                                    </p:set>
                                    <p:anim calcmode="lin" valueType="num">
                                      <p:cBhvr additive="base">
                                        <p:cTn id="48" dur="500" fill="hold"/>
                                        <p:tgtEl>
                                          <p:spTgt spid="55"/>
                                        </p:tgtEl>
                                        <p:attrNameLst>
                                          <p:attrName>ppt_x</p:attrName>
                                        </p:attrNameLst>
                                      </p:cBhvr>
                                      <p:tavLst>
                                        <p:tav tm="0">
                                          <p:val>
                                            <p:strVal val="1+#ppt_w/2"/>
                                          </p:val>
                                        </p:tav>
                                        <p:tav tm="100000">
                                          <p:val>
                                            <p:strVal val="#ppt_x"/>
                                          </p:val>
                                        </p:tav>
                                      </p:tavLst>
                                    </p:anim>
                                    <p:anim calcmode="lin" valueType="num">
                                      <p:cBhvr additive="base">
                                        <p:cTn id="49" dur="500" fill="hold"/>
                                        <p:tgtEl>
                                          <p:spTgt spid="55"/>
                                        </p:tgtEl>
                                        <p:attrNameLst>
                                          <p:attrName>ppt_y</p:attrName>
                                        </p:attrNameLst>
                                      </p:cBhvr>
                                      <p:tavLst>
                                        <p:tav tm="0">
                                          <p:val>
                                            <p:strVal val="#ppt_y"/>
                                          </p:val>
                                        </p:tav>
                                        <p:tav tm="100000">
                                          <p:val>
                                            <p:strVal val="#ppt_y"/>
                                          </p:val>
                                        </p:tav>
                                      </p:tavLst>
                                    </p:anim>
                                  </p:childTnLst>
                                </p:cTn>
                              </p:par>
                            </p:childTnLst>
                          </p:cTn>
                        </p:par>
                        <p:par>
                          <p:cTn id="50" fill="hold">
                            <p:stCondLst>
                              <p:cond delay="3500"/>
                            </p:stCondLst>
                            <p:childTnLst>
                              <p:par>
                                <p:cTn id="51" presetID="53" presetClass="entr" presetSubtype="0" fill="hold" grpId="0" nodeType="afterEffect">
                                  <p:stCondLst>
                                    <p:cond delay="0"/>
                                  </p:stCondLst>
                                  <p:childTnLst>
                                    <p:set>
                                      <p:cBhvr>
                                        <p:cTn id="52" dur="1" fill="hold">
                                          <p:stCondLst>
                                            <p:cond delay="0"/>
                                          </p:stCondLst>
                                        </p:cTn>
                                        <p:tgtEl>
                                          <p:spTgt spid="73"/>
                                        </p:tgtEl>
                                        <p:attrNameLst>
                                          <p:attrName>style.visibility</p:attrName>
                                        </p:attrNameLst>
                                      </p:cBhvr>
                                      <p:to>
                                        <p:strVal val="visible"/>
                                      </p:to>
                                    </p:set>
                                    <p:anim calcmode="lin" valueType="num">
                                      <p:cBhvr>
                                        <p:cTn id="53" dur="500" fill="hold"/>
                                        <p:tgtEl>
                                          <p:spTgt spid="73"/>
                                        </p:tgtEl>
                                        <p:attrNameLst>
                                          <p:attrName>ppt_w</p:attrName>
                                        </p:attrNameLst>
                                      </p:cBhvr>
                                      <p:tavLst>
                                        <p:tav tm="0">
                                          <p:val>
                                            <p:fltVal val="0"/>
                                          </p:val>
                                        </p:tav>
                                        <p:tav tm="100000">
                                          <p:val>
                                            <p:strVal val="#ppt_w"/>
                                          </p:val>
                                        </p:tav>
                                      </p:tavLst>
                                    </p:anim>
                                    <p:anim calcmode="lin" valueType="num">
                                      <p:cBhvr>
                                        <p:cTn id="54" dur="500" fill="hold"/>
                                        <p:tgtEl>
                                          <p:spTgt spid="73"/>
                                        </p:tgtEl>
                                        <p:attrNameLst>
                                          <p:attrName>ppt_h</p:attrName>
                                        </p:attrNameLst>
                                      </p:cBhvr>
                                      <p:tavLst>
                                        <p:tav tm="0">
                                          <p:val>
                                            <p:fltVal val="0"/>
                                          </p:val>
                                        </p:tav>
                                        <p:tav tm="100000">
                                          <p:val>
                                            <p:strVal val="#ppt_h"/>
                                          </p:val>
                                        </p:tav>
                                      </p:tavLst>
                                    </p:anim>
                                    <p:animEffect transition="in" filter="fade">
                                      <p:cBhvr>
                                        <p:cTn id="55" dur="500"/>
                                        <p:tgtEl>
                                          <p:spTgt spid="73"/>
                                        </p:tgtEl>
                                      </p:cBhvr>
                                    </p:animEffect>
                                  </p:childTnLst>
                                </p:cTn>
                              </p:par>
                              <p:par>
                                <p:cTn id="56" presetID="2" presetClass="entr" presetSubtype="2" accel="50000" decel="50000" fill="hold" grpId="0" nodeType="withEffect">
                                  <p:stCondLst>
                                    <p:cond delay="0"/>
                                  </p:stCondLst>
                                  <p:childTnLst>
                                    <p:set>
                                      <p:cBhvr>
                                        <p:cTn id="57" dur="1" fill="hold">
                                          <p:stCondLst>
                                            <p:cond delay="0"/>
                                          </p:stCondLst>
                                        </p:cTn>
                                        <p:tgtEl>
                                          <p:spTgt spid="70"/>
                                        </p:tgtEl>
                                        <p:attrNameLst>
                                          <p:attrName>style.visibility</p:attrName>
                                        </p:attrNameLst>
                                      </p:cBhvr>
                                      <p:to>
                                        <p:strVal val="visible"/>
                                      </p:to>
                                    </p:set>
                                    <p:anim calcmode="lin" valueType="num">
                                      <p:cBhvr additive="base">
                                        <p:cTn id="58" dur="500" fill="hold"/>
                                        <p:tgtEl>
                                          <p:spTgt spid="70"/>
                                        </p:tgtEl>
                                        <p:attrNameLst>
                                          <p:attrName>ppt_x</p:attrName>
                                        </p:attrNameLst>
                                      </p:cBhvr>
                                      <p:tavLst>
                                        <p:tav tm="0">
                                          <p:val>
                                            <p:strVal val="1+#ppt_w/2"/>
                                          </p:val>
                                        </p:tav>
                                        <p:tav tm="100000">
                                          <p:val>
                                            <p:strVal val="#ppt_x"/>
                                          </p:val>
                                        </p:tav>
                                      </p:tavLst>
                                    </p:anim>
                                    <p:anim calcmode="lin" valueType="num">
                                      <p:cBhvr additive="base">
                                        <p:cTn id="59" dur="500" fill="hold"/>
                                        <p:tgtEl>
                                          <p:spTgt spid="70"/>
                                        </p:tgtEl>
                                        <p:attrNameLst>
                                          <p:attrName>ppt_y</p:attrName>
                                        </p:attrNameLst>
                                      </p:cBhvr>
                                      <p:tavLst>
                                        <p:tav tm="0">
                                          <p:val>
                                            <p:strVal val="#ppt_y"/>
                                          </p:val>
                                        </p:tav>
                                        <p:tav tm="100000">
                                          <p:val>
                                            <p:strVal val="#ppt_y"/>
                                          </p:val>
                                        </p:tav>
                                      </p:tavLst>
                                    </p:anim>
                                  </p:childTnLst>
                                </p:cTn>
                              </p:par>
                            </p:childTnLst>
                          </p:cTn>
                        </p:par>
                        <p:par>
                          <p:cTn id="60" fill="hold">
                            <p:stCondLst>
                              <p:cond delay="4000"/>
                            </p:stCondLst>
                            <p:childTnLst>
                              <p:par>
                                <p:cTn id="61" presetID="18" presetClass="entr" presetSubtype="6" fill="hold" nodeType="afterEffect">
                                  <p:stCondLst>
                                    <p:cond delay="0"/>
                                  </p:stCondLst>
                                  <p:childTnLst>
                                    <p:set>
                                      <p:cBhvr>
                                        <p:cTn id="62" dur="1" fill="hold">
                                          <p:stCondLst>
                                            <p:cond delay="0"/>
                                          </p:stCondLst>
                                        </p:cTn>
                                        <p:tgtEl>
                                          <p:spTgt spid="35"/>
                                        </p:tgtEl>
                                        <p:attrNameLst>
                                          <p:attrName>style.visibility</p:attrName>
                                        </p:attrNameLst>
                                      </p:cBhvr>
                                      <p:to>
                                        <p:strVal val="visible"/>
                                      </p:to>
                                    </p:set>
                                    <p:animEffect transition="in" filter="strips(downRight)">
                                      <p:cBhvr>
                                        <p:cTn id="63" dur="500"/>
                                        <p:tgtEl>
                                          <p:spTgt spid="35"/>
                                        </p:tgtEl>
                                      </p:cBhvr>
                                    </p:animEffect>
                                  </p:childTnLst>
                                </p:cTn>
                              </p:par>
                              <p:par>
                                <p:cTn id="64" presetID="2" presetClass="entr" presetSubtype="2" accel="50000" decel="50000" fill="hold"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 fill="hold"/>
                                        <p:tgtEl>
                                          <p:spTgt spid="20"/>
                                        </p:tgtEl>
                                        <p:attrNameLst>
                                          <p:attrName>ppt_x</p:attrName>
                                        </p:attrNameLst>
                                      </p:cBhvr>
                                      <p:tavLst>
                                        <p:tav tm="0">
                                          <p:val>
                                            <p:strVal val="1+#ppt_w/2"/>
                                          </p:val>
                                        </p:tav>
                                        <p:tav tm="100000">
                                          <p:val>
                                            <p:strVal val="#ppt_x"/>
                                          </p:val>
                                        </p:tav>
                                      </p:tavLst>
                                    </p:anim>
                                    <p:anim calcmode="lin" valueType="num">
                                      <p:cBhvr additive="base">
                                        <p:cTn id="67" dur="500" fill="hold"/>
                                        <p:tgtEl>
                                          <p:spTgt spid="20"/>
                                        </p:tgtEl>
                                        <p:attrNameLst>
                                          <p:attrName>ppt_y</p:attrName>
                                        </p:attrNameLst>
                                      </p:cBhvr>
                                      <p:tavLst>
                                        <p:tav tm="0">
                                          <p:val>
                                            <p:strVal val="#ppt_y"/>
                                          </p:val>
                                        </p:tav>
                                        <p:tav tm="100000">
                                          <p:val>
                                            <p:strVal val="#ppt_y"/>
                                          </p:val>
                                        </p:tav>
                                      </p:tavLst>
                                    </p:anim>
                                  </p:childTnLst>
                                </p:cTn>
                              </p:par>
                            </p:childTnLst>
                          </p:cTn>
                        </p:par>
                        <p:par>
                          <p:cTn id="68" fill="hold">
                            <p:stCondLst>
                              <p:cond delay="4500"/>
                            </p:stCondLst>
                            <p:childTnLst>
                              <p:par>
                                <p:cTn id="69" presetID="2" presetClass="entr" presetSubtype="2" accel="50000" decel="50000"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 calcmode="lin" valueType="num">
                                      <p:cBhvr additive="base">
                                        <p:cTn id="71" dur="500" fill="hold"/>
                                        <p:tgtEl>
                                          <p:spTgt spid="60"/>
                                        </p:tgtEl>
                                        <p:attrNameLst>
                                          <p:attrName>ppt_x</p:attrName>
                                        </p:attrNameLst>
                                      </p:cBhvr>
                                      <p:tavLst>
                                        <p:tav tm="0">
                                          <p:val>
                                            <p:strVal val="1+#ppt_w/2"/>
                                          </p:val>
                                        </p:tav>
                                        <p:tav tm="100000">
                                          <p:val>
                                            <p:strVal val="#ppt_x"/>
                                          </p:val>
                                        </p:tav>
                                      </p:tavLst>
                                    </p:anim>
                                    <p:anim calcmode="lin" valueType="num">
                                      <p:cBhvr additive="base">
                                        <p:cTn id="72" dur="500" fill="hold"/>
                                        <p:tgtEl>
                                          <p:spTgt spid="60"/>
                                        </p:tgtEl>
                                        <p:attrNameLst>
                                          <p:attrName>ppt_y</p:attrName>
                                        </p:attrNameLst>
                                      </p:cBhvr>
                                      <p:tavLst>
                                        <p:tav tm="0">
                                          <p:val>
                                            <p:strVal val="#ppt_y"/>
                                          </p:val>
                                        </p:tav>
                                        <p:tav tm="100000">
                                          <p:val>
                                            <p:strVal val="#ppt_y"/>
                                          </p:val>
                                        </p:tav>
                                      </p:tavLst>
                                    </p:anim>
                                  </p:childTnLst>
                                </p:cTn>
                              </p:par>
                            </p:childTnLst>
                          </p:cTn>
                        </p:par>
                        <p:par>
                          <p:cTn id="73" fill="hold">
                            <p:stCondLst>
                              <p:cond delay="5000"/>
                            </p:stCondLst>
                            <p:childTnLst>
                              <p:par>
                                <p:cTn id="74" presetID="53" presetClass="entr" presetSubtype="0" fill="hold" grpId="0" nodeType="afterEffect">
                                  <p:stCondLst>
                                    <p:cond delay="0"/>
                                  </p:stCondLst>
                                  <p:childTnLst>
                                    <p:set>
                                      <p:cBhvr>
                                        <p:cTn id="75" dur="1" fill="hold">
                                          <p:stCondLst>
                                            <p:cond delay="0"/>
                                          </p:stCondLst>
                                        </p:cTn>
                                        <p:tgtEl>
                                          <p:spTgt spid="74"/>
                                        </p:tgtEl>
                                        <p:attrNameLst>
                                          <p:attrName>style.visibility</p:attrName>
                                        </p:attrNameLst>
                                      </p:cBhvr>
                                      <p:to>
                                        <p:strVal val="visible"/>
                                      </p:to>
                                    </p:set>
                                    <p:anim calcmode="lin" valueType="num">
                                      <p:cBhvr>
                                        <p:cTn id="76" dur="500" fill="hold"/>
                                        <p:tgtEl>
                                          <p:spTgt spid="74"/>
                                        </p:tgtEl>
                                        <p:attrNameLst>
                                          <p:attrName>ppt_w</p:attrName>
                                        </p:attrNameLst>
                                      </p:cBhvr>
                                      <p:tavLst>
                                        <p:tav tm="0">
                                          <p:val>
                                            <p:fltVal val="0"/>
                                          </p:val>
                                        </p:tav>
                                        <p:tav tm="100000">
                                          <p:val>
                                            <p:strVal val="#ppt_w"/>
                                          </p:val>
                                        </p:tav>
                                      </p:tavLst>
                                    </p:anim>
                                    <p:anim calcmode="lin" valueType="num">
                                      <p:cBhvr>
                                        <p:cTn id="77" dur="500" fill="hold"/>
                                        <p:tgtEl>
                                          <p:spTgt spid="74"/>
                                        </p:tgtEl>
                                        <p:attrNameLst>
                                          <p:attrName>ppt_h</p:attrName>
                                        </p:attrNameLst>
                                      </p:cBhvr>
                                      <p:tavLst>
                                        <p:tav tm="0">
                                          <p:val>
                                            <p:fltVal val="0"/>
                                          </p:val>
                                        </p:tav>
                                        <p:tav tm="100000">
                                          <p:val>
                                            <p:strVal val="#ppt_h"/>
                                          </p:val>
                                        </p:tav>
                                      </p:tavLst>
                                    </p:anim>
                                    <p:animEffect transition="in" filter="fade">
                                      <p:cBhvr>
                                        <p:cTn id="78" dur="500"/>
                                        <p:tgtEl>
                                          <p:spTgt spid="74"/>
                                        </p:tgtEl>
                                      </p:cBhvr>
                                    </p:animEffect>
                                  </p:childTnLst>
                                </p:cTn>
                              </p:par>
                              <p:par>
                                <p:cTn id="79" presetID="2" presetClass="entr" presetSubtype="2" accel="50000" decel="50000" fill="hold" grpId="0" nodeType="withEffect">
                                  <p:stCondLst>
                                    <p:cond delay="0"/>
                                  </p:stCondLst>
                                  <p:childTnLst>
                                    <p:set>
                                      <p:cBhvr>
                                        <p:cTn id="80" dur="1" fill="hold">
                                          <p:stCondLst>
                                            <p:cond delay="0"/>
                                          </p:stCondLst>
                                        </p:cTn>
                                        <p:tgtEl>
                                          <p:spTgt spid="64"/>
                                        </p:tgtEl>
                                        <p:attrNameLst>
                                          <p:attrName>style.visibility</p:attrName>
                                        </p:attrNameLst>
                                      </p:cBhvr>
                                      <p:to>
                                        <p:strVal val="visible"/>
                                      </p:to>
                                    </p:set>
                                    <p:anim calcmode="lin" valueType="num">
                                      <p:cBhvr additive="base">
                                        <p:cTn id="81" dur="500" fill="hold"/>
                                        <p:tgtEl>
                                          <p:spTgt spid="64"/>
                                        </p:tgtEl>
                                        <p:attrNameLst>
                                          <p:attrName>ppt_x</p:attrName>
                                        </p:attrNameLst>
                                      </p:cBhvr>
                                      <p:tavLst>
                                        <p:tav tm="0">
                                          <p:val>
                                            <p:strVal val="1+#ppt_w/2"/>
                                          </p:val>
                                        </p:tav>
                                        <p:tav tm="100000">
                                          <p:val>
                                            <p:strVal val="#ppt_x"/>
                                          </p:val>
                                        </p:tav>
                                      </p:tavLst>
                                    </p:anim>
                                    <p:anim calcmode="lin" valueType="num">
                                      <p:cBhvr additive="base">
                                        <p:cTn id="82" dur="500" fill="hold"/>
                                        <p:tgtEl>
                                          <p:spTgt spid="64"/>
                                        </p:tgtEl>
                                        <p:attrNameLst>
                                          <p:attrName>ppt_y</p:attrName>
                                        </p:attrNameLst>
                                      </p:cBhvr>
                                      <p:tavLst>
                                        <p:tav tm="0">
                                          <p:val>
                                            <p:strVal val="#ppt_y"/>
                                          </p:val>
                                        </p:tav>
                                        <p:tav tm="100000">
                                          <p:val>
                                            <p:strVal val="#ppt_y"/>
                                          </p:val>
                                        </p:tav>
                                      </p:tavLst>
                                    </p:anim>
                                  </p:childTnLst>
                                </p:cTn>
                              </p:par>
                            </p:childTnLst>
                          </p:cTn>
                        </p:par>
                        <p:par>
                          <p:cTn id="83" fill="hold">
                            <p:stCondLst>
                              <p:cond delay="5500"/>
                            </p:stCondLst>
                            <p:childTnLst>
                              <p:par>
                                <p:cTn id="84" presetID="2" presetClass="entr" presetSubtype="4" accel="50000" decel="50000" fill="hold" grpId="0" nodeType="afterEffect">
                                  <p:stCondLst>
                                    <p:cond delay="0"/>
                                  </p:stCondLst>
                                  <p:childTnLst>
                                    <p:set>
                                      <p:cBhvr>
                                        <p:cTn id="85" dur="1" fill="hold">
                                          <p:stCondLst>
                                            <p:cond delay="0"/>
                                          </p:stCondLst>
                                        </p:cTn>
                                        <p:tgtEl>
                                          <p:spTgt spid="114"/>
                                        </p:tgtEl>
                                        <p:attrNameLst>
                                          <p:attrName>style.visibility</p:attrName>
                                        </p:attrNameLst>
                                      </p:cBhvr>
                                      <p:to>
                                        <p:strVal val="visible"/>
                                      </p:to>
                                    </p:set>
                                    <p:anim calcmode="lin" valueType="num">
                                      <p:cBhvr additive="base">
                                        <p:cTn id="86" dur="500" fill="hold"/>
                                        <p:tgtEl>
                                          <p:spTgt spid="114"/>
                                        </p:tgtEl>
                                        <p:attrNameLst>
                                          <p:attrName>ppt_x</p:attrName>
                                        </p:attrNameLst>
                                      </p:cBhvr>
                                      <p:tavLst>
                                        <p:tav tm="0">
                                          <p:val>
                                            <p:strVal val="#ppt_x"/>
                                          </p:val>
                                        </p:tav>
                                        <p:tav tm="100000">
                                          <p:val>
                                            <p:strVal val="#ppt_x"/>
                                          </p:val>
                                        </p:tav>
                                      </p:tavLst>
                                    </p:anim>
                                    <p:anim calcmode="lin" valueType="num">
                                      <p:cBhvr additive="base">
                                        <p:cTn id="87" dur="500" fill="hold"/>
                                        <p:tgtEl>
                                          <p:spTgt spid="114"/>
                                        </p:tgtEl>
                                        <p:attrNameLst>
                                          <p:attrName>ppt_y</p:attrName>
                                        </p:attrNameLst>
                                      </p:cBhvr>
                                      <p:tavLst>
                                        <p:tav tm="0">
                                          <p:val>
                                            <p:strVal val="1+#ppt_h/2"/>
                                          </p:val>
                                        </p:tav>
                                        <p:tav tm="100000">
                                          <p:val>
                                            <p:strVal val="#ppt_y"/>
                                          </p:val>
                                        </p:tav>
                                      </p:tavLst>
                                    </p:anim>
                                  </p:childTnLst>
                                </p:cTn>
                              </p:par>
                            </p:childTnLst>
                          </p:cTn>
                        </p:par>
                        <p:par>
                          <p:cTn id="88" fill="hold">
                            <p:stCondLst>
                              <p:cond delay="6000"/>
                            </p:stCondLst>
                            <p:childTnLst>
                              <p:par>
                                <p:cTn id="89" presetID="2" presetClass="entr" presetSubtype="2" accel="50000" decel="50000" fill="hold" grpId="0" nodeType="afterEffect">
                                  <p:stCondLst>
                                    <p:cond delay="0"/>
                                  </p:stCondLst>
                                  <p:childTnLst>
                                    <p:set>
                                      <p:cBhvr>
                                        <p:cTn id="90" dur="1" fill="hold">
                                          <p:stCondLst>
                                            <p:cond delay="0"/>
                                          </p:stCondLst>
                                        </p:cTn>
                                        <p:tgtEl>
                                          <p:spTgt spid="112"/>
                                        </p:tgtEl>
                                        <p:attrNameLst>
                                          <p:attrName>style.visibility</p:attrName>
                                        </p:attrNameLst>
                                      </p:cBhvr>
                                      <p:to>
                                        <p:strVal val="visible"/>
                                      </p:to>
                                    </p:set>
                                    <p:anim calcmode="lin" valueType="num">
                                      <p:cBhvr additive="base">
                                        <p:cTn id="91" dur="500" fill="hold"/>
                                        <p:tgtEl>
                                          <p:spTgt spid="112"/>
                                        </p:tgtEl>
                                        <p:attrNameLst>
                                          <p:attrName>ppt_x</p:attrName>
                                        </p:attrNameLst>
                                      </p:cBhvr>
                                      <p:tavLst>
                                        <p:tav tm="0">
                                          <p:val>
                                            <p:strVal val="1+#ppt_w/2"/>
                                          </p:val>
                                        </p:tav>
                                        <p:tav tm="100000">
                                          <p:val>
                                            <p:strVal val="#ppt_x"/>
                                          </p:val>
                                        </p:tav>
                                      </p:tavLst>
                                    </p:anim>
                                    <p:anim calcmode="lin" valueType="num">
                                      <p:cBhvr additive="base">
                                        <p:cTn id="92" dur="500" fill="hold"/>
                                        <p:tgtEl>
                                          <p:spTgt spid="112"/>
                                        </p:tgtEl>
                                        <p:attrNameLst>
                                          <p:attrName>ppt_y</p:attrName>
                                        </p:attrNameLst>
                                      </p:cBhvr>
                                      <p:tavLst>
                                        <p:tav tm="0">
                                          <p:val>
                                            <p:strVal val="#ppt_y"/>
                                          </p:val>
                                        </p:tav>
                                        <p:tav tm="100000">
                                          <p:val>
                                            <p:strVal val="#ppt_y"/>
                                          </p:val>
                                        </p:tav>
                                      </p:tavLst>
                                    </p:anim>
                                  </p:childTnLst>
                                </p:cTn>
                              </p:par>
                              <p:par>
                                <p:cTn id="93" presetID="2" presetClass="entr" presetSubtype="4" accel="50000" decel="50000" fill="hold" grpId="0" nodeType="withEffect">
                                  <p:stCondLst>
                                    <p:cond delay="0"/>
                                  </p:stCondLst>
                                  <p:childTnLst>
                                    <p:set>
                                      <p:cBhvr>
                                        <p:cTn id="94" dur="1" fill="hold">
                                          <p:stCondLst>
                                            <p:cond delay="0"/>
                                          </p:stCondLst>
                                        </p:cTn>
                                        <p:tgtEl>
                                          <p:spTgt spid="113"/>
                                        </p:tgtEl>
                                        <p:attrNameLst>
                                          <p:attrName>style.visibility</p:attrName>
                                        </p:attrNameLst>
                                      </p:cBhvr>
                                      <p:to>
                                        <p:strVal val="visible"/>
                                      </p:to>
                                    </p:set>
                                    <p:anim calcmode="lin" valueType="num">
                                      <p:cBhvr additive="base">
                                        <p:cTn id="95" dur="500" fill="hold"/>
                                        <p:tgtEl>
                                          <p:spTgt spid="113"/>
                                        </p:tgtEl>
                                        <p:attrNameLst>
                                          <p:attrName>ppt_x</p:attrName>
                                        </p:attrNameLst>
                                      </p:cBhvr>
                                      <p:tavLst>
                                        <p:tav tm="0">
                                          <p:val>
                                            <p:strVal val="#ppt_x"/>
                                          </p:val>
                                        </p:tav>
                                        <p:tav tm="100000">
                                          <p:val>
                                            <p:strVal val="#ppt_x"/>
                                          </p:val>
                                        </p:tav>
                                      </p:tavLst>
                                    </p:anim>
                                    <p:anim calcmode="lin" valueType="num">
                                      <p:cBhvr additive="base">
                                        <p:cTn id="96" dur="500" fill="hold"/>
                                        <p:tgtEl>
                                          <p:spTgt spid="113"/>
                                        </p:tgtEl>
                                        <p:attrNameLst>
                                          <p:attrName>ppt_y</p:attrName>
                                        </p:attrNameLst>
                                      </p:cBhvr>
                                      <p:tavLst>
                                        <p:tav tm="0">
                                          <p:val>
                                            <p:strVal val="1+#ppt_h/2"/>
                                          </p:val>
                                        </p:tav>
                                        <p:tav tm="100000">
                                          <p:val>
                                            <p:strVal val="#ppt_y"/>
                                          </p:val>
                                        </p:tav>
                                      </p:tavLst>
                                    </p:anim>
                                  </p:childTnLst>
                                </p:cTn>
                              </p:par>
                            </p:childTnLst>
                          </p:cTn>
                        </p:par>
                        <p:par>
                          <p:cTn id="97" fill="hold">
                            <p:stCondLst>
                              <p:cond delay="6500"/>
                            </p:stCondLst>
                            <p:childTnLst>
                              <p:par>
                                <p:cTn id="98" presetID="2" presetClass="entr" presetSubtype="4" accel="50000" decel="50000" fill="hold" grpId="0" nodeType="afterEffect">
                                  <p:stCondLst>
                                    <p:cond delay="0"/>
                                  </p:stCondLst>
                                  <p:childTnLst>
                                    <p:set>
                                      <p:cBhvr>
                                        <p:cTn id="99" dur="1" fill="hold">
                                          <p:stCondLst>
                                            <p:cond delay="0"/>
                                          </p:stCondLst>
                                        </p:cTn>
                                        <p:tgtEl>
                                          <p:spTgt spid="117"/>
                                        </p:tgtEl>
                                        <p:attrNameLst>
                                          <p:attrName>style.visibility</p:attrName>
                                        </p:attrNameLst>
                                      </p:cBhvr>
                                      <p:to>
                                        <p:strVal val="visible"/>
                                      </p:to>
                                    </p:set>
                                    <p:anim calcmode="lin" valueType="num">
                                      <p:cBhvr additive="base">
                                        <p:cTn id="100" dur="500" fill="hold"/>
                                        <p:tgtEl>
                                          <p:spTgt spid="117"/>
                                        </p:tgtEl>
                                        <p:attrNameLst>
                                          <p:attrName>ppt_x</p:attrName>
                                        </p:attrNameLst>
                                      </p:cBhvr>
                                      <p:tavLst>
                                        <p:tav tm="0">
                                          <p:val>
                                            <p:strVal val="#ppt_x"/>
                                          </p:val>
                                        </p:tav>
                                        <p:tav tm="100000">
                                          <p:val>
                                            <p:strVal val="#ppt_x"/>
                                          </p:val>
                                        </p:tav>
                                      </p:tavLst>
                                    </p:anim>
                                    <p:anim calcmode="lin" valueType="num">
                                      <p:cBhvr additive="base">
                                        <p:cTn id="101" dur="500" fill="hold"/>
                                        <p:tgtEl>
                                          <p:spTgt spid="117"/>
                                        </p:tgtEl>
                                        <p:attrNameLst>
                                          <p:attrName>ppt_y</p:attrName>
                                        </p:attrNameLst>
                                      </p:cBhvr>
                                      <p:tavLst>
                                        <p:tav tm="0">
                                          <p:val>
                                            <p:strVal val="1+#ppt_h/2"/>
                                          </p:val>
                                        </p:tav>
                                        <p:tav tm="100000">
                                          <p:val>
                                            <p:strVal val="#ppt_y"/>
                                          </p:val>
                                        </p:tav>
                                      </p:tavLst>
                                    </p:anim>
                                  </p:childTnLst>
                                </p:cTn>
                              </p:par>
                            </p:childTnLst>
                          </p:cTn>
                        </p:par>
                        <p:par>
                          <p:cTn id="102" fill="hold">
                            <p:stCondLst>
                              <p:cond delay="7000"/>
                            </p:stCondLst>
                            <p:childTnLst>
                              <p:par>
                                <p:cTn id="103" presetID="2" presetClass="entr" presetSubtype="2" accel="50000" decel="50000" fill="hold" grpId="0" nodeType="afterEffect">
                                  <p:stCondLst>
                                    <p:cond delay="0"/>
                                  </p:stCondLst>
                                  <p:childTnLst>
                                    <p:set>
                                      <p:cBhvr>
                                        <p:cTn id="104" dur="1" fill="hold">
                                          <p:stCondLst>
                                            <p:cond delay="0"/>
                                          </p:stCondLst>
                                        </p:cTn>
                                        <p:tgtEl>
                                          <p:spTgt spid="115"/>
                                        </p:tgtEl>
                                        <p:attrNameLst>
                                          <p:attrName>style.visibility</p:attrName>
                                        </p:attrNameLst>
                                      </p:cBhvr>
                                      <p:to>
                                        <p:strVal val="visible"/>
                                      </p:to>
                                    </p:set>
                                    <p:anim calcmode="lin" valueType="num">
                                      <p:cBhvr additive="base">
                                        <p:cTn id="105" dur="500" fill="hold"/>
                                        <p:tgtEl>
                                          <p:spTgt spid="115"/>
                                        </p:tgtEl>
                                        <p:attrNameLst>
                                          <p:attrName>ppt_x</p:attrName>
                                        </p:attrNameLst>
                                      </p:cBhvr>
                                      <p:tavLst>
                                        <p:tav tm="0">
                                          <p:val>
                                            <p:strVal val="1+#ppt_w/2"/>
                                          </p:val>
                                        </p:tav>
                                        <p:tav tm="100000">
                                          <p:val>
                                            <p:strVal val="#ppt_x"/>
                                          </p:val>
                                        </p:tav>
                                      </p:tavLst>
                                    </p:anim>
                                    <p:anim calcmode="lin" valueType="num">
                                      <p:cBhvr additive="base">
                                        <p:cTn id="106" dur="500" fill="hold"/>
                                        <p:tgtEl>
                                          <p:spTgt spid="115"/>
                                        </p:tgtEl>
                                        <p:attrNameLst>
                                          <p:attrName>ppt_y</p:attrName>
                                        </p:attrNameLst>
                                      </p:cBhvr>
                                      <p:tavLst>
                                        <p:tav tm="0">
                                          <p:val>
                                            <p:strVal val="#ppt_y"/>
                                          </p:val>
                                        </p:tav>
                                        <p:tav tm="100000">
                                          <p:val>
                                            <p:strVal val="#ppt_y"/>
                                          </p:val>
                                        </p:tav>
                                      </p:tavLst>
                                    </p:anim>
                                  </p:childTnLst>
                                </p:cTn>
                              </p:par>
                              <p:par>
                                <p:cTn id="107" presetID="2" presetClass="entr" presetSubtype="4" accel="50000" decel="50000" fill="hold" grpId="0" nodeType="withEffect">
                                  <p:stCondLst>
                                    <p:cond delay="0"/>
                                  </p:stCondLst>
                                  <p:childTnLst>
                                    <p:set>
                                      <p:cBhvr>
                                        <p:cTn id="108" dur="1" fill="hold">
                                          <p:stCondLst>
                                            <p:cond delay="0"/>
                                          </p:stCondLst>
                                        </p:cTn>
                                        <p:tgtEl>
                                          <p:spTgt spid="116"/>
                                        </p:tgtEl>
                                        <p:attrNameLst>
                                          <p:attrName>style.visibility</p:attrName>
                                        </p:attrNameLst>
                                      </p:cBhvr>
                                      <p:to>
                                        <p:strVal val="visible"/>
                                      </p:to>
                                    </p:set>
                                    <p:anim calcmode="lin" valueType="num">
                                      <p:cBhvr additive="base">
                                        <p:cTn id="109" dur="500" fill="hold"/>
                                        <p:tgtEl>
                                          <p:spTgt spid="116"/>
                                        </p:tgtEl>
                                        <p:attrNameLst>
                                          <p:attrName>ppt_x</p:attrName>
                                        </p:attrNameLst>
                                      </p:cBhvr>
                                      <p:tavLst>
                                        <p:tav tm="0">
                                          <p:val>
                                            <p:strVal val="#ppt_x"/>
                                          </p:val>
                                        </p:tav>
                                        <p:tav tm="100000">
                                          <p:val>
                                            <p:strVal val="#ppt_x"/>
                                          </p:val>
                                        </p:tav>
                                      </p:tavLst>
                                    </p:anim>
                                    <p:anim calcmode="lin" valueType="num">
                                      <p:cBhvr additive="base">
                                        <p:cTn id="110" dur="500" fill="hold"/>
                                        <p:tgtEl>
                                          <p:spTgt spid="116"/>
                                        </p:tgtEl>
                                        <p:attrNameLst>
                                          <p:attrName>ppt_y</p:attrName>
                                        </p:attrNameLst>
                                      </p:cBhvr>
                                      <p:tavLst>
                                        <p:tav tm="0">
                                          <p:val>
                                            <p:strVal val="1+#ppt_h/2"/>
                                          </p:val>
                                        </p:tav>
                                        <p:tav tm="100000">
                                          <p:val>
                                            <p:strVal val="#ppt_y"/>
                                          </p:val>
                                        </p:tav>
                                      </p:tavLst>
                                    </p:anim>
                                  </p:childTnLst>
                                </p:cTn>
                              </p:par>
                            </p:childTnLst>
                          </p:cTn>
                        </p:par>
                        <p:par>
                          <p:cTn id="111" fill="hold">
                            <p:stCondLst>
                              <p:cond delay="7500"/>
                            </p:stCondLst>
                            <p:childTnLst>
                              <p:par>
                                <p:cTn id="112" presetID="2" presetClass="entr" presetSubtype="4" accel="50000" decel="50000" fill="hold" grpId="0" nodeType="afterEffect">
                                  <p:stCondLst>
                                    <p:cond delay="0"/>
                                  </p:stCondLst>
                                  <p:childTnLst>
                                    <p:set>
                                      <p:cBhvr>
                                        <p:cTn id="113" dur="1" fill="hold">
                                          <p:stCondLst>
                                            <p:cond delay="0"/>
                                          </p:stCondLst>
                                        </p:cTn>
                                        <p:tgtEl>
                                          <p:spTgt spid="120"/>
                                        </p:tgtEl>
                                        <p:attrNameLst>
                                          <p:attrName>style.visibility</p:attrName>
                                        </p:attrNameLst>
                                      </p:cBhvr>
                                      <p:to>
                                        <p:strVal val="visible"/>
                                      </p:to>
                                    </p:set>
                                    <p:anim calcmode="lin" valueType="num">
                                      <p:cBhvr additive="base">
                                        <p:cTn id="114" dur="500" fill="hold"/>
                                        <p:tgtEl>
                                          <p:spTgt spid="120"/>
                                        </p:tgtEl>
                                        <p:attrNameLst>
                                          <p:attrName>ppt_x</p:attrName>
                                        </p:attrNameLst>
                                      </p:cBhvr>
                                      <p:tavLst>
                                        <p:tav tm="0">
                                          <p:val>
                                            <p:strVal val="#ppt_x"/>
                                          </p:val>
                                        </p:tav>
                                        <p:tav tm="100000">
                                          <p:val>
                                            <p:strVal val="#ppt_x"/>
                                          </p:val>
                                        </p:tav>
                                      </p:tavLst>
                                    </p:anim>
                                    <p:anim calcmode="lin" valueType="num">
                                      <p:cBhvr additive="base">
                                        <p:cTn id="115" dur="500" fill="hold"/>
                                        <p:tgtEl>
                                          <p:spTgt spid="120"/>
                                        </p:tgtEl>
                                        <p:attrNameLst>
                                          <p:attrName>ppt_y</p:attrName>
                                        </p:attrNameLst>
                                      </p:cBhvr>
                                      <p:tavLst>
                                        <p:tav tm="0">
                                          <p:val>
                                            <p:strVal val="1+#ppt_h/2"/>
                                          </p:val>
                                        </p:tav>
                                        <p:tav tm="100000">
                                          <p:val>
                                            <p:strVal val="#ppt_y"/>
                                          </p:val>
                                        </p:tav>
                                      </p:tavLst>
                                    </p:anim>
                                  </p:childTnLst>
                                </p:cTn>
                              </p:par>
                            </p:childTnLst>
                          </p:cTn>
                        </p:par>
                        <p:par>
                          <p:cTn id="116" fill="hold">
                            <p:stCondLst>
                              <p:cond delay="8000"/>
                            </p:stCondLst>
                            <p:childTnLst>
                              <p:par>
                                <p:cTn id="117" presetID="2" presetClass="entr" presetSubtype="2" accel="50000" decel="50000" fill="hold" grpId="0" nodeType="afterEffect">
                                  <p:stCondLst>
                                    <p:cond delay="0"/>
                                  </p:stCondLst>
                                  <p:childTnLst>
                                    <p:set>
                                      <p:cBhvr>
                                        <p:cTn id="118" dur="1" fill="hold">
                                          <p:stCondLst>
                                            <p:cond delay="0"/>
                                          </p:stCondLst>
                                        </p:cTn>
                                        <p:tgtEl>
                                          <p:spTgt spid="118"/>
                                        </p:tgtEl>
                                        <p:attrNameLst>
                                          <p:attrName>style.visibility</p:attrName>
                                        </p:attrNameLst>
                                      </p:cBhvr>
                                      <p:to>
                                        <p:strVal val="visible"/>
                                      </p:to>
                                    </p:set>
                                    <p:anim calcmode="lin" valueType="num">
                                      <p:cBhvr additive="base">
                                        <p:cTn id="119" dur="500" fill="hold"/>
                                        <p:tgtEl>
                                          <p:spTgt spid="118"/>
                                        </p:tgtEl>
                                        <p:attrNameLst>
                                          <p:attrName>ppt_x</p:attrName>
                                        </p:attrNameLst>
                                      </p:cBhvr>
                                      <p:tavLst>
                                        <p:tav tm="0">
                                          <p:val>
                                            <p:strVal val="1+#ppt_w/2"/>
                                          </p:val>
                                        </p:tav>
                                        <p:tav tm="100000">
                                          <p:val>
                                            <p:strVal val="#ppt_x"/>
                                          </p:val>
                                        </p:tav>
                                      </p:tavLst>
                                    </p:anim>
                                    <p:anim calcmode="lin" valueType="num">
                                      <p:cBhvr additive="base">
                                        <p:cTn id="120" dur="500" fill="hold"/>
                                        <p:tgtEl>
                                          <p:spTgt spid="118"/>
                                        </p:tgtEl>
                                        <p:attrNameLst>
                                          <p:attrName>ppt_y</p:attrName>
                                        </p:attrNameLst>
                                      </p:cBhvr>
                                      <p:tavLst>
                                        <p:tav tm="0">
                                          <p:val>
                                            <p:strVal val="#ppt_y"/>
                                          </p:val>
                                        </p:tav>
                                        <p:tav tm="100000">
                                          <p:val>
                                            <p:strVal val="#ppt_y"/>
                                          </p:val>
                                        </p:tav>
                                      </p:tavLst>
                                    </p:anim>
                                  </p:childTnLst>
                                </p:cTn>
                              </p:par>
                              <p:par>
                                <p:cTn id="121" presetID="2" presetClass="entr" presetSubtype="4" accel="50000" decel="50000" fill="hold" grpId="0" nodeType="withEffect">
                                  <p:stCondLst>
                                    <p:cond delay="0"/>
                                  </p:stCondLst>
                                  <p:childTnLst>
                                    <p:set>
                                      <p:cBhvr>
                                        <p:cTn id="122" dur="1" fill="hold">
                                          <p:stCondLst>
                                            <p:cond delay="0"/>
                                          </p:stCondLst>
                                        </p:cTn>
                                        <p:tgtEl>
                                          <p:spTgt spid="119"/>
                                        </p:tgtEl>
                                        <p:attrNameLst>
                                          <p:attrName>style.visibility</p:attrName>
                                        </p:attrNameLst>
                                      </p:cBhvr>
                                      <p:to>
                                        <p:strVal val="visible"/>
                                      </p:to>
                                    </p:set>
                                    <p:anim calcmode="lin" valueType="num">
                                      <p:cBhvr additive="base">
                                        <p:cTn id="123" dur="500" fill="hold"/>
                                        <p:tgtEl>
                                          <p:spTgt spid="119"/>
                                        </p:tgtEl>
                                        <p:attrNameLst>
                                          <p:attrName>ppt_x</p:attrName>
                                        </p:attrNameLst>
                                      </p:cBhvr>
                                      <p:tavLst>
                                        <p:tav tm="0">
                                          <p:val>
                                            <p:strVal val="#ppt_x"/>
                                          </p:val>
                                        </p:tav>
                                        <p:tav tm="100000">
                                          <p:val>
                                            <p:strVal val="#ppt_x"/>
                                          </p:val>
                                        </p:tav>
                                      </p:tavLst>
                                    </p:anim>
                                    <p:anim calcmode="lin" valueType="num">
                                      <p:cBhvr additive="base">
                                        <p:cTn id="124" dur="500" fill="hold"/>
                                        <p:tgtEl>
                                          <p:spTgt spid="1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 grpId="0"/>
      <p:bldP spid="67" grpId="0"/>
      <p:bldP spid="70" grpId="0"/>
      <p:bldP spid="72" grpId="0"/>
      <p:bldP spid="73" grpId="0"/>
      <p:bldP spid="74" grpId="0"/>
      <p:bldP spid="112" grpId="0"/>
      <p:bldP spid="113" grpId="0"/>
      <p:bldP spid="114" grpId="0"/>
      <p:bldP spid="115" grpId="0"/>
      <p:bldP spid="116" grpId="0"/>
      <p:bldP spid="117" grpId="0"/>
      <p:bldP spid="118" grpId="0"/>
      <p:bldP spid="119" grpId="0"/>
      <p:bldP spid="12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5"/>
          <p:cNvGraphicFramePr>
            <a:graphicFrameLocks noChangeAspect="1"/>
          </p:cNvGraphicFramePr>
          <p:nvPr>
            <p:extLst>
              <p:ext uri="{D42A27DB-BD31-4B8C-83A1-F6EECF244321}">
                <p14:modId xmlns:p14="http://schemas.microsoft.com/office/powerpoint/2010/main" val="4243099858"/>
              </p:ext>
            </p:extLst>
          </p:nvPr>
        </p:nvGraphicFramePr>
        <p:xfrm>
          <a:off x="1298553" y="1601406"/>
          <a:ext cx="1698148" cy="1699001"/>
        </p:xfrm>
        <a:graphic>
          <a:graphicData uri="http://schemas.openxmlformats.org/drawingml/2006/chart">
            <c:chart xmlns:c="http://schemas.openxmlformats.org/drawingml/2006/chart" xmlns:r="http://schemas.openxmlformats.org/officeDocument/2006/relationships" r:id="rId3"/>
          </a:graphicData>
        </a:graphic>
      </p:graphicFrame>
      <p:sp>
        <p:nvSpPr>
          <p:cNvPr id="64518" name="AutoShape 6"/>
          <p:cNvSpPr>
            <a:spLocks/>
          </p:cNvSpPr>
          <p:nvPr/>
        </p:nvSpPr>
        <p:spPr bwMode="auto">
          <a:xfrm>
            <a:off x="1590422" y="1920400"/>
            <a:ext cx="1086284" cy="1086490"/>
          </a:xfrm>
          <a:custGeom>
            <a:avLst/>
            <a:gdLst>
              <a:gd name="T0" fmla="*/ 1624724 w 19679"/>
              <a:gd name="T1" fmla="*/ 1783415 h 19679"/>
              <a:gd name="T2" fmla="*/ 1624724 w 19679"/>
              <a:gd name="T3" fmla="*/ 1783415 h 19679"/>
              <a:gd name="T4" fmla="*/ 1624724 w 19679"/>
              <a:gd name="T5" fmla="*/ 1783415 h 19679"/>
              <a:gd name="T6" fmla="*/ 1624724 w 19679"/>
              <a:gd name="T7" fmla="*/ 178341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3" y="20638"/>
                  <a:pt x="2881" y="16796"/>
                </a:cubicBezTo>
                <a:cubicBezTo>
                  <a:pt x="-961" y="12953"/>
                  <a:pt x="-961" y="6724"/>
                  <a:pt x="2881" y="2881"/>
                </a:cubicBezTo>
                <a:cubicBezTo>
                  <a:pt x="6723" y="-961"/>
                  <a:pt x="12953" y="-961"/>
                  <a:pt x="16796" y="2881"/>
                </a:cubicBezTo>
              </a:path>
            </a:pathLst>
          </a:custGeom>
          <a:solidFill>
            <a:srgbClr val="F1F2F1"/>
          </a:solidFill>
          <a:ln w="25400" cap="flat" cmpd="sng">
            <a:solidFill>
              <a:srgbClr val="000000">
                <a:alpha val="0"/>
              </a:srgbClr>
            </a:solidFill>
            <a:prstDash val="solid"/>
            <a:miter lim="0"/>
            <a:headEnd/>
            <a:tailEnd/>
          </a:ln>
          <a:effectLst/>
          <a:extLst/>
        </p:spPr>
        <p:txBody>
          <a:bodyPr lIns="0" tIns="0" rIns="0" bIns="0" anchor="ctr"/>
          <a:lstStyle/>
          <a:p>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4519" name="AutoShape 7"/>
          <p:cNvSpPr>
            <a:spLocks/>
          </p:cNvSpPr>
          <p:nvPr/>
        </p:nvSpPr>
        <p:spPr bwMode="auto">
          <a:xfrm>
            <a:off x="1500207" y="3366741"/>
            <a:ext cx="1266182" cy="1532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520" name="AutoShape 8"/>
          <p:cNvSpPr>
            <a:spLocks/>
          </p:cNvSpPr>
          <p:nvPr/>
        </p:nvSpPr>
        <p:spPr bwMode="auto">
          <a:xfrm>
            <a:off x="1500207" y="3546154"/>
            <a:ext cx="1266182" cy="443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568"/>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6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3" name="Object 9"/>
          <p:cNvGraphicFramePr>
            <a:graphicFrameLocks noChangeAspect="1"/>
          </p:cNvGraphicFramePr>
          <p:nvPr>
            <p:extLst>
              <p:ext uri="{D42A27DB-BD31-4B8C-83A1-F6EECF244321}">
                <p14:modId xmlns:p14="http://schemas.microsoft.com/office/powerpoint/2010/main" val="353457206"/>
              </p:ext>
            </p:extLst>
          </p:nvPr>
        </p:nvGraphicFramePr>
        <p:xfrm>
          <a:off x="2957963" y="1623699"/>
          <a:ext cx="1675860" cy="1676178"/>
        </p:xfrm>
        <a:graphic>
          <a:graphicData uri="http://schemas.openxmlformats.org/drawingml/2006/chart">
            <c:chart xmlns:c="http://schemas.openxmlformats.org/drawingml/2006/chart" xmlns:r="http://schemas.openxmlformats.org/officeDocument/2006/relationships" r:id="rId4"/>
          </a:graphicData>
        </a:graphic>
      </p:graphicFrame>
      <p:sp>
        <p:nvSpPr>
          <p:cNvPr id="64522" name="AutoShape 10"/>
          <p:cNvSpPr>
            <a:spLocks/>
          </p:cNvSpPr>
          <p:nvPr/>
        </p:nvSpPr>
        <p:spPr bwMode="auto">
          <a:xfrm>
            <a:off x="3253015" y="1925177"/>
            <a:ext cx="1085754" cy="1086490"/>
          </a:xfrm>
          <a:custGeom>
            <a:avLst/>
            <a:gdLst>
              <a:gd name="T0" fmla="*/ 1623930 w 19679"/>
              <a:gd name="T1" fmla="*/ 1783414 h 19679"/>
              <a:gd name="T2" fmla="*/ 1623930 w 19679"/>
              <a:gd name="T3" fmla="*/ 1783414 h 19679"/>
              <a:gd name="T4" fmla="*/ 1623930 w 19679"/>
              <a:gd name="T5" fmla="*/ 1783414 h 19679"/>
              <a:gd name="T6" fmla="*/ 1623930 w 19679"/>
              <a:gd name="T7" fmla="*/ 178341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1F2F1"/>
          </a:solidFill>
          <a:ln w="25400" cap="flat" cmpd="sng">
            <a:solidFill>
              <a:srgbClr val="000000">
                <a:alpha val="0"/>
              </a:srgbClr>
            </a:solidFill>
            <a:prstDash val="solid"/>
            <a:miter lim="0"/>
            <a:headEnd/>
            <a:tailEnd/>
          </a:ln>
          <a:effectLst/>
          <a:extLst/>
        </p:spPr>
        <p:txBody>
          <a:bodyPr lIns="0" tIns="0" rIns="0" bIns="0" anchor="ctr"/>
          <a:lstStyle/>
          <a:p>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4523" name="AutoShape 11"/>
          <p:cNvSpPr>
            <a:spLocks/>
          </p:cNvSpPr>
          <p:nvPr/>
        </p:nvSpPr>
        <p:spPr bwMode="auto">
          <a:xfrm>
            <a:off x="3162801" y="3366741"/>
            <a:ext cx="1266182" cy="1532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524" name="AutoShape 12"/>
          <p:cNvSpPr>
            <a:spLocks/>
          </p:cNvSpPr>
          <p:nvPr/>
        </p:nvSpPr>
        <p:spPr bwMode="auto">
          <a:xfrm>
            <a:off x="3162801" y="3546154"/>
            <a:ext cx="1266182" cy="443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568"/>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6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4" name="Object 13"/>
          <p:cNvGraphicFramePr>
            <a:graphicFrameLocks noChangeAspect="1"/>
          </p:cNvGraphicFramePr>
          <p:nvPr>
            <p:extLst>
              <p:ext uri="{D42A27DB-BD31-4B8C-83A1-F6EECF244321}">
                <p14:modId xmlns:p14="http://schemas.microsoft.com/office/powerpoint/2010/main" val="3526357561"/>
              </p:ext>
            </p:extLst>
          </p:nvPr>
        </p:nvGraphicFramePr>
        <p:xfrm>
          <a:off x="4568549" y="1622636"/>
          <a:ext cx="1677983" cy="1678302"/>
        </p:xfrm>
        <a:graphic>
          <a:graphicData uri="http://schemas.openxmlformats.org/drawingml/2006/chart">
            <c:chart xmlns:c="http://schemas.openxmlformats.org/drawingml/2006/chart" xmlns:r="http://schemas.openxmlformats.org/officeDocument/2006/relationships" r:id="rId5"/>
          </a:graphicData>
        </a:graphic>
      </p:graphicFrame>
      <p:sp>
        <p:nvSpPr>
          <p:cNvPr id="64526" name="AutoShape 14"/>
          <p:cNvSpPr>
            <a:spLocks/>
          </p:cNvSpPr>
          <p:nvPr/>
        </p:nvSpPr>
        <p:spPr bwMode="auto">
          <a:xfrm>
            <a:off x="4864134" y="1925177"/>
            <a:ext cx="1086284" cy="1086490"/>
          </a:xfrm>
          <a:custGeom>
            <a:avLst/>
            <a:gdLst>
              <a:gd name="T0" fmla="*/ 1624723 w 19679"/>
              <a:gd name="T1" fmla="*/ 1783414 h 19679"/>
              <a:gd name="T2" fmla="*/ 1624723 w 19679"/>
              <a:gd name="T3" fmla="*/ 1783414 h 19679"/>
              <a:gd name="T4" fmla="*/ 1624723 w 19679"/>
              <a:gd name="T5" fmla="*/ 1783414 h 19679"/>
              <a:gd name="T6" fmla="*/ 1624723 w 19679"/>
              <a:gd name="T7" fmla="*/ 1783414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1F2F1"/>
          </a:solidFill>
          <a:ln w="25400" cap="flat" cmpd="sng">
            <a:solidFill>
              <a:srgbClr val="000000">
                <a:alpha val="0"/>
              </a:srgbClr>
            </a:solidFill>
            <a:prstDash val="solid"/>
            <a:miter lim="0"/>
            <a:headEnd/>
            <a:tailEnd/>
          </a:ln>
          <a:effectLst/>
          <a:extLst/>
        </p:spPr>
        <p:txBody>
          <a:bodyPr lIns="0" tIns="0" rIns="0" bIns="0" anchor="ctr"/>
          <a:lstStyle/>
          <a:p>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4527" name="AutoShape 15"/>
          <p:cNvSpPr>
            <a:spLocks/>
          </p:cNvSpPr>
          <p:nvPr/>
        </p:nvSpPr>
        <p:spPr bwMode="auto">
          <a:xfrm>
            <a:off x="4774449" y="3366741"/>
            <a:ext cx="1266182" cy="1532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528" name="AutoShape 16"/>
          <p:cNvSpPr>
            <a:spLocks/>
          </p:cNvSpPr>
          <p:nvPr/>
        </p:nvSpPr>
        <p:spPr bwMode="auto">
          <a:xfrm>
            <a:off x="4774449" y="3546154"/>
            <a:ext cx="1266182" cy="443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568"/>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6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aphicFrame>
        <p:nvGraphicFramePr>
          <p:cNvPr id="5" name="Object 17"/>
          <p:cNvGraphicFramePr>
            <a:graphicFrameLocks noChangeAspect="1"/>
          </p:cNvGraphicFramePr>
          <p:nvPr>
            <p:extLst>
              <p:ext uri="{D42A27DB-BD31-4B8C-83A1-F6EECF244321}">
                <p14:modId xmlns:p14="http://schemas.microsoft.com/office/powerpoint/2010/main" val="3915297323"/>
              </p:ext>
            </p:extLst>
          </p:nvPr>
        </p:nvGraphicFramePr>
        <p:xfrm>
          <a:off x="6148888" y="1599282"/>
          <a:ext cx="1724682" cy="1725010"/>
        </p:xfrm>
        <a:graphic>
          <a:graphicData uri="http://schemas.openxmlformats.org/drawingml/2006/chart">
            <c:chart xmlns:c="http://schemas.openxmlformats.org/drawingml/2006/chart" xmlns:r="http://schemas.openxmlformats.org/officeDocument/2006/relationships" r:id="rId6"/>
          </a:graphicData>
        </a:graphic>
      </p:graphicFrame>
      <p:sp>
        <p:nvSpPr>
          <p:cNvPr id="64530" name="AutoShape 18"/>
          <p:cNvSpPr>
            <a:spLocks/>
          </p:cNvSpPr>
          <p:nvPr/>
        </p:nvSpPr>
        <p:spPr bwMode="auto">
          <a:xfrm>
            <a:off x="6468352" y="1912969"/>
            <a:ext cx="1086284" cy="1086490"/>
          </a:xfrm>
          <a:custGeom>
            <a:avLst/>
            <a:gdLst>
              <a:gd name="T0" fmla="*/ 1624724 w 19679"/>
              <a:gd name="T1" fmla="*/ 1783415 h 19679"/>
              <a:gd name="T2" fmla="*/ 1624724 w 19679"/>
              <a:gd name="T3" fmla="*/ 1783415 h 19679"/>
              <a:gd name="T4" fmla="*/ 1624724 w 19679"/>
              <a:gd name="T5" fmla="*/ 1783415 h 19679"/>
              <a:gd name="T6" fmla="*/ 1624724 w 19679"/>
              <a:gd name="T7" fmla="*/ 1783415 h 196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19679" h="19679">
                <a:moveTo>
                  <a:pt x="16796" y="2881"/>
                </a:moveTo>
                <a:cubicBezTo>
                  <a:pt x="20638" y="6724"/>
                  <a:pt x="20638" y="12953"/>
                  <a:pt x="16796" y="16796"/>
                </a:cubicBezTo>
                <a:cubicBezTo>
                  <a:pt x="12953" y="20638"/>
                  <a:pt x="6724" y="20638"/>
                  <a:pt x="2881" y="16796"/>
                </a:cubicBezTo>
                <a:cubicBezTo>
                  <a:pt x="-961" y="12953"/>
                  <a:pt x="-961" y="6724"/>
                  <a:pt x="2881" y="2881"/>
                </a:cubicBezTo>
                <a:cubicBezTo>
                  <a:pt x="6724" y="-961"/>
                  <a:pt x="12953" y="-961"/>
                  <a:pt x="16796" y="2881"/>
                </a:cubicBezTo>
              </a:path>
            </a:pathLst>
          </a:custGeom>
          <a:solidFill>
            <a:srgbClr val="F1F2F1"/>
          </a:solidFill>
          <a:ln w="25400" cap="flat" cmpd="sng">
            <a:solidFill>
              <a:srgbClr val="000000">
                <a:alpha val="0"/>
              </a:srgbClr>
            </a:solidFill>
            <a:prstDash val="solid"/>
            <a:miter lim="0"/>
            <a:headEnd/>
            <a:tailEnd/>
          </a:ln>
          <a:effectLst/>
        </p:spPr>
        <p:txBody>
          <a:bodyPr lIns="0" tIns="0" rIns="0" bIns="0" anchor="ctr"/>
          <a:lstStyle/>
          <a:p>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4531" name="AutoShape 19"/>
          <p:cNvSpPr>
            <a:spLocks/>
          </p:cNvSpPr>
          <p:nvPr/>
        </p:nvSpPr>
        <p:spPr bwMode="auto">
          <a:xfrm>
            <a:off x="6378137" y="3366741"/>
            <a:ext cx="1266182" cy="15326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nchor="ctr">
            <a:spAutoFit/>
          </a:bodyP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zh-CN" altLang="en-US"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532" name="AutoShape 20"/>
          <p:cNvSpPr>
            <a:spLocks/>
          </p:cNvSpPr>
          <p:nvPr/>
        </p:nvSpPr>
        <p:spPr bwMode="auto">
          <a:xfrm>
            <a:off x="6378137" y="3546154"/>
            <a:ext cx="1266182" cy="44319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spAutoFit/>
          </a:bodyPr>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568"/>
              </a:spcBef>
            </a:pPr>
            <a:r>
              <a:rPr lang="en-US" altLang="zh-CN" sz="6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6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4533" name="Group 21"/>
          <p:cNvGrpSpPr>
            <a:grpSpLocks/>
          </p:cNvGrpSpPr>
          <p:nvPr/>
        </p:nvGrpSpPr>
        <p:grpSpPr bwMode="auto">
          <a:xfrm>
            <a:off x="1958177" y="2293002"/>
            <a:ext cx="5230296" cy="326955"/>
            <a:chOff x="0" y="-1"/>
            <a:chExt cx="15646569" cy="977781"/>
          </a:xfrm>
        </p:grpSpPr>
        <p:sp>
          <p:nvSpPr>
            <p:cNvPr id="64534" name="AutoShape 22"/>
            <p:cNvSpPr>
              <a:spLocks/>
            </p:cNvSpPr>
            <p:nvPr/>
          </p:nvSpPr>
          <p:spPr bwMode="auto">
            <a:xfrm>
              <a:off x="5087992" y="63491"/>
              <a:ext cx="889010" cy="888892"/>
            </a:xfrm>
            <a:custGeom>
              <a:avLst/>
              <a:gdLst>
                <a:gd name="T0" fmla="*/ 444505 w 21376"/>
                <a:gd name="T1" fmla="*/ 444446 h 21600"/>
                <a:gd name="T2" fmla="*/ 444505 w 21376"/>
                <a:gd name="T3" fmla="*/ 444446 h 21600"/>
                <a:gd name="T4" fmla="*/ 444505 w 21376"/>
                <a:gd name="T5" fmla="*/ 444446 h 21600"/>
                <a:gd name="T6" fmla="*/ 444505 w 21376"/>
                <a:gd name="T7" fmla="*/ 444446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376" h="21600">
                  <a:moveTo>
                    <a:pt x="21036" y="18604"/>
                  </a:moveTo>
                  <a:cubicBezTo>
                    <a:pt x="21454" y="19261"/>
                    <a:pt x="21485" y="19922"/>
                    <a:pt x="21134" y="20586"/>
                  </a:cubicBezTo>
                  <a:cubicBezTo>
                    <a:pt x="20969" y="20915"/>
                    <a:pt x="20731" y="21168"/>
                    <a:pt x="20427" y="21338"/>
                  </a:cubicBezTo>
                  <a:cubicBezTo>
                    <a:pt x="20122" y="21514"/>
                    <a:pt x="19797" y="21599"/>
                    <a:pt x="19455" y="21599"/>
                  </a:cubicBezTo>
                  <a:lnTo>
                    <a:pt x="1928" y="21599"/>
                  </a:lnTo>
                  <a:cubicBezTo>
                    <a:pt x="1585" y="21599"/>
                    <a:pt x="1263" y="21514"/>
                    <a:pt x="965" y="21338"/>
                  </a:cubicBezTo>
                  <a:cubicBezTo>
                    <a:pt x="663" y="21168"/>
                    <a:pt x="425" y="20915"/>
                    <a:pt x="248" y="20586"/>
                  </a:cubicBezTo>
                  <a:cubicBezTo>
                    <a:pt x="-114" y="19914"/>
                    <a:pt x="-80" y="19250"/>
                    <a:pt x="344" y="18604"/>
                  </a:cubicBezTo>
                  <a:lnTo>
                    <a:pt x="7509" y="7313"/>
                  </a:lnTo>
                  <a:lnTo>
                    <a:pt x="7509" y="2167"/>
                  </a:lnTo>
                  <a:lnTo>
                    <a:pt x="6427" y="2167"/>
                  </a:lnTo>
                  <a:cubicBezTo>
                    <a:pt x="6122" y="2167"/>
                    <a:pt x="5870" y="2061"/>
                    <a:pt x="5670" y="1850"/>
                  </a:cubicBezTo>
                  <a:cubicBezTo>
                    <a:pt x="5473" y="1638"/>
                    <a:pt x="5371" y="1380"/>
                    <a:pt x="5371" y="1072"/>
                  </a:cubicBezTo>
                  <a:cubicBezTo>
                    <a:pt x="5371" y="778"/>
                    <a:pt x="5473" y="528"/>
                    <a:pt x="5670" y="320"/>
                  </a:cubicBezTo>
                  <a:cubicBezTo>
                    <a:pt x="5870" y="108"/>
                    <a:pt x="6122" y="0"/>
                    <a:pt x="6427" y="0"/>
                  </a:cubicBezTo>
                  <a:lnTo>
                    <a:pt x="14953" y="0"/>
                  </a:lnTo>
                  <a:cubicBezTo>
                    <a:pt x="15260" y="0"/>
                    <a:pt x="15515" y="108"/>
                    <a:pt x="15724" y="320"/>
                  </a:cubicBezTo>
                  <a:cubicBezTo>
                    <a:pt x="15933" y="528"/>
                    <a:pt x="16038" y="778"/>
                    <a:pt x="16038" y="1072"/>
                  </a:cubicBezTo>
                  <a:cubicBezTo>
                    <a:pt x="16038" y="1380"/>
                    <a:pt x="15933" y="1638"/>
                    <a:pt x="15724" y="1850"/>
                  </a:cubicBezTo>
                  <a:cubicBezTo>
                    <a:pt x="15515" y="2061"/>
                    <a:pt x="15260" y="2167"/>
                    <a:pt x="14953" y="2167"/>
                  </a:cubicBezTo>
                  <a:lnTo>
                    <a:pt x="13900" y="2167"/>
                  </a:lnTo>
                  <a:lnTo>
                    <a:pt x="13900" y="7339"/>
                  </a:lnTo>
                  <a:lnTo>
                    <a:pt x="21036" y="18604"/>
                  </a:lnTo>
                  <a:close/>
                  <a:moveTo>
                    <a:pt x="5261" y="14865"/>
                  </a:moveTo>
                  <a:lnTo>
                    <a:pt x="16122" y="14865"/>
                  </a:lnTo>
                  <a:lnTo>
                    <a:pt x="11773" y="7974"/>
                  </a:lnTo>
                  <a:lnTo>
                    <a:pt x="11773" y="2167"/>
                  </a:lnTo>
                  <a:lnTo>
                    <a:pt x="9635" y="2167"/>
                  </a:lnTo>
                  <a:lnTo>
                    <a:pt x="9635" y="7947"/>
                  </a:lnTo>
                  <a:lnTo>
                    <a:pt x="5261" y="14865"/>
                  </a:ln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907" tIns="17907" rIns="17907" bIns="17907" anchor="ctr"/>
            <a:lstStyle/>
            <a:p>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4535" name="AutoShape 23"/>
            <p:cNvSpPr>
              <a:spLocks/>
            </p:cNvSpPr>
            <p:nvPr/>
          </p:nvSpPr>
          <p:spPr bwMode="auto">
            <a:xfrm>
              <a:off x="9966433" y="-1"/>
              <a:ext cx="889010" cy="888892"/>
            </a:xfrm>
            <a:custGeom>
              <a:avLst/>
              <a:gdLst>
                <a:gd name="T0" fmla="*/ 444505 w 21600"/>
                <a:gd name="T1" fmla="*/ 444425 h 21579"/>
                <a:gd name="T2" fmla="*/ 444505 w 21600"/>
                <a:gd name="T3" fmla="*/ 444425 h 21579"/>
                <a:gd name="T4" fmla="*/ 444505 w 21600"/>
                <a:gd name="T5" fmla="*/ 444425 h 21579"/>
                <a:gd name="T6" fmla="*/ 444505 w 21600"/>
                <a:gd name="T7" fmla="*/ 444425 h 21579"/>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79">
                  <a:moveTo>
                    <a:pt x="21600" y="9391"/>
                  </a:moveTo>
                  <a:cubicBezTo>
                    <a:pt x="21600" y="9887"/>
                    <a:pt x="21472" y="10321"/>
                    <a:pt x="21218" y="10697"/>
                  </a:cubicBezTo>
                  <a:cubicBezTo>
                    <a:pt x="20963" y="11072"/>
                    <a:pt x="20647" y="11313"/>
                    <a:pt x="20263" y="11427"/>
                  </a:cubicBezTo>
                  <a:lnTo>
                    <a:pt x="20263" y="16610"/>
                  </a:lnTo>
                  <a:cubicBezTo>
                    <a:pt x="20263" y="17200"/>
                    <a:pt x="20087" y="17708"/>
                    <a:pt x="19729" y="18127"/>
                  </a:cubicBezTo>
                  <a:cubicBezTo>
                    <a:pt x="19374" y="18550"/>
                    <a:pt x="18951" y="18758"/>
                    <a:pt x="18459" y="18758"/>
                  </a:cubicBezTo>
                  <a:cubicBezTo>
                    <a:pt x="17927" y="18122"/>
                    <a:pt x="17286" y="17505"/>
                    <a:pt x="16537" y="16904"/>
                  </a:cubicBezTo>
                  <a:cubicBezTo>
                    <a:pt x="15785" y="16305"/>
                    <a:pt x="14980" y="15756"/>
                    <a:pt x="14116" y="15254"/>
                  </a:cubicBezTo>
                  <a:cubicBezTo>
                    <a:pt x="13254" y="14755"/>
                    <a:pt x="12363" y="14324"/>
                    <a:pt x="11449" y="13969"/>
                  </a:cubicBezTo>
                  <a:cubicBezTo>
                    <a:pt x="10536" y="13614"/>
                    <a:pt x="9648" y="13379"/>
                    <a:pt x="8788" y="13267"/>
                  </a:cubicBezTo>
                  <a:cubicBezTo>
                    <a:pt x="8453" y="13379"/>
                    <a:pt x="8179" y="13564"/>
                    <a:pt x="7968" y="13828"/>
                  </a:cubicBezTo>
                  <a:cubicBezTo>
                    <a:pt x="7758" y="14092"/>
                    <a:pt x="7613" y="14386"/>
                    <a:pt x="7535" y="14706"/>
                  </a:cubicBezTo>
                  <a:cubicBezTo>
                    <a:pt x="7457" y="15028"/>
                    <a:pt x="7449" y="15360"/>
                    <a:pt x="7510" y="15698"/>
                  </a:cubicBezTo>
                  <a:cubicBezTo>
                    <a:pt x="7574" y="16035"/>
                    <a:pt x="7719" y="16340"/>
                    <a:pt x="7946" y="16610"/>
                  </a:cubicBezTo>
                  <a:cubicBezTo>
                    <a:pt x="7750" y="16992"/>
                    <a:pt x="7660" y="17347"/>
                    <a:pt x="7677" y="17673"/>
                  </a:cubicBezTo>
                  <a:cubicBezTo>
                    <a:pt x="7692" y="17993"/>
                    <a:pt x="7772" y="18307"/>
                    <a:pt x="7917" y="18606"/>
                  </a:cubicBezTo>
                  <a:cubicBezTo>
                    <a:pt x="8059" y="18908"/>
                    <a:pt x="8255" y="19193"/>
                    <a:pt x="8497" y="19469"/>
                  </a:cubicBezTo>
                  <a:cubicBezTo>
                    <a:pt x="8737" y="19745"/>
                    <a:pt x="8996" y="20021"/>
                    <a:pt x="9271" y="20291"/>
                  </a:cubicBezTo>
                  <a:cubicBezTo>
                    <a:pt x="9114" y="20696"/>
                    <a:pt x="8842" y="21001"/>
                    <a:pt x="8455" y="21212"/>
                  </a:cubicBezTo>
                  <a:cubicBezTo>
                    <a:pt x="8069" y="21423"/>
                    <a:pt x="7655" y="21541"/>
                    <a:pt x="7212" y="21570"/>
                  </a:cubicBezTo>
                  <a:cubicBezTo>
                    <a:pt x="6771" y="21599"/>
                    <a:pt x="6340" y="21550"/>
                    <a:pt x="5917" y="21423"/>
                  </a:cubicBezTo>
                  <a:cubicBezTo>
                    <a:pt x="5496" y="21294"/>
                    <a:pt x="5163" y="21092"/>
                    <a:pt x="4923" y="20810"/>
                  </a:cubicBezTo>
                  <a:cubicBezTo>
                    <a:pt x="4781" y="20241"/>
                    <a:pt x="4624" y="19657"/>
                    <a:pt x="4453" y="19055"/>
                  </a:cubicBezTo>
                  <a:cubicBezTo>
                    <a:pt x="4281" y="18453"/>
                    <a:pt x="4139" y="17843"/>
                    <a:pt x="4032" y="17224"/>
                  </a:cubicBezTo>
                  <a:cubicBezTo>
                    <a:pt x="3921" y="16599"/>
                    <a:pt x="3868" y="15953"/>
                    <a:pt x="3868" y="15281"/>
                  </a:cubicBezTo>
                  <a:cubicBezTo>
                    <a:pt x="3868" y="14615"/>
                    <a:pt x="3961" y="13905"/>
                    <a:pt x="4149" y="13153"/>
                  </a:cubicBezTo>
                  <a:lnTo>
                    <a:pt x="1804" y="13153"/>
                  </a:lnTo>
                  <a:cubicBezTo>
                    <a:pt x="1312" y="13153"/>
                    <a:pt x="888" y="12945"/>
                    <a:pt x="533" y="12522"/>
                  </a:cubicBezTo>
                  <a:cubicBezTo>
                    <a:pt x="176" y="12100"/>
                    <a:pt x="0" y="11592"/>
                    <a:pt x="0" y="10990"/>
                  </a:cubicBezTo>
                  <a:lnTo>
                    <a:pt x="0" y="7774"/>
                  </a:lnTo>
                  <a:cubicBezTo>
                    <a:pt x="0" y="7184"/>
                    <a:pt x="176" y="6676"/>
                    <a:pt x="526" y="6245"/>
                  </a:cubicBezTo>
                  <a:cubicBezTo>
                    <a:pt x="878" y="5819"/>
                    <a:pt x="1304" y="5605"/>
                    <a:pt x="1804" y="5605"/>
                  </a:cubicBezTo>
                  <a:lnTo>
                    <a:pt x="7652" y="5605"/>
                  </a:lnTo>
                  <a:cubicBezTo>
                    <a:pt x="8551" y="5605"/>
                    <a:pt x="9508" y="5449"/>
                    <a:pt x="10524" y="5135"/>
                  </a:cubicBezTo>
                  <a:cubicBezTo>
                    <a:pt x="11540" y="4821"/>
                    <a:pt x="12536" y="4399"/>
                    <a:pt x="13511" y="3873"/>
                  </a:cubicBezTo>
                  <a:cubicBezTo>
                    <a:pt x="14488" y="3342"/>
                    <a:pt x="15408" y="2744"/>
                    <a:pt x="16272" y="2071"/>
                  </a:cubicBezTo>
                  <a:cubicBezTo>
                    <a:pt x="17134" y="1405"/>
                    <a:pt x="17864" y="713"/>
                    <a:pt x="18459" y="0"/>
                  </a:cubicBezTo>
                  <a:cubicBezTo>
                    <a:pt x="18951" y="0"/>
                    <a:pt x="19374" y="214"/>
                    <a:pt x="19729" y="633"/>
                  </a:cubicBezTo>
                  <a:cubicBezTo>
                    <a:pt x="20087" y="1056"/>
                    <a:pt x="20263" y="1567"/>
                    <a:pt x="20263" y="2165"/>
                  </a:cubicBezTo>
                  <a:lnTo>
                    <a:pt x="20263" y="7334"/>
                  </a:lnTo>
                  <a:cubicBezTo>
                    <a:pt x="20647" y="7445"/>
                    <a:pt x="20963" y="7692"/>
                    <a:pt x="21218" y="8070"/>
                  </a:cubicBezTo>
                  <a:cubicBezTo>
                    <a:pt x="21472" y="8454"/>
                    <a:pt x="21600" y="8895"/>
                    <a:pt x="21600" y="9391"/>
                  </a:cubicBezTo>
                  <a:moveTo>
                    <a:pt x="18459" y="2855"/>
                  </a:moveTo>
                  <a:cubicBezTo>
                    <a:pt x="17864" y="3407"/>
                    <a:pt x="17215" y="3941"/>
                    <a:pt x="16512" y="4451"/>
                  </a:cubicBezTo>
                  <a:cubicBezTo>
                    <a:pt x="15810" y="4962"/>
                    <a:pt x="15065" y="5423"/>
                    <a:pt x="14280" y="5834"/>
                  </a:cubicBezTo>
                  <a:cubicBezTo>
                    <a:pt x="13494" y="6245"/>
                    <a:pt x="12693" y="6608"/>
                    <a:pt x="11878" y="6923"/>
                  </a:cubicBezTo>
                  <a:cubicBezTo>
                    <a:pt x="11060" y="7237"/>
                    <a:pt x="10255" y="7462"/>
                    <a:pt x="9457" y="7603"/>
                  </a:cubicBezTo>
                  <a:lnTo>
                    <a:pt x="9457" y="11172"/>
                  </a:lnTo>
                  <a:cubicBezTo>
                    <a:pt x="10255" y="11325"/>
                    <a:pt x="11060" y="11554"/>
                    <a:pt x="11878" y="11862"/>
                  </a:cubicBezTo>
                  <a:cubicBezTo>
                    <a:pt x="12693" y="12170"/>
                    <a:pt x="13494" y="12537"/>
                    <a:pt x="14280" y="12956"/>
                  </a:cubicBezTo>
                  <a:cubicBezTo>
                    <a:pt x="15065" y="13379"/>
                    <a:pt x="15812" y="13843"/>
                    <a:pt x="16524" y="14347"/>
                  </a:cubicBezTo>
                  <a:cubicBezTo>
                    <a:pt x="17234" y="14855"/>
                    <a:pt x="17881" y="15380"/>
                    <a:pt x="18459" y="15920"/>
                  </a:cubicBezTo>
                  <a:lnTo>
                    <a:pt x="18459" y="2855"/>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907" tIns="17907" rIns="17907" bIns="17907" anchor="ctr"/>
            <a:lstStyle/>
            <a:p>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4536" name="AutoShape 24"/>
            <p:cNvSpPr>
              <a:spLocks/>
            </p:cNvSpPr>
            <p:nvPr/>
          </p:nvSpPr>
          <p:spPr bwMode="auto">
            <a:xfrm>
              <a:off x="14757559" y="41269"/>
              <a:ext cx="889010" cy="777780"/>
            </a:xfrm>
            <a:custGeom>
              <a:avLst/>
              <a:gdLst>
                <a:gd name="T0" fmla="*/ 444505 w 21600"/>
                <a:gd name="T1" fmla="*/ 388890 h 21600"/>
                <a:gd name="T2" fmla="*/ 444505 w 21600"/>
                <a:gd name="T3" fmla="*/ 388890 h 21600"/>
                <a:gd name="T4" fmla="*/ 444505 w 21600"/>
                <a:gd name="T5" fmla="*/ 388890 h 21600"/>
                <a:gd name="T6" fmla="*/ 444505 w 21600"/>
                <a:gd name="T7" fmla="*/ 388890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0263" y="0"/>
                  </a:moveTo>
                  <a:cubicBezTo>
                    <a:pt x="20630" y="0"/>
                    <a:pt x="20946" y="161"/>
                    <a:pt x="21208" y="481"/>
                  </a:cubicBezTo>
                  <a:cubicBezTo>
                    <a:pt x="21470" y="798"/>
                    <a:pt x="21600" y="1177"/>
                    <a:pt x="21600" y="1618"/>
                  </a:cubicBezTo>
                  <a:lnTo>
                    <a:pt x="21600" y="19981"/>
                  </a:lnTo>
                  <a:cubicBezTo>
                    <a:pt x="21600" y="20422"/>
                    <a:pt x="21470" y="20801"/>
                    <a:pt x="21208" y="21121"/>
                  </a:cubicBezTo>
                  <a:cubicBezTo>
                    <a:pt x="20946" y="21441"/>
                    <a:pt x="20630" y="21600"/>
                    <a:pt x="20263" y="21600"/>
                  </a:cubicBezTo>
                  <a:lnTo>
                    <a:pt x="1346" y="21600"/>
                  </a:lnTo>
                  <a:cubicBezTo>
                    <a:pt x="979" y="21600"/>
                    <a:pt x="663" y="21441"/>
                    <a:pt x="399" y="21121"/>
                  </a:cubicBezTo>
                  <a:cubicBezTo>
                    <a:pt x="132" y="20801"/>
                    <a:pt x="0" y="20422"/>
                    <a:pt x="0" y="19981"/>
                  </a:cubicBezTo>
                  <a:lnTo>
                    <a:pt x="0" y="1618"/>
                  </a:lnTo>
                  <a:cubicBezTo>
                    <a:pt x="0" y="1177"/>
                    <a:pt x="132" y="798"/>
                    <a:pt x="399" y="481"/>
                  </a:cubicBezTo>
                  <a:cubicBezTo>
                    <a:pt x="663" y="161"/>
                    <a:pt x="979" y="0"/>
                    <a:pt x="1346" y="0"/>
                  </a:cubicBezTo>
                  <a:lnTo>
                    <a:pt x="20263" y="0"/>
                  </a:lnTo>
                  <a:close/>
                  <a:moveTo>
                    <a:pt x="19805" y="2252"/>
                  </a:moveTo>
                  <a:lnTo>
                    <a:pt x="8590" y="2252"/>
                  </a:lnTo>
                  <a:lnTo>
                    <a:pt x="8426" y="3545"/>
                  </a:lnTo>
                  <a:lnTo>
                    <a:pt x="1804" y="3545"/>
                  </a:lnTo>
                  <a:lnTo>
                    <a:pt x="1804" y="5501"/>
                  </a:lnTo>
                  <a:lnTo>
                    <a:pt x="19805" y="5501"/>
                  </a:lnTo>
                  <a:lnTo>
                    <a:pt x="19805" y="2252"/>
                  </a:lnTo>
                  <a:close/>
                  <a:moveTo>
                    <a:pt x="19805" y="17746"/>
                  </a:moveTo>
                  <a:lnTo>
                    <a:pt x="1804" y="17746"/>
                  </a:lnTo>
                  <a:lnTo>
                    <a:pt x="1804" y="19350"/>
                  </a:lnTo>
                  <a:lnTo>
                    <a:pt x="19805" y="19350"/>
                  </a:lnTo>
                  <a:lnTo>
                    <a:pt x="19805" y="17746"/>
                  </a:lnTo>
                  <a:close/>
                  <a:moveTo>
                    <a:pt x="3116" y="2743"/>
                  </a:moveTo>
                  <a:lnTo>
                    <a:pt x="6820" y="2743"/>
                  </a:lnTo>
                  <a:lnTo>
                    <a:pt x="6820" y="1436"/>
                  </a:lnTo>
                  <a:lnTo>
                    <a:pt x="3116" y="1436"/>
                  </a:lnTo>
                  <a:lnTo>
                    <a:pt x="3116" y="2743"/>
                  </a:lnTo>
                  <a:close/>
                  <a:moveTo>
                    <a:pt x="6529" y="11631"/>
                  </a:moveTo>
                  <a:cubicBezTo>
                    <a:pt x="6529" y="12342"/>
                    <a:pt x="6639" y="13011"/>
                    <a:pt x="6862" y="13634"/>
                  </a:cubicBezTo>
                  <a:cubicBezTo>
                    <a:pt x="7084" y="14257"/>
                    <a:pt x="7388" y="14800"/>
                    <a:pt x="7775" y="15264"/>
                  </a:cubicBezTo>
                  <a:cubicBezTo>
                    <a:pt x="8162" y="15731"/>
                    <a:pt x="8617" y="16095"/>
                    <a:pt x="9134" y="16359"/>
                  </a:cubicBezTo>
                  <a:cubicBezTo>
                    <a:pt x="9655" y="16630"/>
                    <a:pt x="10211" y="16762"/>
                    <a:pt x="10806" y="16762"/>
                  </a:cubicBezTo>
                  <a:cubicBezTo>
                    <a:pt x="11398" y="16762"/>
                    <a:pt x="11954" y="16630"/>
                    <a:pt x="12470" y="16359"/>
                  </a:cubicBezTo>
                  <a:cubicBezTo>
                    <a:pt x="12984" y="16095"/>
                    <a:pt x="13435" y="15731"/>
                    <a:pt x="13824" y="15264"/>
                  </a:cubicBezTo>
                  <a:cubicBezTo>
                    <a:pt x="14211" y="14800"/>
                    <a:pt x="14515" y="14257"/>
                    <a:pt x="14737" y="13634"/>
                  </a:cubicBezTo>
                  <a:cubicBezTo>
                    <a:pt x="14960" y="13011"/>
                    <a:pt x="15070" y="12342"/>
                    <a:pt x="15070" y="11631"/>
                  </a:cubicBezTo>
                  <a:cubicBezTo>
                    <a:pt x="15070" y="10917"/>
                    <a:pt x="14960" y="10250"/>
                    <a:pt x="14737" y="9625"/>
                  </a:cubicBezTo>
                  <a:cubicBezTo>
                    <a:pt x="14515" y="9002"/>
                    <a:pt x="14211" y="8461"/>
                    <a:pt x="13824" y="8003"/>
                  </a:cubicBezTo>
                  <a:cubicBezTo>
                    <a:pt x="13435" y="7542"/>
                    <a:pt x="12982" y="7178"/>
                    <a:pt x="12463" y="6914"/>
                  </a:cubicBezTo>
                  <a:cubicBezTo>
                    <a:pt x="11944" y="6646"/>
                    <a:pt x="11391" y="6511"/>
                    <a:pt x="10806" y="6511"/>
                  </a:cubicBezTo>
                  <a:cubicBezTo>
                    <a:pt x="10211" y="6511"/>
                    <a:pt x="9655" y="6646"/>
                    <a:pt x="9134" y="6914"/>
                  </a:cubicBezTo>
                  <a:cubicBezTo>
                    <a:pt x="8617" y="7178"/>
                    <a:pt x="8162" y="7542"/>
                    <a:pt x="7775" y="8003"/>
                  </a:cubicBezTo>
                  <a:cubicBezTo>
                    <a:pt x="7388" y="8461"/>
                    <a:pt x="7084" y="9002"/>
                    <a:pt x="6862" y="9625"/>
                  </a:cubicBezTo>
                  <a:cubicBezTo>
                    <a:pt x="6639" y="10250"/>
                    <a:pt x="6529" y="10917"/>
                    <a:pt x="6529" y="11631"/>
                  </a:cubicBezTo>
                  <a:moveTo>
                    <a:pt x="13724" y="11631"/>
                  </a:moveTo>
                  <a:cubicBezTo>
                    <a:pt x="13724" y="12109"/>
                    <a:pt x="13648" y="12565"/>
                    <a:pt x="13501" y="12999"/>
                  </a:cubicBezTo>
                  <a:cubicBezTo>
                    <a:pt x="13352" y="13434"/>
                    <a:pt x="13146" y="13813"/>
                    <a:pt x="12879" y="14127"/>
                  </a:cubicBezTo>
                  <a:cubicBezTo>
                    <a:pt x="12612" y="14439"/>
                    <a:pt x="12301" y="14688"/>
                    <a:pt x="11942" y="14870"/>
                  </a:cubicBezTo>
                  <a:cubicBezTo>
                    <a:pt x="11582" y="15052"/>
                    <a:pt x="11205" y="15144"/>
                    <a:pt x="10806" y="15144"/>
                  </a:cubicBezTo>
                  <a:cubicBezTo>
                    <a:pt x="10407" y="15144"/>
                    <a:pt x="10025" y="15052"/>
                    <a:pt x="9662" y="14870"/>
                  </a:cubicBezTo>
                  <a:cubicBezTo>
                    <a:pt x="9300" y="14688"/>
                    <a:pt x="8987" y="14439"/>
                    <a:pt x="8725" y="14127"/>
                  </a:cubicBezTo>
                  <a:cubicBezTo>
                    <a:pt x="8463" y="13813"/>
                    <a:pt x="8257" y="13440"/>
                    <a:pt x="8103" y="13008"/>
                  </a:cubicBezTo>
                  <a:cubicBezTo>
                    <a:pt x="7951" y="12579"/>
                    <a:pt x="7875" y="12118"/>
                    <a:pt x="7875" y="11631"/>
                  </a:cubicBezTo>
                  <a:cubicBezTo>
                    <a:pt x="7875" y="11152"/>
                    <a:pt x="7951" y="10700"/>
                    <a:pt x="8103" y="10265"/>
                  </a:cubicBezTo>
                  <a:cubicBezTo>
                    <a:pt x="8257" y="9836"/>
                    <a:pt x="8463" y="9460"/>
                    <a:pt x="8725" y="9140"/>
                  </a:cubicBezTo>
                  <a:cubicBezTo>
                    <a:pt x="8987" y="8823"/>
                    <a:pt x="9298" y="8576"/>
                    <a:pt x="9657" y="8394"/>
                  </a:cubicBezTo>
                  <a:cubicBezTo>
                    <a:pt x="10015" y="8218"/>
                    <a:pt x="10399" y="8130"/>
                    <a:pt x="10806" y="8130"/>
                  </a:cubicBezTo>
                  <a:cubicBezTo>
                    <a:pt x="11205" y="8130"/>
                    <a:pt x="11582" y="8218"/>
                    <a:pt x="11942" y="8394"/>
                  </a:cubicBezTo>
                  <a:cubicBezTo>
                    <a:pt x="12301" y="8576"/>
                    <a:pt x="12612" y="8823"/>
                    <a:pt x="12879" y="9140"/>
                  </a:cubicBezTo>
                  <a:cubicBezTo>
                    <a:pt x="13146" y="9460"/>
                    <a:pt x="13352" y="9836"/>
                    <a:pt x="13501" y="10265"/>
                  </a:cubicBezTo>
                  <a:cubicBezTo>
                    <a:pt x="13648" y="10700"/>
                    <a:pt x="13724" y="11152"/>
                    <a:pt x="13724" y="11631"/>
                  </a:cubicBezTo>
                  <a:moveTo>
                    <a:pt x="9692" y="11631"/>
                  </a:moveTo>
                  <a:cubicBezTo>
                    <a:pt x="9692" y="11246"/>
                    <a:pt x="9799" y="10929"/>
                    <a:pt x="10020" y="10682"/>
                  </a:cubicBezTo>
                  <a:cubicBezTo>
                    <a:pt x="10238" y="10432"/>
                    <a:pt x="10500" y="10309"/>
                    <a:pt x="10806" y="10309"/>
                  </a:cubicBezTo>
                  <a:lnTo>
                    <a:pt x="10806" y="10280"/>
                  </a:lnTo>
                  <a:cubicBezTo>
                    <a:pt x="10945" y="10280"/>
                    <a:pt x="11065" y="10224"/>
                    <a:pt x="11163" y="10109"/>
                  </a:cubicBezTo>
                  <a:cubicBezTo>
                    <a:pt x="11261" y="9998"/>
                    <a:pt x="11310" y="9862"/>
                    <a:pt x="11310" y="9704"/>
                  </a:cubicBezTo>
                  <a:cubicBezTo>
                    <a:pt x="11310" y="9533"/>
                    <a:pt x="11261" y="9392"/>
                    <a:pt x="11163" y="9275"/>
                  </a:cubicBezTo>
                  <a:cubicBezTo>
                    <a:pt x="11065" y="9157"/>
                    <a:pt x="10945" y="9096"/>
                    <a:pt x="10806" y="9096"/>
                  </a:cubicBezTo>
                  <a:cubicBezTo>
                    <a:pt x="10228" y="9096"/>
                    <a:pt x="9733" y="9348"/>
                    <a:pt x="9322" y="9848"/>
                  </a:cubicBezTo>
                  <a:cubicBezTo>
                    <a:pt x="8913" y="10350"/>
                    <a:pt x="8708" y="10943"/>
                    <a:pt x="8708" y="11628"/>
                  </a:cubicBezTo>
                  <a:cubicBezTo>
                    <a:pt x="8708" y="11777"/>
                    <a:pt x="8757" y="11913"/>
                    <a:pt x="8854" y="12027"/>
                  </a:cubicBezTo>
                  <a:cubicBezTo>
                    <a:pt x="8952" y="12147"/>
                    <a:pt x="9063" y="12206"/>
                    <a:pt x="9187" y="12206"/>
                  </a:cubicBezTo>
                  <a:cubicBezTo>
                    <a:pt x="9329" y="12206"/>
                    <a:pt x="9447" y="12148"/>
                    <a:pt x="9545" y="12027"/>
                  </a:cubicBezTo>
                  <a:cubicBezTo>
                    <a:pt x="9643" y="11916"/>
                    <a:pt x="9692" y="11780"/>
                    <a:pt x="9692" y="11631"/>
                  </a:cubicBezTo>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907" tIns="17907" rIns="17907" bIns="17907" anchor="ctr"/>
            <a:lstStyle/>
            <a:p>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4537" name="AutoShape 25"/>
            <p:cNvSpPr>
              <a:spLocks/>
            </p:cNvSpPr>
            <p:nvPr/>
          </p:nvSpPr>
          <p:spPr bwMode="auto">
            <a:xfrm>
              <a:off x="0" y="88888"/>
              <a:ext cx="889010" cy="888892"/>
            </a:xfrm>
            <a:custGeom>
              <a:avLst/>
              <a:gdLst>
                <a:gd name="T0" fmla="*/ 444505 w 21600"/>
                <a:gd name="T1" fmla="*/ 444446 h 21588"/>
                <a:gd name="T2" fmla="*/ 444505 w 21600"/>
                <a:gd name="T3" fmla="*/ 444446 h 21588"/>
                <a:gd name="T4" fmla="*/ 444505 w 21600"/>
                <a:gd name="T5" fmla="*/ 444446 h 21588"/>
                <a:gd name="T6" fmla="*/ 444505 w 21600"/>
                <a:gd name="T7" fmla="*/ 444446 h 21588"/>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588">
                  <a:moveTo>
                    <a:pt x="17530" y="7696"/>
                  </a:moveTo>
                  <a:cubicBezTo>
                    <a:pt x="17530" y="8751"/>
                    <a:pt x="17302" y="9747"/>
                    <a:pt x="16843" y="10684"/>
                  </a:cubicBezTo>
                  <a:cubicBezTo>
                    <a:pt x="16386" y="11620"/>
                    <a:pt x="15760" y="12436"/>
                    <a:pt x="14969" y="13127"/>
                  </a:cubicBezTo>
                  <a:cubicBezTo>
                    <a:pt x="14176" y="13821"/>
                    <a:pt x="13249" y="14371"/>
                    <a:pt x="12185" y="14775"/>
                  </a:cubicBezTo>
                  <a:cubicBezTo>
                    <a:pt x="11121" y="15181"/>
                    <a:pt x="9982" y="15384"/>
                    <a:pt x="8765" y="15384"/>
                  </a:cubicBezTo>
                  <a:cubicBezTo>
                    <a:pt x="8487" y="15384"/>
                    <a:pt x="8212" y="15370"/>
                    <a:pt x="7936" y="15342"/>
                  </a:cubicBezTo>
                  <a:cubicBezTo>
                    <a:pt x="7663" y="15316"/>
                    <a:pt x="7395" y="15283"/>
                    <a:pt x="7131" y="15249"/>
                  </a:cubicBezTo>
                  <a:cubicBezTo>
                    <a:pt x="6027" y="16264"/>
                    <a:pt x="4766" y="16967"/>
                    <a:pt x="3346" y="17339"/>
                  </a:cubicBezTo>
                  <a:cubicBezTo>
                    <a:pt x="3196" y="17379"/>
                    <a:pt x="3043" y="17413"/>
                    <a:pt x="2890" y="17444"/>
                  </a:cubicBezTo>
                  <a:cubicBezTo>
                    <a:pt x="2735" y="17475"/>
                    <a:pt x="2572" y="17509"/>
                    <a:pt x="2398" y="17545"/>
                  </a:cubicBezTo>
                  <a:cubicBezTo>
                    <a:pt x="2308" y="17562"/>
                    <a:pt x="2228" y="17534"/>
                    <a:pt x="2155" y="17455"/>
                  </a:cubicBezTo>
                  <a:cubicBezTo>
                    <a:pt x="2085" y="17379"/>
                    <a:pt x="2033" y="17297"/>
                    <a:pt x="2005" y="17207"/>
                  </a:cubicBezTo>
                  <a:lnTo>
                    <a:pt x="2005" y="17181"/>
                  </a:lnTo>
                  <a:cubicBezTo>
                    <a:pt x="1974" y="17071"/>
                    <a:pt x="1986" y="16984"/>
                    <a:pt x="2038" y="16916"/>
                  </a:cubicBezTo>
                  <a:cubicBezTo>
                    <a:pt x="2090" y="16851"/>
                    <a:pt x="2158" y="16769"/>
                    <a:pt x="2240" y="16679"/>
                  </a:cubicBezTo>
                  <a:cubicBezTo>
                    <a:pt x="2377" y="16518"/>
                    <a:pt x="2506" y="16355"/>
                    <a:pt x="2629" y="16188"/>
                  </a:cubicBezTo>
                  <a:cubicBezTo>
                    <a:pt x="2753" y="16022"/>
                    <a:pt x="2864" y="15830"/>
                    <a:pt x="2963" y="15621"/>
                  </a:cubicBezTo>
                  <a:cubicBezTo>
                    <a:pt x="3059" y="15410"/>
                    <a:pt x="3151" y="15159"/>
                    <a:pt x="3238" y="14871"/>
                  </a:cubicBezTo>
                  <a:cubicBezTo>
                    <a:pt x="3325" y="14580"/>
                    <a:pt x="3398" y="14225"/>
                    <a:pt x="3457" y="13801"/>
                  </a:cubicBezTo>
                  <a:cubicBezTo>
                    <a:pt x="2398" y="13102"/>
                    <a:pt x="1558" y="12222"/>
                    <a:pt x="934" y="11164"/>
                  </a:cubicBezTo>
                  <a:cubicBezTo>
                    <a:pt x="310" y="10106"/>
                    <a:pt x="0" y="8952"/>
                    <a:pt x="0" y="7696"/>
                  </a:cubicBezTo>
                  <a:cubicBezTo>
                    <a:pt x="0" y="6627"/>
                    <a:pt x="230" y="5625"/>
                    <a:pt x="691" y="4694"/>
                  </a:cubicBezTo>
                  <a:cubicBezTo>
                    <a:pt x="1153" y="3763"/>
                    <a:pt x="1781" y="2948"/>
                    <a:pt x="2574" y="2257"/>
                  </a:cubicBezTo>
                  <a:cubicBezTo>
                    <a:pt x="3365" y="1565"/>
                    <a:pt x="4290" y="1012"/>
                    <a:pt x="5352" y="609"/>
                  </a:cubicBezTo>
                  <a:cubicBezTo>
                    <a:pt x="6409" y="203"/>
                    <a:pt x="7548" y="0"/>
                    <a:pt x="8765" y="0"/>
                  </a:cubicBezTo>
                  <a:cubicBezTo>
                    <a:pt x="9982" y="0"/>
                    <a:pt x="11121" y="203"/>
                    <a:pt x="12185" y="609"/>
                  </a:cubicBezTo>
                  <a:cubicBezTo>
                    <a:pt x="13249" y="1012"/>
                    <a:pt x="14176" y="1565"/>
                    <a:pt x="14969" y="2257"/>
                  </a:cubicBezTo>
                  <a:cubicBezTo>
                    <a:pt x="15760" y="2948"/>
                    <a:pt x="16386" y="3763"/>
                    <a:pt x="16843" y="4694"/>
                  </a:cubicBezTo>
                  <a:cubicBezTo>
                    <a:pt x="17302" y="5625"/>
                    <a:pt x="17530" y="6627"/>
                    <a:pt x="17530" y="7696"/>
                  </a:cubicBezTo>
                  <a:moveTo>
                    <a:pt x="21600" y="11736"/>
                  </a:moveTo>
                  <a:cubicBezTo>
                    <a:pt x="21600" y="12986"/>
                    <a:pt x="21286" y="14146"/>
                    <a:pt x="20665" y="15204"/>
                  </a:cubicBezTo>
                  <a:cubicBezTo>
                    <a:pt x="20039" y="16261"/>
                    <a:pt x="19199" y="17139"/>
                    <a:pt x="18140" y="17841"/>
                  </a:cubicBezTo>
                  <a:cubicBezTo>
                    <a:pt x="18201" y="18265"/>
                    <a:pt x="18271" y="18620"/>
                    <a:pt x="18354" y="18908"/>
                  </a:cubicBezTo>
                  <a:cubicBezTo>
                    <a:pt x="18436" y="19199"/>
                    <a:pt x="18533" y="19444"/>
                    <a:pt x="18641" y="19661"/>
                  </a:cubicBezTo>
                  <a:cubicBezTo>
                    <a:pt x="18752" y="19870"/>
                    <a:pt x="18862" y="20059"/>
                    <a:pt x="18980" y="20226"/>
                  </a:cubicBezTo>
                  <a:cubicBezTo>
                    <a:pt x="19095" y="20392"/>
                    <a:pt x="19222" y="20556"/>
                    <a:pt x="19356" y="20719"/>
                  </a:cubicBezTo>
                  <a:cubicBezTo>
                    <a:pt x="19432" y="20809"/>
                    <a:pt x="19498" y="20891"/>
                    <a:pt x="19554" y="20968"/>
                  </a:cubicBezTo>
                  <a:cubicBezTo>
                    <a:pt x="19611" y="21047"/>
                    <a:pt x="19622" y="21128"/>
                    <a:pt x="19592" y="21219"/>
                  </a:cubicBezTo>
                  <a:lnTo>
                    <a:pt x="19592" y="21247"/>
                  </a:lnTo>
                  <a:cubicBezTo>
                    <a:pt x="19578" y="21351"/>
                    <a:pt x="19533" y="21439"/>
                    <a:pt x="19453" y="21509"/>
                  </a:cubicBezTo>
                  <a:cubicBezTo>
                    <a:pt x="19373" y="21577"/>
                    <a:pt x="19291" y="21600"/>
                    <a:pt x="19199" y="21583"/>
                  </a:cubicBezTo>
                  <a:cubicBezTo>
                    <a:pt x="19027" y="21549"/>
                    <a:pt x="18862" y="21512"/>
                    <a:pt x="18709" y="21481"/>
                  </a:cubicBezTo>
                  <a:cubicBezTo>
                    <a:pt x="18556" y="21450"/>
                    <a:pt x="18403" y="21419"/>
                    <a:pt x="18253" y="21379"/>
                  </a:cubicBezTo>
                  <a:cubicBezTo>
                    <a:pt x="17530" y="21199"/>
                    <a:pt x="16854" y="20931"/>
                    <a:pt x="16224" y="20570"/>
                  </a:cubicBezTo>
                  <a:cubicBezTo>
                    <a:pt x="15593" y="20211"/>
                    <a:pt x="15007" y="19783"/>
                    <a:pt x="14468" y="19286"/>
                  </a:cubicBezTo>
                  <a:cubicBezTo>
                    <a:pt x="14204" y="19323"/>
                    <a:pt x="13936" y="19354"/>
                    <a:pt x="13660" y="19382"/>
                  </a:cubicBezTo>
                  <a:cubicBezTo>
                    <a:pt x="13387" y="19407"/>
                    <a:pt x="13112" y="19424"/>
                    <a:pt x="12832" y="19424"/>
                  </a:cubicBezTo>
                  <a:cubicBezTo>
                    <a:pt x="11773" y="19424"/>
                    <a:pt x="10777" y="19263"/>
                    <a:pt x="9847" y="18950"/>
                  </a:cubicBezTo>
                  <a:cubicBezTo>
                    <a:pt x="8915" y="18634"/>
                    <a:pt x="8070" y="18211"/>
                    <a:pt x="7312" y="17678"/>
                  </a:cubicBezTo>
                  <a:cubicBezTo>
                    <a:pt x="7357" y="17644"/>
                    <a:pt x="7407" y="17607"/>
                    <a:pt x="7463" y="17571"/>
                  </a:cubicBezTo>
                  <a:cubicBezTo>
                    <a:pt x="7520" y="17537"/>
                    <a:pt x="7571" y="17500"/>
                    <a:pt x="7616" y="17463"/>
                  </a:cubicBezTo>
                  <a:cubicBezTo>
                    <a:pt x="8000" y="17517"/>
                    <a:pt x="8381" y="17545"/>
                    <a:pt x="8765" y="17545"/>
                  </a:cubicBezTo>
                  <a:cubicBezTo>
                    <a:pt x="10245" y="17545"/>
                    <a:pt x="11632" y="17291"/>
                    <a:pt x="12921" y="16781"/>
                  </a:cubicBezTo>
                  <a:cubicBezTo>
                    <a:pt x="14214" y="16270"/>
                    <a:pt x="15334" y="15576"/>
                    <a:pt x="16280" y="14690"/>
                  </a:cubicBezTo>
                  <a:cubicBezTo>
                    <a:pt x="17229" y="13801"/>
                    <a:pt x="17972" y="12757"/>
                    <a:pt x="18516" y="11558"/>
                  </a:cubicBezTo>
                  <a:cubicBezTo>
                    <a:pt x="19062" y="10365"/>
                    <a:pt x="19335" y="9075"/>
                    <a:pt x="19335" y="7696"/>
                  </a:cubicBezTo>
                  <a:cubicBezTo>
                    <a:pt x="19335" y="7326"/>
                    <a:pt x="19312" y="6954"/>
                    <a:pt x="19267" y="6564"/>
                  </a:cubicBezTo>
                  <a:cubicBezTo>
                    <a:pt x="19987" y="7267"/>
                    <a:pt x="20557" y="8054"/>
                    <a:pt x="20973" y="8926"/>
                  </a:cubicBezTo>
                  <a:cubicBezTo>
                    <a:pt x="21392" y="9801"/>
                    <a:pt x="21600" y="10737"/>
                    <a:pt x="21600" y="11736"/>
                  </a:cubicBezTo>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17907" tIns="17907" rIns="17907" bIns="17907" anchor="ctr"/>
            <a:lstStyle/>
            <a:p>
              <a:endParaRPr lang="zh-CN" altLang="en-US" sz="11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3"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4"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64702273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nodeType="afterGroup">
                            <p:stCondLst>
                              <p:cond delay="500"/>
                            </p:stCondLst>
                            <p:childTnLst>
                              <p:par>
                                <p:cTn id="10" presetID="2" presetClass="entr" presetSubtype="2" fill="hold" grpId="0" nodeType="afterEffect">
                                  <p:stCondLst>
                                    <p:cond delay="100"/>
                                  </p:stCondLst>
                                  <p:childTnLst>
                                    <p:set>
                                      <p:cBhvr>
                                        <p:cTn id="11" dur="1" fill="hold">
                                          <p:stCondLst>
                                            <p:cond delay="0"/>
                                          </p:stCondLst>
                                        </p:cTn>
                                        <p:tgtEl>
                                          <p:spTgt spid="64519"/>
                                        </p:tgtEl>
                                        <p:attrNameLst>
                                          <p:attrName>style.visibility</p:attrName>
                                        </p:attrNameLst>
                                      </p:cBhvr>
                                      <p:to>
                                        <p:strVal val="visible"/>
                                      </p:to>
                                    </p:set>
                                    <p:anim calcmode="lin" valueType="num">
                                      <p:cBhvr additive="base">
                                        <p:cTn id="12" dur="500" fill="hold"/>
                                        <p:tgtEl>
                                          <p:spTgt spid="64519"/>
                                        </p:tgtEl>
                                        <p:attrNameLst>
                                          <p:attrName>ppt_x</p:attrName>
                                        </p:attrNameLst>
                                      </p:cBhvr>
                                      <p:tavLst>
                                        <p:tav tm="0">
                                          <p:val>
                                            <p:strVal val="1+#ppt_w/2"/>
                                          </p:val>
                                        </p:tav>
                                        <p:tav tm="100000">
                                          <p:val>
                                            <p:strVal val="#ppt_x"/>
                                          </p:val>
                                        </p:tav>
                                      </p:tavLst>
                                    </p:anim>
                                    <p:anim calcmode="lin" valueType="num">
                                      <p:cBhvr additive="base">
                                        <p:cTn id="13" dur="500" fill="hold"/>
                                        <p:tgtEl>
                                          <p:spTgt spid="64519"/>
                                        </p:tgtEl>
                                        <p:attrNameLst>
                                          <p:attrName>ppt_y</p:attrName>
                                        </p:attrNameLst>
                                      </p:cBhvr>
                                      <p:tavLst>
                                        <p:tav tm="0">
                                          <p:val>
                                            <p:strVal val="#ppt_y"/>
                                          </p:val>
                                        </p:tav>
                                        <p:tav tm="100000">
                                          <p:val>
                                            <p:strVal val="#ppt_y"/>
                                          </p:val>
                                        </p:tav>
                                      </p:tavLst>
                                    </p:anim>
                                  </p:childTnLst>
                                </p:cTn>
                              </p:par>
                            </p:childTnLst>
                          </p:cTn>
                        </p:par>
                        <p:par>
                          <p:cTn id="14" fill="hold" nodeType="afterGroup">
                            <p:stCondLst>
                              <p:cond delay="1100"/>
                            </p:stCondLst>
                            <p:childTnLst>
                              <p:par>
                                <p:cTn id="15" presetID="2" presetClass="entr" presetSubtype="2" fill="hold" grpId="0" nodeType="afterEffect">
                                  <p:stCondLst>
                                    <p:cond delay="200"/>
                                  </p:stCondLst>
                                  <p:childTnLst>
                                    <p:set>
                                      <p:cBhvr>
                                        <p:cTn id="16" dur="1" fill="hold">
                                          <p:stCondLst>
                                            <p:cond delay="0"/>
                                          </p:stCondLst>
                                        </p:cTn>
                                        <p:tgtEl>
                                          <p:spTgt spid="64520"/>
                                        </p:tgtEl>
                                        <p:attrNameLst>
                                          <p:attrName>style.visibility</p:attrName>
                                        </p:attrNameLst>
                                      </p:cBhvr>
                                      <p:to>
                                        <p:strVal val="visible"/>
                                      </p:to>
                                    </p:set>
                                    <p:anim calcmode="lin" valueType="num">
                                      <p:cBhvr additive="base">
                                        <p:cTn id="17" dur="500" fill="hold"/>
                                        <p:tgtEl>
                                          <p:spTgt spid="64520"/>
                                        </p:tgtEl>
                                        <p:attrNameLst>
                                          <p:attrName>ppt_x</p:attrName>
                                        </p:attrNameLst>
                                      </p:cBhvr>
                                      <p:tavLst>
                                        <p:tav tm="0">
                                          <p:val>
                                            <p:strVal val="1+#ppt_w/2"/>
                                          </p:val>
                                        </p:tav>
                                        <p:tav tm="100000">
                                          <p:val>
                                            <p:strVal val="#ppt_x"/>
                                          </p:val>
                                        </p:tav>
                                      </p:tavLst>
                                    </p:anim>
                                    <p:anim calcmode="lin" valueType="num">
                                      <p:cBhvr additive="base">
                                        <p:cTn id="18" dur="500" fill="hold"/>
                                        <p:tgtEl>
                                          <p:spTgt spid="64520"/>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1800"/>
                            </p:stCondLst>
                            <p:childTnLst>
                              <p:par>
                                <p:cTn id="20" presetID="23" presetClass="entr" presetSubtype="16"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 calcmode="lin" valueType="num">
                                      <p:cBhvr>
                                        <p:cTn id="22" dur="500" fill="hold"/>
                                        <p:tgtEl>
                                          <p:spTgt spid="3"/>
                                        </p:tgtEl>
                                        <p:attrNameLst>
                                          <p:attrName>ppt_w</p:attrName>
                                        </p:attrNameLst>
                                      </p:cBhvr>
                                      <p:tavLst>
                                        <p:tav tm="0">
                                          <p:val>
                                            <p:fltVal val="0"/>
                                          </p:val>
                                        </p:tav>
                                        <p:tav tm="100000">
                                          <p:val>
                                            <p:strVal val="#ppt_w"/>
                                          </p:val>
                                        </p:tav>
                                      </p:tavLst>
                                    </p:anim>
                                    <p:anim calcmode="lin" valueType="num">
                                      <p:cBhvr>
                                        <p:cTn id="23" dur="500" fill="hold"/>
                                        <p:tgtEl>
                                          <p:spTgt spid="3"/>
                                        </p:tgtEl>
                                        <p:attrNameLst>
                                          <p:attrName>ppt_h</p:attrName>
                                        </p:attrNameLst>
                                      </p:cBhvr>
                                      <p:tavLst>
                                        <p:tav tm="0">
                                          <p:val>
                                            <p:fltVal val="0"/>
                                          </p:val>
                                        </p:tav>
                                        <p:tav tm="100000">
                                          <p:val>
                                            <p:strVal val="#ppt_h"/>
                                          </p:val>
                                        </p:tav>
                                      </p:tavLst>
                                    </p:anim>
                                  </p:childTnLst>
                                </p:cTn>
                              </p:par>
                            </p:childTnLst>
                          </p:cTn>
                        </p:par>
                        <p:par>
                          <p:cTn id="24" fill="hold" nodeType="afterGroup">
                            <p:stCondLst>
                              <p:cond delay="2300"/>
                            </p:stCondLst>
                            <p:childTnLst>
                              <p:par>
                                <p:cTn id="25" presetID="2" presetClass="entr" presetSubtype="2" fill="hold" grpId="0" nodeType="afterEffect">
                                  <p:stCondLst>
                                    <p:cond delay="100"/>
                                  </p:stCondLst>
                                  <p:childTnLst>
                                    <p:set>
                                      <p:cBhvr>
                                        <p:cTn id="26" dur="1" fill="hold">
                                          <p:stCondLst>
                                            <p:cond delay="0"/>
                                          </p:stCondLst>
                                        </p:cTn>
                                        <p:tgtEl>
                                          <p:spTgt spid="64523"/>
                                        </p:tgtEl>
                                        <p:attrNameLst>
                                          <p:attrName>style.visibility</p:attrName>
                                        </p:attrNameLst>
                                      </p:cBhvr>
                                      <p:to>
                                        <p:strVal val="visible"/>
                                      </p:to>
                                    </p:set>
                                    <p:anim calcmode="lin" valueType="num">
                                      <p:cBhvr additive="base">
                                        <p:cTn id="27" dur="500" fill="hold"/>
                                        <p:tgtEl>
                                          <p:spTgt spid="64523"/>
                                        </p:tgtEl>
                                        <p:attrNameLst>
                                          <p:attrName>ppt_x</p:attrName>
                                        </p:attrNameLst>
                                      </p:cBhvr>
                                      <p:tavLst>
                                        <p:tav tm="0">
                                          <p:val>
                                            <p:strVal val="1+#ppt_w/2"/>
                                          </p:val>
                                        </p:tav>
                                        <p:tav tm="100000">
                                          <p:val>
                                            <p:strVal val="#ppt_x"/>
                                          </p:val>
                                        </p:tav>
                                      </p:tavLst>
                                    </p:anim>
                                    <p:anim calcmode="lin" valueType="num">
                                      <p:cBhvr additive="base">
                                        <p:cTn id="28" dur="500" fill="hold"/>
                                        <p:tgtEl>
                                          <p:spTgt spid="64523"/>
                                        </p:tgtEl>
                                        <p:attrNameLst>
                                          <p:attrName>ppt_y</p:attrName>
                                        </p:attrNameLst>
                                      </p:cBhvr>
                                      <p:tavLst>
                                        <p:tav tm="0">
                                          <p:val>
                                            <p:strVal val="#ppt_y"/>
                                          </p:val>
                                        </p:tav>
                                        <p:tav tm="100000">
                                          <p:val>
                                            <p:strVal val="#ppt_y"/>
                                          </p:val>
                                        </p:tav>
                                      </p:tavLst>
                                    </p:anim>
                                  </p:childTnLst>
                                </p:cTn>
                              </p:par>
                            </p:childTnLst>
                          </p:cTn>
                        </p:par>
                        <p:par>
                          <p:cTn id="29" fill="hold" nodeType="afterGroup">
                            <p:stCondLst>
                              <p:cond delay="2900"/>
                            </p:stCondLst>
                            <p:childTnLst>
                              <p:par>
                                <p:cTn id="30" presetID="2" presetClass="entr" presetSubtype="2" fill="hold" grpId="0" nodeType="afterEffect">
                                  <p:stCondLst>
                                    <p:cond delay="200"/>
                                  </p:stCondLst>
                                  <p:childTnLst>
                                    <p:set>
                                      <p:cBhvr>
                                        <p:cTn id="31" dur="1" fill="hold">
                                          <p:stCondLst>
                                            <p:cond delay="0"/>
                                          </p:stCondLst>
                                        </p:cTn>
                                        <p:tgtEl>
                                          <p:spTgt spid="64524"/>
                                        </p:tgtEl>
                                        <p:attrNameLst>
                                          <p:attrName>style.visibility</p:attrName>
                                        </p:attrNameLst>
                                      </p:cBhvr>
                                      <p:to>
                                        <p:strVal val="visible"/>
                                      </p:to>
                                    </p:set>
                                    <p:anim calcmode="lin" valueType="num">
                                      <p:cBhvr additive="base">
                                        <p:cTn id="32" dur="500" fill="hold"/>
                                        <p:tgtEl>
                                          <p:spTgt spid="64524"/>
                                        </p:tgtEl>
                                        <p:attrNameLst>
                                          <p:attrName>ppt_x</p:attrName>
                                        </p:attrNameLst>
                                      </p:cBhvr>
                                      <p:tavLst>
                                        <p:tav tm="0">
                                          <p:val>
                                            <p:strVal val="1+#ppt_w/2"/>
                                          </p:val>
                                        </p:tav>
                                        <p:tav tm="100000">
                                          <p:val>
                                            <p:strVal val="#ppt_x"/>
                                          </p:val>
                                        </p:tav>
                                      </p:tavLst>
                                    </p:anim>
                                    <p:anim calcmode="lin" valueType="num">
                                      <p:cBhvr additive="base">
                                        <p:cTn id="33" dur="500" fill="hold"/>
                                        <p:tgtEl>
                                          <p:spTgt spid="64524"/>
                                        </p:tgtEl>
                                        <p:attrNameLst>
                                          <p:attrName>ppt_y</p:attrName>
                                        </p:attrNameLst>
                                      </p:cBhvr>
                                      <p:tavLst>
                                        <p:tav tm="0">
                                          <p:val>
                                            <p:strVal val="#ppt_y"/>
                                          </p:val>
                                        </p:tav>
                                        <p:tav tm="100000">
                                          <p:val>
                                            <p:strVal val="#ppt_y"/>
                                          </p:val>
                                        </p:tav>
                                      </p:tavLst>
                                    </p:anim>
                                  </p:childTnLst>
                                </p:cTn>
                              </p:par>
                            </p:childTnLst>
                          </p:cTn>
                        </p:par>
                        <p:par>
                          <p:cTn id="34" fill="hold" nodeType="afterGroup">
                            <p:stCondLst>
                              <p:cond delay="3600"/>
                            </p:stCondLst>
                            <p:childTnLst>
                              <p:par>
                                <p:cTn id="35" presetID="23" presetClass="entr" presetSubtype="16" fill="hold" grpId="0" nodeType="after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p:cTn id="37" dur="500" fill="hold"/>
                                        <p:tgtEl>
                                          <p:spTgt spid="4"/>
                                        </p:tgtEl>
                                        <p:attrNameLst>
                                          <p:attrName>ppt_w</p:attrName>
                                        </p:attrNameLst>
                                      </p:cBhvr>
                                      <p:tavLst>
                                        <p:tav tm="0">
                                          <p:val>
                                            <p:fltVal val="0"/>
                                          </p:val>
                                        </p:tav>
                                        <p:tav tm="100000">
                                          <p:val>
                                            <p:strVal val="#ppt_w"/>
                                          </p:val>
                                        </p:tav>
                                      </p:tavLst>
                                    </p:anim>
                                    <p:anim calcmode="lin" valueType="num">
                                      <p:cBhvr>
                                        <p:cTn id="38" dur="500" fill="hold"/>
                                        <p:tgtEl>
                                          <p:spTgt spid="4"/>
                                        </p:tgtEl>
                                        <p:attrNameLst>
                                          <p:attrName>ppt_h</p:attrName>
                                        </p:attrNameLst>
                                      </p:cBhvr>
                                      <p:tavLst>
                                        <p:tav tm="0">
                                          <p:val>
                                            <p:fltVal val="0"/>
                                          </p:val>
                                        </p:tav>
                                        <p:tav tm="100000">
                                          <p:val>
                                            <p:strVal val="#ppt_h"/>
                                          </p:val>
                                        </p:tav>
                                      </p:tavLst>
                                    </p:anim>
                                  </p:childTnLst>
                                </p:cTn>
                              </p:par>
                            </p:childTnLst>
                          </p:cTn>
                        </p:par>
                        <p:par>
                          <p:cTn id="39" fill="hold" nodeType="afterGroup">
                            <p:stCondLst>
                              <p:cond delay="4100"/>
                            </p:stCondLst>
                            <p:childTnLst>
                              <p:par>
                                <p:cTn id="40" presetID="2" presetClass="entr" presetSubtype="2" fill="hold" grpId="0" nodeType="afterEffect">
                                  <p:stCondLst>
                                    <p:cond delay="100"/>
                                  </p:stCondLst>
                                  <p:childTnLst>
                                    <p:set>
                                      <p:cBhvr>
                                        <p:cTn id="41" dur="1" fill="hold">
                                          <p:stCondLst>
                                            <p:cond delay="0"/>
                                          </p:stCondLst>
                                        </p:cTn>
                                        <p:tgtEl>
                                          <p:spTgt spid="64527"/>
                                        </p:tgtEl>
                                        <p:attrNameLst>
                                          <p:attrName>style.visibility</p:attrName>
                                        </p:attrNameLst>
                                      </p:cBhvr>
                                      <p:to>
                                        <p:strVal val="visible"/>
                                      </p:to>
                                    </p:set>
                                    <p:anim calcmode="lin" valueType="num">
                                      <p:cBhvr additive="base">
                                        <p:cTn id="42" dur="500" fill="hold"/>
                                        <p:tgtEl>
                                          <p:spTgt spid="64527"/>
                                        </p:tgtEl>
                                        <p:attrNameLst>
                                          <p:attrName>ppt_x</p:attrName>
                                        </p:attrNameLst>
                                      </p:cBhvr>
                                      <p:tavLst>
                                        <p:tav tm="0">
                                          <p:val>
                                            <p:strVal val="1+#ppt_w/2"/>
                                          </p:val>
                                        </p:tav>
                                        <p:tav tm="100000">
                                          <p:val>
                                            <p:strVal val="#ppt_x"/>
                                          </p:val>
                                        </p:tav>
                                      </p:tavLst>
                                    </p:anim>
                                    <p:anim calcmode="lin" valueType="num">
                                      <p:cBhvr additive="base">
                                        <p:cTn id="43" dur="500" fill="hold"/>
                                        <p:tgtEl>
                                          <p:spTgt spid="64527"/>
                                        </p:tgtEl>
                                        <p:attrNameLst>
                                          <p:attrName>ppt_y</p:attrName>
                                        </p:attrNameLst>
                                      </p:cBhvr>
                                      <p:tavLst>
                                        <p:tav tm="0">
                                          <p:val>
                                            <p:strVal val="#ppt_y"/>
                                          </p:val>
                                        </p:tav>
                                        <p:tav tm="100000">
                                          <p:val>
                                            <p:strVal val="#ppt_y"/>
                                          </p:val>
                                        </p:tav>
                                      </p:tavLst>
                                    </p:anim>
                                  </p:childTnLst>
                                </p:cTn>
                              </p:par>
                            </p:childTnLst>
                          </p:cTn>
                        </p:par>
                        <p:par>
                          <p:cTn id="44" fill="hold" nodeType="afterGroup">
                            <p:stCondLst>
                              <p:cond delay="4700"/>
                            </p:stCondLst>
                            <p:childTnLst>
                              <p:par>
                                <p:cTn id="45" presetID="2" presetClass="entr" presetSubtype="2" fill="hold" grpId="0" nodeType="afterEffect">
                                  <p:stCondLst>
                                    <p:cond delay="200"/>
                                  </p:stCondLst>
                                  <p:childTnLst>
                                    <p:set>
                                      <p:cBhvr>
                                        <p:cTn id="46" dur="1" fill="hold">
                                          <p:stCondLst>
                                            <p:cond delay="0"/>
                                          </p:stCondLst>
                                        </p:cTn>
                                        <p:tgtEl>
                                          <p:spTgt spid="64528"/>
                                        </p:tgtEl>
                                        <p:attrNameLst>
                                          <p:attrName>style.visibility</p:attrName>
                                        </p:attrNameLst>
                                      </p:cBhvr>
                                      <p:to>
                                        <p:strVal val="visible"/>
                                      </p:to>
                                    </p:set>
                                    <p:anim calcmode="lin" valueType="num">
                                      <p:cBhvr additive="base">
                                        <p:cTn id="47" dur="500" fill="hold"/>
                                        <p:tgtEl>
                                          <p:spTgt spid="64528"/>
                                        </p:tgtEl>
                                        <p:attrNameLst>
                                          <p:attrName>ppt_x</p:attrName>
                                        </p:attrNameLst>
                                      </p:cBhvr>
                                      <p:tavLst>
                                        <p:tav tm="0">
                                          <p:val>
                                            <p:strVal val="1+#ppt_w/2"/>
                                          </p:val>
                                        </p:tav>
                                        <p:tav tm="100000">
                                          <p:val>
                                            <p:strVal val="#ppt_x"/>
                                          </p:val>
                                        </p:tav>
                                      </p:tavLst>
                                    </p:anim>
                                    <p:anim calcmode="lin" valueType="num">
                                      <p:cBhvr additive="base">
                                        <p:cTn id="48" dur="500" fill="hold"/>
                                        <p:tgtEl>
                                          <p:spTgt spid="64528"/>
                                        </p:tgtEl>
                                        <p:attrNameLst>
                                          <p:attrName>ppt_y</p:attrName>
                                        </p:attrNameLst>
                                      </p:cBhvr>
                                      <p:tavLst>
                                        <p:tav tm="0">
                                          <p:val>
                                            <p:strVal val="#ppt_y"/>
                                          </p:val>
                                        </p:tav>
                                        <p:tav tm="100000">
                                          <p:val>
                                            <p:strVal val="#ppt_y"/>
                                          </p:val>
                                        </p:tav>
                                      </p:tavLst>
                                    </p:anim>
                                  </p:childTnLst>
                                </p:cTn>
                              </p:par>
                            </p:childTnLst>
                          </p:cTn>
                        </p:par>
                        <p:par>
                          <p:cTn id="49" fill="hold" nodeType="afterGroup">
                            <p:stCondLst>
                              <p:cond delay="5400"/>
                            </p:stCondLst>
                            <p:childTnLst>
                              <p:par>
                                <p:cTn id="50" presetID="23" presetClass="entr" presetSubtype="16" fill="hold" grpId="0" nodeType="afterEffect">
                                  <p:stCondLst>
                                    <p:cond delay="0"/>
                                  </p:stCondLst>
                                  <p:childTnLst>
                                    <p:set>
                                      <p:cBhvr>
                                        <p:cTn id="51" dur="1" fill="hold">
                                          <p:stCondLst>
                                            <p:cond delay="0"/>
                                          </p:stCondLst>
                                        </p:cTn>
                                        <p:tgtEl>
                                          <p:spTgt spid="5"/>
                                        </p:tgtEl>
                                        <p:attrNameLst>
                                          <p:attrName>style.visibility</p:attrName>
                                        </p:attrNameLst>
                                      </p:cBhvr>
                                      <p:to>
                                        <p:strVal val="visible"/>
                                      </p:to>
                                    </p:set>
                                    <p:anim calcmode="lin" valueType="num">
                                      <p:cBhvr>
                                        <p:cTn id="52" dur="500" fill="hold"/>
                                        <p:tgtEl>
                                          <p:spTgt spid="5"/>
                                        </p:tgtEl>
                                        <p:attrNameLst>
                                          <p:attrName>ppt_w</p:attrName>
                                        </p:attrNameLst>
                                      </p:cBhvr>
                                      <p:tavLst>
                                        <p:tav tm="0">
                                          <p:val>
                                            <p:fltVal val="0"/>
                                          </p:val>
                                        </p:tav>
                                        <p:tav tm="100000">
                                          <p:val>
                                            <p:strVal val="#ppt_w"/>
                                          </p:val>
                                        </p:tav>
                                      </p:tavLst>
                                    </p:anim>
                                    <p:anim calcmode="lin" valueType="num">
                                      <p:cBhvr>
                                        <p:cTn id="53" dur="500" fill="hold"/>
                                        <p:tgtEl>
                                          <p:spTgt spid="5"/>
                                        </p:tgtEl>
                                        <p:attrNameLst>
                                          <p:attrName>ppt_h</p:attrName>
                                        </p:attrNameLst>
                                      </p:cBhvr>
                                      <p:tavLst>
                                        <p:tav tm="0">
                                          <p:val>
                                            <p:fltVal val="0"/>
                                          </p:val>
                                        </p:tav>
                                        <p:tav tm="100000">
                                          <p:val>
                                            <p:strVal val="#ppt_h"/>
                                          </p:val>
                                        </p:tav>
                                      </p:tavLst>
                                    </p:anim>
                                  </p:childTnLst>
                                </p:cTn>
                              </p:par>
                            </p:childTnLst>
                          </p:cTn>
                        </p:par>
                        <p:par>
                          <p:cTn id="54" fill="hold" nodeType="afterGroup">
                            <p:stCondLst>
                              <p:cond delay="5900"/>
                            </p:stCondLst>
                            <p:childTnLst>
                              <p:par>
                                <p:cTn id="55" presetID="2" presetClass="entr" presetSubtype="2" fill="hold" grpId="0" nodeType="afterEffect">
                                  <p:stCondLst>
                                    <p:cond delay="100"/>
                                  </p:stCondLst>
                                  <p:childTnLst>
                                    <p:set>
                                      <p:cBhvr>
                                        <p:cTn id="56" dur="1" fill="hold">
                                          <p:stCondLst>
                                            <p:cond delay="0"/>
                                          </p:stCondLst>
                                        </p:cTn>
                                        <p:tgtEl>
                                          <p:spTgt spid="64531"/>
                                        </p:tgtEl>
                                        <p:attrNameLst>
                                          <p:attrName>style.visibility</p:attrName>
                                        </p:attrNameLst>
                                      </p:cBhvr>
                                      <p:to>
                                        <p:strVal val="visible"/>
                                      </p:to>
                                    </p:set>
                                    <p:anim calcmode="lin" valueType="num">
                                      <p:cBhvr additive="base">
                                        <p:cTn id="57" dur="500" fill="hold"/>
                                        <p:tgtEl>
                                          <p:spTgt spid="64531"/>
                                        </p:tgtEl>
                                        <p:attrNameLst>
                                          <p:attrName>ppt_x</p:attrName>
                                        </p:attrNameLst>
                                      </p:cBhvr>
                                      <p:tavLst>
                                        <p:tav tm="0">
                                          <p:val>
                                            <p:strVal val="1+#ppt_w/2"/>
                                          </p:val>
                                        </p:tav>
                                        <p:tav tm="100000">
                                          <p:val>
                                            <p:strVal val="#ppt_x"/>
                                          </p:val>
                                        </p:tav>
                                      </p:tavLst>
                                    </p:anim>
                                    <p:anim calcmode="lin" valueType="num">
                                      <p:cBhvr additive="base">
                                        <p:cTn id="58" dur="500" fill="hold"/>
                                        <p:tgtEl>
                                          <p:spTgt spid="64531"/>
                                        </p:tgtEl>
                                        <p:attrNameLst>
                                          <p:attrName>ppt_y</p:attrName>
                                        </p:attrNameLst>
                                      </p:cBhvr>
                                      <p:tavLst>
                                        <p:tav tm="0">
                                          <p:val>
                                            <p:strVal val="#ppt_y"/>
                                          </p:val>
                                        </p:tav>
                                        <p:tav tm="100000">
                                          <p:val>
                                            <p:strVal val="#ppt_y"/>
                                          </p:val>
                                        </p:tav>
                                      </p:tavLst>
                                    </p:anim>
                                  </p:childTnLst>
                                </p:cTn>
                              </p:par>
                            </p:childTnLst>
                          </p:cTn>
                        </p:par>
                        <p:par>
                          <p:cTn id="59" fill="hold" nodeType="afterGroup">
                            <p:stCondLst>
                              <p:cond delay="6500"/>
                            </p:stCondLst>
                            <p:childTnLst>
                              <p:par>
                                <p:cTn id="60" presetID="2" presetClass="entr" presetSubtype="2" fill="hold" grpId="0" nodeType="afterEffect">
                                  <p:stCondLst>
                                    <p:cond delay="200"/>
                                  </p:stCondLst>
                                  <p:childTnLst>
                                    <p:set>
                                      <p:cBhvr>
                                        <p:cTn id="61" dur="1" fill="hold">
                                          <p:stCondLst>
                                            <p:cond delay="0"/>
                                          </p:stCondLst>
                                        </p:cTn>
                                        <p:tgtEl>
                                          <p:spTgt spid="64532"/>
                                        </p:tgtEl>
                                        <p:attrNameLst>
                                          <p:attrName>style.visibility</p:attrName>
                                        </p:attrNameLst>
                                      </p:cBhvr>
                                      <p:to>
                                        <p:strVal val="visible"/>
                                      </p:to>
                                    </p:set>
                                    <p:anim calcmode="lin" valueType="num">
                                      <p:cBhvr additive="base">
                                        <p:cTn id="62" dur="500" fill="hold"/>
                                        <p:tgtEl>
                                          <p:spTgt spid="64532"/>
                                        </p:tgtEl>
                                        <p:attrNameLst>
                                          <p:attrName>ppt_x</p:attrName>
                                        </p:attrNameLst>
                                      </p:cBhvr>
                                      <p:tavLst>
                                        <p:tav tm="0">
                                          <p:val>
                                            <p:strVal val="1+#ppt_w/2"/>
                                          </p:val>
                                        </p:tav>
                                        <p:tav tm="100000">
                                          <p:val>
                                            <p:strVal val="#ppt_x"/>
                                          </p:val>
                                        </p:tav>
                                      </p:tavLst>
                                    </p:anim>
                                    <p:anim calcmode="lin" valueType="num">
                                      <p:cBhvr additive="base">
                                        <p:cTn id="63" dur="500" fill="hold"/>
                                        <p:tgtEl>
                                          <p:spTgt spid="64532"/>
                                        </p:tgtEl>
                                        <p:attrNameLst>
                                          <p:attrName>ppt_y</p:attrName>
                                        </p:attrNameLst>
                                      </p:cBhvr>
                                      <p:tavLst>
                                        <p:tav tm="0">
                                          <p:val>
                                            <p:strVal val="#ppt_y"/>
                                          </p:val>
                                        </p:tav>
                                        <p:tav tm="100000">
                                          <p:val>
                                            <p:strVal val="#ppt_y"/>
                                          </p:val>
                                        </p:tav>
                                      </p:tavLst>
                                    </p:anim>
                                  </p:childTnLst>
                                </p:cTn>
                              </p:par>
                            </p:childTnLst>
                          </p:cTn>
                        </p:par>
                        <p:par>
                          <p:cTn id="64" fill="hold" nodeType="afterGroup">
                            <p:stCondLst>
                              <p:cond delay="7200"/>
                            </p:stCondLst>
                            <p:childTnLst>
                              <p:par>
                                <p:cTn id="65" presetID="2" presetClass="entr" presetSubtype="4" fill="hold" nodeType="afterEffect">
                                  <p:stCondLst>
                                    <p:cond delay="0"/>
                                  </p:stCondLst>
                                  <p:childTnLst>
                                    <p:set>
                                      <p:cBhvr>
                                        <p:cTn id="66" dur="1" fill="hold">
                                          <p:stCondLst>
                                            <p:cond delay="0"/>
                                          </p:stCondLst>
                                        </p:cTn>
                                        <p:tgtEl>
                                          <p:spTgt spid="64533"/>
                                        </p:tgtEl>
                                        <p:attrNameLst>
                                          <p:attrName>style.visibility</p:attrName>
                                        </p:attrNameLst>
                                      </p:cBhvr>
                                      <p:to>
                                        <p:strVal val="visible"/>
                                      </p:to>
                                    </p:set>
                                    <p:anim calcmode="lin" valueType="num">
                                      <p:cBhvr additive="base">
                                        <p:cTn id="67" dur="500" fill="hold"/>
                                        <p:tgtEl>
                                          <p:spTgt spid="64533"/>
                                        </p:tgtEl>
                                        <p:attrNameLst>
                                          <p:attrName>ppt_x</p:attrName>
                                        </p:attrNameLst>
                                      </p:cBhvr>
                                      <p:tavLst>
                                        <p:tav tm="0">
                                          <p:val>
                                            <p:strVal val="#ppt_x"/>
                                          </p:val>
                                        </p:tav>
                                        <p:tav tm="100000">
                                          <p:val>
                                            <p:strVal val="#ppt_x"/>
                                          </p:val>
                                        </p:tav>
                                      </p:tavLst>
                                    </p:anim>
                                    <p:anim calcmode="lin" valueType="num">
                                      <p:cBhvr additive="base">
                                        <p:cTn id="68" dur="500" fill="hold"/>
                                        <p:tgtEl>
                                          <p:spTgt spid="6453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64519" grpId="0" autoUpdateAnimBg="0"/>
      <p:bldP spid="64520" grpId="0" autoUpdateAnimBg="0"/>
      <p:bldGraphic spid="3" grpId="0">
        <p:bldAsOne/>
      </p:bldGraphic>
      <p:bldP spid="64523" grpId="0" autoUpdateAnimBg="0"/>
      <p:bldP spid="64524" grpId="0" autoUpdateAnimBg="0"/>
      <p:bldGraphic spid="4" grpId="0">
        <p:bldAsOne/>
      </p:bldGraphic>
      <p:bldP spid="64527" grpId="0" autoUpdateAnimBg="0"/>
      <p:bldP spid="64528" grpId="0" autoUpdateAnimBg="0"/>
      <p:bldGraphic spid="5" grpId="0">
        <p:bldAsOne/>
      </p:bldGraphic>
      <p:bldP spid="64531" grpId="0" autoUpdateAnimBg="0"/>
      <p:bldP spid="64532" grpId="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椭圆 3079"/>
          <p:cNvSpPr>
            <a:spLocks noChangeArrowheads="1"/>
          </p:cNvSpPr>
          <p:nvPr/>
        </p:nvSpPr>
        <p:spPr bwMode="auto">
          <a:xfrm>
            <a:off x="1803496" y="1781087"/>
            <a:ext cx="1581034" cy="1581334"/>
          </a:xfrm>
          <a:prstGeom prst="ellipse">
            <a:avLst/>
          </a:prstGeom>
          <a:solidFill>
            <a:schemeClr val="accent1"/>
          </a:solidFill>
          <a:ln>
            <a:noFill/>
          </a:ln>
          <a:extLst/>
        </p:spPr>
        <p:txBody>
          <a:bodyPr lIns="65032" tIns="32516" rIns="65032" bIns="32516"/>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6148" name="文本框 3080"/>
          <p:cNvSpPr txBox="1">
            <a:spLocks noChangeArrowheads="1"/>
          </p:cNvSpPr>
          <p:nvPr/>
        </p:nvSpPr>
        <p:spPr bwMode="auto">
          <a:xfrm>
            <a:off x="3384529" y="2217485"/>
            <a:ext cx="1252447" cy="9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5032" tIns="32516" rIns="65032" bIns="32516">
            <a:spAutoFit/>
          </a:bodyPr>
          <a:lstStyle/>
          <a:p>
            <a:pPr algn="ctr"/>
            <a:r>
              <a:rPr lang="en-US" altLang="zh-CN" sz="60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02</a:t>
            </a:r>
            <a:endParaRPr lang="en-US" altLang="zh-CN" sz="60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2" name="椭圆 3088"/>
          <p:cNvSpPr>
            <a:spLocks noChangeArrowheads="1"/>
          </p:cNvSpPr>
          <p:nvPr/>
        </p:nvSpPr>
        <p:spPr bwMode="auto">
          <a:xfrm>
            <a:off x="1157429" y="3076636"/>
            <a:ext cx="120641" cy="120664"/>
          </a:xfrm>
          <a:prstGeom prst="ellipse">
            <a:avLst/>
          </a:prstGeom>
          <a:solidFill>
            <a:schemeClr val="accent1"/>
          </a:solidFill>
          <a:ln>
            <a:noFill/>
          </a:ln>
          <a:extLst/>
        </p:spPr>
        <p:txBody>
          <a:bodyPr lIns="65032" tIns="32516" rIns="65032" bIns="32516"/>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6153" name="椭圆 3087"/>
          <p:cNvSpPr>
            <a:spLocks noChangeArrowheads="1"/>
          </p:cNvSpPr>
          <p:nvPr/>
        </p:nvSpPr>
        <p:spPr bwMode="auto">
          <a:xfrm>
            <a:off x="3517871" y="1592152"/>
            <a:ext cx="342874" cy="342939"/>
          </a:xfrm>
          <a:prstGeom prst="ellipse">
            <a:avLst/>
          </a:prstGeom>
          <a:solidFill>
            <a:schemeClr val="accent2"/>
          </a:solidFill>
          <a:ln>
            <a:noFill/>
          </a:ln>
          <a:extLst/>
        </p:spPr>
        <p:txBody>
          <a:bodyPr lIns="65032" tIns="32516" rIns="65032" bIns="32516"/>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4449448" y="2333008"/>
            <a:ext cx="2030590" cy="400110"/>
          </a:xfrm>
          <a:prstGeom prst="rect">
            <a:avLst/>
          </a:prstGeom>
        </p:spPr>
        <p:txBody>
          <a:bodyPr wrap="square" lIns="0" tIns="0" rIns="0" bIns="0">
            <a:spAutoFit/>
          </a:bodyPr>
          <a:lstStyle/>
          <a:p>
            <a:pPr>
              <a:lnSpc>
                <a:spcPct val="130000"/>
              </a:lnSpc>
            </a:pPr>
            <a:r>
              <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0" name="文本框 9"/>
          <p:cNvSpPr txBox="1"/>
          <p:nvPr/>
        </p:nvSpPr>
        <p:spPr>
          <a:xfrm>
            <a:off x="4449448" y="2725234"/>
            <a:ext cx="2829786" cy="323165"/>
          </a:xfrm>
          <a:prstGeom prst="rect">
            <a:avLst/>
          </a:prstGeom>
          <a:noFill/>
        </p:spPr>
        <p:txBody>
          <a:bodyPr wrap="square" lIns="0" tIns="0" rIns="0" bIns="0" rtlCol="0">
            <a:spAutoFit/>
          </a:bodyPr>
          <a:lstStyle/>
          <a:p>
            <a:pPr algn="just">
              <a:lnSpc>
                <a:spcPct val="150000"/>
              </a:lnSpc>
            </a:pPr>
            <a:r>
              <a:rPr lang="zh-CN" alt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84680080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750" fill="hold"/>
                                        <p:tgtEl>
                                          <p:spTgt spid="6146"/>
                                        </p:tgtEl>
                                        <p:attrNameLst>
                                          <p:attrName>ppt_w</p:attrName>
                                        </p:attrNameLst>
                                      </p:cBhvr>
                                      <p:tavLst>
                                        <p:tav tm="0">
                                          <p:val>
                                            <p:fltVal val="0"/>
                                          </p:val>
                                        </p:tav>
                                        <p:tav tm="100000">
                                          <p:val>
                                            <p:strVal val="#ppt_w"/>
                                          </p:val>
                                        </p:tav>
                                      </p:tavLst>
                                    </p:anim>
                                    <p:anim calcmode="lin" valueType="num">
                                      <p:cBhvr>
                                        <p:cTn id="8" dur="750" fill="hold"/>
                                        <p:tgtEl>
                                          <p:spTgt spid="6146"/>
                                        </p:tgtEl>
                                        <p:attrNameLst>
                                          <p:attrName>ppt_h</p:attrName>
                                        </p:attrNameLst>
                                      </p:cBhvr>
                                      <p:tavLst>
                                        <p:tav tm="0">
                                          <p:val>
                                            <p:fltVal val="0"/>
                                          </p:val>
                                        </p:tav>
                                        <p:tav tm="100000">
                                          <p:val>
                                            <p:strVal val="#ppt_h"/>
                                          </p:val>
                                        </p:tav>
                                      </p:tavLst>
                                    </p:anim>
                                    <p:animEffect transition="in" filter="fade">
                                      <p:cBhvr>
                                        <p:cTn id="9" dur="750"/>
                                        <p:tgtEl>
                                          <p:spTgt spid="6146"/>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6153"/>
                                        </p:tgtEl>
                                        <p:attrNameLst>
                                          <p:attrName>style.visibility</p:attrName>
                                        </p:attrNameLst>
                                      </p:cBhvr>
                                      <p:to>
                                        <p:strVal val="visible"/>
                                      </p:to>
                                    </p:set>
                                    <p:anim calcmode="lin" valueType="num">
                                      <p:cBhvr>
                                        <p:cTn id="12" dur="750" fill="hold"/>
                                        <p:tgtEl>
                                          <p:spTgt spid="6153"/>
                                        </p:tgtEl>
                                        <p:attrNameLst>
                                          <p:attrName>ppt_w</p:attrName>
                                        </p:attrNameLst>
                                      </p:cBhvr>
                                      <p:tavLst>
                                        <p:tav tm="0">
                                          <p:val>
                                            <p:fltVal val="0"/>
                                          </p:val>
                                        </p:tav>
                                        <p:tav tm="100000">
                                          <p:val>
                                            <p:strVal val="#ppt_w"/>
                                          </p:val>
                                        </p:tav>
                                      </p:tavLst>
                                    </p:anim>
                                    <p:anim calcmode="lin" valueType="num">
                                      <p:cBhvr>
                                        <p:cTn id="13" dur="750" fill="hold"/>
                                        <p:tgtEl>
                                          <p:spTgt spid="6153"/>
                                        </p:tgtEl>
                                        <p:attrNameLst>
                                          <p:attrName>ppt_h</p:attrName>
                                        </p:attrNameLst>
                                      </p:cBhvr>
                                      <p:tavLst>
                                        <p:tav tm="0">
                                          <p:val>
                                            <p:fltVal val="0"/>
                                          </p:val>
                                        </p:tav>
                                        <p:tav tm="100000">
                                          <p:val>
                                            <p:strVal val="#ppt_h"/>
                                          </p:val>
                                        </p:tav>
                                      </p:tavLst>
                                    </p:anim>
                                    <p:animEffect transition="in" filter="fade">
                                      <p:cBhvr>
                                        <p:cTn id="14" dur="750"/>
                                        <p:tgtEl>
                                          <p:spTgt spid="6153"/>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6152"/>
                                        </p:tgtEl>
                                        <p:attrNameLst>
                                          <p:attrName>style.visibility</p:attrName>
                                        </p:attrNameLst>
                                      </p:cBhvr>
                                      <p:to>
                                        <p:strVal val="visible"/>
                                      </p:to>
                                    </p:set>
                                    <p:anim calcmode="lin" valueType="num">
                                      <p:cBhvr>
                                        <p:cTn id="17" dur="750" fill="hold"/>
                                        <p:tgtEl>
                                          <p:spTgt spid="6152"/>
                                        </p:tgtEl>
                                        <p:attrNameLst>
                                          <p:attrName>ppt_w</p:attrName>
                                        </p:attrNameLst>
                                      </p:cBhvr>
                                      <p:tavLst>
                                        <p:tav tm="0">
                                          <p:val>
                                            <p:fltVal val="0"/>
                                          </p:val>
                                        </p:tav>
                                        <p:tav tm="100000">
                                          <p:val>
                                            <p:strVal val="#ppt_w"/>
                                          </p:val>
                                        </p:tav>
                                      </p:tavLst>
                                    </p:anim>
                                    <p:anim calcmode="lin" valueType="num">
                                      <p:cBhvr>
                                        <p:cTn id="18" dur="750" fill="hold"/>
                                        <p:tgtEl>
                                          <p:spTgt spid="6152"/>
                                        </p:tgtEl>
                                        <p:attrNameLst>
                                          <p:attrName>ppt_h</p:attrName>
                                        </p:attrNameLst>
                                      </p:cBhvr>
                                      <p:tavLst>
                                        <p:tav tm="0">
                                          <p:val>
                                            <p:fltVal val="0"/>
                                          </p:val>
                                        </p:tav>
                                        <p:tav tm="100000">
                                          <p:val>
                                            <p:strVal val="#ppt_h"/>
                                          </p:val>
                                        </p:tav>
                                      </p:tavLst>
                                    </p:anim>
                                    <p:animEffect transition="in" filter="fade">
                                      <p:cBhvr>
                                        <p:cTn id="19" dur="750"/>
                                        <p:tgtEl>
                                          <p:spTgt spid="6152"/>
                                        </p:tgtEl>
                                      </p:cBhvr>
                                    </p:animEffect>
                                  </p:childTnLst>
                                </p:cTn>
                              </p:par>
                            </p:childTnLst>
                          </p:cTn>
                        </p:par>
                        <p:par>
                          <p:cTn id="20" fill="hold">
                            <p:stCondLst>
                              <p:cond delay="1250"/>
                            </p:stCondLst>
                            <p:childTnLst>
                              <p:par>
                                <p:cTn id="21" presetID="53" presetClass="entr" presetSubtype="16" fill="hold" grpId="0" nodeType="afterEffect">
                                  <p:stCondLst>
                                    <p:cond delay="0"/>
                                  </p:stCondLst>
                                  <p:childTnLst>
                                    <p:set>
                                      <p:cBhvr>
                                        <p:cTn id="22" dur="1" fill="hold">
                                          <p:stCondLst>
                                            <p:cond delay="0"/>
                                          </p:stCondLst>
                                        </p:cTn>
                                        <p:tgtEl>
                                          <p:spTgt spid="6148"/>
                                        </p:tgtEl>
                                        <p:attrNameLst>
                                          <p:attrName>style.visibility</p:attrName>
                                        </p:attrNameLst>
                                      </p:cBhvr>
                                      <p:to>
                                        <p:strVal val="visible"/>
                                      </p:to>
                                    </p:set>
                                    <p:anim calcmode="lin" valueType="num">
                                      <p:cBhvr>
                                        <p:cTn id="23" dur="500" fill="hold"/>
                                        <p:tgtEl>
                                          <p:spTgt spid="6148"/>
                                        </p:tgtEl>
                                        <p:attrNameLst>
                                          <p:attrName>ppt_w</p:attrName>
                                        </p:attrNameLst>
                                      </p:cBhvr>
                                      <p:tavLst>
                                        <p:tav tm="0">
                                          <p:val>
                                            <p:fltVal val="0"/>
                                          </p:val>
                                        </p:tav>
                                        <p:tav tm="100000">
                                          <p:val>
                                            <p:strVal val="#ppt_w"/>
                                          </p:val>
                                        </p:tav>
                                      </p:tavLst>
                                    </p:anim>
                                    <p:anim calcmode="lin" valueType="num">
                                      <p:cBhvr>
                                        <p:cTn id="24" dur="500" fill="hold"/>
                                        <p:tgtEl>
                                          <p:spTgt spid="6148"/>
                                        </p:tgtEl>
                                        <p:attrNameLst>
                                          <p:attrName>ppt_h</p:attrName>
                                        </p:attrNameLst>
                                      </p:cBhvr>
                                      <p:tavLst>
                                        <p:tav tm="0">
                                          <p:val>
                                            <p:fltVal val="0"/>
                                          </p:val>
                                        </p:tav>
                                        <p:tav tm="100000">
                                          <p:val>
                                            <p:strVal val="#ppt_h"/>
                                          </p:val>
                                        </p:tav>
                                      </p:tavLst>
                                    </p:anim>
                                    <p:animEffect transition="in" filter="fade">
                                      <p:cBhvr>
                                        <p:cTn id="25" dur="500"/>
                                        <p:tgtEl>
                                          <p:spTgt spid="6148"/>
                                        </p:tgtEl>
                                      </p:cBhvr>
                                    </p:animEffect>
                                  </p:childTnLst>
                                </p:cTn>
                              </p:par>
                            </p:childTnLst>
                          </p:cTn>
                        </p:par>
                      </p:childTnLst>
                    </p:cTn>
                  </p:par>
                  <p:par>
                    <p:cTn id="26" fill="hold">
                      <p:stCondLst>
                        <p:cond delay="indefinite"/>
                      </p:stCondLst>
                      <p:childTnLst>
                        <p:par>
                          <p:cTn id="27" fill="hold">
                            <p:stCondLst>
                              <p:cond delay="0"/>
                            </p:stCondLst>
                            <p:childTnLst>
                              <p:par>
                                <p:cTn id="28" presetID="23" presetClass="entr" presetSubtype="32"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strVal val="4*#ppt_w"/>
                                          </p:val>
                                        </p:tav>
                                        <p:tav tm="100000">
                                          <p:val>
                                            <p:strVal val="#ppt_w"/>
                                          </p:val>
                                        </p:tav>
                                      </p:tavLst>
                                    </p:anim>
                                    <p:anim calcmode="lin" valueType="num">
                                      <p:cBhvr>
                                        <p:cTn id="31" dur="500" fill="hold"/>
                                        <p:tgtEl>
                                          <p:spTgt spid="9"/>
                                        </p:tgtEl>
                                        <p:attrNameLst>
                                          <p:attrName>ppt_h</p:attrName>
                                        </p:attrNameLst>
                                      </p:cBhvr>
                                      <p:tavLst>
                                        <p:tav tm="0">
                                          <p:val>
                                            <p:strVal val="4*#ppt_h"/>
                                          </p:val>
                                        </p:tav>
                                        <p:tav tm="100000">
                                          <p:val>
                                            <p:strVal val="#ppt_h"/>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p:bldP spid="6148" grpId="0"/>
      <p:bldP spid="6152" grpId="0" animBg="1"/>
      <p:bldP spid="6153" grpId="0" animBg="1"/>
      <p:bldP spid="9"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4" name="Group 33"/>
          <p:cNvGrpSpPr/>
          <p:nvPr/>
        </p:nvGrpSpPr>
        <p:grpSpPr>
          <a:xfrm>
            <a:off x="3358823" y="1035815"/>
            <a:ext cx="4788014" cy="3009173"/>
            <a:chOff x="4280204" y="1234493"/>
            <a:chExt cx="7161658" cy="4500109"/>
          </a:xfrm>
        </p:grpSpPr>
        <p:sp>
          <p:nvSpPr>
            <p:cNvPr id="4" name="等腰三角形 33"/>
            <p:cNvSpPr/>
            <p:nvPr/>
          </p:nvSpPr>
          <p:spPr>
            <a:xfrm rot="16200000">
              <a:off x="3992172" y="3328916"/>
              <a:ext cx="2304256" cy="1728192"/>
            </a:xfrm>
            <a:prstGeom prst="triangle">
              <a:avLst/>
            </a:prstGeom>
            <a:solidFill>
              <a:schemeClr val="accent1"/>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椭圆 34"/>
            <p:cNvSpPr/>
            <p:nvPr/>
          </p:nvSpPr>
          <p:spPr>
            <a:xfrm>
              <a:off x="5300220" y="3652598"/>
              <a:ext cx="432049" cy="432049"/>
            </a:xfrm>
            <a:prstGeom prst="ellipse">
              <a:avLst/>
            </a:prstGeom>
            <a:solidFill>
              <a:sysClr val="window" lastClr="FFFFFF"/>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椭圆 35"/>
            <p:cNvSpPr/>
            <p:nvPr/>
          </p:nvSpPr>
          <p:spPr>
            <a:xfrm>
              <a:off x="5387858" y="3748382"/>
              <a:ext cx="243873" cy="243873"/>
            </a:xfrm>
            <a:prstGeom prst="ellipse">
              <a:avLst/>
            </a:prstGeom>
            <a:solidFill>
              <a:sysClr val="windowText" lastClr="000000">
                <a:lumMod val="95000"/>
                <a:lumOff val="5000"/>
              </a:sysClr>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椭圆 36"/>
            <p:cNvSpPr/>
            <p:nvPr/>
          </p:nvSpPr>
          <p:spPr>
            <a:xfrm>
              <a:off x="5551855" y="4051744"/>
              <a:ext cx="65831" cy="65831"/>
            </a:xfrm>
            <a:prstGeom prst="ellipse">
              <a:avLst/>
            </a:prstGeom>
            <a:solidFill>
              <a:sysClr val="window" lastClr="FFFFFF"/>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矩形 37"/>
            <p:cNvSpPr/>
            <p:nvPr/>
          </p:nvSpPr>
          <p:spPr>
            <a:xfrm>
              <a:off x="5936389" y="4193012"/>
              <a:ext cx="4824536" cy="107659"/>
            </a:xfrm>
            <a:prstGeom prst="rect">
              <a:avLst/>
            </a:prstGeom>
            <a:solidFill>
              <a:schemeClr val="accent1"/>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等腰三角形 7"/>
            <p:cNvSpPr/>
            <p:nvPr/>
          </p:nvSpPr>
          <p:spPr>
            <a:xfrm rot="16200000">
              <a:off x="10168273" y="3744134"/>
              <a:ext cx="1541765" cy="1005412"/>
            </a:xfrm>
            <a:custGeom>
              <a:avLst/>
              <a:gdLst/>
              <a:ahLst/>
              <a:cxnLst/>
              <a:rect l="l" t="t" r="r" b="b"/>
              <a:pathLst>
                <a:path w="1541765" h="1005412">
                  <a:moveTo>
                    <a:pt x="1541765" y="1005412"/>
                  </a:moveTo>
                  <a:lnTo>
                    <a:pt x="0" y="1005412"/>
                  </a:lnTo>
                  <a:lnTo>
                    <a:pt x="670275" y="0"/>
                  </a:lnTo>
                  <a:lnTo>
                    <a:pt x="871491" y="0"/>
                  </a:lnTo>
                  <a:close/>
                </a:path>
              </a:pathLst>
            </a:custGeom>
            <a:solidFill>
              <a:schemeClr val="accent1"/>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矩形 39"/>
            <p:cNvSpPr/>
            <p:nvPr/>
          </p:nvSpPr>
          <p:spPr>
            <a:xfrm>
              <a:off x="6584459" y="3073812"/>
              <a:ext cx="504056" cy="1043763"/>
            </a:xfrm>
            <a:prstGeom prst="rect">
              <a:avLst/>
            </a:prstGeom>
            <a:solidFill>
              <a:schemeClr val="accent2"/>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矩形 40"/>
            <p:cNvSpPr/>
            <p:nvPr/>
          </p:nvSpPr>
          <p:spPr>
            <a:xfrm>
              <a:off x="6584459" y="3895362"/>
              <a:ext cx="504056" cy="222213"/>
            </a:xfrm>
            <a:prstGeom prst="rect">
              <a:avLst/>
            </a:prstGeom>
            <a:solidFill>
              <a:schemeClr val="accent1"/>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矩形 41"/>
            <p:cNvSpPr/>
            <p:nvPr/>
          </p:nvSpPr>
          <p:spPr>
            <a:xfrm>
              <a:off x="7520563" y="2569756"/>
              <a:ext cx="504056" cy="1547819"/>
            </a:xfrm>
            <a:prstGeom prst="rect">
              <a:avLst/>
            </a:prstGeom>
            <a:solidFill>
              <a:schemeClr val="accent3"/>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矩形 42"/>
            <p:cNvSpPr/>
            <p:nvPr/>
          </p:nvSpPr>
          <p:spPr>
            <a:xfrm>
              <a:off x="7520563" y="3500661"/>
              <a:ext cx="504056" cy="616914"/>
            </a:xfrm>
            <a:prstGeom prst="rect">
              <a:avLst/>
            </a:prstGeom>
            <a:solidFill>
              <a:schemeClr val="accent1"/>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矩形 43"/>
            <p:cNvSpPr/>
            <p:nvPr/>
          </p:nvSpPr>
          <p:spPr>
            <a:xfrm>
              <a:off x="8462389" y="2040999"/>
              <a:ext cx="504056" cy="2076576"/>
            </a:xfrm>
            <a:prstGeom prst="rect">
              <a:avLst/>
            </a:prstGeom>
            <a:solidFill>
              <a:schemeClr val="accent4"/>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矩形 44"/>
            <p:cNvSpPr/>
            <p:nvPr/>
          </p:nvSpPr>
          <p:spPr>
            <a:xfrm>
              <a:off x="8462390" y="3071063"/>
              <a:ext cx="504056" cy="1046512"/>
            </a:xfrm>
            <a:prstGeom prst="rect">
              <a:avLst/>
            </a:prstGeom>
            <a:solidFill>
              <a:schemeClr val="accent1"/>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矩形 45"/>
            <p:cNvSpPr/>
            <p:nvPr/>
          </p:nvSpPr>
          <p:spPr>
            <a:xfrm>
              <a:off x="9464779" y="1608950"/>
              <a:ext cx="504056" cy="2508625"/>
            </a:xfrm>
            <a:prstGeom prst="rect">
              <a:avLst/>
            </a:prstGeom>
            <a:solidFill>
              <a:schemeClr val="accent5"/>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矩形 46"/>
            <p:cNvSpPr/>
            <p:nvPr/>
          </p:nvSpPr>
          <p:spPr>
            <a:xfrm>
              <a:off x="9464779" y="2536828"/>
              <a:ext cx="504056" cy="1580747"/>
            </a:xfrm>
            <a:prstGeom prst="rect">
              <a:avLst/>
            </a:prstGeom>
            <a:solidFill>
              <a:schemeClr val="accent1"/>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任意多边形 47"/>
            <p:cNvSpPr/>
            <p:nvPr/>
          </p:nvSpPr>
          <p:spPr>
            <a:xfrm>
              <a:off x="6809773" y="4323154"/>
              <a:ext cx="248195" cy="640080"/>
            </a:xfrm>
            <a:custGeom>
              <a:avLst/>
              <a:gdLst>
                <a:gd name="connsiteX0" fmla="*/ 0 w 248195"/>
                <a:gd name="connsiteY0" fmla="*/ 0 h 640080"/>
                <a:gd name="connsiteX1" fmla="*/ 0 w 248195"/>
                <a:gd name="connsiteY1" fmla="*/ 391885 h 640080"/>
                <a:gd name="connsiteX2" fmla="*/ 248195 w 248195"/>
                <a:gd name="connsiteY2" fmla="*/ 640080 h 640080"/>
              </a:gdLst>
              <a:ahLst/>
              <a:cxnLst>
                <a:cxn ang="0">
                  <a:pos x="connsiteX0" y="connsiteY0"/>
                </a:cxn>
                <a:cxn ang="0">
                  <a:pos x="connsiteX1" y="connsiteY1"/>
                </a:cxn>
                <a:cxn ang="0">
                  <a:pos x="connsiteX2" y="connsiteY2"/>
                </a:cxn>
              </a:cxnLst>
              <a:rect l="l" t="t" r="r" b="b"/>
              <a:pathLst>
                <a:path w="248195" h="640080">
                  <a:moveTo>
                    <a:pt x="0" y="0"/>
                  </a:moveTo>
                  <a:lnTo>
                    <a:pt x="0" y="391885"/>
                  </a:lnTo>
                  <a:lnTo>
                    <a:pt x="248195" y="640080"/>
                  </a:lnTo>
                </a:path>
              </a:pathLst>
            </a:custGeom>
            <a:noFill/>
            <a:ln w="9525" cap="flat" cmpd="sng" algn="ctr">
              <a:solidFill>
                <a:schemeClr val="bg1">
                  <a:lumMod val="65000"/>
                </a:schemeClr>
              </a:solidFill>
              <a:prstDash val="solid"/>
            </a:ln>
            <a:effectLst/>
          </p:spPr>
          <p:txBody>
            <a:bodyPr rtlCol="0" anchor="ct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flipH="1">
              <a:off x="6474455" y="2608834"/>
              <a:ext cx="758076" cy="41424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11285">
                <a:lnSpc>
                  <a:spcPct val="120000"/>
                </a:lnSpc>
                <a:defRPr/>
              </a:pPr>
              <a:r>
                <a:rPr lang="en-US" altLang="zh-CN" sz="1000" dirty="0">
                  <a:solidFill>
                    <a:schemeClr val="accent2"/>
                  </a:solidFill>
                  <a:latin typeface="Arial" panose="020B0604020202020204" pitchFamily="34" charset="0"/>
                  <a:cs typeface="+mn-ea"/>
                  <a:sym typeface="Arial" panose="020B0604020202020204" pitchFamily="34" charset="0"/>
                </a:rPr>
                <a:t>10%</a:t>
              </a:r>
              <a:endParaRPr lang="zh-CN" altLang="en-US" sz="1000" dirty="0">
                <a:solidFill>
                  <a:schemeClr val="accent2"/>
                </a:solidFill>
                <a:latin typeface="Arial" panose="020B0604020202020204" pitchFamily="34" charset="0"/>
                <a:cs typeface="+mn-ea"/>
                <a:sym typeface="Arial" panose="020B0604020202020204" pitchFamily="34" charset="0"/>
              </a:endParaRPr>
            </a:p>
          </p:txBody>
        </p:sp>
        <p:sp>
          <p:nvSpPr>
            <p:cNvPr id="20" name="TextBox 19"/>
            <p:cNvSpPr txBox="1"/>
            <p:nvPr/>
          </p:nvSpPr>
          <p:spPr>
            <a:xfrm flipH="1">
              <a:off x="7393554" y="2104779"/>
              <a:ext cx="758076" cy="41424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11285">
                <a:lnSpc>
                  <a:spcPct val="120000"/>
                </a:lnSpc>
                <a:defRPr/>
              </a:pPr>
              <a:r>
                <a:rPr lang="en-US" altLang="zh-CN" sz="1000" dirty="0">
                  <a:solidFill>
                    <a:schemeClr val="accent3"/>
                  </a:solidFill>
                  <a:latin typeface="Arial" panose="020B0604020202020204" pitchFamily="34" charset="0"/>
                  <a:cs typeface="+mn-ea"/>
                  <a:sym typeface="Arial" panose="020B0604020202020204" pitchFamily="34" charset="0"/>
                </a:rPr>
                <a:t>20%</a:t>
              </a:r>
              <a:endParaRPr lang="zh-CN" altLang="en-US" sz="1000" dirty="0">
                <a:solidFill>
                  <a:schemeClr val="accent3"/>
                </a:solidFill>
                <a:latin typeface="Arial" panose="020B0604020202020204" pitchFamily="34" charset="0"/>
                <a:cs typeface="+mn-ea"/>
                <a:sym typeface="Arial" panose="020B0604020202020204" pitchFamily="34" charset="0"/>
              </a:endParaRPr>
            </a:p>
          </p:txBody>
        </p:sp>
        <p:sp>
          <p:nvSpPr>
            <p:cNvPr id="21" name="TextBox 20"/>
            <p:cNvSpPr txBox="1"/>
            <p:nvPr/>
          </p:nvSpPr>
          <p:spPr>
            <a:xfrm flipH="1">
              <a:off x="8374783" y="1678631"/>
              <a:ext cx="758076" cy="41424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11285">
                <a:lnSpc>
                  <a:spcPct val="120000"/>
                </a:lnSpc>
                <a:defRPr/>
              </a:pPr>
              <a:r>
                <a:rPr lang="en-US" altLang="zh-CN" sz="1000" dirty="0">
                  <a:solidFill>
                    <a:schemeClr val="accent4"/>
                  </a:solidFill>
                  <a:latin typeface="Arial" panose="020B0604020202020204" pitchFamily="34" charset="0"/>
                  <a:cs typeface="+mn-ea"/>
                  <a:sym typeface="Arial" panose="020B0604020202020204" pitchFamily="34" charset="0"/>
                </a:rPr>
                <a:t>50%</a:t>
              </a:r>
              <a:endParaRPr lang="zh-CN" altLang="en-US" sz="1000" dirty="0">
                <a:solidFill>
                  <a:schemeClr val="accent4"/>
                </a:solidFill>
                <a:latin typeface="Arial" panose="020B0604020202020204" pitchFamily="34" charset="0"/>
                <a:cs typeface="+mn-ea"/>
                <a:sym typeface="Arial" panose="020B0604020202020204" pitchFamily="34" charset="0"/>
              </a:endParaRPr>
            </a:p>
          </p:txBody>
        </p:sp>
        <p:sp>
          <p:nvSpPr>
            <p:cNvPr id="22" name="TextBox 21"/>
            <p:cNvSpPr txBox="1"/>
            <p:nvPr/>
          </p:nvSpPr>
          <p:spPr>
            <a:xfrm flipH="1">
              <a:off x="9367560" y="1234493"/>
              <a:ext cx="758076" cy="41424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11285">
                <a:lnSpc>
                  <a:spcPct val="120000"/>
                </a:lnSpc>
                <a:defRPr/>
              </a:pPr>
              <a:r>
                <a:rPr lang="en-US" altLang="zh-CN" sz="1000" dirty="0">
                  <a:solidFill>
                    <a:schemeClr val="accent5"/>
                  </a:solidFill>
                  <a:latin typeface="Arial" panose="020B0604020202020204" pitchFamily="34" charset="0"/>
                  <a:cs typeface="+mn-ea"/>
                  <a:sym typeface="Arial" panose="020B0604020202020204" pitchFamily="34" charset="0"/>
                </a:rPr>
                <a:t>70%</a:t>
              </a:r>
              <a:endParaRPr lang="zh-CN" altLang="en-US" sz="1000" dirty="0">
                <a:solidFill>
                  <a:schemeClr val="accent5"/>
                </a:solidFill>
                <a:latin typeface="Arial" panose="020B0604020202020204" pitchFamily="34" charset="0"/>
                <a:cs typeface="+mn-ea"/>
                <a:sym typeface="Arial" panose="020B0604020202020204" pitchFamily="34" charset="0"/>
              </a:endParaRPr>
            </a:p>
          </p:txBody>
        </p:sp>
        <p:sp>
          <p:nvSpPr>
            <p:cNvPr id="23" name="TextBox 22"/>
            <p:cNvSpPr txBox="1"/>
            <p:nvPr/>
          </p:nvSpPr>
          <p:spPr>
            <a:xfrm rot="2514057" flipH="1">
              <a:off x="6847637" y="5320360"/>
              <a:ext cx="1657783" cy="41424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11285">
                <a:lnSpc>
                  <a:spcPct val="120000"/>
                </a:lnSpc>
                <a:defRPr/>
              </a:pPr>
              <a:r>
                <a:rPr lang="zh-CN" altLang="en-US" sz="1000" dirty="0">
                  <a:solidFill>
                    <a:schemeClr val="accent2"/>
                  </a:solidFill>
                  <a:latin typeface="Arial" panose="020B0604020202020204" pitchFamily="34" charset="0"/>
                  <a:cs typeface="+mn-ea"/>
                  <a:sym typeface="Arial" panose="020B0604020202020204" pitchFamily="34" charset="0"/>
                </a:rPr>
                <a:t>请替换文字内容</a:t>
              </a:r>
            </a:p>
          </p:txBody>
        </p:sp>
        <p:sp>
          <p:nvSpPr>
            <p:cNvPr id="25" name="任意多边形 54"/>
            <p:cNvSpPr/>
            <p:nvPr/>
          </p:nvSpPr>
          <p:spPr>
            <a:xfrm>
              <a:off x="7738904" y="4323154"/>
              <a:ext cx="248195" cy="640080"/>
            </a:xfrm>
            <a:custGeom>
              <a:avLst/>
              <a:gdLst>
                <a:gd name="connsiteX0" fmla="*/ 0 w 248195"/>
                <a:gd name="connsiteY0" fmla="*/ 0 h 640080"/>
                <a:gd name="connsiteX1" fmla="*/ 0 w 248195"/>
                <a:gd name="connsiteY1" fmla="*/ 391885 h 640080"/>
                <a:gd name="connsiteX2" fmla="*/ 248195 w 248195"/>
                <a:gd name="connsiteY2" fmla="*/ 640080 h 640080"/>
              </a:gdLst>
              <a:ahLst/>
              <a:cxnLst>
                <a:cxn ang="0">
                  <a:pos x="connsiteX0" y="connsiteY0"/>
                </a:cxn>
                <a:cxn ang="0">
                  <a:pos x="connsiteX1" y="connsiteY1"/>
                </a:cxn>
                <a:cxn ang="0">
                  <a:pos x="connsiteX2" y="connsiteY2"/>
                </a:cxn>
              </a:cxnLst>
              <a:rect l="l" t="t" r="r" b="b"/>
              <a:pathLst>
                <a:path w="248195" h="640080">
                  <a:moveTo>
                    <a:pt x="0" y="0"/>
                  </a:moveTo>
                  <a:lnTo>
                    <a:pt x="0" y="391885"/>
                  </a:lnTo>
                  <a:lnTo>
                    <a:pt x="248195" y="640080"/>
                  </a:lnTo>
                </a:path>
              </a:pathLst>
            </a:custGeom>
            <a:noFill/>
            <a:ln w="9525" cap="flat" cmpd="sng" algn="ctr">
              <a:solidFill>
                <a:schemeClr val="bg1">
                  <a:lumMod val="65000"/>
                </a:schemeClr>
              </a:solidFill>
              <a:prstDash val="solid"/>
            </a:ln>
            <a:effectLst/>
          </p:spPr>
          <p:txBody>
            <a:bodyPr rtlCol="0" anchor="ct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rot="2514057" flipH="1">
              <a:off x="7776769" y="5320360"/>
              <a:ext cx="1657783" cy="41424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11285">
                <a:lnSpc>
                  <a:spcPct val="120000"/>
                </a:lnSpc>
                <a:defRPr/>
              </a:pPr>
              <a:r>
                <a:rPr lang="zh-CN" altLang="en-US" sz="1000" dirty="0">
                  <a:solidFill>
                    <a:schemeClr val="accent3"/>
                  </a:solidFill>
                  <a:latin typeface="Arial" panose="020B0604020202020204" pitchFamily="34" charset="0"/>
                  <a:cs typeface="+mn-ea"/>
                  <a:sym typeface="Arial" panose="020B0604020202020204" pitchFamily="34" charset="0"/>
                </a:rPr>
                <a:t>请替换文字内容</a:t>
              </a:r>
            </a:p>
          </p:txBody>
        </p:sp>
        <p:sp>
          <p:nvSpPr>
            <p:cNvPr id="28" name="任意多边形 57"/>
            <p:cNvSpPr/>
            <p:nvPr/>
          </p:nvSpPr>
          <p:spPr>
            <a:xfrm>
              <a:off x="8668035" y="4323154"/>
              <a:ext cx="248195" cy="640080"/>
            </a:xfrm>
            <a:custGeom>
              <a:avLst/>
              <a:gdLst>
                <a:gd name="connsiteX0" fmla="*/ 0 w 248195"/>
                <a:gd name="connsiteY0" fmla="*/ 0 h 640080"/>
                <a:gd name="connsiteX1" fmla="*/ 0 w 248195"/>
                <a:gd name="connsiteY1" fmla="*/ 391885 h 640080"/>
                <a:gd name="connsiteX2" fmla="*/ 248195 w 248195"/>
                <a:gd name="connsiteY2" fmla="*/ 640080 h 640080"/>
              </a:gdLst>
              <a:ahLst/>
              <a:cxnLst>
                <a:cxn ang="0">
                  <a:pos x="connsiteX0" y="connsiteY0"/>
                </a:cxn>
                <a:cxn ang="0">
                  <a:pos x="connsiteX1" y="connsiteY1"/>
                </a:cxn>
                <a:cxn ang="0">
                  <a:pos x="connsiteX2" y="connsiteY2"/>
                </a:cxn>
              </a:cxnLst>
              <a:rect l="l" t="t" r="r" b="b"/>
              <a:pathLst>
                <a:path w="248195" h="640080">
                  <a:moveTo>
                    <a:pt x="0" y="0"/>
                  </a:moveTo>
                  <a:lnTo>
                    <a:pt x="0" y="391885"/>
                  </a:lnTo>
                  <a:lnTo>
                    <a:pt x="248195" y="640080"/>
                  </a:lnTo>
                </a:path>
              </a:pathLst>
            </a:custGeom>
            <a:noFill/>
            <a:ln w="9525" cap="flat" cmpd="sng" algn="ctr">
              <a:solidFill>
                <a:schemeClr val="bg1">
                  <a:lumMod val="65000"/>
                </a:schemeClr>
              </a:solidFill>
              <a:prstDash val="solid"/>
            </a:ln>
            <a:effectLst/>
          </p:spPr>
          <p:txBody>
            <a:bodyPr rtlCol="0" anchor="ct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TextBox 28"/>
            <p:cNvSpPr txBox="1"/>
            <p:nvPr/>
          </p:nvSpPr>
          <p:spPr>
            <a:xfrm rot="2514057" flipH="1">
              <a:off x="8705900" y="5320360"/>
              <a:ext cx="1657783" cy="41424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11285">
                <a:lnSpc>
                  <a:spcPct val="120000"/>
                </a:lnSpc>
                <a:defRPr/>
              </a:pPr>
              <a:r>
                <a:rPr lang="zh-CN" altLang="en-US" sz="1000" dirty="0">
                  <a:solidFill>
                    <a:schemeClr val="accent4"/>
                  </a:solidFill>
                  <a:latin typeface="Arial" panose="020B0604020202020204" pitchFamily="34" charset="0"/>
                  <a:cs typeface="+mn-ea"/>
                  <a:sym typeface="Arial" panose="020B0604020202020204" pitchFamily="34" charset="0"/>
                </a:rPr>
                <a:t>请替换文字内容</a:t>
              </a:r>
            </a:p>
          </p:txBody>
        </p:sp>
        <p:sp>
          <p:nvSpPr>
            <p:cNvPr id="31" name="任意多边形 60"/>
            <p:cNvSpPr/>
            <p:nvPr/>
          </p:nvSpPr>
          <p:spPr>
            <a:xfrm>
              <a:off x="9597166" y="4323154"/>
              <a:ext cx="248195" cy="640080"/>
            </a:xfrm>
            <a:custGeom>
              <a:avLst/>
              <a:gdLst>
                <a:gd name="connsiteX0" fmla="*/ 0 w 248195"/>
                <a:gd name="connsiteY0" fmla="*/ 0 h 640080"/>
                <a:gd name="connsiteX1" fmla="*/ 0 w 248195"/>
                <a:gd name="connsiteY1" fmla="*/ 391885 h 640080"/>
                <a:gd name="connsiteX2" fmla="*/ 248195 w 248195"/>
                <a:gd name="connsiteY2" fmla="*/ 640080 h 640080"/>
              </a:gdLst>
              <a:ahLst/>
              <a:cxnLst>
                <a:cxn ang="0">
                  <a:pos x="connsiteX0" y="connsiteY0"/>
                </a:cxn>
                <a:cxn ang="0">
                  <a:pos x="connsiteX1" y="connsiteY1"/>
                </a:cxn>
                <a:cxn ang="0">
                  <a:pos x="connsiteX2" y="connsiteY2"/>
                </a:cxn>
              </a:cxnLst>
              <a:rect l="l" t="t" r="r" b="b"/>
              <a:pathLst>
                <a:path w="248195" h="640080">
                  <a:moveTo>
                    <a:pt x="0" y="0"/>
                  </a:moveTo>
                  <a:lnTo>
                    <a:pt x="0" y="391885"/>
                  </a:lnTo>
                  <a:lnTo>
                    <a:pt x="248195" y="640080"/>
                  </a:lnTo>
                </a:path>
              </a:pathLst>
            </a:custGeom>
            <a:noFill/>
            <a:ln w="9525" cap="flat" cmpd="sng" algn="ctr">
              <a:solidFill>
                <a:schemeClr val="bg1">
                  <a:lumMod val="65000"/>
                </a:schemeClr>
              </a:solidFill>
              <a:prstDash val="solid"/>
            </a:ln>
            <a:effectLst/>
          </p:spPr>
          <p:txBody>
            <a:bodyPr rtlCol="0" anchor="ct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rot="2514057" flipH="1">
              <a:off x="9635031" y="5320360"/>
              <a:ext cx="1657783" cy="414242"/>
            </a:xfrm>
            <a:prstGeom prst="rect">
              <a:avLst/>
            </a:prstGeom>
            <a:noFill/>
          </p:spPr>
          <p:txBody>
            <a:bodyPr wrap="square" rtlCol="0">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algn="ctr" defTabSz="611285">
                <a:lnSpc>
                  <a:spcPct val="120000"/>
                </a:lnSpc>
                <a:defRPr/>
              </a:pPr>
              <a:r>
                <a:rPr lang="zh-CN" altLang="en-US" sz="1000" dirty="0">
                  <a:solidFill>
                    <a:schemeClr val="accent5"/>
                  </a:solidFill>
                  <a:latin typeface="Arial" panose="020B0604020202020204" pitchFamily="34" charset="0"/>
                  <a:cs typeface="+mn-ea"/>
                  <a:sym typeface="Arial" panose="020B0604020202020204" pitchFamily="34" charset="0"/>
                </a:rPr>
                <a:t>请替换文字内容</a:t>
              </a:r>
            </a:p>
          </p:txBody>
        </p:sp>
        <p:sp>
          <p:nvSpPr>
            <p:cNvPr id="33" name="椭圆 62"/>
            <p:cNvSpPr/>
            <p:nvPr/>
          </p:nvSpPr>
          <p:spPr>
            <a:xfrm>
              <a:off x="5504339" y="3832972"/>
              <a:ext cx="65831" cy="65831"/>
            </a:xfrm>
            <a:prstGeom prst="ellipse">
              <a:avLst/>
            </a:prstGeom>
            <a:solidFill>
              <a:sysClr val="window" lastClr="FFFFFF"/>
            </a:solidFill>
            <a:ln w="25400" cap="flat" cmpd="sng" algn="ctr">
              <a:noFill/>
              <a:prstDash val="solid"/>
            </a:ln>
            <a:effectLst/>
          </p:spPr>
          <p:txBody>
            <a:bodyPr rot="0" spcFirstLastPara="0" vertOverflow="overflow" horzOverflow="overflow" vert="horz" wrap="square" lIns="85954" tIns="42977" rIns="85954" bIns="42977" numCol="1" spcCol="0" rtlCol="0" fromWordArt="0" anchor="ctr" anchorCtr="0" forceAA="0" compatLnSpc="1">
              <a:prstTxWarp prst="textNoShape">
                <a:avLst/>
              </a:prstTxWarp>
              <a:noAutofit/>
            </a:bodyPr>
            <a:lstStyle/>
            <a:p>
              <a:pPr algn="ctr" defTabSz="611285">
                <a:lnSpc>
                  <a:spcPct val="120000"/>
                </a:lnSpc>
                <a:defRPr/>
              </a:pPr>
              <a:endParaRPr lang="en-US" sz="1000" kern="0" dirty="0">
                <a:solidFill>
                  <a:sysClr val="window" lastClr="FFFFFF"/>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7" name="TextBox 36"/>
          <p:cNvSpPr txBox="1"/>
          <p:nvPr/>
        </p:nvSpPr>
        <p:spPr>
          <a:xfrm>
            <a:off x="1063369" y="1800121"/>
            <a:ext cx="897682" cy="184666"/>
          </a:xfrm>
          <a:prstGeom prst="rect">
            <a:avLst/>
          </a:prstGeom>
          <a:noFill/>
        </p:spPr>
        <p:txBody>
          <a:bodyPr wrap="none" lIns="0" tIns="0" rIns="0" bIns="0" rtlCol="0">
            <a:spAutoFit/>
          </a:bodyPr>
          <a:lstStyle/>
          <a:p>
            <a:pP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37"/>
          <p:cNvSpPr txBox="1"/>
          <p:nvPr/>
        </p:nvSpPr>
        <p:spPr>
          <a:xfrm>
            <a:off x="1061704" y="1894124"/>
            <a:ext cx="719749" cy="517065"/>
          </a:xfrm>
          <a:prstGeom prst="rect">
            <a:avLst/>
          </a:prstGeom>
          <a:noFill/>
        </p:spPr>
        <p:txBody>
          <a:bodyPr wrap="none" lIns="0" tIns="0" rIns="0" bIns="0" rtlCol="0">
            <a:spAutoFit/>
          </a:bodyPr>
          <a:lstStyle/>
          <a:p>
            <a:pPr algn="just">
              <a:lnSpc>
                <a:spcPct val="120000"/>
              </a:lnSpc>
            </a:pPr>
            <a:r>
              <a:rPr lang="en-US" sz="2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85%</a:t>
            </a:r>
            <a:endParaRPr lang="en-GB" sz="2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Rectangle 38"/>
          <p:cNvSpPr/>
          <p:nvPr/>
        </p:nvSpPr>
        <p:spPr>
          <a:xfrm>
            <a:off x="1063370" y="2449504"/>
            <a:ext cx="2187942" cy="664797"/>
          </a:xfrm>
          <a:prstGeom prst="rect">
            <a:avLst/>
          </a:prstGeom>
        </p:spPr>
        <p:txBody>
          <a:bodyPr wrap="square" lIns="0" tIns="0" rIns="0" bIns="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Rectangle 39"/>
          <p:cNvSpPr/>
          <p:nvPr/>
        </p:nvSpPr>
        <p:spPr>
          <a:xfrm>
            <a:off x="1779786" y="1964377"/>
            <a:ext cx="1471525" cy="332399"/>
          </a:xfrm>
          <a:prstGeom prst="rect">
            <a:avLst/>
          </a:prstGeom>
        </p:spPr>
        <p:txBody>
          <a:bodyPr wrap="square" lIns="0" tIns="0" rIns="0" bIns="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0"/>
          <p:cNvSpPr/>
          <p:nvPr/>
        </p:nvSpPr>
        <p:spPr>
          <a:xfrm>
            <a:off x="1063370" y="3325603"/>
            <a:ext cx="2187942" cy="443198"/>
          </a:xfrm>
          <a:prstGeom prst="rect">
            <a:avLst/>
          </a:prstGeom>
        </p:spPr>
        <p:txBody>
          <a:bodyPr wrap="square" lIns="0" tIns="0" rIns="0" bIns="0">
            <a:spAutoFit/>
          </a:bodyPr>
          <a:lstStyle/>
          <a:p>
            <a:pPr algn="just">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6"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427989489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fill="hold"/>
                                        <p:tgtEl>
                                          <p:spTgt spid="34"/>
                                        </p:tgtEl>
                                        <p:attrNameLst>
                                          <p:attrName>ppt_x</p:attrName>
                                        </p:attrNameLst>
                                      </p:cBhvr>
                                      <p:tavLst>
                                        <p:tav tm="0">
                                          <p:val>
                                            <p:strVal val="1+#ppt_w/2"/>
                                          </p:val>
                                        </p:tav>
                                        <p:tav tm="100000">
                                          <p:val>
                                            <p:strVal val="#ppt_x"/>
                                          </p:val>
                                        </p:tav>
                                      </p:tavLst>
                                    </p:anim>
                                    <p:anim calcmode="lin" valueType="num">
                                      <p:cBhvr additive="base">
                                        <p:cTn id="8" dur="500" fill="hold"/>
                                        <p:tgtEl>
                                          <p:spTgt spid="3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37"/>
                                        </p:tgtEl>
                                        <p:attrNameLst>
                                          <p:attrName>style.visibility</p:attrName>
                                        </p:attrNameLst>
                                      </p:cBhvr>
                                      <p:to>
                                        <p:strVal val="visible"/>
                                      </p:to>
                                    </p:set>
                                    <p:animEffect transition="in" filter="wipe(left)">
                                      <p:cBhvr>
                                        <p:cTn id="12" dur="500"/>
                                        <p:tgtEl>
                                          <p:spTgt spid="37"/>
                                        </p:tgtEl>
                                      </p:cBhvr>
                                    </p:animEffect>
                                  </p:childTnLst>
                                </p:cTn>
                              </p:par>
                            </p:childTnLst>
                          </p:cTn>
                        </p:par>
                        <p:par>
                          <p:cTn id="13" fill="hold">
                            <p:stCondLst>
                              <p:cond delay="1000"/>
                            </p:stCondLst>
                            <p:childTnLst>
                              <p:par>
                                <p:cTn id="14" presetID="10" presetClass="entr" presetSubtype="0" fill="hold" grpId="0" nodeType="afterEffect">
                                  <p:stCondLst>
                                    <p:cond delay="0"/>
                                  </p:stCondLst>
                                  <p:childTnLst>
                                    <p:set>
                                      <p:cBhvr>
                                        <p:cTn id="15" dur="1" fill="hold">
                                          <p:stCondLst>
                                            <p:cond delay="0"/>
                                          </p:stCondLst>
                                        </p:cTn>
                                        <p:tgtEl>
                                          <p:spTgt spid="38"/>
                                        </p:tgtEl>
                                        <p:attrNameLst>
                                          <p:attrName>style.visibility</p:attrName>
                                        </p:attrNameLst>
                                      </p:cBhvr>
                                      <p:to>
                                        <p:strVal val="visible"/>
                                      </p:to>
                                    </p:set>
                                    <p:animEffect transition="in" filter="fade">
                                      <p:cBhvr>
                                        <p:cTn id="16" dur="500"/>
                                        <p:tgtEl>
                                          <p:spTgt spid="38"/>
                                        </p:tgtEl>
                                      </p:cBhvr>
                                    </p:animEffect>
                                  </p:childTnLst>
                                </p:cTn>
                              </p:par>
                            </p:childTnLst>
                          </p:cTn>
                        </p:par>
                        <p:par>
                          <p:cTn id="17" fill="hold">
                            <p:stCondLst>
                              <p:cond delay="1500"/>
                            </p:stCondLst>
                            <p:childTnLst>
                              <p:par>
                                <p:cTn id="18" presetID="22" presetClass="entr" presetSubtype="8" fill="hold" grpId="0" nodeType="afterEffect">
                                  <p:stCondLst>
                                    <p:cond delay="0"/>
                                  </p:stCondLst>
                                  <p:childTnLst>
                                    <p:set>
                                      <p:cBhvr>
                                        <p:cTn id="19" dur="1" fill="hold">
                                          <p:stCondLst>
                                            <p:cond delay="0"/>
                                          </p:stCondLst>
                                        </p:cTn>
                                        <p:tgtEl>
                                          <p:spTgt spid="40"/>
                                        </p:tgtEl>
                                        <p:attrNameLst>
                                          <p:attrName>style.visibility</p:attrName>
                                        </p:attrNameLst>
                                      </p:cBhvr>
                                      <p:to>
                                        <p:strVal val="visible"/>
                                      </p:to>
                                    </p:set>
                                    <p:animEffect transition="in" filter="wipe(left)">
                                      <p:cBhvr>
                                        <p:cTn id="20" dur="500"/>
                                        <p:tgtEl>
                                          <p:spTgt spid="40"/>
                                        </p:tgtEl>
                                      </p:cBhvr>
                                    </p:animEffect>
                                  </p:childTnLst>
                                </p:cTn>
                              </p:par>
                            </p:childTnLst>
                          </p:cTn>
                        </p:par>
                        <p:par>
                          <p:cTn id="21" fill="hold">
                            <p:stCondLst>
                              <p:cond delay="2000"/>
                            </p:stCondLst>
                            <p:childTnLst>
                              <p:par>
                                <p:cTn id="22" presetID="22" presetClass="entr" presetSubtype="8" fill="hold" grpId="0" nodeType="afterEffect">
                                  <p:stCondLst>
                                    <p:cond delay="0"/>
                                  </p:stCondLst>
                                  <p:childTnLst>
                                    <p:set>
                                      <p:cBhvr>
                                        <p:cTn id="23" dur="1" fill="hold">
                                          <p:stCondLst>
                                            <p:cond delay="0"/>
                                          </p:stCondLst>
                                        </p:cTn>
                                        <p:tgtEl>
                                          <p:spTgt spid="39"/>
                                        </p:tgtEl>
                                        <p:attrNameLst>
                                          <p:attrName>style.visibility</p:attrName>
                                        </p:attrNameLst>
                                      </p:cBhvr>
                                      <p:to>
                                        <p:strVal val="visible"/>
                                      </p:to>
                                    </p:set>
                                    <p:animEffect transition="in" filter="wipe(left)">
                                      <p:cBhvr>
                                        <p:cTn id="24" dur="500"/>
                                        <p:tgtEl>
                                          <p:spTgt spid="39"/>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41"/>
                                        </p:tgtEl>
                                        <p:attrNameLst>
                                          <p:attrName>style.visibility</p:attrName>
                                        </p:attrNameLst>
                                      </p:cBhvr>
                                      <p:to>
                                        <p:strVal val="visible"/>
                                      </p:to>
                                    </p:set>
                                    <p:animEffect transition="in" filter="wipe(left)">
                                      <p:cBhvr>
                                        <p:cTn id="28"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1051742" y="1620609"/>
            <a:ext cx="2714151" cy="2714666"/>
            <a:chOff x="1596236" y="1916860"/>
            <a:chExt cx="3618636" cy="3618636"/>
          </a:xfrm>
          <a:effectLst/>
        </p:grpSpPr>
        <p:grpSp>
          <p:nvGrpSpPr>
            <p:cNvPr id="4" name="组合 28"/>
            <p:cNvGrpSpPr/>
            <p:nvPr/>
          </p:nvGrpSpPr>
          <p:grpSpPr>
            <a:xfrm rot="19276222">
              <a:off x="1596236" y="1916860"/>
              <a:ext cx="3618636" cy="3618636"/>
              <a:chOff x="356968" y="796740"/>
              <a:chExt cx="2822019" cy="2822019"/>
            </a:xfrm>
          </p:grpSpPr>
          <p:sp>
            <p:nvSpPr>
              <p:cNvPr id="5" name="饼形 33"/>
              <p:cNvSpPr/>
              <p:nvPr/>
            </p:nvSpPr>
            <p:spPr>
              <a:xfrm rot="21042706" flipH="1" flipV="1">
                <a:off x="492166" y="943009"/>
                <a:ext cx="2501891" cy="2526741"/>
              </a:xfrm>
              <a:prstGeom prst="pie">
                <a:avLst>
                  <a:gd name="adj1" fmla="val 11380473"/>
                  <a:gd name="adj2" fmla="val 17324098"/>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饼形 34"/>
              <p:cNvSpPr/>
              <p:nvPr/>
            </p:nvSpPr>
            <p:spPr>
              <a:xfrm rot="3744982" flipH="1">
                <a:off x="460637" y="928018"/>
                <a:ext cx="2516650" cy="2576371"/>
              </a:xfrm>
              <a:prstGeom prst="pie">
                <a:avLst>
                  <a:gd name="adj1" fmla="val 14491545"/>
                  <a:gd name="adj2" fmla="val 18667710"/>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饼形 35"/>
              <p:cNvSpPr/>
              <p:nvPr/>
            </p:nvSpPr>
            <p:spPr>
              <a:xfrm rot="21042706" flipH="1">
                <a:off x="495434" y="949839"/>
                <a:ext cx="2516650" cy="2508067"/>
              </a:xfrm>
              <a:prstGeom prst="pie">
                <a:avLst>
                  <a:gd name="adj1" fmla="val 14294322"/>
                  <a:gd name="adj2" fmla="val 17762499"/>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饼形 36"/>
              <p:cNvSpPr/>
              <p:nvPr/>
            </p:nvSpPr>
            <p:spPr>
              <a:xfrm rot="21042706">
                <a:off x="356968" y="796740"/>
                <a:ext cx="2822019" cy="2822019"/>
              </a:xfrm>
              <a:prstGeom prst="pie">
                <a:avLst>
                  <a:gd name="adj1" fmla="val 5027616"/>
                  <a:gd name="adj2" fmla="val 15181466"/>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zh-CN" alt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9" name="Freeform 11"/>
            <p:cNvSpPr>
              <a:spLocks/>
            </p:cNvSpPr>
            <p:nvPr/>
          </p:nvSpPr>
          <p:spPr bwMode="auto">
            <a:xfrm>
              <a:off x="2884969" y="4040434"/>
              <a:ext cx="356512" cy="640666"/>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1"/>
            </a:solidFill>
            <a:ln>
              <a:noFill/>
            </a:ln>
          </p:spPr>
          <p:txBody>
            <a:bodyPr vert="horz" wrap="square" lIns="96430" tIns="48216" rIns="96430" bIns="48216" numCol="1" anchor="t" anchorCtr="0" compatLnSpc="1">
              <a:prstTxWarp prst="textNoShape">
                <a:avLst/>
              </a:prstTxWarp>
            </a:bodyPr>
            <a:lstStyle/>
            <a:p>
              <a:pPr algn="ctr">
                <a:lnSpc>
                  <a:spcPct val="120000"/>
                </a:lnSpc>
              </a:pPr>
              <a:endParaRPr lang="en-US"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AutoShape 14"/>
            <p:cNvSpPr>
              <a:spLocks/>
            </p:cNvSpPr>
            <p:nvPr/>
          </p:nvSpPr>
          <p:spPr bwMode="auto">
            <a:xfrm>
              <a:off x="4259357" y="3355575"/>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chemeClr val="bg1"/>
            </a:solidFill>
            <a:ln>
              <a:noFill/>
            </a:ln>
          </p:spPr>
          <p:txBody>
            <a:bodyPr lIns="0" tIns="0" rIns="0" bIns="0"/>
            <a:lstStyle/>
            <a:p>
              <a:pPr algn="ctr">
                <a:lnSpc>
                  <a:spcPct val="120000"/>
                </a:lnSpc>
              </a:pPr>
              <a:endParaRPr lang="en-GB"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AutoShape 13"/>
            <p:cNvSpPr>
              <a:spLocks/>
            </p:cNvSpPr>
            <p:nvPr/>
          </p:nvSpPr>
          <p:spPr bwMode="auto">
            <a:xfrm>
              <a:off x="3546424" y="2542702"/>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1"/>
            </a:solidFill>
            <a:ln>
              <a:noFill/>
            </a:ln>
          </p:spPr>
          <p:txBody>
            <a:bodyPr lIns="0" tIns="0" rIns="0" bIns="0"/>
            <a:lstStyle/>
            <a:p>
              <a:pPr algn="ctr">
                <a:lnSpc>
                  <a:spcPct val="120000"/>
                </a:lnSpc>
              </a:pPr>
              <a:endParaRPr lang="en-GB"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 name="Group 11"/>
            <p:cNvGrpSpPr/>
            <p:nvPr/>
          </p:nvGrpSpPr>
          <p:grpSpPr>
            <a:xfrm>
              <a:off x="2571029" y="2542894"/>
              <a:ext cx="358955" cy="332191"/>
              <a:chOff x="1424267" y="1898426"/>
              <a:chExt cx="477770" cy="401951"/>
            </a:xfrm>
            <a:solidFill>
              <a:schemeClr val="bg2"/>
            </a:solidFill>
          </p:grpSpPr>
          <p:sp>
            <p:nvSpPr>
              <p:cNvPr id="13" name="AutoShape 27"/>
              <p:cNvSpPr>
                <a:spLocks/>
              </p:cNvSpPr>
              <p:nvPr/>
            </p:nvSpPr>
            <p:spPr bwMode="auto">
              <a:xfrm>
                <a:off x="1424267" y="1898426"/>
                <a:ext cx="288258" cy="401951"/>
              </a:xfrm>
              <a:custGeom>
                <a:avLst/>
                <a:gdLst>
                  <a:gd name="T0" fmla="*/ 0 w 21594"/>
                  <a:gd name="T1" fmla="*/ 0 h 21481"/>
                  <a:gd name="T2" fmla="*/ 0 w 21594"/>
                  <a:gd name="T3" fmla="*/ 0 h 21481"/>
                  <a:gd name="T4" fmla="*/ 0 w 21594"/>
                  <a:gd name="T5" fmla="*/ 0 h 21481"/>
                  <a:gd name="T6" fmla="*/ 0 w 21594"/>
                  <a:gd name="T7" fmla="*/ 0 h 21481"/>
                  <a:gd name="T8" fmla="*/ 0 w 21594"/>
                  <a:gd name="T9" fmla="*/ 0 h 21481"/>
                  <a:gd name="T10" fmla="*/ 0 w 21594"/>
                  <a:gd name="T11" fmla="*/ 0 h 21481"/>
                  <a:gd name="T12" fmla="*/ 0 w 21594"/>
                  <a:gd name="T13" fmla="*/ 0 h 21481"/>
                  <a:gd name="T14" fmla="*/ 0 w 21594"/>
                  <a:gd name="T15" fmla="*/ 0 h 21481"/>
                  <a:gd name="T16" fmla="*/ 0 w 21594"/>
                  <a:gd name="T17" fmla="*/ 0 h 21481"/>
                  <a:gd name="T18" fmla="*/ 0 w 21594"/>
                  <a:gd name="T19" fmla="*/ 0 h 21481"/>
                  <a:gd name="T20" fmla="*/ 0 w 21594"/>
                  <a:gd name="T21" fmla="*/ 0 h 21481"/>
                  <a:gd name="T22" fmla="*/ 0 w 21594"/>
                  <a:gd name="T23" fmla="*/ 0 h 21481"/>
                  <a:gd name="T24" fmla="*/ 0 w 21594"/>
                  <a:gd name="T25" fmla="*/ 0 h 21481"/>
                  <a:gd name="T26" fmla="*/ 0 w 21594"/>
                  <a:gd name="T27" fmla="*/ 0 h 21481"/>
                  <a:gd name="T28" fmla="*/ 0 w 21594"/>
                  <a:gd name="T29" fmla="*/ 0 h 21481"/>
                  <a:gd name="T30" fmla="*/ 0 w 21594"/>
                  <a:gd name="T31" fmla="*/ 0 h 21481"/>
                  <a:gd name="T32" fmla="*/ 0 w 21594"/>
                  <a:gd name="T33" fmla="*/ 0 h 21481"/>
                  <a:gd name="T34" fmla="*/ 0 w 21594"/>
                  <a:gd name="T35" fmla="*/ 0 h 21481"/>
                  <a:gd name="T36" fmla="*/ 0 w 21594"/>
                  <a:gd name="T37" fmla="*/ 0 h 21481"/>
                  <a:gd name="T38" fmla="*/ 0 w 21594"/>
                  <a:gd name="T39" fmla="*/ 0 h 21481"/>
                  <a:gd name="T40" fmla="*/ 0 w 21594"/>
                  <a:gd name="T41" fmla="*/ 0 h 21481"/>
                  <a:gd name="T42" fmla="*/ 0 w 21594"/>
                  <a:gd name="T43" fmla="*/ 0 h 21481"/>
                  <a:gd name="T44" fmla="*/ 0 w 21594"/>
                  <a:gd name="T45" fmla="*/ 0 h 21481"/>
                  <a:gd name="T46" fmla="*/ 0 w 21594"/>
                  <a:gd name="T47" fmla="*/ 0 h 21481"/>
                  <a:gd name="T48" fmla="*/ 0 w 21594"/>
                  <a:gd name="T49" fmla="*/ 0 h 21481"/>
                  <a:gd name="T50" fmla="*/ 0 w 21594"/>
                  <a:gd name="T51" fmla="*/ 0 h 21481"/>
                  <a:gd name="T52" fmla="*/ 0 w 21594"/>
                  <a:gd name="T53" fmla="*/ 0 h 21481"/>
                  <a:gd name="T54" fmla="*/ 0 w 21594"/>
                  <a:gd name="T55" fmla="*/ 0 h 21481"/>
                  <a:gd name="T56" fmla="*/ 0 w 21594"/>
                  <a:gd name="T57" fmla="*/ 0 h 21481"/>
                  <a:gd name="T58" fmla="*/ 0 w 21594"/>
                  <a:gd name="T59" fmla="*/ 0 h 21481"/>
                  <a:gd name="T60" fmla="*/ 0 w 21594"/>
                  <a:gd name="T61" fmla="*/ 0 h 21481"/>
                  <a:gd name="T62" fmla="*/ 0 w 21594"/>
                  <a:gd name="T63" fmla="*/ 0 h 21481"/>
                  <a:gd name="T64" fmla="*/ 0 w 21594"/>
                  <a:gd name="T65" fmla="*/ 0 h 21481"/>
                  <a:gd name="T66" fmla="*/ 0 w 21594"/>
                  <a:gd name="T67" fmla="*/ 0 h 21481"/>
                  <a:gd name="T68" fmla="*/ 0 w 21594"/>
                  <a:gd name="T69" fmla="*/ 0 h 21481"/>
                  <a:gd name="T70" fmla="*/ 0 w 21594"/>
                  <a:gd name="T71" fmla="*/ 0 h 21481"/>
                  <a:gd name="T72" fmla="*/ 0 w 21594"/>
                  <a:gd name="T73" fmla="*/ 0 h 21481"/>
                  <a:gd name="T74" fmla="*/ 0 w 21594"/>
                  <a:gd name="T75" fmla="*/ 0 h 21481"/>
                  <a:gd name="T76" fmla="*/ 0 w 21594"/>
                  <a:gd name="T77" fmla="*/ 0 h 21481"/>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0" t="0" r="r" b="b"/>
                <a:pathLst>
                  <a:path w="21594" h="21481">
                    <a:moveTo>
                      <a:pt x="5932" y="14439"/>
                    </a:moveTo>
                    <a:cubicBezTo>
                      <a:pt x="5273" y="14717"/>
                      <a:pt x="4486" y="15132"/>
                      <a:pt x="4051" y="15925"/>
                    </a:cubicBezTo>
                    <a:cubicBezTo>
                      <a:pt x="3759" y="16454"/>
                      <a:pt x="3756" y="17150"/>
                      <a:pt x="3978" y="17683"/>
                    </a:cubicBezTo>
                    <a:cubicBezTo>
                      <a:pt x="4608" y="19197"/>
                      <a:pt x="7232" y="20072"/>
                      <a:pt x="9983" y="20234"/>
                    </a:cubicBezTo>
                    <a:cubicBezTo>
                      <a:pt x="12956" y="20410"/>
                      <a:pt x="15960" y="20095"/>
                      <a:pt x="17254" y="18650"/>
                    </a:cubicBezTo>
                    <a:cubicBezTo>
                      <a:pt x="17955" y="17866"/>
                      <a:pt x="17984" y="16727"/>
                      <a:pt x="17290" y="15949"/>
                    </a:cubicBezTo>
                    <a:cubicBezTo>
                      <a:pt x="16475" y="15037"/>
                      <a:pt x="15361" y="14638"/>
                      <a:pt x="14179" y="14068"/>
                    </a:cubicBezTo>
                    <a:cubicBezTo>
                      <a:pt x="13820" y="13894"/>
                      <a:pt x="13466" y="13609"/>
                      <a:pt x="12986" y="13522"/>
                    </a:cubicBezTo>
                    <a:cubicBezTo>
                      <a:pt x="12654" y="13463"/>
                      <a:pt x="11973" y="13511"/>
                      <a:pt x="11611" y="13522"/>
                    </a:cubicBezTo>
                    <a:cubicBezTo>
                      <a:pt x="9250" y="13600"/>
                      <a:pt x="7368" y="13834"/>
                      <a:pt x="5932" y="14439"/>
                    </a:cubicBezTo>
                    <a:close/>
                    <a:moveTo>
                      <a:pt x="6258" y="2650"/>
                    </a:moveTo>
                    <a:cubicBezTo>
                      <a:pt x="5686" y="3797"/>
                      <a:pt x="6129" y="5340"/>
                      <a:pt x="6727" y="6340"/>
                    </a:cubicBezTo>
                    <a:cubicBezTo>
                      <a:pt x="7378" y="7427"/>
                      <a:pt x="8390" y="8316"/>
                      <a:pt x="9622" y="8718"/>
                    </a:cubicBezTo>
                    <a:cubicBezTo>
                      <a:pt x="11602" y="9365"/>
                      <a:pt x="14233" y="8713"/>
                      <a:pt x="15048" y="7554"/>
                    </a:cubicBezTo>
                    <a:cubicBezTo>
                      <a:pt x="15273" y="7233"/>
                      <a:pt x="15376" y="6761"/>
                      <a:pt x="15409" y="6414"/>
                    </a:cubicBezTo>
                    <a:cubicBezTo>
                      <a:pt x="15622" y="4186"/>
                      <a:pt x="13889" y="2022"/>
                      <a:pt x="11935" y="1263"/>
                    </a:cubicBezTo>
                    <a:cubicBezTo>
                      <a:pt x="11340" y="1030"/>
                      <a:pt x="10391" y="902"/>
                      <a:pt x="9513" y="966"/>
                    </a:cubicBezTo>
                    <a:cubicBezTo>
                      <a:pt x="7789" y="1092"/>
                      <a:pt x="6661" y="1840"/>
                      <a:pt x="6258" y="2650"/>
                    </a:cubicBezTo>
                    <a:close/>
                    <a:moveTo>
                      <a:pt x="18845" y="1015"/>
                    </a:moveTo>
                    <a:cubicBezTo>
                      <a:pt x="18029" y="1015"/>
                      <a:pt x="17240" y="1015"/>
                      <a:pt x="16240" y="1015"/>
                    </a:cubicBezTo>
                    <a:cubicBezTo>
                      <a:pt x="17894" y="1951"/>
                      <a:pt x="19363" y="3151"/>
                      <a:pt x="19243" y="5102"/>
                    </a:cubicBezTo>
                    <a:cubicBezTo>
                      <a:pt x="19122" y="7073"/>
                      <a:pt x="17294" y="7867"/>
                      <a:pt x="15625" y="8792"/>
                    </a:cubicBezTo>
                    <a:cubicBezTo>
                      <a:pt x="15241" y="9005"/>
                      <a:pt x="14651" y="9444"/>
                      <a:pt x="14505" y="9708"/>
                    </a:cubicBezTo>
                    <a:cubicBezTo>
                      <a:pt x="13900" y="10800"/>
                      <a:pt x="15517" y="11415"/>
                      <a:pt x="16349" y="11838"/>
                    </a:cubicBezTo>
                    <a:cubicBezTo>
                      <a:pt x="17110" y="12225"/>
                      <a:pt x="17756" y="12561"/>
                      <a:pt x="18339" y="12903"/>
                    </a:cubicBezTo>
                    <a:cubicBezTo>
                      <a:pt x="19569" y="13625"/>
                      <a:pt x="20734" y="14550"/>
                      <a:pt x="20726" y="16148"/>
                    </a:cubicBezTo>
                    <a:cubicBezTo>
                      <a:pt x="20718" y="17893"/>
                      <a:pt x="19252" y="19109"/>
                      <a:pt x="17615" y="19913"/>
                    </a:cubicBezTo>
                    <a:cubicBezTo>
                      <a:pt x="15973" y="20718"/>
                      <a:pt x="13608" y="21273"/>
                      <a:pt x="11213" y="21423"/>
                    </a:cubicBezTo>
                    <a:cubicBezTo>
                      <a:pt x="8407" y="21600"/>
                      <a:pt x="5762" y="21374"/>
                      <a:pt x="3725" y="20755"/>
                    </a:cubicBezTo>
                    <a:cubicBezTo>
                      <a:pt x="1883" y="20194"/>
                      <a:pt x="-6" y="19159"/>
                      <a:pt x="0" y="17436"/>
                    </a:cubicBezTo>
                    <a:cubicBezTo>
                      <a:pt x="3" y="16550"/>
                      <a:pt x="593" y="15684"/>
                      <a:pt x="1265" y="15132"/>
                    </a:cubicBezTo>
                    <a:cubicBezTo>
                      <a:pt x="3418" y="13366"/>
                      <a:pt x="7108" y="12934"/>
                      <a:pt x="11575" y="12705"/>
                    </a:cubicBezTo>
                    <a:cubicBezTo>
                      <a:pt x="11335" y="12383"/>
                      <a:pt x="10683" y="11999"/>
                      <a:pt x="10453" y="11516"/>
                    </a:cubicBezTo>
                    <a:cubicBezTo>
                      <a:pt x="10158" y="10897"/>
                      <a:pt x="10341" y="10209"/>
                      <a:pt x="10742" y="9708"/>
                    </a:cubicBezTo>
                    <a:cubicBezTo>
                      <a:pt x="7884" y="9960"/>
                      <a:pt x="5600" y="9393"/>
                      <a:pt x="4086" y="8396"/>
                    </a:cubicBezTo>
                    <a:cubicBezTo>
                      <a:pt x="2796" y="7544"/>
                      <a:pt x="1798" y="6101"/>
                      <a:pt x="2314" y="4433"/>
                    </a:cubicBezTo>
                    <a:cubicBezTo>
                      <a:pt x="2755" y="3007"/>
                      <a:pt x="3989" y="1978"/>
                      <a:pt x="5534" y="1263"/>
                    </a:cubicBezTo>
                    <a:cubicBezTo>
                      <a:pt x="7148" y="516"/>
                      <a:pt x="9116" y="0"/>
                      <a:pt x="11684" y="0"/>
                    </a:cubicBezTo>
                    <a:cubicBezTo>
                      <a:pt x="14848" y="0"/>
                      <a:pt x="18228" y="0"/>
                      <a:pt x="21594" y="0"/>
                    </a:cubicBezTo>
                  </a:path>
                </a:pathLst>
              </a:custGeom>
              <a:solidFill>
                <a:schemeClr val="bg1"/>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gn="ctr">
                  <a:lnSpc>
                    <a:spcPct val="120000"/>
                  </a:lnSpc>
                </a:pPr>
                <a:endParaRPr lang="en-GB"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AutoShape 28"/>
              <p:cNvSpPr>
                <a:spLocks/>
              </p:cNvSpPr>
              <p:nvPr/>
            </p:nvSpPr>
            <p:spPr bwMode="auto">
              <a:xfrm>
                <a:off x="1719507" y="1963838"/>
                <a:ext cx="182530" cy="175380"/>
              </a:xfrm>
              <a:custGeom>
                <a:avLst/>
                <a:gdLst>
                  <a:gd name="T0" fmla="*/ 0 w 21600"/>
                  <a:gd name="T1" fmla="*/ 0 h 21600"/>
                  <a:gd name="T2" fmla="*/ 0 w 21600"/>
                  <a:gd name="T3" fmla="*/ 0 h 21600"/>
                  <a:gd name="T4" fmla="*/ 0 w 21600"/>
                  <a:gd name="T5" fmla="*/ 0 h 21600"/>
                  <a:gd name="T6" fmla="*/ 0 w 21600"/>
                  <a:gd name="T7" fmla="*/ 0 h 21600"/>
                  <a:gd name="T8" fmla="*/ 0 w 21600"/>
                  <a:gd name="T9" fmla="*/ 0 h 21600"/>
                  <a:gd name="T10" fmla="*/ 0 w 21600"/>
                  <a:gd name="T11" fmla="*/ 0 h 21600"/>
                  <a:gd name="T12" fmla="*/ 0 w 21600"/>
                  <a:gd name="T13" fmla="*/ 0 h 21600"/>
                  <a:gd name="T14" fmla="*/ 0 w 21600"/>
                  <a:gd name="T15" fmla="*/ 0 h 21600"/>
                  <a:gd name="T16" fmla="*/ 0 w 21600"/>
                  <a:gd name="T17" fmla="*/ 0 h 21600"/>
                  <a:gd name="T18" fmla="*/ 0 w 21600"/>
                  <a:gd name="T19" fmla="*/ 0 h 21600"/>
                  <a:gd name="T20" fmla="*/ 0 w 21600"/>
                  <a:gd name="T21" fmla="*/ 0 h 21600"/>
                  <a:gd name="T22" fmla="*/ 0 w 21600"/>
                  <a:gd name="T23" fmla="*/ 0 h 21600"/>
                  <a:gd name="T24" fmla="*/ 0 w 21600"/>
                  <a:gd name="T25" fmla="*/ 0 h 21600"/>
                  <a:gd name="T26" fmla="*/ 0 w 21600"/>
                  <a:gd name="T27" fmla="*/ 0 h 21600"/>
                  <a:gd name="T28" fmla="*/ 0 w 21600"/>
                  <a:gd name="T29" fmla="*/ 0 h 2160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600" h="21600">
                    <a:moveTo>
                      <a:pt x="9382" y="0"/>
                    </a:moveTo>
                    <a:cubicBezTo>
                      <a:pt x="10335" y="0"/>
                      <a:pt x="11333" y="0"/>
                      <a:pt x="12285" y="0"/>
                    </a:cubicBezTo>
                    <a:cubicBezTo>
                      <a:pt x="12285" y="3056"/>
                      <a:pt x="12285" y="6154"/>
                      <a:pt x="12285" y="9210"/>
                    </a:cubicBezTo>
                    <a:cubicBezTo>
                      <a:pt x="15184" y="9210"/>
                      <a:pt x="18514" y="9210"/>
                      <a:pt x="21600" y="9210"/>
                    </a:cubicBezTo>
                    <a:cubicBezTo>
                      <a:pt x="21600" y="10204"/>
                      <a:pt x="21600" y="11225"/>
                      <a:pt x="21600" y="12218"/>
                    </a:cubicBezTo>
                    <a:cubicBezTo>
                      <a:pt x="18423" y="12218"/>
                      <a:pt x="15390" y="12218"/>
                      <a:pt x="12285" y="12218"/>
                    </a:cubicBezTo>
                    <a:cubicBezTo>
                      <a:pt x="12285" y="15351"/>
                      <a:pt x="12285" y="18467"/>
                      <a:pt x="12285" y="21600"/>
                    </a:cubicBezTo>
                    <a:cubicBezTo>
                      <a:pt x="11313" y="21600"/>
                      <a:pt x="10354" y="21600"/>
                      <a:pt x="9382" y="21600"/>
                    </a:cubicBezTo>
                    <a:cubicBezTo>
                      <a:pt x="9382" y="18486"/>
                      <a:pt x="9382" y="15331"/>
                      <a:pt x="9382" y="12218"/>
                    </a:cubicBezTo>
                    <a:cubicBezTo>
                      <a:pt x="6247" y="12218"/>
                      <a:pt x="3125" y="12218"/>
                      <a:pt x="0" y="12218"/>
                    </a:cubicBezTo>
                    <a:cubicBezTo>
                      <a:pt x="0" y="11225"/>
                      <a:pt x="0" y="10204"/>
                      <a:pt x="0" y="9210"/>
                    </a:cubicBezTo>
                    <a:cubicBezTo>
                      <a:pt x="3124" y="9210"/>
                      <a:pt x="6259" y="9210"/>
                      <a:pt x="9382" y="9210"/>
                    </a:cubicBezTo>
                    <a:cubicBezTo>
                      <a:pt x="9382" y="6192"/>
                      <a:pt x="9382" y="3190"/>
                      <a:pt x="9382" y="171"/>
                    </a:cubicBezTo>
                    <a:cubicBezTo>
                      <a:pt x="9379" y="90"/>
                      <a:pt x="9315" y="10"/>
                      <a:pt x="9382" y="0"/>
                    </a:cubicBezTo>
                    <a:close/>
                    <a:moveTo>
                      <a:pt x="9382" y="0"/>
                    </a:moveTo>
                  </a:path>
                </a:pathLst>
              </a:custGeom>
              <a:solidFill>
                <a:schemeClr val="bg1"/>
              </a:solidFill>
              <a:ln>
                <a:noFill/>
              </a:ln>
              <a:extLst>
                <a:ext uri="{91240B29-F687-4F45-9708-019B960494DF}">
                  <a14:hiddenLine xmlns:a14="http://schemas.microsoft.com/office/drawing/2010/main" w="12700" cap="flat">
                    <a:solidFill>
                      <a:schemeClr val="tx1"/>
                    </a:solidFill>
                    <a:miter lim="800000"/>
                    <a:headEnd type="none" w="med" len="med"/>
                    <a:tailEnd type="none" w="med" len="med"/>
                  </a14:hiddenLine>
                </a:ext>
              </a:extLst>
            </p:spPr>
            <p:txBody>
              <a:bodyPr lIns="0" tIns="0" rIns="0" bIns="0"/>
              <a:lstStyle/>
              <a:p>
                <a:pPr algn="ctr">
                  <a:lnSpc>
                    <a:spcPct val="120000"/>
                  </a:lnSpc>
                </a:pPr>
                <a:endParaRPr lang="en-GB" sz="6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2" name="TextBox 21"/>
            <p:cNvSpPr txBox="1"/>
            <p:nvPr/>
          </p:nvSpPr>
          <p:spPr>
            <a:xfrm>
              <a:off x="3261199" y="2932109"/>
              <a:ext cx="819826" cy="246159"/>
            </a:xfrm>
            <a:prstGeom prst="rect">
              <a:avLst/>
            </a:prstGeom>
            <a:noFill/>
          </p:spPr>
          <p:txBody>
            <a:bodyPr wrap="square" lIns="0" tIns="0" rIns="0" bIns="0" rtlCol="0">
              <a:spAutoFit/>
            </a:bodyPr>
            <a:lstStyle/>
            <a:p>
              <a:pPr algn="ctr">
                <a:lnSpc>
                  <a:spcPct val="120000"/>
                </a:lnSpc>
              </a:pPr>
              <a:r>
                <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4012890" y="3747557"/>
              <a:ext cx="873031" cy="246159"/>
            </a:xfrm>
            <a:prstGeom prst="rect">
              <a:avLst/>
            </a:prstGeom>
            <a:noFill/>
          </p:spPr>
          <p:txBody>
            <a:bodyPr wrap="square" lIns="0" tIns="0" rIns="0" bIns="0" rtlCol="0">
              <a:spAutoFit/>
            </a:bodyPr>
            <a:lstStyle/>
            <a:p>
              <a:pPr algn="ctr">
                <a:lnSpc>
                  <a:spcPct val="120000"/>
                </a:lnSpc>
              </a:pPr>
              <a:r>
                <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34"/>
            <p:cNvSpPr txBox="1"/>
            <p:nvPr/>
          </p:nvSpPr>
          <p:spPr>
            <a:xfrm>
              <a:off x="2275754" y="2886397"/>
              <a:ext cx="819826" cy="246159"/>
            </a:xfrm>
            <a:prstGeom prst="rect">
              <a:avLst/>
            </a:prstGeom>
            <a:noFill/>
          </p:spPr>
          <p:txBody>
            <a:bodyPr wrap="square" lIns="0" tIns="0" rIns="0" bIns="0" rtlCol="0">
              <a:spAutoFit/>
            </a:bodyPr>
            <a:lstStyle/>
            <a:p>
              <a:pPr algn="ctr">
                <a:lnSpc>
                  <a:spcPct val="120000"/>
                </a:lnSpc>
              </a:pPr>
              <a:r>
                <a:rPr lang="zh-CN" altLang="en-US"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内容</a:t>
              </a:r>
              <a:endParaRPr lang="en-GB"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35"/>
            <p:cNvSpPr txBox="1"/>
            <p:nvPr/>
          </p:nvSpPr>
          <p:spPr>
            <a:xfrm>
              <a:off x="2615601" y="4696968"/>
              <a:ext cx="819826" cy="246159"/>
            </a:xfrm>
            <a:prstGeom prst="rect">
              <a:avLst/>
            </a:prstGeom>
            <a:noFill/>
          </p:spPr>
          <p:txBody>
            <a:bodyPr wrap="square" lIns="0" tIns="0" rIns="0" bIns="0" rtlCol="0">
              <a:spAutoFit/>
            </a:bodyPr>
            <a:lstStyle/>
            <a:p>
              <a:pPr algn="ctr">
                <a:lnSpc>
                  <a:spcPct val="120000"/>
                </a:lnSpc>
              </a:pPr>
              <a:r>
                <a:rPr lang="zh-CN" alt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7" name="TextBox 36"/>
          <p:cNvSpPr txBox="1"/>
          <p:nvPr/>
        </p:nvSpPr>
        <p:spPr>
          <a:xfrm>
            <a:off x="4031974" y="1966760"/>
            <a:ext cx="1077125" cy="184666"/>
          </a:xfrm>
          <a:prstGeom prst="rect">
            <a:avLst/>
          </a:prstGeom>
          <a:noFill/>
        </p:spPr>
        <p:txBody>
          <a:bodyPr wrap="squar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5"/>
          <p:cNvSpPr>
            <a:spLocks noEditPoints="1"/>
          </p:cNvSpPr>
          <p:nvPr/>
        </p:nvSpPr>
        <p:spPr bwMode="auto">
          <a:xfrm>
            <a:off x="4031974" y="2796233"/>
            <a:ext cx="451479" cy="430769"/>
          </a:xfrm>
          <a:custGeom>
            <a:avLst/>
            <a:gdLst>
              <a:gd name="T0" fmla="*/ 488 w 501"/>
              <a:gd name="T1" fmla="*/ 12 h 434"/>
              <a:gd name="T2" fmla="*/ 459 w 501"/>
              <a:gd name="T3" fmla="*/ 0 h 434"/>
              <a:gd name="T4" fmla="*/ 42 w 501"/>
              <a:gd name="T5" fmla="*/ 0 h 434"/>
              <a:gd name="T6" fmla="*/ 12 w 501"/>
              <a:gd name="T7" fmla="*/ 12 h 434"/>
              <a:gd name="T8" fmla="*/ 0 w 501"/>
              <a:gd name="T9" fmla="*/ 42 h 434"/>
              <a:gd name="T10" fmla="*/ 0 w 501"/>
              <a:gd name="T11" fmla="*/ 325 h 434"/>
              <a:gd name="T12" fmla="*/ 12 w 501"/>
              <a:gd name="T13" fmla="*/ 355 h 434"/>
              <a:gd name="T14" fmla="*/ 42 w 501"/>
              <a:gd name="T15" fmla="*/ 367 h 434"/>
              <a:gd name="T16" fmla="*/ 184 w 501"/>
              <a:gd name="T17" fmla="*/ 367 h 434"/>
              <a:gd name="T18" fmla="*/ 179 w 501"/>
              <a:gd name="T19" fmla="*/ 387 h 434"/>
              <a:gd name="T20" fmla="*/ 171 w 501"/>
              <a:gd name="T21" fmla="*/ 406 h 434"/>
              <a:gd name="T22" fmla="*/ 167 w 501"/>
              <a:gd name="T23" fmla="*/ 417 h 434"/>
              <a:gd name="T24" fmla="*/ 172 w 501"/>
              <a:gd name="T25" fmla="*/ 429 h 434"/>
              <a:gd name="T26" fmla="*/ 184 w 501"/>
              <a:gd name="T27" fmla="*/ 434 h 434"/>
              <a:gd name="T28" fmla="*/ 317 w 501"/>
              <a:gd name="T29" fmla="*/ 434 h 434"/>
              <a:gd name="T30" fmla="*/ 329 w 501"/>
              <a:gd name="T31" fmla="*/ 429 h 434"/>
              <a:gd name="T32" fmla="*/ 334 w 501"/>
              <a:gd name="T33" fmla="*/ 417 h 434"/>
              <a:gd name="T34" fmla="*/ 330 w 501"/>
              <a:gd name="T35" fmla="*/ 406 h 434"/>
              <a:gd name="T36" fmla="*/ 321 w 501"/>
              <a:gd name="T37" fmla="*/ 387 h 434"/>
              <a:gd name="T38" fmla="*/ 317 w 501"/>
              <a:gd name="T39" fmla="*/ 367 h 434"/>
              <a:gd name="T40" fmla="*/ 459 w 501"/>
              <a:gd name="T41" fmla="*/ 367 h 434"/>
              <a:gd name="T42" fmla="*/ 488 w 501"/>
              <a:gd name="T43" fmla="*/ 355 h 434"/>
              <a:gd name="T44" fmla="*/ 501 w 501"/>
              <a:gd name="T45" fmla="*/ 325 h 434"/>
              <a:gd name="T46" fmla="*/ 501 w 501"/>
              <a:gd name="T47" fmla="*/ 42 h 434"/>
              <a:gd name="T48" fmla="*/ 488 w 501"/>
              <a:gd name="T49" fmla="*/ 12 h 434"/>
              <a:gd name="T50" fmla="*/ 467 w 501"/>
              <a:gd name="T51" fmla="*/ 259 h 434"/>
              <a:gd name="T52" fmla="*/ 465 w 501"/>
              <a:gd name="T53" fmla="*/ 264 h 434"/>
              <a:gd name="T54" fmla="*/ 459 w 501"/>
              <a:gd name="T55" fmla="*/ 267 h 434"/>
              <a:gd name="T56" fmla="*/ 42 w 501"/>
              <a:gd name="T57" fmla="*/ 267 h 434"/>
              <a:gd name="T58" fmla="*/ 36 w 501"/>
              <a:gd name="T59" fmla="*/ 264 h 434"/>
              <a:gd name="T60" fmla="*/ 33 w 501"/>
              <a:gd name="T61" fmla="*/ 259 h 434"/>
              <a:gd name="T62" fmla="*/ 33 w 501"/>
              <a:gd name="T63" fmla="*/ 42 h 434"/>
              <a:gd name="T64" fmla="*/ 36 w 501"/>
              <a:gd name="T65" fmla="*/ 36 h 434"/>
              <a:gd name="T66" fmla="*/ 42 w 501"/>
              <a:gd name="T67" fmla="*/ 33 h 434"/>
              <a:gd name="T68" fmla="*/ 459 w 501"/>
              <a:gd name="T69" fmla="*/ 33 h 434"/>
              <a:gd name="T70" fmla="*/ 465 w 501"/>
              <a:gd name="T71" fmla="*/ 36 h 434"/>
              <a:gd name="T72" fmla="*/ 467 w 501"/>
              <a:gd name="T73" fmla="*/ 42 h 434"/>
              <a:gd name="T74" fmla="*/ 467 w 501"/>
              <a:gd name="T75" fmla="*/ 259 h 434"/>
              <a:gd name="T76" fmla="*/ 467 w 501"/>
              <a:gd name="T77" fmla="*/ 259 h 434"/>
              <a:gd name="T78" fmla="*/ 467 w 501"/>
              <a:gd name="T79" fmla="*/ 259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501" h="434">
                <a:moveTo>
                  <a:pt x="488" y="12"/>
                </a:moveTo>
                <a:cubicBezTo>
                  <a:pt x="480" y="4"/>
                  <a:pt x="470" y="0"/>
                  <a:pt x="459" y="0"/>
                </a:cubicBezTo>
                <a:cubicBezTo>
                  <a:pt x="42" y="0"/>
                  <a:pt x="42" y="0"/>
                  <a:pt x="42" y="0"/>
                </a:cubicBezTo>
                <a:cubicBezTo>
                  <a:pt x="30" y="0"/>
                  <a:pt x="20" y="4"/>
                  <a:pt x="12" y="12"/>
                </a:cubicBezTo>
                <a:cubicBezTo>
                  <a:pt x="4" y="20"/>
                  <a:pt x="0" y="30"/>
                  <a:pt x="0" y="42"/>
                </a:cubicBezTo>
                <a:cubicBezTo>
                  <a:pt x="0" y="325"/>
                  <a:pt x="0" y="325"/>
                  <a:pt x="0" y="325"/>
                </a:cubicBezTo>
                <a:cubicBezTo>
                  <a:pt x="0" y="337"/>
                  <a:pt x="4" y="347"/>
                  <a:pt x="12" y="355"/>
                </a:cubicBezTo>
                <a:cubicBezTo>
                  <a:pt x="20" y="363"/>
                  <a:pt x="30" y="367"/>
                  <a:pt x="42" y="367"/>
                </a:cubicBezTo>
                <a:cubicBezTo>
                  <a:pt x="184" y="367"/>
                  <a:pt x="184" y="367"/>
                  <a:pt x="184" y="367"/>
                </a:cubicBezTo>
                <a:cubicBezTo>
                  <a:pt x="184" y="374"/>
                  <a:pt x="182" y="380"/>
                  <a:pt x="179" y="387"/>
                </a:cubicBezTo>
                <a:cubicBezTo>
                  <a:pt x="177" y="394"/>
                  <a:pt x="174" y="400"/>
                  <a:pt x="171" y="406"/>
                </a:cubicBezTo>
                <a:cubicBezTo>
                  <a:pt x="168" y="411"/>
                  <a:pt x="167" y="415"/>
                  <a:pt x="167" y="417"/>
                </a:cubicBezTo>
                <a:cubicBezTo>
                  <a:pt x="167" y="422"/>
                  <a:pt x="169" y="426"/>
                  <a:pt x="172" y="429"/>
                </a:cubicBezTo>
                <a:cubicBezTo>
                  <a:pt x="175" y="432"/>
                  <a:pt x="179" y="434"/>
                  <a:pt x="184" y="434"/>
                </a:cubicBezTo>
                <a:cubicBezTo>
                  <a:pt x="317" y="434"/>
                  <a:pt x="317" y="434"/>
                  <a:pt x="317" y="434"/>
                </a:cubicBezTo>
                <a:cubicBezTo>
                  <a:pt x="322" y="434"/>
                  <a:pt x="325" y="432"/>
                  <a:pt x="329" y="429"/>
                </a:cubicBezTo>
                <a:cubicBezTo>
                  <a:pt x="332" y="426"/>
                  <a:pt x="334" y="422"/>
                  <a:pt x="334" y="417"/>
                </a:cubicBezTo>
                <a:cubicBezTo>
                  <a:pt x="334" y="415"/>
                  <a:pt x="332" y="411"/>
                  <a:pt x="330" y="406"/>
                </a:cubicBezTo>
                <a:cubicBezTo>
                  <a:pt x="327" y="400"/>
                  <a:pt x="324" y="394"/>
                  <a:pt x="321" y="387"/>
                </a:cubicBezTo>
                <a:cubicBezTo>
                  <a:pt x="318" y="380"/>
                  <a:pt x="317" y="374"/>
                  <a:pt x="317" y="367"/>
                </a:cubicBezTo>
                <a:cubicBezTo>
                  <a:pt x="459" y="367"/>
                  <a:pt x="459" y="367"/>
                  <a:pt x="459" y="367"/>
                </a:cubicBezTo>
                <a:cubicBezTo>
                  <a:pt x="470" y="367"/>
                  <a:pt x="480" y="363"/>
                  <a:pt x="488" y="355"/>
                </a:cubicBezTo>
                <a:cubicBezTo>
                  <a:pt x="496" y="347"/>
                  <a:pt x="501" y="337"/>
                  <a:pt x="501" y="325"/>
                </a:cubicBezTo>
                <a:cubicBezTo>
                  <a:pt x="501" y="42"/>
                  <a:pt x="501" y="42"/>
                  <a:pt x="501" y="42"/>
                </a:cubicBezTo>
                <a:cubicBezTo>
                  <a:pt x="501" y="30"/>
                  <a:pt x="496" y="20"/>
                  <a:pt x="488" y="12"/>
                </a:cubicBezTo>
                <a:close/>
                <a:moveTo>
                  <a:pt x="467" y="259"/>
                </a:moveTo>
                <a:cubicBezTo>
                  <a:pt x="467" y="261"/>
                  <a:pt x="466" y="263"/>
                  <a:pt x="465" y="264"/>
                </a:cubicBezTo>
                <a:cubicBezTo>
                  <a:pt x="463" y="266"/>
                  <a:pt x="461" y="267"/>
                  <a:pt x="459" y="267"/>
                </a:cubicBezTo>
                <a:cubicBezTo>
                  <a:pt x="42" y="267"/>
                  <a:pt x="42" y="267"/>
                  <a:pt x="42" y="267"/>
                </a:cubicBezTo>
                <a:cubicBezTo>
                  <a:pt x="39" y="267"/>
                  <a:pt x="38" y="266"/>
                  <a:pt x="36" y="264"/>
                </a:cubicBezTo>
                <a:cubicBezTo>
                  <a:pt x="34" y="263"/>
                  <a:pt x="33" y="261"/>
                  <a:pt x="33" y="259"/>
                </a:cubicBezTo>
                <a:cubicBezTo>
                  <a:pt x="33" y="42"/>
                  <a:pt x="33" y="42"/>
                  <a:pt x="33" y="42"/>
                </a:cubicBezTo>
                <a:cubicBezTo>
                  <a:pt x="33" y="39"/>
                  <a:pt x="34" y="37"/>
                  <a:pt x="36" y="36"/>
                </a:cubicBezTo>
                <a:cubicBezTo>
                  <a:pt x="38" y="34"/>
                  <a:pt x="39" y="33"/>
                  <a:pt x="42" y="33"/>
                </a:cubicBezTo>
                <a:cubicBezTo>
                  <a:pt x="459" y="33"/>
                  <a:pt x="459" y="33"/>
                  <a:pt x="459" y="33"/>
                </a:cubicBezTo>
                <a:cubicBezTo>
                  <a:pt x="461" y="33"/>
                  <a:pt x="463" y="34"/>
                  <a:pt x="465" y="36"/>
                </a:cubicBezTo>
                <a:cubicBezTo>
                  <a:pt x="466" y="37"/>
                  <a:pt x="467" y="39"/>
                  <a:pt x="467" y="42"/>
                </a:cubicBezTo>
                <a:lnTo>
                  <a:pt x="467" y="259"/>
                </a:lnTo>
                <a:close/>
                <a:moveTo>
                  <a:pt x="467" y="259"/>
                </a:moveTo>
                <a:cubicBezTo>
                  <a:pt x="467" y="259"/>
                  <a:pt x="467" y="259"/>
                  <a:pt x="467" y="259"/>
                </a:cubicBezTo>
              </a:path>
            </a:pathLst>
          </a:custGeom>
          <a:solidFill>
            <a:schemeClr val="accent6"/>
          </a:solidFill>
          <a:ln>
            <a:noFill/>
          </a:ln>
        </p:spPr>
        <p:txBody>
          <a:bodyPr vert="horz" wrap="square" lIns="68581" tIns="34291" rIns="68581" bIns="34291" numCol="1" anchor="t" anchorCtr="0" compatLnSpc="1">
            <a:prstTxWarp prst="textNoShape">
              <a:avLst/>
            </a:prstTxWarp>
          </a:bodyPr>
          <a:lstStyle/>
          <a:p>
            <a:pPr algn="just">
              <a:lnSpc>
                <a:spcPct val="120000"/>
              </a:lnSpc>
            </a:pP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13"/>
          <p:cNvSpPr>
            <a:spLocks noEditPoints="1"/>
          </p:cNvSpPr>
          <p:nvPr/>
        </p:nvSpPr>
        <p:spPr bwMode="auto">
          <a:xfrm>
            <a:off x="6164270" y="2787522"/>
            <a:ext cx="295396" cy="448191"/>
          </a:xfrm>
          <a:custGeom>
            <a:avLst/>
            <a:gdLst>
              <a:gd name="T0" fmla="*/ 615 w 704"/>
              <a:gd name="T1" fmla="*/ 0 h 1176"/>
              <a:gd name="T2" fmla="*/ 89 w 704"/>
              <a:gd name="T3" fmla="*/ 0 h 1176"/>
              <a:gd name="T4" fmla="*/ 0 w 704"/>
              <a:gd name="T5" fmla="*/ 89 h 1176"/>
              <a:gd name="T6" fmla="*/ 0 w 704"/>
              <a:gd name="T7" fmla="*/ 1087 h 1176"/>
              <a:gd name="T8" fmla="*/ 89 w 704"/>
              <a:gd name="T9" fmla="*/ 1176 h 1176"/>
              <a:gd name="T10" fmla="*/ 615 w 704"/>
              <a:gd name="T11" fmla="*/ 1176 h 1176"/>
              <a:gd name="T12" fmla="*/ 704 w 704"/>
              <a:gd name="T13" fmla="*/ 1087 h 1176"/>
              <a:gd name="T14" fmla="*/ 704 w 704"/>
              <a:gd name="T15" fmla="*/ 89 h 1176"/>
              <a:gd name="T16" fmla="*/ 615 w 704"/>
              <a:gd name="T17" fmla="*/ 0 h 1176"/>
              <a:gd name="T18" fmla="*/ 387 w 704"/>
              <a:gd name="T19" fmla="*/ 1084 h 1176"/>
              <a:gd name="T20" fmla="*/ 375 w 704"/>
              <a:gd name="T21" fmla="*/ 1097 h 1176"/>
              <a:gd name="T22" fmla="*/ 329 w 704"/>
              <a:gd name="T23" fmla="*/ 1097 h 1176"/>
              <a:gd name="T24" fmla="*/ 317 w 704"/>
              <a:gd name="T25" fmla="*/ 1084 h 1176"/>
              <a:gd name="T26" fmla="*/ 317 w 704"/>
              <a:gd name="T27" fmla="*/ 1044 h 1176"/>
              <a:gd name="T28" fmla="*/ 322 w 704"/>
              <a:gd name="T29" fmla="*/ 1033 h 1176"/>
              <a:gd name="T30" fmla="*/ 345 w 704"/>
              <a:gd name="T31" fmla="*/ 1017 h 1176"/>
              <a:gd name="T32" fmla="*/ 359 w 704"/>
              <a:gd name="T33" fmla="*/ 1017 h 1176"/>
              <a:gd name="T34" fmla="*/ 382 w 704"/>
              <a:gd name="T35" fmla="*/ 1033 h 1176"/>
              <a:gd name="T36" fmla="*/ 387 w 704"/>
              <a:gd name="T37" fmla="*/ 1044 h 1176"/>
              <a:gd name="T38" fmla="*/ 387 w 704"/>
              <a:gd name="T39" fmla="*/ 1084 h 1176"/>
              <a:gd name="T40" fmla="*/ 598 w 704"/>
              <a:gd name="T41" fmla="*/ 962 h 1176"/>
              <a:gd name="T42" fmla="*/ 106 w 704"/>
              <a:gd name="T43" fmla="*/ 962 h 1176"/>
              <a:gd name="T44" fmla="*/ 106 w 704"/>
              <a:gd name="T45" fmla="*/ 135 h 1176"/>
              <a:gd name="T46" fmla="*/ 598 w 704"/>
              <a:gd name="T47" fmla="*/ 135 h 1176"/>
              <a:gd name="T48" fmla="*/ 598 w 704"/>
              <a:gd name="T49" fmla="*/ 962 h 1176"/>
              <a:gd name="T50" fmla="*/ 598 w 704"/>
              <a:gd name="T51" fmla="*/ 962 h 1176"/>
              <a:gd name="T52" fmla="*/ 598 w 704"/>
              <a:gd name="T53" fmla="*/ 962 h 1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704" h="1176">
                <a:moveTo>
                  <a:pt x="615" y="0"/>
                </a:moveTo>
                <a:cubicBezTo>
                  <a:pt x="89" y="0"/>
                  <a:pt x="89" y="0"/>
                  <a:pt x="89" y="0"/>
                </a:cubicBezTo>
                <a:cubicBezTo>
                  <a:pt x="40" y="0"/>
                  <a:pt x="0" y="40"/>
                  <a:pt x="0" y="89"/>
                </a:cubicBezTo>
                <a:cubicBezTo>
                  <a:pt x="0" y="1087"/>
                  <a:pt x="0" y="1087"/>
                  <a:pt x="0" y="1087"/>
                </a:cubicBezTo>
                <a:cubicBezTo>
                  <a:pt x="0" y="1136"/>
                  <a:pt x="40" y="1176"/>
                  <a:pt x="89" y="1176"/>
                </a:cubicBezTo>
                <a:cubicBezTo>
                  <a:pt x="615" y="1176"/>
                  <a:pt x="615" y="1176"/>
                  <a:pt x="615" y="1176"/>
                </a:cubicBezTo>
                <a:cubicBezTo>
                  <a:pt x="664" y="1176"/>
                  <a:pt x="704" y="1136"/>
                  <a:pt x="704" y="1087"/>
                </a:cubicBezTo>
                <a:cubicBezTo>
                  <a:pt x="704" y="89"/>
                  <a:pt x="704" y="89"/>
                  <a:pt x="704" y="89"/>
                </a:cubicBezTo>
                <a:cubicBezTo>
                  <a:pt x="704" y="40"/>
                  <a:pt x="664" y="0"/>
                  <a:pt x="615" y="0"/>
                </a:cubicBezTo>
                <a:close/>
                <a:moveTo>
                  <a:pt x="387" y="1084"/>
                </a:moveTo>
                <a:cubicBezTo>
                  <a:pt x="387" y="1091"/>
                  <a:pt x="382" y="1097"/>
                  <a:pt x="375" y="1097"/>
                </a:cubicBezTo>
                <a:cubicBezTo>
                  <a:pt x="329" y="1097"/>
                  <a:pt x="329" y="1097"/>
                  <a:pt x="329" y="1097"/>
                </a:cubicBezTo>
                <a:cubicBezTo>
                  <a:pt x="322" y="1097"/>
                  <a:pt x="317" y="1091"/>
                  <a:pt x="317" y="1084"/>
                </a:cubicBezTo>
                <a:cubicBezTo>
                  <a:pt x="317" y="1044"/>
                  <a:pt x="317" y="1044"/>
                  <a:pt x="317" y="1044"/>
                </a:cubicBezTo>
                <a:cubicBezTo>
                  <a:pt x="317" y="1040"/>
                  <a:pt x="319" y="1036"/>
                  <a:pt x="322" y="1033"/>
                </a:cubicBezTo>
                <a:cubicBezTo>
                  <a:pt x="345" y="1017"/>
                  <a:pt x="345" y="1017"/>
                  <a:pt x="345" y="1017"/>
                </a:cubicBezTo>
                <a:cubicBezTo>
                  <a:pt x="349" y="1014"/>
                  <a:pt x="355" y="1014"/>
                  <a:pt x="359" y="1017"/>
                </a:cubicBezTo>
                <a:cubicBezTo>
                  <a:pt x="382" y="1033"/>
                  <a:pt x="382" y="1033"/>
                  <a:pt x="382" y="1033"/>
                </a:cubicBezTo>
                <a:cubicBezTo>
                  <a:pt x="385" y="1036"/>
                  <a:pt x="387" y="1040"/>
                  <a:pt x="387" y="1044"/>
                </a:cubicBezTo>
                <a:cubicBezTo>
                  <a:pt x="387" y="1084"/>
                  <a:pt x="387" y="1084"/>
                  <a:pt x="387" y="1084"/>
                </a:cubicBezTo>
                <a:close/>
                <a:moveTo>
                  <a:pt x="598" y="962"/>
                </a:moveTo>
                <a:cubicBezTo>
                  <a:pt x="106" y="962"/>
                  <a:pt x="106" y="962"/>
                  <a:pt x="106" y="962"/>
                </a:cubicBezTo>
                <a:cubicBezTo>
                  <a:pt x="106" y="135"/>
                  <a:pt x="106" y="135"/>
                  <a:pt x="106" y="135"/>
                </a:cubicBezTo>
                <a:cubicBezTo>
                  <a:pt x="598" y="135"/>
                  <a:pt x="598" y="135"/>
                  <a:pt x="598" y="135"/>
                </a:cubicBezTo>
                <a:lnTo>
                  <a:pt x="598" y="962"/>
                </a:lnTo>
                <a:close/>
                <a:moveTo>
                  <a:pt x="598" y="962"/>
                </a:moveTo>
                <a:cubicBezTo>
                  <a:pt x="598" y="962"/>
                  <a:pt x="598" y="962"/>
                  <a:pt x="598" y="962"/>
                </a:cubicBezTo>
              </a:path>
            </a:pathLst>
          </a:custGeom>
          <a:solidFill>
            <a:schemeClr val="accent6"/>
          </a:solidFill>
          <a:ln>
            <a:noFill/>
          </a:ln>
        </p:spPr>
        <p:txBody>
          <a:bodyPr vert="horz" wrap="square" lIns="68581" tIns="34291" rIns="68581" bIns="34291" numCol="1" anchor="t" anchorCtr="0" compatLnSpc="1">
            <a:prstTxWarp prst="textNoShape">
              <a:avLst/>
            </a:prstTxWarp>
          </a:bodyPr>
          <a:lstStyle/>
          <a:p>
            <a:pPr algn="just">
              <a:lnSpc>
                <a:spcPct val="120000"/>
              </a:lnSpc>
            </a:pP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Rectangle 39"/>
          <p:cNvSpPr/>
          <p:nvPr/>
        </p:nvSpPr>
        <p:spPr>
          <a:xfrm>
            <a:off x="4031975" y="2155404"/>
            <a:ext cx="4099807" cy="443198"/>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40"/>
          <p:cNvSpPr txBox="1"/>
          <p:nvPr/>
        </p:nvSpPr>
        <p:spPr>
          <a:xfrm>
            <a:off x="4579930" y="2919660"/>
            <a:ext cx="254878" cy="184666"/>
          </a:xfrm>
          <a:prstGeom prst="rect">
            <a:avLst/>
          </a:prstGeom>
          <a:noFill/>
        </p:spPr>
        <p:txBody>
          <a:bodyPr wrap="none" lIns="0" tIns="0" rIns="0" bIns="0" rtlCol="0">
            <a:spAutoFit/>
          </a:bodyPr>
          <a:lstStyle/>
          <a:p>
            <a:pP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42%</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6522047" y="2919660"/>
            <a:ext cx="254878" cy="184666"/>
          </a:xfrm>
          <a:prstGeom prst="rect">
            <a:avLst/>
          </a:prstGeom>
          <a:noFill/>
        </p:spPr>
        <p:txBody>
          <a:bodyPr wrap="none" lIns="0" tIns="0" rIns="0" bIns="0" rtlCol="0">
            <a:spAutoFit/>
          </a:bodyPr>
          <a:lstStyle/>
          <a:p>
            <a:pP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58%</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Rectangle 42"/>
          <p:cNvSpPr/>
          <p:nvPr/>
        </p:nvSpPr>
        <p:spPr>
          <a:xfrm>
            <a:off x="4031974" y="3660467"/>
            <a:ext cx="1928227" cy="553998"/>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4031974" y="3459425"/>
            <a:ext cx="897682" cy="184666"/>
          </a:xfrm>
          <a:prstGeom prst="rect">
            <a:avLst/>
          </a:prstGeom>
          <a:noFill/>
        </p:spPr>
        <p:txBody>
          <a:bodyPr wrap="non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6166307" y="3459425"/>
            <a:ext cx="897682" cy="184666"/>
          </a:xfrm>
          <a:prstGeom prst="rect">
            <a:avLst/>
          </a:prstGeom>
          <a:noFill/>
        </p:spPr>
        <p:txBody>
          <a:bodyPr wrap="non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ctangle 45"/>
          <p:cNvSpPr/>
          <p:nvPr/>
        </p:nvSpPr>
        <p:spPr>
          <a:xfrm>
            <a:off x="6166307" y="3660467"/>
            <a:ext cx="1965475" cy="553998"/>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en-GB"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9"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824140238"/>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1000"/>
                                        <p:tgtEl>
                                          <p:spTgt spid="15"/>
                                        </p:tgtEl>
                                      </p:cBhvr>
                                    </p:animEffect>
                                    <p:anim calcmode="lin" valueType="num">
                                      <p:cBhvr>
                                        <p:cTn id="8" dur="1000" fill="hold"/>
                                        <p:tgtEl>
                                          <p:spTgt spid="15"/>
                                        </p:tgtEl>
                                        <p:attrNameLst>
                                          <p:attrName>ppt_x</p:attrName>
                                        </p:attrNameLst>
                                      </p:cBhvr>
                                      <p:tavLst>
                                        <p:tav tm="0">
                                          <p:val>
                                            <p:strVal val="#ppt_x"/>
                                          </p:val>
                                        </p:tav>
                                        <p:tav tm="100000">
                                          <p:val>
                                            <p:strVal val="#ppt_x"/>
                                          </p:val>
                                        </p:tav>
                                      </p:tavLst>
                                    </p:anim>
                                    <p:anim calcmode="lin" valueType="num">
                                      <p:cBhvr>
                                        <p:cTn id="9"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grpId="0" nodeType="click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wipe(down)">
                                      <p:cBhvr>
                                        <p:cTn id="14" dur="500"/>
                                        <p:tgtEl>
                                          <p:spTgt spid="37"/>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8" fill="hold" grpId="0" nodeType="clickEffect">
                                  <p:stCondLst>
                                    <p:cond delay="0"/>
                                  </p:stCondLst>
                                  <p:childTnLst>
                                    <p:set>
                                      <p:cBhvr>
                                        <p:cTn id="18" dur="1" fill="hold">
                                          <p:stCondLst>
                                            <p:cond delay="0"/>
                                          </p:stCondLst>
                                        </p:cTn>
                                        <p:tgtEl>
                                          <p:spTgt spid="40"/>
                                        </p:tgtEl>
                                        <p:attrNameLst>
                                          <p:attrName>style.visibility</p:attrName>
                                        </p:attrNameLst>
                                      </p:cBhvr>
                                      <p:to>
                                        <p:strVal val="visible"/>
                                      </p:to>
                                    </p:set>
                                    <p:animEffect transition="in" filter="wipe(left)">
                                      <p:cBhvr>
                                        <p:cTn id="19" dur="500"/>
                                        <p:tgtEl>
                                          <p:spTgt spid="40"/>
                                        </p:tgtEl>
                                      </p:cBhvr>
                                    </p:animEffect>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grpId="0" nodeType="click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fade">
                                      <p:cBhvr>
                                        <p:cTn id="24" dur="1000"/>
                                        <p:tgtEl>
                                          <p:spTgt spid="38"/>
                                        </p:tgtEl>
                                      </p:cBhvr>
                                    </p:animEffect>
                                    <p:anim calcmode="lin" valueType="num">
                                      <p:cBhvr>
                                        <p:cTn id="25" dur="1000" fill="hold"/>
                                        <p:tgtEl>
                                          <p:spTgt spid="38"/>
                                        </p:tgtEl>
                                        <p:attrNameLst>
                                          <p:attrName>ppt_x</p:attrName>
                                        </p:attrNameLst>
                                      </p:cBhvr>
                                      <p:tavLst>
                                        <p:tav tm="0">
                                          <p:val>
                                            <p:strVal val="#ppt_x"/>
                                          </p:val>
                                        </p:tav>
                                        <p:tav tm="100000">
                                          <p:val>
                                            <p:strVal val="#ppt_x"/>
                                          </p:val>
                                        </p:tav>
                                      </p:tavLst>
                                    </p:anim>
                                    <p:anim calcmode="lin" valueType="num">
                                      <p:cBhvr>
                                        <p:cTn id="26" dur="1000" fill="hold"/>
                                        <p:tgtEl>
                                          <p:spTgt spid="38"/>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grpId="0" nodeType="clickEffect">
                                  <p:stCondLst>
                                    <p:cond delay="0"/>
                                  </p:stCondLst>
                                  <p:childTnLst>
                                    <p:set>
                                      <p:cBhvr>
                                        <p:cTn id="30" dur="1" fill="hold">
                                          <p:stCondLst>
                                            <p:cond delay="0"/>
                                          </p:stCondLst>
                                        </p:cTn>
                                        <p:tgtEl>
                                          <p:spTgt spid="39"/>
                                        </p:tgtEl>
                                        <p:attrNameLst>
                                          <p:attrName>style.visibility</p:attrName>
                                        </p:attrNameLst>
                                      </p:cBhvr>
                                      <p:to>
                                        <p:strVal val="visible"/>
                                      </p:to>
                                    </p:set>
                                    <p:animEffect transition="in" filter="fade">
                                      <p:cBhvr>
                                        <p:cTn id="31" dur="1000"/>
                                        <p:tgtEl>
                                          <p:spTgt spid="39"/>
                                        </p:tgtEl>
                                      </p:cBhvr>
                                    </p:animEffect>
                                    <p:anim calcmode="lin" valueType="num">
                                      <p:cBhvr>
                                        <p:cTn id="32" dur="1000" fill="hold"/>
                                        <p:tgtEl>
                                          <p:spTgt spid="39"/>
                                        </p:tgtEl>
                                        <p:attrNameLst>
                                          <p:attrName>ppt_x</p:attrName>
                                        </p:attrNameLst>
                                      </p:cBhvr>
                                      <p:tavLst>
                                        <p:tav tm="0">
                                          <p:val>
                                            <p:strVal val="#ppt_x"/>
                                          </p:val>
                                        </p:tav>
                                        <p:tav tm="100000">
                                          <p:val>
                                            <p:strVal val="#ppt_x"/>
                                          </p:val>
                                        </p:tav>
                                      </p:tavLst>
                                    </p:anim>
                                    <p:anim calcmode="lin" valueType="num">
                                      <p:cBhvr>
                                        <p:cTn id="33"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41"/>
                                        </p:tgtEl>
                                        <p:attrNameLst>
                                          <p:attrName>style.visibility</p:attrName>
                                        </p:attrNameLst>
                                      </p:cBhvr>
                                      <p:to>
                                        <p:strVal val="visible"/>
                                      </p:to>
                                    </p:set>
                                    <p:anim calcmode="lin" valueType="num">
                                      <p:cBhvr additive="base">
                                        <p:cTn id="38" dur="500" fill="hold"/>
                                        <p:tgtEl>
                                          <p:spTgt spid="41"/>
                                        </p:tgtEl>
                                        <p:attrNameLst>
                                          <p:attrName>ppt_x</p:attrName>
                                        </p:attrNameLst>
                                      </p:cBhvr>
                                      <p:tavLst>
                                        <p:tav tm="0">
                                          <p:val>
                                            <p:strVal val="#ppt_x"/>
                                          </p:val>
                                        </p:tav>
                                        <p:tav tm="100000">
                                          <p:val>
                                            <p:strVal val="#ppt_x"/>
                                          </p:val>
                                        </p:tav>
                                      </p:tavLst>
                                    </p:anim>
                                    <p:anim calcmode="lin" valueType="num">
                                      <p:cBhvr additive="base">
                                        <p:cTn id="39"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44"/>
                                        </p:tgtEl>
                                        <p:attrNameLst>
                                          <p:attrName>style.visibility</p:attrName>
                                        </p:attrNameLst>
                                      </p:cBhvr>
                                      <p:to>
                                        <p:strVal val="visible"/>
                                      </p:to>
                                    </p:set>
                                    <p:animEffect transition="in" filter="wipe(down)">
                                      <p:cBhvr>
                                        <p:cTn id="44" dur="500"/>
                                        <p:tgtEl>
                                          <p:spTgt spid="44"/>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43"/>
                                        </p:tgtEl>
                                        <p:attrNameLst>
                                          <p:attrName>style.visibility</p:attrName>
                                        </p:attrNameLst>
                                      </p:cBhvr>
                                      <p:to>
                                        <p:strVal val="visible"/>
                                      </p:to>
                                    </p:set>
                                    <p:animEffect transition="in" filter="wipe(down)">
                                      <p:cBhvr>
                                        <p:cTn id="49" dur="500"/>
                                        <p:tgtEl>
                                          <p:spTgt spid="43"/>
                                        </p:tgtEl>
                                      </p:cBhvr>
                                    </p:animEffect>
                                  </p:childTnLst>
                                </p:cTn>
                              </p:par>
                            </p:childTnLst>
                          </p:cTn>
                        </p:par>
                      </p:childTnLst>
                    </p:cTn>
                  </p:par>
                  <p:par>
                    <p:cTn id="50" fill="hold">
                      <p:stCondLst>
                        <p:cond delay="indefinite"/>
                      </p:stCondLst>
                      <p:childTnLst>
                        <p:par>
                          <p:cTn id="51" fill="hold">
                            <p:stCondLst>
                              <p:cond delay="0"/>
                            </p:stCondLst>
                            <p:childTnLst>
                              <p:par>
                                <p:cTn id="52" presetID="2" presetClass="entr" presetSubtype="4" fill="hold" grpId="0" nodeType="clickEffect">
                                  <p:stCondLst>
                                    <p:cond delay="0"/>
                                  </p:stCondLst>
                                  <p:childTnLst>
                                    <p:set>
                                      <p:cBhvr>
                                        <p:cTn id="53" dur="1" fill="hold">
                                          <p:stCondLst>
                                            <p:cond delay="0"/>
                                          </p:stCondLst>
                                        </p:cTn>
                                        <p:tgtEl>
                                          <p:spTgt spid="42"/>
                                        </p:tgtEl>
                                        <p:attrNameLst>
                                          <p:attrName>style.visibility</p:attrName>
                                        </p:attrNameLst>
                                      </p:cBhvr>
                                      <p:to>
                                        <p:strVal val="visible"/>
                                      </p:to>
                                    </p:set>
                                    <p:anim calcmode="lin" valueType="num">
                                      <p:cBhvr additive="base">
                                        <p:cTn id="54" dur="500" fill="hold"/>
                                        <p:tgtEl>
                                          <p:spTgt spid="42"/>
                                        </p:tgtEl>
                                        <p:attrNameLst>
                                          <p:attrName>ppt_x</p:attrName>
                                        </p:attrNameLst>
                                      </p:cBhvr>
                                      <p:tavLst>
                                        <p:tav tm="0">
                                          <p:val>
                                            <p:strVal val="#ppt_x"/>
                                          </p:val>
                                        </p:tav>
                                        <p:tav tm="100000">
                                          <p:val>
                                            <p:strVal val="#ppt_x"/>
                                          </p:val>
                                        </p:tav>
                                      </p:tavLst>
                                    </p:anim>
                                    <p:anim calcmode="lin" valueType="num">
                                      <p:cBhvr additive="base">
                                        <p:cTn id="55" dur="500" fill="hold"/>
                                        <p:tgtEl>
                                          <p:spTgt spid="42"/>
                                        </p:tgtEl>
                                        <p:attrNameLst>
                                          <p:attrName>ppt_y</p:attrName>
                                        </p:attrNameLst>
                                      </p:cBhvr>
                                      <p:tavLst>
                                        <p:tav tm="0">
                                          <p:val>
                                            <p:strVal val="1+#ppt_h/2"/>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22" presetClass="entr" presetSubtype="4" fill="hold" grpId="0" nodeType="clickEffect">
                                  <p:stCondLst>
                                    <p:cond delay="0"/>
                                  </p:stCondLst>
                                  <p:childTnLst>
                                    <p:set>
                                      <p:cBhvr>
                                        <p:cTn id="59" dur="1" fill="hold">
                                          <p:stCondLst>
                                            <p:cond delay="0"/>
                                          </p:stCondLst>
                                        </p:cTn>
                                        <p:tgtEl>
                                          <p:spTgt spid="45"/>
                                        </p:tgtEl>
                                        <p:attrNameLst>
                                          <p:attrName>style.visibility</p:attrName>
                                        </p:attrNameLst>
                                      </p:cBhvr>
                                      <p:to>
                                        <p:strVal val="visible"/>
                                      </p:to>
                                    </p:set>
                                    <p:animEffect transition="in" filter="wipe(down)">
                                      <p:cBhvr>
                                        <p:cTn id="60" dur="500"/>
                                        <p:tgtEl>
                                          <p:spTgt spid="45"/>
                                        </p:tgtEl>
                                      </p:cBhvr>
                                    </p:animEffect>
                                  </p:childTnLst>
                                </p:cTn>
                              </p:par>
                            </p:childTnLst>
                          </p:cTn>
                        </p:par>
                      </p:childTnLst>
                    </p:cTn>
                  </p:par>
                  <p:par>
                    <p:cTn id="61" fill="hold">
                      <p:stCondLst>
                        <p:cond delay="indefinite"/>
                      </p:stCondLst>
                      <p:childTnLst>
                        <p:par>
                          <p:cTn id="62" fill="hold">
                            <p:stCondLst>
                              <p:cond delay="0"/>
                            </p:stCondLst>
                            <p:childTnLst>
                              <p:par>
                                <p:cTn id="63" presetID="22" presetClass="entr" presetSubtype="4" fill="hold" grpId="0" nodeType="clickEffect">
                                  <p:stCondLst>
                                    <p:cond delay="0"/>
                                  </p:stCondLst>
                                  <p:childTnLst>
                                    <p:set>
                                      <p:cBhvr>
                                        <p:cTn id="64" dur="1" fill="hold">
                                          <p:stCondLst>
                                            <p:cond delay="0"/>
                                          </p:stCondLst>
                                        </p:cTn>
                                        <p:tgtEl>
                                          <p:spTgt spid="46"/>
                                        </p:tgtEl>
                                        <p:attrNameLst>
                                          <p:attrName>style.visibility</p:attrName>
                                        </p:attrNameLst>
                                      </p:cBhvr>
                                      <p:to>
                                        <p:strVal val="visible"/>
                                      </p:to>
                                    </p:set>
                                    <p:animEffect transition="in" filter="wipe(down)">
                                      <p:cBhvr>
                                        <p:cTn id="65"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animBg="1"/>
      <p:bldP spid="39" grpId="0" animBg="1"/>
      <p:bldP spid="40" grpId="0"/>
      <p:bldP spid="41" grpId="0"/>
      <p:bldP spid="42" grpId="0"/>
      <p:bldP spid="43" grpId="0"/>
      <p:bldP spid="44" grpId="0"/>
      <p:bldP spid="45" grpId="0"/>
      <p:bldP spid="4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2" name="Group 51"/>
          <p:cNvGrpSpPr>
            <a:grpSpLocks noChangeAspect="1"/>
          </p:cNvGrpSpPr>
          <p:nvPr/>
        </p:nvGrpSpPr>
        <p:grpSpPr>
          <a:xfrm>
            <a:off x="2797020" y="1774843"/>
            <a:ext cx="1499150" cy="2271869"/>
            <a:chOff x="2963863" y="2008188"/>
            <a:chExt cx="1770063" cy="2838450"/>
          </a:xfrm>
        </p:grpSpPr>
        <p:sp>
          <p:nvSpPr>
            <p:cNvPr id="53" name="Freeform 41"/>
            <p:cNvSpPr>
              <a:spLocks/>
            </p:cNvSpPr>
            <p:nvPr/>
          </p:nvSpPr>
          <p:spPr bwMode="auto">
            <a:xfrm>
              <a:off x="2963863" y="2105026"/>
              <a:ext cx="676275" cy="1149350"/>
            </a:xfrm>
            <a:custGeom>
              <a:avLst/>
              <a:gdLst>
                <a:gd name="T0" fmla="*/ 170 w 180"/>
                <a:gd name="T1" fmla="*/ 305 h 305"/>
                <a:gd name="T2" fmla="*/ 4 w 180"/>
                <a:gd name="T3" fmla="*/ 94 h 305"/>
                <a:gd name="T4" fmla="*/ 20 w 180"/>
                <a:gd name="T5" fmla="*/ 32 h 305"/>
                <a:gd name="T6" fmla="*/ 128 w 180"/>
                <a:gd name="T7" fmla="*/ 59 h 305"/>
                <a:gd name="T8" fmla="*/ 109 w 180"/>
                <a:gd name="T9" fmla="*/ 79 h 305"/>
                <a:gd name="T10" fmla="*/ 36 w 180"/>
                <a:gd name="T11" fmla="*/ 55 h 305"/>
                <a:gd name="T12" fmla="*/ 32 w 180"/>
                <a:gd name="T13" fmla="*/ 91 h 305"/>
                <a:gd name="T14" fmla="*/ 180 w 180"/>
                <a:gd name="T15" fmla="*/ 279 h 305"/>
                <a:gd name="T16" fmla="*/ 170 w 180"/>
                <a:gd name="T17" fmla="*/ 305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0" h="305">
                  <a:moveTo>
                    <a:pt x="170" y="305"/>
                  </a:moveTo>
                  <a:cubicBezTo>
                    <a:pt x="65" y="266"/>
                    <a:pt x="13" y="155"/>
                    <a:pt x="4" y="94"/>
                  </a:cubicBezTo>
                  <a:cubicBezTo>
                    <a:pt x="0" y="64"/>
                    <a:pt x="6" y="43"/>
                    <a:pt x="20" y="32"/>
                  </a:cubicBezTo>
                  <a:cubicBezTo>
                    <a:pt x="64" y="0"/>
                    <a:pt x="126" y="56"/>
                    <a:pt x="128" y="59"/>
                  </a:cubicBezTo>
                  <a:cubicBezTo>
                    <a:pt x="109" y="79"/>
                    <a:pt x="109" y="79"/>
                    <a:pt x="109" y="79"/>
                  </a:cubicBezTo>
                  <a:cubicBezTo>
                    <a:pt x="109" y="79"/>
                    <a:pt x="62" y="36"/>
                    <a:pt x="36" y="55"/>
                  </a:cubicBezTo>
                  <a:cubicBezTo>
                    <a:pt x="33" y="57"/>
                    <a:pt x="29" y="69"/>
                    <a:pt x="32" y="91"/>
                  </a:cubicBezTo>
                  <a:cubicBezTo>
                    <a:pt x="40" y="149"/>
                    <a:pt x="91" y="246"/>
                    <a:pt x="180" y="279"/>
                  </a:cubicBezTo>
                  <a:lnTo>
                    <a:pt x="170" y="305"/>
                  </a:lnTo>
                  <a:close/>
                </a:path>
              </a:pathLst>
            </a:custGeom>
            <a:solidFill>
              <a:srgbClr val="E28A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4" name="Freeform 42"/>
            <p:cNvSpPr>
              <a:spLocks/>
            </p:cNvSpPr>
            <p:nvPr/>
          </p:nvSpPr>
          <p:spPr bwMode="auto">
            <a:xfrm>
              <a:off x="4057651" y="2105026"/>
              <a:ext cx="676275" cy="1149350"/>
            </a:xfrm>
            <a:custGeom>
              <a:avLst/>
              <a:gdLst>
                <a:gd name="T0" fmla="*/ 10 w 180"/>
                <a:gd name="T1" fmla="*/ 305 h 305"/>
                <a:gd name="T2" fmla="*/ 0 w 180"/>
                <a:gd name="T3" fmla="*/ 279 h 305"/>
                <a:gd name="T4" fmla="*/ 148 w 180"/>
                <a:gd name="T5" fmla="*/ 91 h 305"/>
                <a:gd name="T6" fmla="*/ 144 w 180"/>
                <a:gd name="T7" fmla="*/ 55 h 305"/>
                <a:gd name="T8" fmla="*/ 71 w 180"/>
                <a:gd name="T9" fmla="*/ 79 h 305"/>
                <a:gd name="T10" fmla="*/ 52 w 180"/>
                <a:gd name="T11" fmla="*/ 59 h 305"/>
                <a:gd name="T12" fmla="*/ 161 w 180"/>
                <a:gd name="T13" fmla="*/ 32 h 305"/>
                <a:gd name="T14" fmla="*/ 176 w 180"/>
                <a:gd name="T15" fmla="*/ 94 h 305"/>
                <a:gd name="T16" fmla="*/ 10 w 180"/>
                <a:gd name="T17" fmla="*/ 305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0" h="305">
                  <a:moveTo>
                    <a:pt x="10" y="305"/>
                  </a:moveTo>
                  <a:cubicBezTo>
                    <a:pt x="0" y="279"/>
                    <a:pt x="0" y="279"/>
                    <a:pt x="0" y="279"/>
                  </a:cubicBezTo>
                  <a:cubicBezTo>
                    <a:pt x="89" y="246"/>
                    <a:pt x="140" y="149"/>
                    <a:pt x="148" y="91"/>
                  </a:cubicBezTo>
                  <a:cubicBezTo>
                    <a:pt x="151" y="69"/>
                    <a:pt x="148" y="57"/>
                    <a:pt x="144" y="55"/>
                  </a:cubicBezTo>
                  <a:cubicBezTo>
                    <a:pt x="123" y="39"/>
                    <a:pt x="84" y="68"/>
                    <a:pt x="71" y="79"/>
                  </a:cubicBezTo>
                  <a:cubicBezTo>
                    <a:pt x="52" y="59"/>
                    <a:pt x="52" y="59"/>
                    <a:pt x="52" y="59"/>
                  </a:cubicBezTo>
                  <a:cubicBezTo>
                    <a:pt x="55" y="56"/>
                    <a:pt x="116" y="0"/>
                    <a:pt x="161" y="32"/>
                  </a:cubicBezTo>
                  <a:cubicBezTo>
                    <a:pt x="175" y="43"/>
                    <a:pt x="180" y="64"/>
                    <a:pt x="176" y="94"/>
                  </a:cubicBezTo>
                  <a:cubicBezTo>
                    <a:pt x="168" y="155"/>
                    <a:pt x="115" y="266"/>
                    <a:pt x="10" y="305"/>
                  </a:cubicBezTo>
                  <a:close/>
                </a:path>
              </a:pathLst>
            </a:custGeom>
            <a:solidFill>
              <a:srgbClr val="E28A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5" name="Freeform 43"/>
            <p:cNvSpPr>
              <a:spLocks/>
            </p:cNvSpPr>
            <p:nvPr/>
          </p:nvSpPr>
          <p:spPr bwMode="auto">
            <a:xfrm>
              <a:off x="3562351" y="4014788"/>
              <a:ext cx="577850" cy="225425"/>
            </a:xfrm>
            <a:custGeom>
              <a:avLst/>
              <a:gdLst>
                <a:gd name="T0" fmla="*/ 154 w 154"/>
                <a:gd name="T1" fmla="*/ 46 h 60"/>
                <a:gd name="T2" fmla="*/ 140 w 154"/>
                <a:gd name="T3" fmla="*/ 60 h 60"/>
                <a:gd name="T4" fmla="*/ 14 w 154"/>
                <a:gd name="T5" fmla="*/ 60 h 60"/>
                <a:gd name="T6" fmla="*/ 0 w 154"/>
                <a:gd name="T7" fmla="*/ 46 h 60"/>
                <a:gd name="T8" fmla="*/ 0 w 154"/>
                <a:gd name="T9" fmla="*/ 14 h 60"/>
                <a:gd name="T10" fmla="*/ 14 w 154"/>
                <a:gd name="T11" fmla="*/ 0 h 60"/>
                <a:gd name="T12" fmla="*/ 140 w 154"/>
                <a:gd name="T13" fmla="*/ 0 h 60"/>
                <a:gd name="T14" fmla="*/ 154 w 154"/>
                <a:gd name="T15" fmla="*/ 14 h 60"/>
                <a:gd name="T16" fmla="*/ 154 w 154"/>
                <a:gd name="T17" fmla="*/ 4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60">
                  <a:moveTo>
                    <a:pt x="154" y="46"/>
                  </a:moveTo>
                  <a:cubicBezTo>
                    <a:pt x="154" y="54"/>
                    <a:pt x="148" y="60"/>
                    <a:pt x="140" y="60"/>
                  </a:cubicBezTo>
                  <a:cubicBezTo>
                    <a:pt x="14" y="60"/>
                    <a:pt x="14" y="60"/>
                    <a:pt x="14" y="60"/>
                  </a:cubicBezTo>
                  <a:cubicBezTo>
                    <a:pt x="6" y="60"/>
                    <a:pt x="0" y="54"/>
                    <a:pt x="0" y="46"/>
                  </a:cubicBezTo>
                  <a:cubicBezTo>
                    <a:pt x="0" y="14"/>
                    <a:pt x="0" y="14"/>
                    <a:pt x="0" y="14"/>
                  </a:cubicBezTo>
                  <a:cubicBezTo>
                    <a:pt x="0" y="7"/>
                    <a:pt x="6" y="0"/>
                    <a:pt x="14" y="0"/>
                  </a:cubicBezTo>
                  <a:cubicBezTo>
                    <a:pt x="140" y="0"/>
                    <a:pt x="140" y="0"/>
                    <a:pt x="140" y="0"/>
                  </a:cubicBezTo>
                  <a:cubicBezTo>
                    <a:pt x="148" y="0"/>
                    <a:pt x="154" y="7"/>
                    <a:pt x="154" y="14"/>
                  </a:cubicBezTo>
                  <a:lnTo>
                    <a:pt x="154" y="46"/>
                  </a:lnTo>
                  <a:close/>
                </a:path>
              </a:pathLst>
            </a:custGeom>
            <a:solidFill>
              <a:srgbClr val="E999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44"/>
            <p:cNvSpPr>
              <a:spLocks/>
            </p:cNvSpPr>
            <p:nvPr/>
          </p:nvSpPr>
          <p:spPr bwMode="auto">
            <a:xfrm>
              <a:off x="3414713" y="4146551"/>
              <a:ext cx="873125" cy="387350"/>
            </a:xfrm>
            <a:custGeom>
              <a:avLst/>
              <a:gdLst>
                <a:gd name="T0" fmla="*/ 232 w 232"/>
                <a:gd name="T1" fmla="*/ 75 h 103"/>
                <a:gd name="T2" fmla="*/ 204 w 232"/>
                <a:gd name="T3" fmla="*/ 103 h 103"/>
                <a:gd name="T4" fmla="*/ 28 w 232"/>
                <a:gd name="T5" fmla="*/ 103 h 103"/>
                <a:gd name="T6" fmla="*/ 0 w 232"/>
                <a:gd name="T7" fmla="*/ 75 h 103"/>
                <a:gd name="T8" fmla="*/ 0 w 232"/>
                <a:gd name="T9" fmla="*/ 28 h 103"/>
                <a:gd name="T10" fmla="*/ 28 w 232"/>
                <a:gd name="T11" fmla="*/ 0 h 103"/>
                <a:gd name="T12" fmla="*/ 204 w 232"/>
                <a:gd name="T13" fmla="*/ 0 h 103"/>
                <a:gd name="T14" fmla="*/ 232 w 232"/>
                <a:gd name="T15" fmla="*/ 28 h 103"/>
                <a:gd name="T16" fmla="*/ 232 w 232"/>
                <a:gd name="T17" fmla="*/ 7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2" h="103">
                  <a:moveTo>
                    <a:pt x="232" y="75"/>
                  </a:moveTo>
                  <a:cubicBezTo>
                    <a:pt x="232" y="91"/>
                    <a:pt x="219" y="103"/>
                    <a:pt x="204" y="103"/>
                  </a:cubicBezTo>
                  <a:cubicBezTo>
                    <a:pt x="28" y="103"/>
                    <a:pt x="28" y="103"/>
                    <a:pt x="28" y="103"/>
                  </a:cubicBezTo>
                  <a:cubicBezTo>
                    <a:pt x="12" y="103"/>
                    <a:pt x="0" y="91"/>
                    <a:pt x="0" y="75"/>
                  </a:cubicBezTo>
                  <a:cubicBezTo>
                    <a:pt x="0" y="28"/>
                    <a:pt x="0" y="28"/>
                    <a:pt x="0" y="28"/>
                  </a:cubicBezTo>
                  <a:cubicBezTo>
                    <a:pt x="0" y="13"/>
                    <a:pt x="12" y="0"/>
                    <a:pt x="28" y="0"/>
                  </a:cubicBezTo>
                  <a:cubicBezTo>
                    <a:pt x="204" y="0"/>
                    <a:pt x="204" y="0"/>
                    <a:pt x="204" y="0"/>
                  </a:cubicBezTo>
                  <a:cubicBezTo>
                    <a:pt x="219" y="0"/>
                    <a:pt x="232" y="13"/>
                    <a:pt x="232" y="28"/>
                  </a:cubicBezTo>
                  <a:lnTo>
                    <a:pt x="232" y="75"/>
                  </a:lnTo>
                  <a:close/>
                </a:path>
              </a:pathLst>
            </a:custGeom>
            <a:solidFill>
              <a:srgbClr val="E28A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7" name="Rectangle 45"/>
            <p:cNvSpPr>
              <a:spLocks noChangeArrowheads="1"/>
            </p:cNvSpPr>
            <p:nvPr/>
          </p:nvSpPr>
          <p:spPr bwMode="auto">
            <a:xfrm>
              <a:off x="3757613" y="3408363"/>
              <a:ext cx="187325" cy="661988"/>
            </a:xfrm>
            <a:prstGeom prst="rect">
              <a:avLst/>
            </a:prstGeom>
            <a:solidFill>
              <a:srgbClr val="E99954"/>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8" name="Freeform 46"/>
            <p:cNvSpPr>
              <a:spLocks/>
            </p:cNvSpPr>
            <p:nvPr/>
          </p:nvSpPr>
          <p:spPr bwMode="auto">
            <a:xfrm>
              <a:off x="3284538" y="2074863"/>
              <a:ext cx="1130300" cy="1322388"/>
            </a:xfrm>
            <a:custGeom>
              <a:avLst/>
              <a:gdLst>
                <a:gd name="T0" fmla="*/ 151 w 301"/>
                <a:gd name="T1" fmla="*/ 0 h 351"/>
                <a:gd name="T2" fmla="*/ 0 w 301"/>
                <a:gd name="T3" fmla="*/ 0 h 351"/>
                <a:gd name="T4" fmla="*/ 151 w 301"/>
                <a:gd name="T5" fmla="*/ 351 h 351"/>
                <a:gd name="T6" fmla="*/ 301 w 301"/>
                <a:gd name="T7" fmla="*/ 0 h 351"/>
                <a:gd name="T8" fmla="*/ 151 w 301"/>
                <a:gd name="T9" fmla="*/ 0 h 351"/>
              </a:gdLst>
              <a:ahLst/>
              <a:cxnLst>
                <a:cxn ang="0">
                  <a:pos x="T0" y="T1"/>
                </a:cxn>
                <a:cxn ang="0">
                  <a:pos x="T2" y="T3"/>
                </a:cxn>
                <a:cxn ang="0">
                  <a:pos x="T4" y="T5"/>
                </a:cxn>
                <a:cxn ang="0">
                  <a:pos x="T6" y="T7"/>
                </a:cxn>
                <a:cxn ang="0">
                  <a:pos x="T8" y="T9"/>
                </a:cxn>
              </a:cxnLst>
              <a:rect l="0" t="0" r="r" b="b"/>
              <a:pathLst>
                <a:path w="301" h="351">
                  <a:moveTo>
                    <a:pt x="151" y="0"/>
                  </a:moveTo>
                  <a:cubicBezTo>
                    <a:pt x="0" y="0"/>
                    <a:pt x="0" y="0"/>
                    <a:pt x="0" y="0"/>
                  </a:cubicBezTo>
                  <a:cubicBezTo>
                    <a:pt x="0" y="0"/>
                    <a:pt x="1" y="351"/>
                    <a:pt x="151" y="351"/>
                  </a:cubicBezTo>
                  <a:cubicBezTo>
                    <a:pt x="301" y="351"/>
                    <a:pt x="301" y="0"/>
                    <a:pt x="301" y="0"/>
                  </a:cubicBezTo>
                  <a:lnTo>
                    <a:pt x="151" y="0"/>
                  </a:lnTo>
                  <a:close/>
                </a:path>
              </a:pathLst>
            </a:custGeom>
            <a:solidFill>
              <a:srgbClr val="E999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9" name="Oval 47"/>
            <p:cNvSpPr>
              <a:spLocks noChangeArrowheads="1"/>
            </p:cNvSpPr>
            <p:nvPr/>
          </p:nvSpPr>
          <p:spPr bwMode="auto">
            <a:xfrm>
              <a:off x="3681413" y="3367088"/>
              <a:ext cx="334963" cy="241300"/>
            </a:xfrm>
            <a:prstGeom prst="ellipse">
              <a:avLst/>
            </a:prstGeom>
            <a:solidFill>
              <a:srgbClr val="E999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0" name="Rectangle 48"/>
            <p:cNvSpPr>
              <a:spLocks noChangeArrowheads="1"/>
            </p:cNvSpPr>
            <p:nvPr/>
          </p:nvSpPr>
          <p:spPr bwMode="auto">
            <a:xfrm>
              <a:off x="3351213" y="4289426"/>
              <a:ext cx="1000125" cy="384175"/>
            </a:xfrm>
            <a:prstGeom prst="rect">
              <a:avLst/>
            </a:prstGeom>
            <a:solidFill>
              <a:srgbClr val="3C4C5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1" name="Rectangle 49"/>
            <p:cNvSpPr>
              <a:spLocks noChangeArrowheads="1"/>
            </p:cNvSpPr>
            <p:nvPr/>
          </p:nvSpPr>
          <p:spPr bwMode="auto">
            <a:xfrm>
              <a:off x="3227388" y="4459288"/>
              <a:ext cx="1247775" cy="387350"/>
            </a:xfrm>
            <a:prstGeom prst="rect">
              <a:avLst/>
            </a:prstGeom>
            <a:solidFill>
              <a:srgbClr val="3C4C5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50"/>
            <p:cNvSpPr>
              <a:spLocks/>
            </p:cNvSpPr>
            <p:nvPr/>
          </p:nvSpPr>
          <p:spPr bwMode="auto">
            <a:xfrm>
              <a:off x="3565526" y="4519613"/>
              <a:ext cx="566738" cy="252413"/>
            </a:xfrm>
            <a:custGeom>
              <a:avLst/>
              <a:gdLst>
                <a:gd name="T0" fmla="*/ 151 w 151"/>
                <a:gd name="T1" fmla="*/ 62 h 67"/>
                <a:gd name="T2" fmla="*/ 146 w 151"/>
                <a:gd name="T3" fmla="*/ 67 h 67"/>
                <a:gd name="T4" fmla="*/ 6 w 151"/>
                <a:gd name="T5" fmla="*/ 67 h 67"/>
                <a:gd name="T6" fmla="*/ 0 w 151"/>
                <a:gd name="T7" fmla="*/ 62 h 67"/>
                <a:gd name="T8" fmla="*/ 0 w 151"/>
                <a:gd name="T9" fmla="*/ 5 h 67"/>
                <a:gd name="T10" fmla="*/ 6 w 151"/>
                <a:gd name="T11" fmla="*/ 0 h 67"/>
                <a:gd name="T12" fmla="*/ 146 w 151"/>
                <a:gd name="T13" fmla="*/ 0 h 67"/>
                <a:gd name="T14" fmla="*/ 151 w 151"/>
                <a:gd name="T15" fmla="*/ 5 h 67"/>
                <a:gd name="T16" fmla="*/ 151 w 151"/>
                <a:gd name="T17" fmla="*/ 62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67">
                  <a:moveTo>
                    <a:pt x="151" y="62"/>
                  </a:moveTo>
                  <a:cubicBezTo>
                    <a:pt x="151" y="65"/>
                    <a:pt x="149" y="67"/>
                    <a:pt x="146" y="67"/>
                  </a:cubicBezTo>
                  <a:cubicBezTo>
                    <a:pt x="6" y="67"/>
                    <a:pt x="6" y="67"/>
                    <a:pt x="6" y="67"/>
                  </a:cubicBezTo>
                  <a:cubicBezTo>
                    <a:pt x="3" y="67"/>
                    <a:pt x="0" y="65"/>
                    <a:pt x="0" y="62"/>
                  </a:cubicBezTo>
                  <a:cubicBezTo>
                    <a:pt x="0" y="5"/>
                    <a:pt x="0" y="5"/>
                    <a:pt x="0" y="5"/>
                  </a:cubicBezTo>
                  <a:cubicBezTo>
                    <a:pt x="0" y="2"/>
                    <a:pt x="3" y="0"/>
                    <a:pt x="6" y="0"/>
                  </a:cubicBezTo>
                  <a:cubicBezTo>
                    <a:pt x="146" y="0"/>
                    <a:pt x="146" y="0"/>
                    <a:pt x="146" y="0"/>
                  </a:cubicBezTo>
                  <a:cubicBezTo>
                    <a:pt x="149" y="0"/>
                    <a:pt x="151" y="2"/>
                    <a:pt x="151" y="5"/>
                  </a:cubicBezTo>
                  <a:lnTo>
                    <a:pt x="151" y="62"/>
                  </a:lnTo>
                  <a:close/>
                </a:path>
              </a:pathLst>
            </a:custGeom>
            <a:solidFill>
              <a:srgbClr val="E9995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3" name="Oval 51"/>
            <p:cNvSpPr>
              <a:spLocks noChangeArrowheads="1"/>
            </p:cNvSpPr>
            <p:nvPr/>
          </p:nvSpPr>
          <p:spPr bwMode="auto">
            <a:xfrm>
              <a:off x="4068763" y="4541838"/>
              <a:ext cx="41275" cy="41275"/>
            </a:xfrm>
            <a:prstGeom prst="ellipse">
              <a:avLst/>
            </a:prstGeom>
            <a:solidFill>
              <a:srgbClr val="B594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4" name="Oval 52"/>
            <p:cNvSpPr>
              <a:spLocks noChangeArrowheads="1"/>
            </p:cNvSpPr>
            <p:nvPr/>
          </p:nvSpPr>
          <p:spPr bwMode="auto">
            <a:xfrm>
              <a:off x="4068763" y="4706938"/>
              <a:ext cx="41275" cy="41275"/>
            </a:xfrm>
            <a:prstGeom prst="ellipse">
              <a:avLst/>
            </a:prstGeom>
            <a:solidFill>
              <a:srgbClr val="B594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5" name="Oval 53"/>
            <p:cNvSpPr>
              <a:spLocks noChangeArrowheads="1"/>
            </p:cNvSpPr>
            <p:nvPr/>
          </p:nvSpPr>
          <p:spPr bwMode="auto">
            <a:xfrm>
              <a:off x="3592513" y="4541838"/>
              <a:ext cx="36513" cy="41275"/>
            </a:xfrm>
            <a:prstGeom prst="ellipse">
              <a:avLst/>
            </a:prstGeom>
            <a:solidFill>
              <a:srgbClr val="B594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6" name="Oval 54"/>
            <p:cNvSpPr>
              <a:spLocks noChangeArrowheads="1"/>
            </p:cNvSpPr>
            <p:nvPr/>
          </p:nvSpPr>
          <p:spPr bwMode="auto">
            <a:xfrm>
              <a:off x="3592513" y="4706938"/>
              <a:ext cx="36513" cy="41275"/>
            </a:xfrm>
            <a:prstGeom prst="ellipse">
              <a:avLst/>
            </a:prstGeom>
            <a:solidFill>
              <a:srgbClr val="B594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7" name="Freeform 55"/>
            <p:cNvSpPr>
              <a:spLocks/>
            </p:cNvSpPr>
            <p:nvPr/>
          </p:nvSpPr>
          <p:spPr bwMode="auto">
            <a:xfrm>
              <a:off x="3694113" y="3570288"/>
              <a:ext cx="311150" cy="79375"/>
            </a:xfrm>
            <a:custGeom>
              <a:avLst/>
              <a:gdLst>
                <a:gd name="T0" fmla="*/ 83 w 83"/>
                <a:gd name="T1" fmla="*/ 10 h 21"/>
                <a:gd name="T2" fmla="*/ 73 w 83"/>
                <a:gd name="T3" fmla="*/ 21 h 21"/>
                <a:gd name="T4" fmla="*/ 11 w 83"/>
                <a:gd name="T5" fmla="*/ 21 h 21"/>
                <a:gd name="T6" fmla="*/ 0 w 83"/>
                <a:gd name="T7" fmla="*/ 10 h 21"/>
                <a:gd name="T8" fmla="*/ 0 w 83"/>
                <a:gd name="T9" fmla="*/ 10 h 21"/>
                <a:gd name="T10" fmla="*/ 11 w 83"/>
                <a:gd name="T11" fmla="*/ 0 h 21"/>
                <a:gd name="T12" fmla="*/ 73 w 83"/>
                <a:gd name="T13" fmla="*/ 0 h 21"/>
                <a:gd name="T14" fmla="*/ 83 w 83"/>
                <a:gd name="T15" fmla="*/ 10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21">
                  <a:moveTo>
                    <a:pt x="83" y="10"/>
                  </a:moveTo>
                  <a:cubicBezTo>
                    <a:pt x="83" y="16"/>
                    <a:pt x="79" y="21"/>
                    <a:pt x="73" y="21"/>
                  </a:cubicBezTo>
                  <a:cubicBezTo>
                    <a:pt x="11" y="21"/>
                    <a:pt x="11" y="21"/>
                    <a:pt x="11" y="21"/>
                  </a:cubicBezTo>
                  <a:cubicBezTo>
                    <a:pt x="5" y="21"/>
                    <a:pt x="0" y="16"/>
                    <a:pt x="0" y="10"/>
                  </a:cubicBezTo>
                  <a:cubicBezTo>
                    <a:pt x="0" y="10"/>
                    <a:pt x="0" y="10"/>
                    <a:pt x="0" y="10"/>
                  </a:cubicBezTo>
                  <a:cubicBezTo>
                    <a:pt x="0" y="4"/>
                    <a:pt x="5" y="0"/>
                    <a:pt x="11" y="0"/>
                  </a:cubicBezTo>
                  <a:cubicBezTo>
                    <a:pt x="73" y="0"/>
                    <a:pt x="73" y="0"/>
                    <a:pt x="73" y="0"/>
                  </a:cubicBezTo>
                  <a:cubicBezTo>
                    <a:pt x="79" y="0"/>
                    <a:pt x="83" y="4"/>
                    <a:pt x="83" y="10"/>
                  </a:cubicBezTo>
                  <a:close/>
                </a:path>
              </a:pathLst>
            </a:custGeom>
            <a:solidFill>
              <a:srgbClr val="E28A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8" name="Freeform 56"/>
            <p:cNvSpPr>
              <a:spLocks/>
            </p:cNvSpPr>
            <p:nvPr/>
          </p:nvSpPr>
          <p:spPr bwMode="auto">
            <a:xfrm>
              <a:off x="3554413" y="3309938"/>
              <a:ext cx="590550" cy="177800"/>
            </a:xfrm>
            <a:custGeom>
              <a:avLst/>
              <a:gdLst>
                <a:gd name="T0" fmla="*/ 157 w 157"/>
                <a:gd name="T1" fmla="*/ 23 h 47"/>
                <a:gd name="T2" fmla="*/ 134 w 157"/>
                <a:gd name="T3" fmla="*/ 47 h 47"/>
                <a:gd name="T4" fmla="*/ 24 w 157"/>
                <a:gd name="T5" fmla="*/ 47 h 47"/>
                <a:gd name="T6" fmla="*/ 0 w 157"/>
                <a:gd name="T7" fmla="*/ 23 h 47"/>
                <a:gd name="T8" fmla="*/ 0 w 157"/>
                <a:gd name="T9" fmla="*/ 23 h 47"/>
                <a:gd name="T10" fmla="*/ 24 w 157"/>
                <a:gd name="T11" fmla="*/ 0 h 47"/>
                <a:gd name="T12" fmla="*/ 134 w 157"/>
                <a:gd name="T13" fmla="*/ 0 h 47"/>
                <a:gd name="T14" fmla="*/ 157 w 157"/>
                <a:gd name="T15" fmla="*/ 23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7" h="47">
                  <a:moveTo>
                    <a:pt x="157" y="23"/>
                  </a:moveTo>
                  <a:cubicBezTo>
                    <a:pt x="157" y="36"/>
                    <a:pt x="147" y="47"/>
                    <a:pt x="134" y="47"/>
                  </a:cubicBezTo>
                  <a:cubicBezTo>
                    <a:pt x="24" y="47"/>
                    <a:pt x="24" y="47"/>
                    <a:pt x="24" y="47"/>
                  </a:cubicBezTo>
                  <a:cubicBezTo>
                    <a:pt x="11" y="47"/>
                    <a:pt x="0" y="36"/>
                    <a:pt x="0" y="23"/>
                  </a:cubicBezTo>
                  <a:cubicBezTo>
                    <a:pt x="0" y="23"/>
                    <a:pt x="0" y="23"/>
                    <a:pt x="0" y="23"/>
                  </a:cubicBezTo>
                  <a:cubicBezTo>
                    <a:pt x="0" y="11"/>
                    <a:pt x="11" y="0"/>
                    <a:pt x="24" y="0"/>
                  </a:cubicBezTo>
                  <a:cubicBezTo>
                    <a:pt x="134" y="0"/>
                    <a:pt x="134" y="0"/>
                    <a:pt x="134" y="0"/>
                  </a:cubicBezTo>
                  <a:cubicBezTo>
                    <a:pt x="147" y="0"/>
                    <a:pt x="157" y="11"/>
                    <a:pt x="157" y="23"/>
                  </a:cubicBezTo>
                  <a:close/>
                </a:path>
              </a:pathLst>
            </a:custGeom>
            <a:solidFill>
              <a:srgbClr val="E28A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69" name="Freeform 57"/>
            <p:cNvSpPr>
              <a:spLocks/>
            </p:cNvSpPr>
            <p:nvPr/>
          </p:nvSpPr>
          <p:spPr bwMode="auto">
            <a:xfrm>
              <a:off x="3730626" y="3871913"/>
              <a:ext cx="241300" cy="44450"/>
            </a:xfrm>
            <a:custGeom>
              <a:avLst/>
              <a:gdLst>
                <a:gd name="T0" fmla="*/ 64 w 64"/>
                <a:gd name="T1" fmla="*/ 6 h 12"/>
                <a:gd name="T2" fmla="*/ 57 w 64"/>
                <a:gd name="T3" fmla="*/ 12 h 12"/>
                <a:gd name="T4" fmla="*/ 6 w 64"/>
                <a:gd name="T5" fmla="*/ 12 h 12"/>
                <a:gd name="T6" fmla="*/ 0 w 64"/>
                <a:gd name="T7" fmla="*/ 6 h 12"/>
                <a:gd name="T8" fmla="*/ 0 w 64"/>
                <a:gd name="T9" fmla="*/ 6 h 12"/>
                <a:gd name="T10" fmla="*/ 6 w 64"/>
                <a:gd name="T11" fmla="*/ 0 h 12"/>
                <a:gd name="T12" fmla="*/ 57 w 64"/>
                <a:gd name="T13" fmla="*/ 0 h 12"/>
                <a:gd name="T14" fmla="*/ 64 w 64"/>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12">
                  <a:moveTo>
                    <a:pt x="64" y="6"/>
                  </a:moveTo>
                  <a:cubicBezTo>
                    <a:pt x="64" y="9"/>
                    <a:pt x="61" y="12"/>
                    <a:pt x="57" y="12"/>
                  </a:cubicBezTo>
                  <a:cubicBezTo>
                    <a:pt x="6" y="12"/>
                    <a:pt x="6" y="12"/>
                    <a:pt x="6" y="12"/>
                  </a:cubicBezTo>
                  <a:cubicBezTo>
                    <a:pt x="3" y="12"/>
                    <a:pt x="0" y="9"/>
                    <a:pt x="0" y="6"/>
                  </a:cubicBezTo>
                  <a:cubicBezTo>
                    <a:pt x="0" y="6"/>
                    <a:pt x="0" y="6"/>
                    <a:pt x="0" y="6"/>
                  </a:cubicBezTo>
                  <a:cubicBezTo>
                    <a:pt x="0" y="2"/>
                    <a:pt x="3" y="0"/>
                    <a:pt x="6" y="0"/>
                  </a:cubicBezTo>
                  <a:cubicBezTo>
                    <a:pt x="57" y="0"/>
                    <a:pt x="57" y="0"/>
                    <a:pt x="57" y="0"/>
                  </a:cubicBezTo>
                  <a:cubicBezTo>
                    <a:pt x="61" y="0"/>
                    <a:pt x="64" y="2"/>
                    <a:pt x="64" y="6"/>
                  </a:cubicBezTo>
                  <a:close/>
                </a:path>
              </a:pathLst>
            </a:custGeom>
            <a:solidFill>
              <a:srgbClr val="E28A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0" name="Freeform 58"/>
            <p:cNvSpPr>
              <a:spLocks/>
            </p:cNvSpPr>
            <p:nvPr/>
          </p:nvSpPr>
          <p:spPr bwMode="auto">
            <a:xfrm>
              <a:off x="3216276" y="2008188"/>
              <a:ext cx="1270000" cy="134938"/>
            </a:xfrm>
            <a:custGeom>
              <a:avLst/>
              <a:gdLst>
                <a:gd name="T0" fmla="*/ 338 w 338"/>
                <a:gd name="T1" fmla="*/ 18 h 36"/>
                <a:gd name="T2" fmla="*/ 320 w 338"/>
                <a:gd name="T3" fmla="*/ 36 h 36"/>
                <a:gd name="T4" fmla="*/ 18 w 338"/>
                <a:gd name="T5" fmla="*/ 36 h 36"/>
                <a:gd name="T6" fmla="*/ 0 w 338"/>
                <a:gd name="T7" fmla="*/ 18 h 36"/>
                <a:gd name="T8" fmla="*/ 0 w 338"/>
                <a:gd name="T9" fmla="*/ 18 h 36"/>
                <a:gd name="T10" fmla="*/ 18 w 338"/>
                <a:gd name="T11" fmla="*/ 0 h 36"/>
                <a:gd name="T12" fmla="*/ 320 w 338"/>
                <a:gd name="T13" fmla="*/ 0 h 36"/>
                <a:gd name="T14" fmla="*/ 338 w 338"/>
                <a:gd name="T15" fmla="*/ 18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36">
                  <a:moveTo>
                    <a:pt x="338" y="18"/>
                  </a:moveTo>
                  <a:cubicBezTo>
                    <a:pt x="338" y="28"/>
                    <a:pt x="330" y="36"/>
                    <a:pt x="320" y="36"/>
                  </a:cubicBezTo>
                  <a:cubicBezTo>
                    <a:pt x="18" y="36"/>
                    <a:pt x="18" y="36"/>
                    <a:pt x="18" y="36"/>
                  </a:cubicBezTo>
                  <a:cubicBezTo>
                    <a:pt x="8" y="36"/>
                    <a:pt x="0" y="28"/>
                    <a:pt x="0" y="18"/>
                  </a:cubicBezTo>
                  <a:cubicBezTo>
                    <a:pt x="0" y="18"/>
                    <a:pt x="0" y="18"/>
                    <a:pt x="0" y="18"/>
                  </a:cubicBezTo>
                  <a:cubicBezTo>
                    <a:pt x="0" y="8"/>
                    <a:pt x="8" y="0"/>
                    <a:pt x="18" y="0"/>
                  </a:cubicBezTo>
                  <a:cubicBezTo>
                    <a:pt x="320" y="0"/>
                    <a:pt x="320" y="0"/>
                    <a:pt x="320" y="0"/>
                  </a:cubicBezTo>
                  <a:cubicBezTo>
                    <a:pt x="330" y="0"/>
                    <a:pt x="338" y="8"/>
                    <a:pt x="338" y="18"/>
                  </a:cubicBezTo>
                  <a:close/>
                </a:path>
              </a:pathLst>
            </a:custGeom>
            <a:solidFill>
              <a:srgbClr val="E28A49"/>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71" name="Freeform 61"/>
            <p:cNvSpPr>
              <a:spLocks noEditPoints="1"/>
            </p:cNvSpPr>
            <p:nvPr/>
          </p:nvSpPr>
          <p:spPr bwMode="auto">
            <a:xfrm>
              <a:off x="3851276" y="2008188"/>
              <a:ext cx="882650" cy="2838450"/>
            </a:xfrm>
            <a:custGeom>
              <a:avLst/>
              <a:gdLst>
                <a:gd name="T0" fmla="*/ 216 w 235"/>
                <a:gd name="T1" fmla="*/ 58 h 754"/>
                <a:gd name="T2" fmla="*/ 149 w 235"/>
                <a:gd name="T3" fmla="*/ 57 h 754"/>
                <a:gd name="T4" fmla="*/ 150 w 235"/>
                <a:gd name="T5" fmla="*/ 36 h 754"/>
                <a:gd name="T6" fmla="*/ 151 w 235"/>
                <a:gd name="T7" fmla="*/ 36 h 754"/>
                <a:gd name="T8" fmla="*/ 169 w 235"/>
                <a:gd name="T9" fmla="*/ 18 h 754"/>
                <a:gd name="T10" fmla="*/ 151 w 235"/>
                <a:gd name="T11" fmla="*/ 0 h 754"/>
                <a:gd name="T12" fmla="*/ 0 w 235"/>
                <a:gd name="T13" fmla="*/ 0 h 754"/>
                <a:gd name="T14" fmla="*/ 0 w 235"/>
                <a:gd name="T15" fmla="*/ 754 h 754"/>
                <a:gd name="T16" fmla="*/ 166 w 235"/>
                <a:gd name="T17" fmla="*/ 754 h 754"/>
                <a:gd name="T18" fmla="*/ 166 w 235"/>
                <a:gd name="T19" fmla="*/ 651 h 754"/>
                <a:gd name="T20" fmla="*/ 133 w 235"/>
                <a:gd name="T21" fmla="*/ 651 h 754"/>
                <a:gd name="T22" fmla="*/ 133 w 235"/>
                <a:gd name="T23" fmla="*/ 606 h 754"/>
                <a:gd name="T24" fmla="*/ 116 w 235"/>
                <a:gd name="T25" fmla="*/ 606 h 754"/>
                <a:gd name="T26" fmla="*/ 116 w 235"/>
                <a:gd name="T27" fmla="*/ 596 h 754"/>
                <a:gd name="T28" fmla="*/ 88 w 235"/>
                <a:gd name="T29" fmla="*/ 568 h 754"/>
                <a:gd name="T30" fmla="*/ 77 w 235"/>
                <a:gd name="T31" fmla="*/ 568 h 754"/>
                <a:gd name="T32" fmla="*/ 77 w 235"/>
                <a:gd name="T33" fmla="*/ 547 h 754"/>
                <a:gd name="T34" fmla="*/ 63 w 235"/>
                <a:gd name="T35" fmla="*/ 533 h 754"/>
                <a:gd name="T36" fmla="*/ 25 w 235"/>
                <a:gd name="T37" fmla="*/ 533 h 754"/>
                <a:gd name="T38" fmla="*/ 25 w 235"/>
                <a:gd name="T39" fmla="*/ 507 h 754"/>
                <a:gd name="T40" fmla="*/ 25 w 235"/>
                <a:gd name="T41" fmla="*/ 507 h 754"/>
                <a:gd name="T42" fmla="*/ 32 w 235"/>
                <a:gd name="T43" fmla="*/ 501 h 754"/>
                <a:gd name="T44" fmla="*/ 25 w 235"/>
                <a:gd name="T45" fmla="*/ 495 h 754"/>
                <a:gd name="T46" fmla="*/ 25 w 235"/>
                <a:gd name="T47" fmla="*/ 495 h 754"/>
                <a:gd name="T48" fmla="*/ 25 w 235"/>
                <a:gd name="T49" fmla="*/ 436 h 754"/>
                <a:gd name="T50" fmla="*/ 31 w 235"/>
                <a:gd name="T51" fmla="*/ 436 h 754"/>
                <a:gd name="T52" fmla="*/ 41 w 235"/>
                <a:gd name="T53" fmla="*/ 425 h 754"/>
                <a:gd name="T54" fmla="*/ 33 w 235"/>
                <a:gd name="T55" fmla="*/ 415 h 754"/>
                <a:gd name="T56" fmla="*/ 44 w 235"/>
                <a:gd name="T57" fmla="*/ 393 h 754"/>
                <a:gd name="T58" fmla="*/ 44 w 235"/>
                <a:gd name="T59" fmla="*/ 393 h 754"/>
                <a:gd name="T60" fmla="*/ 55 w 235"/>
                <a:gd name="T61" fmla="*/ 393 h 754"/>
                <a:gd name="T62" fmla="*/ 78 w 235"/>
                <a:gd name="T63" fmla="*/ 369 h 754"/>
                <a:gd name="T64" fmla="*/ 59 w 235"/>
                <a:gd name="T65" fmla="*/ 347 h 754"/>
                <a:gd name="T66" fmla="*/ 79 w 235"/>
                <a:gd name="T67" fmla="*/ 326 h 754"/>
                <a:gd name="T68" fmla="*/ 231 w 235"/>
                <a:gd name="T69" fmla="*/ 120 h 754"/>
                <a:gd name="T70" fmla="*/ 216 w 235"/>
                <a:gd name="T71" fmla="*/ 58 h 754"/>
                <a:gd name="T72" fmla="*/ 203 w 235"/>
                <a:gd name="T73" fmla="*/ 117 h 754"/>
                <a:gd name="T74" fmla="*/ 106 w 235"/>
                <a:gd name="T75" fmla="*/ 277 h 754"/>
                <a:gd name="T76" fmla="*/ 146 w 235"/>
                <a:gd name="T77" fmla="*/ 90 h 754"/>
                <a:gd name="T78" fmla="*/ 199 w 235"/>
                <a:gd name="T79" fmla="*/ 81 h 754"/>
                <a:gd name="T80" fmla="*/ 203 w 235"/>
                <a:gd name="T81" fmla="*/ 117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5" h="754">
                  <a:moveTo>
                    <a:pt x="216" y="58"/>
                  </a:moveTo>
                  <a:cubicBezTo>
                    <a:pt x="195" y="43"/>
                    <a:pt x="169" y="48"/>
                    <a:pt x="149" y="57"/>
                  </a:cubicBezTo>
                  <a:cubicBezTo>
                    <a:pt x="149" y="49"/>
                    <a:pt x="149" y="42"/>
                    <a:pt x="150" y="36"/>
                  </a:cubicBezTo>
                  <a:cubicBezTo>
                    <a:pt x="151" y="36"/>
                    <a:pt x="151" y="36"/>
                    <a:pt x="151" y="36"/>
                  </a:cubicBezTo>
                  <a:cubicBezTo>
                    <a:pt x="161" y="36"/>
                    <a:pt x="169" y="28"/>
                    <a:pt x="169" y="18"/>
                  </a:cubicBezTo>
                  <a:cubicBezTo>
                    <a:pt x="169" y="8"/>
                    <a:pt x="161" y="0"/>
                    <a:pt x="151" y="0"/>
                  </a:cubicBezTo>
                  <a:cubicBezTo>
                    <a:pt x="0" y="0"/>
                    <a:pt x="0" y="0"/>
                    <a:pt x="0" y="0"/>
                  </a:cubicBezTo>
                  <a:cubicBezTo>
                    <a:pt x="0" y="754"/>
                    <a:pt x="0" y="754"/>
                    <a:pt x="0" y="754"/>
                  </a:cubicBezTo>
                  <a:cubicBezTo>
                    <a:pt x="166" y="754"/>
                    <a:pt x="166" y="754"/>
                    <a:pt x="166" y="754"/>
                  </a:cubicBezTo>
                  <a:cubicBezTo>
                    <a:pt x="166" y="651"/>
                    <a:pt x="166" y="651"/>
                    <a:pt x="166" y="651"/>
                  </a:cubicBezTo>
                  <a:cubicBezTo>
                    <a:pt x="133" y="651"/>
                    <a:pt x="133" y="651"/>
                    <a:pt x="133" y="651"/>
                  </a:cubicBezTo>
                  <a:cubicBezTo>
                    <a:pt x="133" y="606"/>
                    <a:pt x="133" y="606"/>
                    <a:pt x="133" y="606"/>
                  </a:cubicBezTo>
                  <a:cubicBezTo>
                    <a:pt x="116" y="606"/>
                    <a:pt x="116" y="606"/>
                    <a:pt x="116" y="606"/>
                  </a:cubicBezTo>
                  <a:cubicBezTo>
                    <a:pt x="116" y="596"/>
                    <a:pt x="116" y="596"/>
                    <a:pt x="116" y="596"/>
                  </a:cubicBezTo>
                  <a:cubicBezTo>
                    <a:pt x="116" y="581"/>
                    <a:pt x="103" y="568"/>
                    <a:pt x="88" y="568"/>
                  </a:cubicBezTo>
                  <a:cubicBezTo>
                    <a:pt x="77" y="568"/>
                    <a:pt x="77" y="568"/>
                    <a:pt x="77" y="568"/>
                  </a:cubicBezTo>
                  <a:cubicBezTo>
                    <a:pt x="77" y="547"/>
                    <a:pt x="77" y="547"/>
                    <a:pt x="77" y="547"/>
                  </a:cubicBezTo>
                  <a:cubicBezTo>
                    <a:pt x="77" y="540"/>
                    <a:pt x="71" y="533"/>
                    <a:pt x="63" y="533"/>
                  </a:cubicBezTo>
                  <a:cubicBezTo>
                    <a:pt x="25" y="533"/>
                    <a:pt x="25" y="533"/>
                    <a:pt x="25" y="533"/>
                  </a:cubicBezTo>
                  <a:cubicBezTo>
                    <a:pt x="25" y="507"/>
                    <a:pt x="25" y="507"/>
                    <a:pt x="25" y="507"/>
                  </a:cubicBezTo>
                  <a:cubicBezTo>
                    <a:pt x="25" y="507"/>
                    <a:pt x="25" y="507"/>
                    <a:pt x="25" y="507"/>
                  </a:cubicBezTo>
                  <a:cubicBezTo>
                    <a:pt x="29" y="507"/>
                    <a:pt x="32" y="504"/>
                    <a:pt x="32" y="501"/>
                  </a:cubicBezTo>
                  <a:cubicBezTo>
                    <a:pt x="32" y="497"/>
                    <a:pt x="29" y="495"/>
                    <a:pt x="25" y="495"/>
                  </a:cubicBezTo>
                  <a:cubicBezTo>
                    <a:pt x="25" y="495"/>
                    <a:pt x="25" y="495"/>
                    <a:pt x="25" y="495"/>
                  </a:cubicBezTo>
                  <a:cubicBezTo>
                    <a:pt x="25" y="436"/>
                    <a:pt x="25" y="436"/>
                    <a:pt x="25" y="436"/>
                  </a:cubicBezTo>
                  <a:cubicBezTo>
                    <a:pt x="31" y="436"/>
                    <a:pt x="31" y="436"/>
                    <a:pt x="31" y="436"/>
                  </a:cubicBezTo>
                  <a:cubicBezTo>
                    <a:pt x="37" y="436"/>
                    <a:pt x="41" y="431"/>
                    <a:pt x="41" y="425"/>
                  </a:cubicBezTo>
                  <a:cubicBezTo>
                    <a:pt x="41" y="420"/>
                    <a:pt x="38" y="416"/>
                    <a:pt x="33" y="415"/>
                  </a:cubicBezTo>
                  <a:cubicBezTo>
                    <a:pt x="40" y="409"/>
                    <a:pt x="44" y="402"/>
                    <a:pt x="44" y="393"/>
                  </a:cubicBezTo>
                  <a:cubicBezTo>
                    <a:pt x="44" y="393"/>
                    <a:pt x="44" y="393"/>
                    <a:pt x="44" y="393"/>
                  </a:cubicBezTo>
                  <a:cubicBezTo>
                    <a:pt x="55" y="393"/>
                    <a:pt x="55" y="393"/>
                    <a:pt x="55" y="393"/>
                  </a:cubicBezTo>
                  <a:cubicBezTo>
                    <a:pt x="68" y="393"/>
                    <a:pt x="78" y="382"/>
                    <a:pt x="78" y="369"/>
                  </a:cubicBezTo>
                  <a:cubicBezTo>
                    <a:pt x="78" y="358"/>
                    <a:pt x="70" y="349"/>
                    <a:pt x="59" y="347"/>
                  </a:cubicBezTo>
                  <a:cubicBezTo>
                    <a:pt x="66" y="341"/>
                    <a:pt x="73" y="334"/>
                    <a:pt x="79" y="326"/>
                  </a:cubicBezTo>
                  <a:cubicBezTo>
                    <a:pt x="175" y="282"/>
                    <a:pt x="223" y="178"/>
                    <a:pt x="231" y="120"/>
                  </a:cubicBezTo>
                  <a:cubicBezTo>
                    <a:pt x="235" y="90"/>
                    <a:pt x="230" y="69"/>
                    <a:pt x="216" y="58"/>
                  </a:cubicBezTo>
                  <a:close/>
                  <a:moveTo>
                    <a:pt x="203" y="117"/>
                  </a:moveTo>
                  <a:cubicBezTo>
                    <a:pt x="197" y="163"/>
                    <a:pt x="164" y="233"/>
                    <a:pt x="106" y="277"/>
                  </a:cubicBezTo>
                  <a:cubicBezTo>
                    <a:pt x="130" y="219"/>
                    <a:pt x="141" y="144"/>
                    <a:pt x="146" y="90"/>
                  </a:cubicBezTo>
                  <a:cubicBezTo>
                    <a:pt x="163" y="80"/>
                    <a:pt x="185" y="71"/>
                    <a:pt x="199" y="81"/>
                  </a:cubicBezTo>
                  <a:cubicBezTo>
                    <a:pt x="203" y="83"/>
                    <a:pt x="206" y="95"/>
                    <a:pt x="203" y="117"/>
                  </a:cubicBezTo>
                  <a:close/>
                </a:path>
              </a:pathLst>
            </a:custGeom>
            <a:solidFill>
              <a:schemeClr val="tx1">
                <a:lumMod val="95000"/>
                <a:lumOff val="5000"/>
                <a:alpha val="5000"/>
              </a:schemeClr>
            </a:solidFill>
            <a:ln>
              <a:noFill/>
            </a:ln>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2" name="Group 31"/>
          <p:cNvGrpSpPr>
            <a:grpSpLocks/>
          </p:cNvGrpSpPr>
          <p:nvPr/>
        </p:nvGrpSpPr>
        <p:grpSpPr>
          <a:xfrm>
            <a:off x="1125912" y="1818284"/>
            <a:ext cx="1457735" cy="2209109"/>
            <a:chOff x="5384801" y="2008188"/>
            <a:chExt cx="1768475" cy="2838450"/>
          </a:xfrm>
        </p:grpSpPr>
        <p:sp>
          <p:nvSpPr>
            <p:cNvPr id="33" name="Freeform 23"/>
            <p:cNvSpPr>
              <a:spLocks/>
            </p:cNvSpPr>
            <p:nvPr/>
          </p:nvSpPr>
          <p:spPr bwMode="auto">
            <a:xfrm>
              <a:off x="5384801" y="2105026"/>
              <a:ext cx="676275" cy="1149350"/>
            </a:xfrm>
            <a:custGeom>
              <a:avLst/>
              <a:gdLst>
                <a:gd name="T0" fmla="*/ 170 w 180"/>
                <a:gd name="T1" fmla="*/ 305 h 305"/>
                <a:gd name="T2" fmla="*/ 4 w 180"/>
                <a:gd name="T3" fmla="*/ 94 h 305"/>
                <a:gd name="T4" fmla="*/ 20 w 180"/>
                <a:gd name="T5" fmla="*/ 32 h 305"/>
                <a:gd name="T6" fmla="*/ 128 w 180"/>
                <a:gd name="T7" fmla="*/ 59 h 305"/>
                <a:gd name="T8" fmla="*/ 109 w 180"/>
                <a:gd name="T9" fmla="*/ 79 h 305"/>
                <a:gd name="T10" fmla="*/ 36 w 180"/>
                <a:gd name="T11" fmla="*/ 55 h 305"/>
                <a:gd name="T12" fmla="*/ 32 w 180"/>
                <a:gd name="T13" fmla="*/ 91 h 305"/>
                <a:gd name="T14" fmla="*/ 180 w 180"/>
                <a:gd name="T15" fmla="*/ 279 h 305"/>
                <a:gd name="T16" fmla="*/ 170 w 180"/>
                <a:gd name="T17" fmla="*/ 305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0" h="305">
                  <a:moveTo>
                    <a:pt x="170" y="305"/>
                  </a:moveTo>
                  <a:cubicBezTo>
                    <a:pt x="65" y="266"/>
                    <a:pt x="13" y="155"/>
                    <a:pt x="4" y="94"/>
                  </a:cubicBezTo>
                  <a:cubicBezTo>
                    <a:pt x="0" y="64"/>
                    <a:pt x="6" y="43"/>
                    <a:pt x="20" y="32"/>
                  </a:cubicBezTo>
                  <a:cubicBezTo>
                    <a:pt x="64" y="0"/>
                    <a:pt x="126" y="56"/>
                    <a:pt x="128" y="59"/>
                  </a:cubicBezTo>
                  <a:cubicBezTo>
                    <a:pt x="109" y="79"/>
                    <a:pt x="109" y="79"/>
                    <a:pt x="109" y="79"/>
                  </a:cubicBezTo>
                  <a:cubicBezTo>
                    <a:pt x="109" y="79"/>
                    <a:pt x="62" y="36"/>
                    <a:pt x="36" y="55"/>
                  </a:cubicBezTo>
                  <a:cubicBezTo>
                    <a:pt x="33" y="57"/>
                    <a:pt x="29" y="69"/>
                    <a:pt x="32" y="91"/>
                  </a:cubicBezTo>
                  <a:cubicBezTo>
                    <a:pt x="40" y="149"/>
                    <a:pt x="91" y="246"/>
                    <a:pt x="180" y="279"/>
                  </a:cubicBezTo>
                  <a:lnTo>
                    <a:pt x="170" y="305"/>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4" name="Freeform 24"/>
            <p:cNvSpPr>
              <a:spLocks/>
            </p:cNvSpPr>
            <p:nvPr/>
          </p:nvSpPr>
          <p:spPr bwMode="auto">
            <a:xfrm>
              <a:off x="6477001" y="2105026"/>
              <a:ext cx="676275" cy="1149350"/>
            </a:xfrm>
            <a:custGeom>
              <a:avLst/>
              <a:gdLst>
                <a:gd name="T0" fmla="*/ 10 w 180"/>
                <a:gd name="T1" fmla="*/ 305 h 305"/>
                <a:gd name="T2" fmla="*/ 0 w 180"/>
                <a:gd name="T3" fmla="*/ 279 h 305"/>
                <a:gd name="T4" fmla="*/ 148 w 180"/>
                <a:gd name="T5" fmla="*/ 91 h 305"/>
                <a:gd name="T6" fmla="*/ 144 w 180"/>
                <a:gd name="T7" fmla="*/ 55 h 305"/>
                <a:gd name="T8" fmla="*/ 71 w 180"/>
                <a:gd name="T9" fmla="*/ 79 h 305"/>
                <a:gd name="T10" fmla="*/ 52 w 180"/>
                <a:gd name="T11" fmla="*/ 59 h 305"/>
                <a:gd name="T12" fmla="*/ 161 w 180"/>
                <a:gd name="T13" fmla="*/ 32 h 305"/>
                <a:gd name="T14" fmla="*/ 176 w 180"/>
                <a:gd name="T15" fmla="*/ 94 h 305"/>
                <a:gd name="T16" fmla="*/ 10 w 180"/>
                <a:gd name="T17" fmla="*/ 305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0" h="305">
                  <a:moveTo>
                    <a:pt x="10" y="305"/>
                  </a:moveTo>
                  <a:cubicBezTo>
                    <a:pt x="0" y="279"/>
                    <a:pt x="0" y="279"/>
                    <a:pt x="0" y="279"/>
                  </a:cubicBezTo>
                  <a:cubicBezTo>
                    <a:pt x="89" y="246"/>
                    <a:pt x="140" y="149"/>
                    <a:pt x="148" y="91"/>
                  </a:cubicBezTo>
                  <a:cubicBezTo>
                    <a:pt x="151" y="69"/>
                    <a:pt x="148" y="57"/>
                    <a:pt x="144" y="55"/>
                  </a:cubicBezTo>
                  <a:cubicBezTo>
                    <a:pt x="123" y="39"/>
                    <a:pt x="84" y="68"/>
                    <a:pt x="71" y="79"/>
                  </a:cubicBezTo>
                  <a:cubicBezTo>
                    <a:pt x="52" y="59"/>
                    <a:pt x="52" y="59"/>
                    <a:pt x="52" y="59"/>
                  </a:cubicBezTo>
                  <a:cubicBezTo>
                    <a:pt x="55" y="56"/>
                    <a:pt x="116" y="0"/>
                    <a:pt x="161" y="32"/>
                  </a:cubicBezTo>
                  <a:cubicBezTo>
                    <a:pt x="175" y="43"/>
                    <a:pt x="180" y="64"/>
                    <a:pt x="176" y="94"/>
                  </a:cubicBezTo>
                  <a:cubicBezTo>
                    <a:pt x="168" y="155"/>
                    <a:pt x="115" y="266"/>
                    <a:pt x="10" y="305"/>
                  </a:cubicBez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5" name="Freeform 25"/>
            <p:cNvSpPr>
              <a:spLocks/>
            </p:cNvSpPr>
            <p:nvPr/>
          </p:nvSpPr>
          <p:spPr bwMode="auto">
            <a:xfrm>
              <a:off x="5981701" y="4014788"/>
              <a:ext cx="577850" cy="225425"/>
            </a:xfrm>
            <a:custGeom>
              <a:avLst/>
              <a:gdLst>
                <a:gd name="T0" fmla="*/ 154 w 154"/>
                <a:gd name="T1" fmla="*/ 46 h 60"/>
                <a:gd name="T2" fmla="*/ 140 w 154"/>
                <a:gd name="T3" fmla="*/ 60 h 60"/>
                <a:gd name="T4" fmla="*/ 14 w 154"/>
                <a:gd name="T5" fmla="*/ 60 h 60"/>
                <a:gd name="T6" fmla="*/ 0 w 154"/>
                <a:gd name="T7" fmla="*/ 46 h 60"/>
                <a:gd name="T8" fmla="*/ 0 w 154"/>
                <a:gd name="T9" fmla="*/ 14 h 60"/>
                <a:gd name="T10" fmla="*/ 14 w 154"/>
                <a:gd name="T11" fmla="*/ 0 h 60"/>
                <a:gd name="T12" fmla="*/ 140 w 154"/>
                <a:gd name="T13" fmla="*/ 0 h 60"/>
                <a:gd name="T14" fmla="*/ 154 w 154"/>
                <a:gd name="T15" fmla="*/ 14 h 60"/>
                <a:gd name="T16" fmla="*/ 154 w 154"/>
                <a:gd name="T17" fmla="*/ 4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60">
                  <a:moveTo>
                    <a:pt x="154" y="46"/>
                  </a:moveTo>
                  <a:cubicBezTo>
                    <a:pt x="154" y="54"/>
                    <a:pt x="148" y="60"/>
                    <a:pt x="140" y="60"/>
                  </a:cubicBezTo>
                  <a:cubicBezTo>
                    <a:pt x="14" y="60"/>
                    <a:pt x="14" y="60"/>
                    <a:pt x="14" y="60"/>
                  </a:cubicBezTo>
                  <a:cubicBezTo>
                    <a:pt x="6" y="60"/>
                    <a:pt x="0" y="54"/>
                    <a:pt x="0" y="46"/>
                  </a:cubicBezTo>
                  <a:cubicBezTo>
                    <a:pt x="0" y="14"/>
                    <a:pt x="0" y="14"/>
                    <a:pt x="0" y="14"/>
                  </a:cubicBezTo>
                  <a:cubicBezTo>
                    <a:pt x="0" y="7"/>
                    <a:pt x="6" y="0"/>
                    <a:pt x="14" y="0"/>
                  </a:cubicBezTo>
                  <a:cubicBezTo>
                    <a:pt x="140" y="0"/>
                    <a:pt x="140" y="0"/>
                    <a:pt x="140" y="0"/>
                  </a:cubicBezTo>
                  <a:cubicBezTo>
                    <a:pt x="148" y="0"/>
                    <a:pt x="154" y="7"/>
                    <a:pt x="154" y="14"/>
                  </a:cubicBezTo>
                  <a:lnTo>
                    <a:pt x="154" y="46"/>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6" name="Freeform 26"/>
            <p:cNvSpPr>
              <a:spLocks/>
            </p:cNvSpPr>
            <p:nvPr/>
          </p:nvSpPr>
          <p:spPr bwMode="auto">
            <a:xfrm>
              <a:off x="5835651" y="4146551"/>
              <a:ext cx="871538" cy="387350"/>
            </a:xfrm>
            <a:custGeom>
              <a:avLst/>
              <a:gdLst>
                <a:gd name="T0" fmla="*/ 232 w 232"/>
                <a:gd name="T1" fmla="*/ 75 h 103"/>
                <a:gd name="T2" fmla="*/ 204 w 232"/>
                <a:gd name="T3" fmla="*/ 103 h 103"/>
                <a:gd name="T4" fmla="*/ 28 w 232"/>
                <a:gd name="T5" fmla="*/ 103 h 103"/>
                <a:gd name="T6" fmla="*/ 0 w 232"/>
                <a:gd name="T7" fmla="*/ 75 h 103"/>
                <a:gd name="T8" fmla="*/ 0 w 232"/>
                <a:gd name="T9" fmla="*/ 28 h 103"/>
                <a:gd name="T10" fmla="*/ 28 w 232"/>
                <a:gd name="T11" fmla="*/ 0 h 103"/>
                <a:gd name="T12" fmla="*/ 204 w 232"/>
                <a:gd name="T13" fmla="*/ 0 h 103"/>
                <a:gd name="T14" fmla="*/ 232 w 232"/>
                <a:gd name="T15" fmla="*/ 28 h 103"/>
                <a:gd name="T16" fmla="*/ 232 w 232"/>
                <a:gd name="T17" fmla="*/ 7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2" h="103">
                  <a:moveTo>
                    <a:pt x="232" y="75"/>
                  </a:moveTo>
                  <a:cubicBezTo>
                    <a:pt x="232" y="91"/>
                    <a:pt x="219" y="103"/>
                    <a:pt x="204" y="103"/>
                  </a:cubicBezTo>
                  <a:cubicBezTo>
                    <a:pt x="28" y="103"/>
                    <a:pt x="28" y="103"/>
                    <a:pt x="28" y="103"/>
                  </a:cubicBezTo>
                  <a:cubicBezTo>
                    <a:pt x="12" y="103"/>
                    <a:pt x="0" y="91"/>
                    <a:pt x="0" y="75"/>
                  </a:cubicBezTo>
                  <a:cubicBezTo>
                    <a:pt x="0" y="28"/>
                    <a:pt x="0" y="28"/>
                    <a:pt x="0" y="28"/>
                  </a:cubicBezTo>
                  <a:cubicBezTo>
                    <a:pt x="0" y="13"/>
                    <a:pt x="12" y="0"/>
                    <a:pt x="28" y="0"/>
                  </a:cubicBezTo>
                  <a:cubicBezTo>
                    <a:pt x="204" y="0"/>
                    <a:pt x="204" y="0"/>
                    <a:pt x="204" y="0"/>
                  </a:cubicBezTo>
                  <a:cubicBezTo>
                    <a:pt x="219" y="0"/>
                    <a:pt x="232" y="13"/>
                    <a:pt x="232" y="28"/>
                  </a:cubicBezTo>
                  <a:lnTo>
                    <a:pt x="232" y="75"/>
                  </a:ln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7" name="Rectangle 27"/>
            <p:cNvSpPr>
              <a:spLocks noChangeArrowheads="1"/>
            </p:cNvSpPr>
            <p:nvPr/>
          </p:nvSpPr>
          <p:spPr bwMode="auto">
            <a:xfrm>
              <a:off x="6176963" y="3408363"/>
              <a:ext cx="187325" cy="661988"/>
            </a:xfrm>
            <a:prstGeom prst="rect">
              <a:avLst/>
            </a:prstGeom>
            <a:solidFill>
              <a:srgbClr val="CCCCC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8" name="Freeform 28"/>
            <p:cNvSpPr>
              <a:spLocks/>
            </p:cNvSpPr>
            <p:nvPr/>
          </p:nvSpPr>
          <p:spPr bwMode="auto">
            <a:xfrm>
              <a:off x="5703888" y="2074863"/>
              <a:ext cx="1130300" cy="1322388"/>
            </a:xfrm>
            <a:custGeom>
              <a:avLst/>
              <a:gdLst>
                <a:gd name="T0" fmla="*/ 151 w 301"/>
                <a:gd name="T1" fmla="*/ 0 h 351"/>
                <a:gd name="T2" fmla="*/ 0 w 301"/>
                <a:gd name="T3" fmla="*/ 0 h 351"/>
                <a:gd name="T4" fmla="*/ 151 w 301"/>
                <a:gd name="T5" fmla="*/ 351 h 351"/>
                <a:gd name="T6" fmla="*/ 301 w 301"/>
                <a:gd name="T7" fmla="*/ 0 h 351"/>
                <a:gd name="T8" fmla="*/ 151 w 301"/>
                <a:gd name="T9" fmla="*/ 0 h 351"/>
              </a:gdLst>
              <a:ahLst/>
              <a:cxnLst>
                <a:cxn ang="0">
                  <a:pos x="T0" y="T1"/>
                </a:cxn>
                <a:cxn ang="0">
                  <a:pos x="T2" y="T3"/>
                </a:cxn>
                <a:cxn ang="0">
                  <a:pos x="T4" y="T5"/>
                </a:cxn>
                <a:cxn ang="0">
                  <a:pos x="T6" y="T7"/>
                </a:cxn>
                <a:cxn ang="0">
                  <a:pos x="T8" y="T9"/>
                </a:cxn>
              </a:cxnLst>
              <a:rect l="0" t="0" r="r" b="b"/>
              <a:pathLst>
                <a:path w="301" h="351">
                  <a:moveTo>
                    <a:pt x="151" y="0"/>
                  </a:moveTo>
                  <a:cubicBezTo>
                    <a:pt x="0" y="0"/>
                    <a:pt x="0" y="0"/>
                    <a:pt x="0" y="0"/>
                  </a:cubicBezTo>
                  <a:cubicBezTo>
                    <a:pt x="0" y="0"/>
                    <a:pt x="1" y="351"/>
                    <a:pt x="151" y="351"/>
                  </a:cubicBezTo>
                  <a:cubicBezTo>
                    <a:pt x="301" y="351"/>
                    <a:pt x="301" y="0"/>
                    <a:pt x="301" y="0"/>
                  </a:cubicBezTo>
                  <a:lnTo>
                    <a:pt x="151" y="0"/>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9" name="Oval 29"/>
            <p:cNvSpPr>
              <a:spLocks noChangeArrowheads="1"/>
            </p:cNvSpPr>
            <p:nvPr/>
          </p:nvSpPr>
          <p:spPr bwMode="auto">
            <a:xfrm>
              <a:off x="6102351" y="3367088"/>
              <a:ext cx="333375" cy="241300"/>
            </a:xfrm>
            <a:prstGeom prst="ellipse">
              <a:avLst/>
            </a:pr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0" name="Rectangle 30"/>
            <p:cNvSpPr>
              <a:spLocks noChangeArrowheads="1"/>
            </p:cNvSpPr>
            <p:nvPr/>
          </p:nvSpPr>
          <p:spPr bwMode="auto">
            <a:xfrm>
              <a:off x="5770563" y="4289426"/>
              <a:ext cx="1000125" cy="384175"/>
            </a:xfrm>
            <a:prstGeom prst="rect">
              <a:avLst/>
            </a:prstGeom>
            <a:solidFill>
              <a:srgbClr val="3C4C5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1" name="Rectangle 31"/>
            <p:cNvSpPr>
              <a:spLocks noChangeArrowheads="1"/>
            </p:cNvSpPr>
            <p:nvPr/>
          </p:nvSpPr>
          <p:spPr bwMode="auto">
            <a:xfrm>
              <a:off x="5646738" y="4459288"/>
              <a:ext cx="1247775" cy="387350"/>
            </a:xfrm>
            <a:prstGeom prst="rect">
              <a:avLst/>
            </a:prstGeom>
            <a:solidFill>
              <a:srgbClr val="3C4C5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2" name="Freeform 32"/>
            <p:cNvSpPr>
              <a:spLocks/>
            </p:cNvSpPr>
            <p:nvPr/>
          </p:nvSpPr>
          <p:spPr bwMode="auto">
            <a:xfrm>
              <a:off x="5984876" y="4519613"/>
              <a:ext cx="568325" cy="252413"/>
            </a:xfrm>
            <a:custGeom>
              <a:avLst/>
              <a:gdLst>
                <a:gd name="T0" fmla="*/ 151 w 151"/>
                <a:gd name="T1" fmla="*/ 62 h 67"/>
                <a:gd name="T2" fmla="*/ 146 w 151"/>
                <a:gd name="T3" fmla="*/ 67 h 67"/>
                <a:gd name="T4" fmla="*/ 6 w 151"/>
                <a:gd name="T5" fmla="*/ 67 h 67"/>
                <a:gd name="T6" fmla="*/ 0 w 151"/>
                <a:gd name="T7" fmla="*/ 62 h 67"/>
                <a:gd name="T8" fmla="*/ 0 w 151"/>
                <a:gd name="T9" fmla="*/ 5 h 67"/>
                <a:gd name="T10" fmla="*/ 6 w 151"/>
                <a:gd name="T11" fmla="*/ 0 h 67"/>
                <a:gd name="T12" fmla="*/ 146 w 151"/>
                <a:gd name="T13" fmla="*/ 0 h 67"/>
                <a:gd name="T14" fmla="*/ 151 w 151"/>
                <a:gd name="T15" fmla="*/ 5 h 67"/>
                <a:gd name="T16" fmla="*/ 151 w 151"/>
                <a:gd name="T17" fmla="*/ 62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67">
                  <a:moveTo>
                    <a:pt x="151" y="62"/>
                  </a:moveTo>
                  <a:cubicBezTo>
                    <a:pt x="151" y="65"/>
                    <a:pt x="149" y="67"/>
                    <a:pt x="146" y="67"/>
                  </a:cubicBezTo>
                  <a:cubicBezTo>
                    <a:pt x="6" y="67"/>
                    <a:pt x="6" y="67"/>
                    <a:pt x="6" y="67"/>
                  </a:cubicBezTo>
                  <a:cubicBezTo>
                    <a:pt x="3" y="67"/>
                    <a:pt x="0" y="65"/>
                    <a:pt x="0" y="62"/>
                  </a:cubicBezTo>
                  <a:cubicBezTo>
                    <a:pt x="0" y="5"/>
                    <a:pt x="0" y="5"/>
                    <a:pt x="0" y="5"/>
                  </a:cubicBezTo>
                  <a:cubicBezTo>
                    <a:pt x="0" y="2"/>
                    <a:pt x="3" y="0"/>
                    <a:pt x="6" y="0"/>
                  </a:cubicBezTo>
                  <a:cubicBezTo>
                    <a:pt x="146" y="0"/>
                    <a:pt x="146" y="0"/>
                    <a:pt x="146" y="0"/>
                  </a:cubicBezTo>
                  <a:cubicBezTo>
                    <a:pt x="149" y="0"/>
                    <a:pt x="151" y="2"/>
                    <a:pt x="151" y="5"/>
                  </a:cubicBezTo>
                  <a:lnTo>
                    <a:pt x="151" y="62"/>
                  </a:lnTo>
                  <a:close/>
                </a:path>
              </a:pathLst>
            </a:custGeom>
            <a:solidFill>
              <a:srgbClr val="CCCCC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3" name="Oval 33"/>
            <p:cNvSpPr>
              <a:spLocks noChangeArrowheads="1"/>
            </p:cNvSpPr>
            <p:nvPr/>
          </p:nvSpPr>
          <p:spPr bwMode="auto">
            <a:xfrm>
              <a:off x="6488113" y="4541838"/>
              <a:ext cx="41275" cy="41275"/>
            </a:xfrm>
            <a:prstGeom prst="ellipse">
              <a:avLst/>
            </a:prstGeom>
            <a:solidFill>
              <a:srgbClr val="B594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4" name="Oval 34"/>
            <p:cNvSpPr>
              <a:spLocks noChangeArrowheads="1"/>
            </p:cNvSpPr>
            <p:nvPr/>
          </p:nvSpPr>
          <p:spPr bwMode="auto">
            <a:xfrm>
              <a:off x="6488113" y="4706938"/>
              <a:ext cx="41275" cy="41275"/>
            </a:xfrm>
            <a:prstGeom prst="ellipse">
              <a:avLst/>
            </a:prstGeom>
            <a:solidFill>
              <a:srgbClr val="B594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5" name="Oval 35"/>
            <p:cNvSpPr>
              <a:spLocks noChangeArrowheads="1"/>
            </p:cNvSpPr>
            <p:nvPr/>
          </p:nvSpPr>
          <p:spPr bwMode="auto">
            <a:xfrm>
              <a:off x="6011863" y="4541838"/>
              <a:ext cx="36513" cy="41275"/>
            </a:xfrm>
            <a:prstGeom prst="ellipse">
              <a:avLst/>
            </a:prstGeom>
            <a:solidFill>
              <a:srgbClr val="B594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6" name="Oval 36"/>
            <p:cNvSpPr>
              <a:spLocks noChangeArrowheads="1"/>
            </p:cNvSpPr>
            <p:nvPr/>
          </p:nvSpPr>
          <p:spPr bwMode="auto">
            <a:xfrm>
              <a:off x="6011863" y="4706938"/>
              <a:ext cx="36513" cy="41275"/>
            </a:xfrm>
            <a:prstGeom prst="ellipse">
              <a:avLst/>
            </a:prstGeom>
            <a:solidFill>
              <a:srgbClr val="B594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7" name="Freeform 37"/>
            <p:cNvSpPr>
              <a:spLocks/>
            </p:cNvSpPr>
            <p:nvPr/>
          </p:nvSpPr>
          <p:spPr bwMode="auto">
            <a:xfrm>
              <a:off x="6113463" y="3570288"/>
              <a:ext cx="311150" cy="79375"/>
            </a:xfrm>
            <a:custGeom>
              <a:avLst/>
              <a:gdLst>
                <a:gd name="T0" fmla="*/ 83 w 83"/>
                <a:gd name="T1" fmla="*/ 10 h 21"/>
                <a:gd name="T2" fmla="*/ 73 w 83"/>
                <a:gd name="T3" fmla="*/ 21 h 21"/>
                <a:gd name="T4" fmla="*/ 11 w 83"/>
                <a:gd name="T5" fmla="*/ 21 h 21"/>
                <a:gd name="T6" fmla="*/ 0 w 83"/>
                <a:gd name="T7" fmla="*/ 10 h 21"/>
                <a:gd name="T8" fmla="*/ 0 w 83"/>
                <a:gd name="T9" fmla="*/ 10 h 21"/>
                <a:gd name="T10" fmla="*/ 11 w 83"/>
                <a:gd name="T11" fmla="*/ 0 h 21"/>
                <a:gd name="T12" fmla="*/ 73 w 83"/>
                <a:gd name="T13" fmla="*/ 0 h 21"/>
                <a:gd name="T14" fmla="*/ 83 w 83"/>
                <a:gd name="T15" fmla="*/ 10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21">
                  <a:moveTo>
                    <a:pt x="83" y="10"/>
                  </a:moveTo>
                  <a:cubicBezTo>
                    <a:pt x="83" y="16"/>
                    <a:pt x="79" y="21"/>
                    <a:pt x="73" y="21"/>
                  </a:cubicBezTo>
                  <a:cubicBezTo>
                    <a:pt x="11" y="21"/>
                    <a:pt x="11" y="21"/>
                    <a:pt x="11" y="21"/>
                  </a:cubicBezTo>
                  <a:cubicBezTo>
                    <a:pt x="5" y="21"/>
                    <a:pt x="0" y="16"/>
                    <a:pt x="0" y="10"/>
                  </a:cubicBezTo>
                  <a:cubicBezTo>
                    <a:pt x="0" y="10"/>
                    <a:pt x="0" y="10"/>
                    <a:pt x="0" y="10"/>
                  </a:cubicBezTo>
                  <a:cubicBezTo>
                    <a:pt x="0" y="4"/>
                    <a:pt x="5" y="0"/>
                    <a:pt x="11" y="0"/>
                  </a:cubicBezTo>
                  <a:cubicBezTo>
                    <a:pt x="73" y="0"/>
                    <a:pt x="73" y="0"/>
                    <a:pt x="73" y="0"/>
                  </a:cubicBezTo>
                  <a:cubicBezTo>
                    <a:pt x="79" y="0"/>
                    <a:pt x="83" y="4"/>
                    <a:pt x="83" y="10"/>
                  </a:cubicBez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8" name="Freeform 38"/>
            <p:cNvSpPr>
              <a:spLocks/>
            </p:cNvSpPr>
            <p:nvPr/>
          </p:nvSpPr>
          <p:spPr bwMode="auto">
            <a:xfrm>
              <a:off x="5973763" y="3309938"/>
              <a:ext cx="590550" cy="177800"/>
            </a:xfrm>
            <a:custGeom>
              <a:avLst/>
              <a:gdLst>
                <a:gd name="T0" fmla="*/ 157 w 157"/>
                <a:gd name="T1" fmla="*/ 23 h 47"/>
                <a:gd name="T2" fmla="*/ 134 w 157"/>
                <a:gd name="T3" fmla="*/ 47 h 47"/>
                <a:gd name="T4" fmla="*/ 24 w 157"/>
                <a:gd name="T5" fmla="*/ 47 h 47"/>
                <a:gd name="T6" fmla="*/ 0 w 157"/>
                <a:gd name="T7" fmla="*/ 23 h 47"/>
                <a:gd name="T8" fmla="*/ 0 w 157"/>
                <a:gd name="T9" fmla="*/ 23 h 47"/>
                <a:gd name="T10" fmla="*/ 24 w 157"/>
                <a:gd name="T11" fmla="*/ 0 h 47"/>
                <a:gd name="T12" fmla="*/ 134 w 157"/>
                <a:gd name="T13" fmla="*/ 0 h 47"/>
                <a:gd name="T14" fmla="*/ 157 w 157"/>
                <a:gd name="T15" fmla="*/ 23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7" h="47">
                  <a:moveTo>
                    <a:pt x="157" y="23"/>
                  </a:moveTo>
                  <a:cubicBezTo>
                    <a:pt x="157" y="36"/>
                    <a:pt x="147" y="47"/>
                    <a:pt x="134" y="47"/>
                  </a:cubicBezTo>
                  <a:cubicBezTo>
                    <a:pt x="24" y="47"/>
                    <a:pt x="24" y="47"/>
                    <a:pt x="24" y="47"/>
                  </a:cubicBezTo>
                  <a:cubicBezTo>
                    <a:pt x="11" y="47"/>
                    <a:pt x="0" y="36"/>
                    <a:pt x="0" y="23"/>
                  </a:cubicBezTo>
                  <a:cubicBezTo>
                    <a:pt x="0" y="23"/>
                    <a:pt x="0" y="23"/>
                    <a:pt x="0" y="23"/>
                  </a:cubicBezTo>
                  <a:cubicBezTo>
                    <a:pt x="0" y="11"/>
                    <a:pt x="11" y="0"/>
                    <a:pt x="24" y="0"/>
                  </a:cubicBezTo>
                  <a:cubicBezTo>
                    <a:pt x="134" y="0"/>
                    <a:pt x="134" y="0"/>
                    <a:pt x="134" y="0"/>
                  </a:cubicBezTo>
                  <a:cubicBezTo>
                    <a:pt x="147" y="0"/>
                    <a:pt x="157" y="11"/>
                    <a:pt x="157" y="23"/>
                  </a:cubicBez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49" name="Freeform 39"/>
            <p:cNvSpPr>
              <a:spLocks/>
            </p:cNvSpPr>
            <p:nvPr/>
          </p:nvSpPr>
          <p:spPr bwMode="auto">
            <a:xfrm>
              <a:off x="6149976" y="3871913"/>
              <a:ext cx="241300" cy="44450"/>
            </a:xfrm>
            <a:custGeom>
              <a:avLst/>
              <a:gdLst>
                <a:gd name="T0" fmla="*/ 64 w 64"/>
                <a:gd name="T1" fmla="*/ 6 h 12"/>
                <a:gd name="T2" fmla="*/ 57 w 64"/>
                <a:gd name="T3" fmla="*/ 12 h 12"/>
                <a:gd name="T4" fmla="*/ 6 w 64"/>
                <a:gd name="T5" fmla="*/ 12 h 12"/>
                <a:gd name="T6" fmla="*/ 0 w 64"/>
                <a:gd name="T7" fmla="*/ 6 h 12"/>
                <a:gd name="T8" fmla="*/ 0 w 64"/>
                <a:gd name="T9" fmla="*/ 6 h 12"/>
                <a:gd name="T10" fmla="*/ 6 w 64"/>
                <a:gd name="T11" fmla="*/ 0 h 12"/>
                <a:gd name="T12" fmla="*/ 57 w 64"/>
                <a:gd name="T13" fmla="*/ 0 h 12"/>
                <a:gd name="T14" fmla="*/ 64 w 64"/>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12">
                  <a:moveTo>
                    <a:pt x="64" y="6"/>
                  </a:moveTo>
                  <a:cubicBezTo>
                    <a:pt x="64" y="9"/>
                    <a:pt x="61" y="12"/>
                    <a:pt x="57" y="12"/>
                  </a:cubicBezTo>
                  <a:cubicBezTo>
                    <a:pt x="6" y="12"/>
                    <a:pt x="6" y="12"/>
                    <a:pt x="6" y="12"/>
                  </a:cubicBezTo>
                  <a:cubicBezTo>
                    <a:pt x="3" y="12"/>
                    <a:pt x="0" y="9"/>
                    <a:pt x="0" y="6"/>
                  </a:cubicBezTo>
                  <a:cubicBezTo>
                    <a:pt x="0" y="6"/>
                    <a:pt x="0" y="6"/>
                    <a:pt x="0" y="6"/>
                  </a:cubicBezTo>
                  <a:cubicBezTo>
                    <a:pt x="0" y="2"/>
                    <a:pt x="3" y="0"/>
                    <a:pt x="6" y="0"/>
                  </a:cubicBezTo>
                  <a:cubicBezTo>
                    <a:pt x="57" y="0"/>
                    <a:pt x="57" y="0"/>
                    <a:pt x="57" y="0"/>
                  </a:cubicBezTo>
                  <a:cubicBezTo>
                    <a:pt x="61" y="0"/>
                    <a:pt x="64" y="2"/>
                    <a:pt x="64" y="6"/>
                  </a:cubicBez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0" name="Freeform 40"/>
            <p:cNvSpPr>
              <a:spLocks/>
            </p:cNvSpPr>
            <p:nvPr/>
          </p:nvSpPr>
          <p:spPr bwMode="auto">
            <a:xfrm>
              <a:off x="5635626" y="2008188"/>
              <a:ext cx="1270000" cy="134938"/>
            </a:xfrm>
            <a:custGeom>
              <a:avLst/>
              <a:gdLst>
                <a:gd name="T0" fmla="*/ 338 w 338"/>
                <a:gd name="T1" fmla="*/ 18 h 36"/>
                <a:gd name="T2" fmla="*/ 320 w 338"/>
                <a:gd name="T3" fmla="*/ 36 h 36"/>
                <a:gd name="T4" fmla="*/ 18 w 338"/>
                <a:gd name="T5" fmla="*/ 36 h 36"/>
                <a:gd name="T6" fmla="*/ 0 w 338"/>
                <a:gd name="T7" fmla="*/ 18 h 36"/>
                <a:gd name="T8" fmla="*/ 0 w 338"/>
                <a:gd name="T9" fmla="*/ 18 h 36"/>
                <a:gd name="T10" fmla="*/ 18 w 338"/>
                <a:gd name="T11" fmla="*/ 0 h 36"/>
                <a:gd name="T12" fmla="*/ 320 w 338"/>
                <a:gd name="T13" fmla="*/ 0 h 36"/>
                <a:gd name="T14" fmla="*/ 338 w 338"/>
                <a:gd name="T15" fmla="*/ 18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36">
                  <a:moveTo>
                    <a:pt x="338" y="18"/>
                  </a:moveTo>
                  <a:cubicBezTo>
                    <a:pt x="338" y="28"/>
                    <a:pt x="330" y="36"/>
                    <a:pt x="320" y="36"/>
                  </a:cubicBezTo>
                  <a:cubicBezTo>
                    <a:pt x="18" y="36"/>
                    <a:pt x="18" y="36"/>
                    <a:pt x="18" y="36"/>
                  </a:cubicBezTo>
                  <a:cubicBezTo>
                    <a:pt x="8" y="36"/>
                    <a:pt x="0" y="28"/>
                    <a:pt x="0" y="18"/>
                  </a:cubicBezTo>
                  <a:cubicBezTo>
                    <a:pt x="0" y="18"/>
                    <a:pt x="0" y="18"/>
                    <a:pt x="0" y="18"/>
                  </a:cubicBezTo>
                  <a:cubicBezTo>
                    <a:pt x="0" y="8"/>
                    <a:pt x="8" y="0"/>
                    <a:pt x="18" y="0"/>
                  </a:cubicBezTo>
                  <a:cubicBezTo>
                    <a:pt x="320" y="0"/>
                    <a:pt x="320" y="0"/>
                    <a:pt x="320" y="0"/>
                  </a:cubicBezTo>
                  <a:cubicBezTo>
                    <a:pt x="330" y="0"/>
                    <a:pt x="338" y="8"/>
                    <a:pt x="338" y="18"/>
                  </a:cubicBezTo>
                  <a:close/>
                </a:path>
              </a:pathLst>
            </a:custGeom>
            <a:solidFill>
              <a:srgbClr val="C1C1C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60"/>
            <p:cNvSpPr>
              <a:spLocks noEditPoints="1"/>
            </p:cNvSpPr>
            <p:nvPr/>
          </p:nvSpPr>
          <p:spPr bwMode="auto">
            <a:xfrm>
              <a:off x="6270626" y="2008188"/>
              <a:ext cx="882650" cy="2838450"/>
            </a:xfrm>
            <a:custGeom>
              <a:avLst/>
              <a:gdLst>
                <a:gd name="T0" fmla="*/ 216 w 235"/>
                <a:gd name="T1" fmla="*/ 58 h 754"/>
                <a:gd name="T2" fmla="*/ 149 w 235"/>
                <a:gd name="T3" fmla="*/ 57 h 754"/>
                <a:gd name="T4" fmla="*/ 150 w 235"/>
                <a:gd name="T5" fmla="*/ 36 h 754"/>
                <a:gd name="T6" fmla="*/ 151 w 235"/>
                <a:gd name="T7" fmla="*/ 36 h 754"/>
                <a:gd name="T8" fmla="*/ 169 w 235"/>
                <a:gd name="T9" fmla="*/ 18 h 754"/>
                <a:gd name="T10" fmla="*/ 151 w 235"/>
                <a:gd name="T11" fmla="*/ 0 h 754"/>
                <a:gd name="T12" fmla="*/ 0 w 235"/>
                <a:gd name="T13" fmla="*/ 0 h 754"/>
                <a:gd name="T14" fmla="*/ 0 w 235"/>
                <a:gd name="T15" fmla="*/ 754 h 754"/>
                <a:gd name="T16" fmla="*/ 166 w 235"/>
                <a:gd name="T17" fmla="*/ 754 h 754"/>
                <a:gd name="T18" fmla="*/ 166 w 235"/>
                <a:gd name="T19" fmla="*/ 651 h 754"/>
                <a:gd name="T20" fmla="*/ 133 w 235"/>
                <a:gd name="T21" fmla="*/ 651 h 754"/>
                <a:gd name="T22" fmla="*/ 133 w 235"/>
                <a:gd name="T23" fmla="*/ 606 h 754"/>
                <a:gd name="T24" fmla="*/ 116 w 235"/>
                <a:gd name="T25" fmla="*/ 606 h 754"/>
                <a:gd name="T26" fmla="*/ 116 w 235"/>
                <a:gd name="T27" fmla="*/ 596 h 754"/>
                <a:gd name="T28" fmla="*/ 88 w 235"/>
                <a:gd name="T29" fmla="*/ 568 h 754"/>
                <a:gd name="T30" fmla="*/ 77 w 235"/>
                <a:gd name="T31" fmla="*/ 568 h 754"/>
                <a:gd name="T32" fmla="*/ 77 w 235"/>
                <a:gd name="T33" fmla="*/ 547 h 754"/>
                <a:gd name="T34" fmla="*/ 63 w 235"/>
                <a:gd name="T35" fmla="*/ 533 h 754"/>
                <a:gd name="T36" fmla="*/ 25 w 235"/>
                <a:gd name="T37" fmla="*/ 533 h 754"/>
                <a:gd name="T38" fmla="*/ 25 w 235"/>
                <a:gd name="T39" fmla="*/ 507 h 754"/>
                <a:gd name="T40" fmla="*/ 25 w 235"/>
                <a:gd name="T41" fmla="*/ 507 h 754"/>
                <a:gd name="T42" fmla="*/ 32 w 235"/>
                <a:gd name="T43" fmla="*/ 501 h 754"/>
                <a:gd name="T44" fmla="*/ 25 w 235"/>
                <a:gd name="T45" fmla="*/ 495 h 754"/>
                <a:gd name="T46" fmla="*/ 25 w 235"/>
                <a:gd name="T47" fmla="*/ 495 h 754"/>
                <a:gd name="T48" fmla="*/ 25 w 235"/>
                <a:gd name="T49" fmla="*/ 436 h 754"/>
                <a:gd name="T50" fmla="*/ 31 w 235"/>
                <a:gd name="T51" fmla="*/ 436 h 754"/>
                <a:gd name="T52" fmla="*/ 41 w 235"/>
                <a:gd name="T53" fmla="*/ 425 h 754"/>
                <a:gd name="T54" fmla="*/ 33 w 235"/>
                <a:gd name="T55" fmla="*/ 415 h 754"/>
                <a:gd name="T56" fmla="*/ 44 w 235"/>
                <a:gd name="T57" fmla="*/ 393 h 754"/>
                <a:gd name="T58" fmla="*/ 44 w 235"/>
                <a:gd name="T59" fmla="*/ 393 h 754"/>
                <a:gd name="T60" fmla="*/ 55 w 235"/>
                <a:gd name="T61" fmla="*/ 393 h 754"/>
                <a:gd name="T62" fmla="*/ 78 w 235"/>
                <a:gd name="T63" fmla="*/ 369 h 754"/>
                <a:gd name="T64" fmla="*/ 59 w 235"/>
                <a:gd name="T65" fmla="*/ 347 h 754"/>
                <a:gd name="T66" fmla="*/ 79 w 235"/>
                <a:gd name="T67" fmla="*/ 326 h 754"/>
                <a:gd name="T68" fmla="*/ 231 w 235"/>
                <a:gd name="T69" fmla="*/ 120 h 754"/>
                <a:gd name="T70" fmla="*/ 216 w 235"/>
                <a:gd name="T71" fmla="*/ 58 h 754"/>
                <a:gd name="T72" fmla="*/ 203 w 235"/>
                <a:gd name="T73" fmla="*/ 117 h 754"/>
                <a:gd name="T74" fmla="*/ 106 w 235"/>
                <a:gd name="T75" fmla="*/ 277 h 754"/>
                <a:gd name="T76" fmla="*/ 146 w 235"/>
                <a:gd name="T77" fmla="*/ 90 h 754"/>
                <a:gd name="T78" fmla="*/ 199 w 235"/>
                <a:gd name="T79" fmla="*/ 81 h 754"/>
                <a:gd name="T80" fmla="*/ 203 w 235"/>
                <a:gd name="T81" fmla="*/ 117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5" h="754">
                  <a:moveTo>
                    <a:pt x="216" y="58"/>
                  </a:moveTo>
                  <a:cubicBezTo>
                    <a:pt x="195" y="43"/>
                    <a:pt x="169" y="48"/>
                    <a:pt x="149" y="57"/>
                  </a:cubicBezTo>
                  <a:cubicBezTo>
                    <a:pt x="149" y="49"/>
                    <a:pt x="149" y="42"/>
                    <a:pt x="150" y="36"/>
                  </a:cubicBezTo>
                  <a:cubicBezTo>
                    <a:pt x="151" y="36"/>
                    <a:pt x="151" y="36"/>
                    <a:pt x="151" y="36"/>
                  </a:cubicBezTo>
                  <a:cubicBezTo>
                    <a:pt x="161" y="36"/>
                    <a:pt x="169" y="28"/>
                    <a:pt x="169" y="18"/>
                  </a:cubicBezTo>
                  <a:cubicBezTo>
                    <a:pt x="169" y="8"/>
                    <a:pt x="161" y="0"/>
                    <a:pt x="151" y="0"/>
                  </a:cubicBezTo>
                  <a:cubicBezTo>
                    <a:pt x="0" y="0"/>
                    <a:pt x="0" y="0"/>
                    <a:pt x="0" y="0"/>
                  </a:cubicBezTo>
                  <a:cubicBezTo>
                    <a:pt x="0" y="754"/>
                    <a:pt x="0" y="754"/>
                    <a:pt x="0" y="754"/>
                  </a:cubicBezTo>
                  <a:cubicBezTo>
                    <a:pt x="166" y="754"/>
                    <a:pt x="166" y="754"/>
                    <a:pt x="166" y="754"/>
                  </a:cubicBezTo>
                  <a:cubicBezTo>
                    <a:pt x="166" y="651"/>
                    <a:pt x="166" y="651"/>
                    <a:pt x="166" y="651"/>
                  </a:cubicBezTo>
                  <a:cubicBezTo>
                    <a:pt x="133" y="651"/>
                    <a:pt x="133" y="651"/>
                    <a:pt x="133" y="651"/>
                  </a:cubicBezTo>
                  <a:cubicBezTo>
                    <a:pt x="133" y="606"/>
                    <a:pt x="133" y="606"/>
                    <a:pt x="133" y="606"/>
                  </a:cubicBezTo>
                  <a:cubicBezTo>
                    <a:pt x="116" y="606"/>
                    <a:pt x="116" y="606"/>
                    <a:pt x="116" y="606"/>
                  </a:cubicBezTo>
                  <a:cubicBezTo>
                    <a:pt x="116" y="596"/>
                    <a:pt x="116" y="596"/>
                    <a:pt x="116" y="596"/>
                  </a:cubicBezTo>
                  <a:cubicBezTo>
                    <a:pt x="116" y="581"/>
                    <a:pt x="103" y="568"/>
                    <a:pt x="88" y="568"/>
                  </a:cubicBezTo>
                  <a:cubicBezTo>
                    <a:pt x="77" y="568"/>
                    <a:pt x="77" y="568"/>
                    <a:pt x="77" y="568"/>
                  </a:cubicBezTo>
                  <a:cubicBezTo>
                    <a:pt x="77" y="547"/>
                    <a:pt x="77" y="547"/>
                    <a:pt x="77" y="547"/>
                  </a:cubicBezTo>
                  <a:cubicBezTo>
                    <a:pt x="77" y="540"/>
                    <a:pt x="71" y="533"/>
                    <a:pt x="63" y="533"/>
                  </a:cubicBezTo>
                  <a:cubicBezTo>
                    <a:pt x="25" y="533"/>
                    <a:pt x="25" y="533"/>
                    <a:pt x="25" y="533"/>
                  </a:cubicBezTo>
                  <a:cubicBezTo>
                    <a:pt x="25" y="507"/>
                    <a:pt x="25" y="507"/>
                    <a:pt x="25" y="507"/>
                  </a:cubicBezTo>
                  <a:cubicBezTo>
                    <a:pt x="25" y="507"/>
                    <a:pt x="25" y="507"/>
                    <a:pt x="25" y="507"/>
                  </a:cubicBezTo>
                  <a:cubicBezTo>
                    <a:pt x="29" y="507"/>
                    <a:pt x="32" y="504"/>
                    <a:pt x="32" y="501"/>
                  </a:cubicBezTo>
                  <a:cubicBezTo>
                    <a:pt x="32" y="497"/>
                    <a:pt x="29" y="495"/>
                    <a:pt x="25" y="495"/>
                  </a:cubicBezTo>
                  <a:cubicBezTo>
                    <a:pt x="25" y="495"/>
                    <a:pt x="25" y="495"/>
                    <a:pt x="25" y="495"/>
                  </a:cubicBezTo>
                  <a:cubicBezTo>
                    <a:pt x="25" y="436"/>
                    <a:pt x="25" y="436"/>
                    <a:pt x="25" y="436"/>
                  </a:cubicBezTo>
                  <a:cubicBezTo>
                    <a:pt x="31" y="436"/>
                    <a:pt x="31" y="436"/>
                    <a:pt x="31" y="436"/>
                  </a:cubicBezTo>
                  <a:cubicBezTo>
                    <a:pt x="37" y="436"/>
                    <a:pt x="41" y="431"/>
                    <a:pt x="41" y="425"/>
                  </a:cubicBezTo>
                  <a:cubicBezTo>
                    <a:pt x="41" y="420"/>
                    <a:pt x="38" y="416"/>
                    <a:pt x="33" y="415"/>
                  </a:cubicBezTo>
                  <a:cubicBezTo>
                    <a:pt x="40" y="409"/>
                    <a:pt x="44" y="402"/>
                    <a:pt x="44" y="393"/>
                  </a:cubicBezTo>
                  <a:cubicBezTo>
                    <a:pt x="44" y="393"/>
                    <a:pt x="44" y="393"/>
                    <a:pt x="44" y="393"/>
                  </a:cubicBezTo>
                  <a:cubicBezTo>
                    <a:pt x="55" y="393"/>
                    <a:pt x="55" y="393"/>
                    <a:pt x="55" y="393"/>
                  </a:cubicBezTo>
                  <a:cubicBezTo>
                    <a:pt x="68" y="393"/>
                    <a:pt x="78" y="382"/>
                    <a:pt x="78" y="369"/>
                  </a:cubicBezTo>
                  <a:cubicBezTo>
                    <a:pt x="78" y="358"/>
                    <a:pt x="70" y="349"/>
                    <a:pt x="59" y="347"/>
                  </a:cubicBezTo>
                  <a:cubicBezTo>
                    <a:pt x="66" y="341"/>
                    <a:pt x="73" y="334"/>
                    <a:pt x="79" y="326"/>
                  </a:cubicBezTo>
                  <a:cubicBezTo>
                    <a:pt x="175" y="282"/>
                    <a:pt x="223" y="178"/>
                    <a:pt x="231" y="120"/>
                  </a:cubicBezTo>
                  <a:cubicBezTo>
                    <a:pt x="235" y="90"/>
                    <a:pt x="230" y="69"/>
                    <a:pt x="216" y="58"/>
                  </a:cubicBezTo>
                  <a:close/>
                  <a:moveTo>
                    <a:pt x="203" y="117"/>
                  </a:moveTo>
                  <a:cubicBezTo>
                    <a:pt x="197" y="163"/>
                    <a:pt x="164" y="233"/>
                    <a:pt x="106" y="277"/>
                  </a:cubicBezTo>
                  <a:cubicBezTo>
                    <a:pt x="130" y="219"/>
                    <a:pt x="141" y="144"/>
                    <a:pt x="146" y="90"/>
                  </a:cubicBezTo>
                  <a:cubicBezTo>
                    <a:pt x="163" y="80"/>
                    <a:pt x="185" y="71"/>
                    <a:pt x="199" y="81"/>
                  </a:cubicBezTo>
                  <a:cubicBezTo>
                    <a:pt x="203" y="83"/>
                    <a:pt x="206" y="95"/>
                    <a:pt x="203" y="117"/>
                  </a:cubicBezTo>
                  <a:close/>
                </a:path>
              </a:pathLst>
            </a:custGeom>
            <a:solidFill>
              <a:schemeClr val="tx1">
                <a:lumMod val="95000"/>
                <a:lumOff val="5000"/>
                <a:alpha val="5000"/>
              </a:schemeClr>
            </a:solidFill>
            <a:ln>
              <a:noFill/>
            </a:ln>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2" name="Group 11"/>
          <p:cNvGrpSpPr>
            <a:grpSpLocks/>
          </p:cNvGrpSpPr>
          <p:nvPr/>
        </p:nvGrpSpPr>
        <p:grpSpPr>
          <a:xfrm>
            <a:off x="1821583" y="1504636"/>
            <a:ext cx="1737501" cy="2633077"/>
            <a:chOff x="7458076" y="2008188"/>
            <a:chExt cx="1768475" cy="2838450"/>
          </a:xfrm>
        </p:grpSpPr>
        <p:sp>
          <p:nvSpPr>
            <p:cNvPr id="13" name="Freeform 5"/>
            <p:cNvSpPr>
              <a:spLocks/>
            </p:cNvSpPr>
            <p:nvPr/>
          </p:nvSpPr>
          <p:spPr bwMode="auto">
            <a:xfrm>
              <a:off x="7458076" y="2105026"/>
              <a:ext cx="676275" cy="1149350"/>
            </a:xfrm>
            <a:custGeom>
              <a:avLst/>
              <a:gdLst>
                <a:gd name="T0" fmla="*/ 170 w 180"/>
                <a:gd name="T1" fmla="*/ 305 h 305"/>
                <a:gd name="T2" fmla="*/ 4 w 180"/>
                <a:gd name="T3" fmla="*/ 94 h 305"/>
                <a:gd name="T4" fmla="*/ 20 w 180"/>
                <a:gd name="T5" fmla="*/ 32 h 305"/>
                <a:gd name="T6" fmla="*/ 128 w 180"/>
                <a:gd name="T7" fmla="*/ 59 h 305"/>
                <a:gd name="T8" fmla="*/ 109 w 180"/>
                <a:gd name="T9" fmla="*/ 79 h 305"/>
                <a:gd name="T10" fmla="*/ 36 w 180"/>
                <a:gd name="T11" fmla="*/ 55 h 305"/>
                <a:gd name="T12" fmla="*/ 32 w 180"/>
                <a:gd name="T13" fmla="*/ 91 h 305"/>
                <a:gd name="T14" fmla="*/ 180 w 180"/>
                <a:gd name="T15" fmla="*/ 279 h 305"/>
                <a:gd name="T16" fmla="*/ 170 w 180"/>
                <a:gd name="T17" fmla="*/ 305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0" h="305">
                  <a:moveTo>
                    <a:pt x="170" y="305"/>
                  </a:moveTo>
                  <a:cubicBezTo>
                    <a:pt x="65" y="266"/>
                    <a:pt x="13" y="155"/>
                    <a:pt x="4" y="94"/>
                  </a:cubicBezTo>
                  <a:cubicBezTo>
                    <a:pt x="0" y="64"/>
                    <a:pt x="6" y="43"/>
                    <a:pt x="20" y="32"/>
                  </a:cubicBezTo>
                  <a:cubicBezTo>
                    <a:pt x="64" y="0"/>
                    <a:pt x="126" y="56"/>
                    <a:pt x="128" y="59"/>
                  </a:cubicBezTo>
                  <a:cubicBezTo>
                    <a:pt x="109" y="79"/>
                    <a:pt x="109" y="79"/>
                    <a:pt x="109" y="79"/>
                  </a:cubicBezTo>
                  <a:cubicBezTo>
                    <a:pt x="109" y="79"/>
                    <a:pt x="62" y="36"/>
                    <a:pt x="36" y="55"/>
                  </a:cubicBezTo>
                  <a:cubicBezTo>
                    <a:pt x="33" y="57"/>
                    <a:pt x="29" y="69"/>
                    <a:pt x="32" y="91"/>
                  </a:cubicBezTo>
                  <a:cubicBezTo>
                    <a:pt x="40" y="149"/>
                    <a:pt x="91" y="246"/>
                    <a:pt x="180" y="279"/>
                  </a:cubicBezTo>
                  <a:lnTo>
                    <a:pt x="170" y="305"/>
                  </a:lnTo>
                  <a:close/>
                </a:path>
              </a:pathLst>
            </a:custGeom>
            <a:solidFill>
              <a:srgbClr val="F7CD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6"/>
            <p:cNvSpPr>
              <a:spLocks/>
            </p:cNvSpPr>
            <p:nvPr/>
          </p:nvSpPr>
          <p:spPr bwMode="auto">
            <a:xfrm>
              <a:off x="8551863" y="2105026"/>
              <a:ext cx="674688" cy="1149350"/>
            </a:xfrm>
            <a:custGeom>
              <a:avLst/>
              <a:gdLst>
                <a:gd name="T0" fmla="*/ 10 w 180"/>
                <a:gd name="T1" fmla="*/ 305 h 305"/>
                <a:gd name="T2" fmla="*/ 0 w 180"/>
                <a:gd name="T3" fmla="*/ 279 h 305"/>
                <a:gd name="T4" fmla="*/ 148 w 180"/>
                <a:gd name="T5" fmla="*/ 91 h 305"/>
                <a:gd name="T6" fmla="*/ 144 w 180"/>
                <a:gd name="T7" fmla="*/ 55 h 305"/>
                <a:gd name="T8" fmla="*/ 71 w 180"/>
                <a:gd name="T9" fmla="*/ 79 h 305"/>
                <a:gd name="T10" fmla="*/ 52 w 180"/>
                <a:gd name="T11" fmla="*/ 59 h 305"/>
                <a:gd name="T12" fmla="*/ 161 w 180"/>
                <a:gd name="T13" fmla="*/ 32 h 305"/>
                <a:gd name="T14" fmla="*/ 176 w 180"/>
                <a:gd name="T15" fmla="*/ 94 h 305"/>
                <a:gd name="T16" fmla="*/ 10 w 180"/>
                <a:gd name="T17" fmla="*/ 305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0" h="305">
                  <a:moveTo>
                    <a:pt x="10" y="305"/>
                  </a:moveTo>
                  <a:cubicBezTo>
                    <a:pt x="0" y="279"/>
                    <a:pt x="0" y="279"/>
                    <a:pt x="0" y="279"/>
                  </a:cubicBezTo>
                  <a:cubicBezTo>
                    <a:pt x="89" y="246"/>
                    <a:pt x="140" y="149"/>
                    <a:pt x="148" y="91"/>
                  </a:cubicBezTo>
                  <a:cubicBezTo>
                    <a:pt x="151" y="69"/>
                    <a:pt x="148" y="57"/>
                    <a:pt x="144" y="55"/>
                  </a:cubicBezTo>
                  <a:cubicBezTo>
                    <a:pt x="123" y="39"/>
                    <a:pt x="84" y="68"/>
                    <a:pt x="71" y="79"/>
                  </a:cubicBezTo>
                  <a:cubicBezTo>
                    <a:pt x="52" y="59"/>
                    <a:pt x="52" y="59"/>
                    <a:pt x="52" y="59"/>
                  </a:cubicBezTo>
                  <a:cubicBezTo>
                    <a:pt x="55" y="56"/>
                    <a:pt x="116" y="0"/>
                    <a:pt x="161" y="32"/>
                  </a:cubicBezTo>
                  <a:cubicBezTo>
                    <a:pt x="175" y="43"/>
                    <a:pt x="180" y="64"/>
                    <a:pt x="176" y="94"/>
                  </a:cubicBezTo>
                  <a:cubicBezTo>
                    <a:pt x="168" y="155"/>
                    <a:pt x="115" y="266"/>
                    <a:pt x="10" y="305"/>
                  </a:cubicBezTo>
                  <a:close/>
                </a:path>
              </a:pathLst>
            </a:custGeom>
            <a:solidFill>
              <a:srgbClr val="F7CD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7"/>
            <p:cNvSpPr>
              <a:spLocks/>
            </p:cNvSpPr>
            <p:nvPr/>
          </p:nvSpPr>
          <p:spPr bwMode="auto">
            <a:xfrm>
              <a:off x="8054976" y="4014788"/>
              <a:ext cx="579438" cy="225425"/>
            </a:xfrm>
            <a:custGeom>
              <a:avLst/>
              <a:gdLst>
                <a:gd name="T0" fmla="*/ 154 w 154"/>
                <a:gd name="T1" fmla="*/ 46 h 60"/>
                <a:gd name="T2" fmla="*/ 140 w 154"/>
                <a:gd name="T3" fmla="*/ 60 h 60"/>
                <a:gd name="T4" fmla="*/ 14 w 154"/>
                <a:gd name="T5" fmla="*/ 60 h 60"/>
                <a:gd name="T6" fmla="*/ 0 w 154"/>
                <a:gd name="T7" fmla="*/ 46 h 60"/>
                <a:gd name="T8" fmla="*/ 0 w 154"/>
                <a:gd name="T9" fmla="*/ 14 h 60"/>
                <a:gd name="T10" fmla="*/ 14 w 154"/>
                <a:gd name="T11" fmla="*/ 0 h 60"/>
                <a:gd name="T12" fmla="*/ 140 w 154"/>
                <a:gd name="T13" fmla="*/ 0 h 60"/>
                <a:gd name="T14" fmla="*/ 154 w 154"/>
                <a:gd name="T15" fmla="*/ 14 h 60"/>
                <a:gd name="T16" fmla="*/ 154 w 154"/>
                <a:gd name="T17" fmla="*/ 46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4" h="60">
                  <a:moveTo>
                    <a:pt x="154" y="46"/>
                  </a:moveTo>
                  <a:cubicBezTo>
                    <a:pt x="154" y="54"/>
                    <a:pt x="148" y="60"/>
                    <a:pt x="140" y="60"/>
                  </a:cubicBezTo>
                  <a:cubicBezTo>
                    <a:pt x="14" y="60"/>
                    <a:pt x="14" y="60"/>
                    <a:pt x="14" y="60"/>
                  </a:cubicBezTo>
                  <a:cubicBezTo>
                    <a:pt x="6" y="60"/>
                    <a:pt x="0" y="54"/>
                    <a:pt x="0" y="46"/>
                  </a:cubicBezTo>
                  <a:cubicBezTo>
                    <a:pt x="0" y="14"/>
                    <a:pt x="0" y="14"/>
                    <a:pt x="0" y="14"/>
                  </a:cubicBezTo>
                  <a:cubicBezTo>
                    <a:pt x="0" y="7"/>
                    <a:pt x="6" y="0"/>
                    <a:pt x="14" y="0"/>
                  </a:cubicBezTo>
                  <a:cubicBezTo>
                    <a:pt x="140" y="0"/>
                    <a:pt x="140" y="0"/>
                    <a:pt x="140" y="0"/>
                  </a:cubicBezTo>
                  <a:cubicBezTo>
                    <a:pt x="148" y="0"/>
                    <a:pt x="154" y="7"/>
                    <a:pt x="154" y="14"/>
                  </a:cubicBezTo>
                  <a:lnTo>
                    <a:pt x="154" y="46"/>
                  </a:lnTo>
                  <a:close/>
                </a:path>
              </a:pathLst>
            </a:custGeom>
            <a:solidFill>
              <a:srgbClr val="F8E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8"/>
            <p:cNvSpPr>
              <a:spLocks/>
            </p:cNvSpPr>
            <p:nvPr/>
          </p:nvSpPr>
          <p:spPr bwMode="auto">
            <a:xfrm>
              <a:off x="7908926" y="4146551"/>
              <a:ext cx="871538" cy="387350"/>
            </a:xfrm>
            <a:custGeom>
              <a:avLst/>
              <a:gdLst>
                <a:gd name="T0" fmla="*/ 232 w 232"/>
                <a:gd name="T1" fmla="*/ 75 h 103"/>
                <a:gd name="T2" fmla="*/ 204 w 232"/>
                <a:gd name="T3" fmla="*/ 103 h 103"/>
                <a:gd name="T4" fmla="*/ 28 w 232"/>
                <a:gd name="T5" fmla="*/ 103 h 103"/>
                <a:gd name="T6" fmla="*/ 0 w 232"/>
                <a:gd name="T7" fmla="*/ 75 h 103"/>
                <a:gd name="T8" fmla="*/ 0 w 232"/>
                <a:gd name="T9" fmla="*/ 28 h 103"/>
                <a:gd name="T10" fmla="*/ 28 w 232"/>
                <a:gd name="T11" fmla="*/ 0 h 103"/>
                <a:gd name="T12" fmla="*/ 204 w 232"/>
                <a:gd name="T13" fmla="*/ 0 h 103"/>
                <a:gd name="T14" fmla="*/ 232 w 232"/>
                <a:gd name="T15" fmla="*/ 28 h 103"/>
                <a:gd name="T16" fmla="*/ 232 w 232"/>
                <a:gd name="T17" fmla="*/ 75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2" h="103">
                  <a:moveTo>
                    <a:pt x="232" y="75"/>
                  </a:moveTo>
                  <a:cubicBezTo>
                    <a:pt x="232" y="91"/>
                    <a:pt x="219" y="103"/>
                    <a:pt x="204" y="103"/>
                  </a:cubicBezTo>
                  <a:cubicBezTo>
                    <a:pt x="28" y="103"/>
                    <a:pt x="28" y="103"/>
                    <a:pt x="28" y="103"/>
                  </a:cubicBezTo>
                  <a:cubicBezTo>
                    <a:pt x="12" y="103"/>
                    <a:pt x="0" y="91"/>
                    <a:pt x="0" y="75"/>
                  </a:cubicBezTo>
                  <a:cubicBezTo>
                    <a:pt x="0" y="28"/>
                    <a:pt x="0" y="28"/>
                    <a:pt x="0" y="28"/>
                  </a:cubicBezTo>
                  <a:cubicBezTo>
                    <a:pt x="0" y="13"/>
                    <a:pt x="12" y="0"/>
                    <a:pt x="28" y="0"/>
                  </a:cubicBezTo>
                  <a:cubicBezTo>
                    <a:pt x="204" y="0"/>
                    <a:pt x="204" y="0"/>
                    <a:pt x="204" y="0"/>
                  </a:cubicBezTo>
                  <a:cubicBezTo>
                    <a:pt x="219" y="0"/>
                    <a:pt x="232" y="13"/>
                    <a:pt x="232" y="28"/>
                  </a:cubicBezTo>
                  <a:lnTo>
                    <a:pt x="232" y="75"/>
                  </a:lnTo>
                  <a:close/>
                </a:path>
              </a:pathLst>
            </a:custGeom>
            <a:solidFill>
              <a:srgbClr val="F7CD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7" name="Rectangle 9"/>
            <p:cNvSpPr>
              <a:spLocks noChangeArrowheads="1"/>
            </p:cNvSpPr>
            <p:nvPr/>
          </p:nvSpPr>
          <p:spPr bwMode="auto">
            <a:xfrm>
              <a:off x="8250238" y="3408363"/>
              <a:ext cx="188913" cy="661988"/>
            </a:xfrm>
            <a:prstGeom prst="rect">
              <a:avLst/>
            </a:prstGeom>
            <a:solidFill>
              <a:srgbClr val="F8E21A"/>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8" name="Freeform 10"/>
            <p:cNvSpPr>
              <a:spLocks/>
            </p:cNvSpPr>
            <p:nvPr/>
          </p:nvSpPr>
          <p:spPr bwMode="auto">
            <a:xfrm>
              <a:off x="7777163" y="2074863"/>
              <a:ext cx="1130300" cy="1322388"/>
            </a:xfrm>
            <a:custGeom>
              <a:avLst/>
              <a:gdLst>
                <a:gd name="T0" fmla="*/ 151 w 301"/>
                <a:gd name="T1" fmla="*/ 0 h 351"/>
                <a:gd name="T2" fmla="*/ 0 w 301"/>
                <a:gd name="T3" fmla="*/ 0 h 351"/>
                <a:gd name="T4" fmla="*/ 151 w 301"/>
                <a:gd name="T5" fmla="*/ 351 h 351"/>
                <a:gd name="T6" fmla="*/ 301 w 301"/>
                <a:gd name="T7" fmla="*/ 0 h 351"/>
                <a:gd name="T8" fmla="*/ 151 w 301"/>
                <a:gd name="T9" fmla="*/ 0 h 351"/>
              </a:gdLst>
              <a:ahLst/>
              <a:cxnLst>
                <a:cxn ang="0">
                  <a:pos x="T0" y="T1"/>
                </a:cxn>
                <a:cxn ang="0">
                  <a:pos x="T2" y="T3"/>
                </a:cxn>
                <a:cxn ang="0">
                  <a:pos x="T4" y="T5"/>
                </a:cxn>
                <a:cxn ang="0">
                  <a:pos x="T6" y="T7"/>
                </a:cxn>
                <a:cxn ang="0">
                  <a:pos x="T8" y="T9"/>
                </a:cxn>
              </a:cxnLst>
              <a:rect l="0" t="0" r="r" b="b"/>
              <a:pathLst>
                <a:path w="301" h="351">
                  <a:moveTo>
                    <a:pt x="151" y="0"/>
                  </a:moveTo>
                  <a:cubicBezTo>
                    <a:pt x="0" y="0"/>
                    <a:pt x="0" y="0"/>
                    <a:pt x="0" y="0"/>
                  </a:cubicBezTo>
                  <a:cubicBezTo>
                    <a:pt x="0" y="0"/>
                    <a:pt x="1" y="351"/>
                    <a:pt x="151" y="351"/>
                  </a:cubicBezTo>
                  <a:cubicBezTo>
                    <a:pt x="301" y="351"/>
                    <a:pt x="301" y="0"/>
                    <a:pt x="301" y="0"/>
                  </a:cubicBezTo>
                  <a:lnTo>
                    <a:pt x="151" y="0"/>
                  </a:lnTo>
                  <a:close/>
                </a:path>
              </a:pathLst>
            </a:custGeom>
            <a:solidFill>
              <a:srgbClr val="F8E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19" name="Oval 11"/>
            <p:cNvSpPr>
              <a:spLocks noChangeArrowheads="1"/>
            </p:cNvSpPr>
            <p:nvPr/>
          </p:nvSpPr>
          <p:spPr bwMode="auto">
            <a:xfrm>
              <a:off x="8175626" y="3367088"/>
              <a:ext cx="333375" cy="241300"/>
            </a:xfrm>
            <a:prstGeom prst="ellipse">
              <a:avLst/>
            </a:prstGeom>
            <a:solidFill>
              <a:srgbClr val="F8E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0" name="Rectangle 12"/>
            <p:cNvSpPr>
              <a:spLocks noChangeArrowheads="1"/>
            </p:cNvSpPr>
            <p:nvPr/>
          </p:nvSpPr>
          <p:spPr bwMode="auto">
            <a:xfrm>
              <a:off x="7845426" y="4289426"/>
              <a:ext cx="998538" cy="384175"/>
            </a:xfrm>
            <a:prstGeom prst="rect">
              <a:avLst/>
            </a:prstGeom>
            <a:solidFill>
              <a:srgbClr val="3C4C5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1" name="Rectangle 13"/>
            <p:cNvSpPr>
              <a:spLocks noChangeArrowheads="1"/>
            </p:cNvSpPr>
            <p:nvPr/>
          </p:nvSpPr>
          <p:spPr bwMode="auto">
            <a:xfrm>
              <a:off x="7721601" y="4459288"/>
              <a:ext cx="1246188" cy="387350"/>
            </a:xfrm>
            <a:prstGeom prst="rect">
              <a:avLst/>
            </a:prstGeom>
            <a:solidFill>
              <a:srgbClr val="3C4C5E"/>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2" name="Freeform 14"/>
            <p:cNvSpPr>
              <a:spLocks/>
            </p:cNvSpPr>
            <p:nvPr/>
          </p:nvSpPr>
          <p:spPr bwMode="auto">
            <a:xfrm>
              <a:off x="8058151" y="4519613"/>
              <a:ext cx="568325" cy="252413"/>
            </a:xfrm>
            <a:custGeom>
              <a:avLst/>
              <a:gdLst>
                <a:gd name="T0" fmla="*/ 151 w 151"/>
                <a:gd name="T1" fmla="*/ 62 h 67"/>
                <a:gd name="T2" fmla="*/ 146 w 151"/>
                <a:gd name="T3" fmla="*/ 67 h 67"/>
                <a:gd name="T4" fmla="*/ 6 w 151"/>
                <a:gd name="T5" fmla="*/ 67 h 67"/>
                <a:gd name="T6" fmla="*/ 0 w 151"/>
                <a:gd name="T7" fmla="*/ 62 h 67"/>
                <a:gd name="T8" fmla="*/ 0 w 151"/>
                <a:gd name="T9" fmla="*/ 5 h 67"/>
                <a:gd name="T10" fmla="*/ 6 w 151"/>
                <a:gd name="T11" fmla="*/ 0 h 67"/>
                <a:gd name="T12" fmla="*/ 146 w 151"/>
                <a:gd name="T13" fmla="*/ 0 h 67"/>
                <a:gd name="T14" fmla="*/ 151 w 151"/>
                <a:gd name="T15" fmla="*/ 5 h 67"/>
                <a:gd name="T16" fmla="*/ 151 w 151"/>
                <a:gd name="T17" fmla="*/ 62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51" h="67">
                  <a:moveTo>
                    <a:pt x="151" y="62"/>
                  </a:moveTo>
                  <a:cubicBezTo>
                    <a:pt x="151" y="65"/>
                    <a:pt x="149" y="67"/>
                    <a:pt x="146" y="67"/>
                  </a:cubicBezTo>
                  <a:cubicBezTo>
                    <a:pt x="6" y="67"/>
                    <a:pt x="6" y="67"/>
                    <a:pt x="6" y="67"/>
                  </a:cubicBezTo>
                  <a:cubicBezTo>
                    <a:pt x="3" y="67"/>
                    <a:pt x="0" y="65"/>
                    <a:pt x="0" y="62"/>
                  </a:cubicBezTo>
                  <a:cubicBezTo>
                    <a:pt x="0" y="5"/>
                    <a:pt x="0" y="5"/>
                    <a:pt x="0" y="5"/>
                  </a:cubicBezTo>
                  <a:cubicBezTo>
                    <a:pt x="0" y="2"/>
                    <a:pt x="3" y="0"/>
                    <a:pt x="6" y="0"/>
                  </a:cubicBezTo>
                  <a:cubicBezTo>
                    <a:pt x="146" y="0"/>
                    <a:pt x="146" y="0"/>
                    <a:pt x="146" y="0"/>
                  </a:cubicBezTo>
                  <a:cubicBezTo>
                    <a:pt x="149" y="0"/>
                    <a:pt x="151" y="2"/>
                    <a:pt x="151" y="5"/>
                  </a:cubicBezTo>
                  <a:lnTo>
                    <a:pt x="151" y="62"/>
                  </a:lnTo>
                  <a:close/>
                </a:path>
              </a:pathLst>
            </a:custGeom>
            <a:solidFill>
              <a:srgbClr val="F8E21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3" name="Oval 15"/>
            <p:cNvSpPr>
              <a:spLocks noChangeArrowheads="1"/>
            </p:cNvSpPr>
            <p:nvPr/>
          </p:nvSpPr>
          <p:spPr bwMode="auto">
            <a:xfrm>
              <a:off x="8562976" y="4541838"/>
              <a:ext cx="41275" cy="41275"/>
            </a:xfrm>
            <a:prstGeom prst="ellipse">
              <a:avLst/>
            </a:prstGeom>
            <a:solidFill>
              <a:srgbClr val="B594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4" name="Oval 16"/>
            <p:cNvSpPr>
              <a:spLocks noChangeArrowheads="1"/>
            </p:cNvSpPr>
            <p:nvPr/>
          </p:nvSpPr>
          <p:spPr bwMode="auto">
            <a:xfrm>
              <a:off x="8562976" y="4706938"/>
              <a:ext cx="41275" cy="41275"/>
            </a:xfrm>
            <a:prstGeom prst="ellipse">
              <a:avLst/>
            </a:prstGeom>
            <a:solidFill>
              <a:srgbClr val="B594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5" name="Oval 17"/>
            <p:cNvSpPr>
              <a:spLocks noChangeArrowheads="1"/>
            </p:cNvSpPr>
            <p:nvPr/>
          </p:nvSpPr>
          <p:spPr bwMode="auto">
            <a:xfrm>
              <a:off x="8085138" y="4541838"/>
              <a:ext cx="38100" cy="41275"/>
            </a:xfrm>
            <a:prstGeom prst="ellipse">
              <a:avLst/>
            </a:prstGeom>
            <a:solidFill>
              <a:srgbClr val="B594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6" name="Oval 18"/>
            <p:cNvSpPr>
              <a:spLocks noChangeArrowheads="1"/>
            </p:cNvSpPr>
            <p:nvPr/>
          </p:nvSpPr>
          <p:spPr bwMode="auto">
            <a:xfrm>
              <a:off x="8085138" y="4706938"/>
              <a:ext cx="38100" cy="41275"/>
            </a:xfrm>
            <a:prstGeom prst="ellipse">
              <a:avLst/>
            </a:prstGeom>
            <a:solidFill>
              <a:srgbClr val="B5940E"/>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7" name="Freeform 19"/>
            <p:cNvSpPr>
              <a:spLocks/>
            </p:cNvSpPr>
            <p:nvPr/>
          </p:nvSpPr>
          <p:spPr bwMode="auto">
            <a:xfrm>
              <a:off x="8186738" y="3570288"/>
              <a:ext cx="311150" cy="79375"/>
            </a:xfrm>
            <a:custGeom>
              <a:avLst/>
              <a:gdLst>
                <a:gd name="T0" fmla="*/ 83 w 83"/>
                <a:gd name="T1" fmla="*/ 10 h 21"/>
                <a:gd name="T2" fmla="*/ 73 w 83"/>
                <a:gd name="T3" fmla="*/ 21 h 21"/>
                <a:gd name="T4" fmla="*/ 11 w 83"/>
                <a:gd name="T5" fmla="*/ 21 h 21"/>
                <a:gd name="T6" fmla="*/ 0 w 83"/>
                <a:gd name="T7" fmla="*/ 10 h 21"/>
                <a:gd name="T8" fmla="*/ 0 w 83"/>
                <a:gd name="T9" fmla="*/ 10 h 21"/>
                <a:gd name="T10" fmla="*/ 11 w 83"/>
                <a:gd name="T11" fmla="*/ 0 h 21"/>
                <a:gd name="T12" fmla="*/ 73 w 83"/>
                <a:gd name="T13" fmla="*/ 0 h 21"/>
                <a:gd name="T14" fmla="*/ 83 w 83"/>
                <a:gd name="T15" fmla="*/ 10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 h="21">
                  <a:moveTo>
                    <a:pt x="83" y="10"/>
                  </a:moveTo>
                  <a:cubicBezTo>
                    <a:pt x="83" y="16"/>
                    <a:pt x="79" y="21"/>
                    <a:pt x="73" y="21"/>
                  </a:cubicBezTo>
                  <a:cubicBezTo>
                    <a:pt x="11" y="21"/>
                    <a:pt x="11" y="21"/>
                    <a:pt x="11" y="21"/>
                  </a:cubicBezTo>
                  <a:cubicBezTo>
                    <a:pt x="5" y="21"/>
                    <a:pt x="0" y="16"/>
                    <a:pt x="0" y="10"/>
                  </a:cubicBezTo>
                  <a:cubicBezTo>
                    <a:pt x="0" y="10"/>
                    <a:pt x="0" y="10"/>
                    <a:pt x="0" y="10"/>
                  </a:cubicBezTo>
                  <a:cubicBezTo>
                    <a:pt x="0" y="4"/>
                    <a:pt x="5" y="0"/>
                    <a:pt x="11" y="0"/>
                  </a:cubicBezTo>
                  <a:cubicBezTo>
                    <a:pt x="73" y="0"/>
                    <a:pt x="73" y="0"/>
                    <a:pt x="73" y="0"/>
                  </a:cubicBezTo>
                  <a:cubicBezTo>
                    <a:pt x="79" y="0"/>
                    <a:pt x="83" y="4"/>
                    <a:pt x="83" y="10"/>
                  </a:cubicBezTo>
                  <a:close/>
                </a:path>
              </a:pathLst>
            </a:custGeom>
            <a:solidFill>
              <a:srgbClr val="F7CD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8" name="Freeform 20"/>
            <p:cNvSpPr>
              <a:spLocks/>
            </p:cNvSpPr>
            <p:nvPr/>
          </p:nvSpPr>
          <p:spPr bwMode="auto">
            <a:xfrm>
              <a:off x="8047038" y="3309938"/>
              <a:ext cx="590550" cy="177800"/>
            </a:xfrm>
            <a:custGeom>
              <a:avLst/>
              <a:gdLst>
                <a:gd name="T0" fmla="*/ 157 w 157"/>
                <a:gd name="T1" fmla="*/ 23 h 47"/>
                <a:gd name="T2" fmla="*/ 134 w 157"/>
                <a:gd name="T3" fmla="*/ 47 h 47"/>
                <a:gd name="T4" fmla="*/ 24 w 157"/>
                <a:gd name="T5" fmla="*/ 47 h 47"/>
                <a:gd name="T6" fmla="*/ 0 w 157"/>
                <a:gd name="T7" fmla="*/ 23 h 47"/>
                <a:gd name="T8" fmla="*/ 0 w 157"/>
                <a:gd name="T9" fmla="*/ 23 h 47"/>
                <a:gd name="T10" fmla="*/ 24 w 157"/>
                <a:gd name="T11" fmla="*/ 0 h 47"/>
                <a:gd name="T12" fmla="*/ 134 w 157"/>
                <a:gd name="T13" fmla="*/ 0 h 47"/>
                <a:gd name="T14" fmla="*/ 157 w 157"/>
                <a:gd name="T15" fmla="*/ 23 h 4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7" h="47">
                  <a:moveTo>
                    <a:pt x="157" y="23"/>
                  </a:moveTo>
                  <a:cubicBezTo>
                    <a:pt x="157" y="36"/>
                    <a:pt x="147" y="47"/>
                    <a:pt x="134" y="47"/>
                  </a:cubicBezTo>
                  <a:cubicBezTo>
                    <a:pt x="24" y="47"/>
                    <a:pt x="24" y="47"/>
                    <a:pt x="24" y="47"/>
                  </a:cubicBezTo>
                  <a:cubicBezTo>
                    <a:pt x="11" y="47"/>
                    <a:pt x="0" y="36"/>
                    <a:pt x="0" y="23"/>
                  </a:cubicBezTo>
                  <a:cubicBezTo>
                    <a:pt x="0" y="23"/>
                    <a:pt x="0" y="23"/>
                    <a:pt x="0" y="23"/>
                  </a:cubicBezTo>
                  <a:cubicBezTo>
                    <a:pt x="0" y="11"/>
                    <a:pt x="11" y="0"/>
                    <a:pt x="24" y="0"/>
                  </a:cubicBezTo>
                  <a:cubicBezTo>
                    <a:pt x="134" y="0"/>
                    <a:pt x="134" y="0"/>
                    <a:pt x="134" y="0"/>
                  </a:cubicBezTo>
                  <a:cubicBezTo>
                    <a:pt x="147" y="0"/>
                    <a:pt x="157" y="11"/>
                    <a:pt x="157" y="23"/>
                  </a:cubicBezTo>
                  <a:close/>
                </a:path>
              </a:pathLst>
            </a:custGeom>
            <a:solidFill>
              <a:srgbClr val="F7CD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29" name="Freeform 21"/>
            <p:cNvSpPr>
              <a:spLocks/>
            </p:cNvSpPr>
            <p:nvPr/>
          </p:nvSpPr>
          <p:spPr bwMode="auto">
            <a:xfrm>
              <a:off x="8224838" y="3871913"/>
              <a:ext cx="239713" cy="44450"/>
            </a:xfrm>
            <a:custGeom>
              <a:avLst/>
              <a:gdLst>
                <a:gd name="T0" fmla="*/ 64 w 64"/>
                <a:gd name="T1" fmla="*/ 6 h 12"/>
                <a:gd name="T2" fmla="*/ 57 w 64"/>
                <a:gd name="T3" fmla="*/ 12 h 12"/>
                <a:gd name="T4" fmla="*/ 6 w 64"/>
                <a:gd name="T5" fmla="*/ 12 h 12"/>
                <a:gd name="T6" fmla="*/ 0 w 64"/>
                <a:gd name="T7" fmla="*/ 6 h 12"/>
                <a:gd name="T8" fmla="*/ 0 w 64"/>
                <a:gd name="T9" fmla="*/ 6 h 12"/>
                <a:gd name="T10" fmla="*/ 6 w 64"/>
                <a:gd name="T11" fmla="*/ 0 h 12"/>
                <a:gd name="T12" fmla="*/ 57 w 64"/>
                <a:gd name="T13" fmla="*/ 0 h 12"/>
                <a:gd name="T14" fmla="*/ 64 w 64"/>
                <a:gd name="T15" fmla="*/ 6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4" h="12">
                  <a:moveTo>
                    <a:pt x="64" y="6"/>
                  </a:moveTo>
                  <a:cubicBezTo>
                    <a:pt x="64" y="9"/>
                    <a:pt x="61" y="12"/>
                    <a:pt x="57" y="12"/>
                  </a:cubicBezTo>
                  <a:cubicBezTo>
                    <a:pt x="6" y="12"/>
                    <a:pt x="6" y="12"/>
                    <a:pt x="6" y="12"/>
                  </a:cubicBezTo>
                  <a:cubicBezTo>
                    <a:pt x="3" y="12"/>
                    <a:pt x="0" y="9"/>
                    <a:pt x="0" y="6"/>
                  </a:cubicBezTo>
                  <a:cubicBezTo>
                    <a:pt x="0" y="6"/>
                    <a:pt x="0" y="6"/>
                    <a:pt x="0" y="6"/>
                  </a:cubicBezTo>
                  <a:cubicBezTo>
                    <a:pt x="0" y="2"/>
                    <a:pt x="3" y="0"/>
                    <a:pt x="6" y="0"/>
                  </a:cubicBezTo>
                  <a:cubicBezTo>
                    <a:pt x="57" y="0"/>
                    <a:pt x="57" y="0"/>
                    <a:pt x="57" y="0"/>
                  </a:cubicBezTo>
                  <a:cubicBezTo>
                    <a:pt x="61" y="0"/>
                    <a:pt x="64" y="2"/>
                    <a:pt x="64" y="6"/>
                  </a:cubicBezTo>
                  <a:close/>
                </a:path>
              </a:pathLst>
            </a:custGeom>
            <a:solidFill>
              <a:srgbClr val="F7CD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0" name="Freeform 22"/>
            <p:cNvSpPr>
              <a:spLocks/>
            </p:cNvSpPr>
            <p:nvPr/>
          </p:nvSpPr>
          <p:spPr bwMode="auto">
            <a:xfrm>
              <a:off x="7708901" y="2008188"/>
              <a:ext cx="1270000" cy="134938"/>
            </a:xfrm>
            <a:custGeom>
              <a:avLst/>
              <a:gdLst>
                <a:gd name="T0" fmla="*/ 338 w 338"/>
                <a:gd name="T1" fmla="*/ 18 h 36"/>
                <a:gd name="T2" fmla="*/ 320 w 338"/>
                <a:gd name="T3" fmla="*/ 36 h 36"/>
                <a:gd name="T4" fmla="*/ 18 w 338"/>
                <a:gd name="T5" fmla="*/ 36 h 36"/>
                <a:gd name="T6" fmla="*/ 0 w 338"/>
                <a:gd name="T7" fmla="*/ 18 h 36"/>
                <a:gd name="T8" fmla="*/ 0 w 338"/>
                <a:gd name="T9" fmla="*/ 18 h 36"/>
                <a:gd name="T10" fmla="*/ 18 w 338"/>
                <a:gd name="T11" fmla="*/ 0 h 36"/>
                <a:gd name="T12" fmla="*/ 320 w 338"/>
                <a:gd name="T13" fmla="*/ 0 h 36"/>
                <a:gd name="T14" fmla="*/ 338 w 338"/>
                <a:gd name="T15" fmla="*/ 18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8" h="36">
                  <a:moveTo>
                    <a:pt x="338" y="18"/>
                  </a:moveTo>
                  <a:cubicBezTo>
                    <a:pt x="338" y="28"/>
                    <a:pt x="330" y="36"/>
                    <a:pt x="320" y="36"/>
                  </a:cubicBezTo>
                  <a:cubicBezTo>
                    <a:pt x="18" y="36"/>
                    <a:pt x="18" y="36"/>
                    <a:pt x="18" y="36"/>
                  </a:cubicBezTo>
                  <a:cubicBezTo>
                    <a:pt x="8" y="36"/>
                    <a:pt x="0" y="28"/>
                    <a:pt x="0" y="18"/>
                  </a:cubicBezTo>
                  <a:cubicBezTo>
                    <a:pt x="0" y="18"/>
                    <a:pt x="0" y="18"/>
                    <a:pt x="0" y="18"/>
                  </a:cubicBezTo>
                  <a:cubicBezTo>
                    <a:pt x="0" y="8"/>
                    <a:pt x="8" y="0"/>
                    <a:pt x="18" y="0"/>
                  </a:cubicBezTo>
                  <a:cubicBezTo>
                    <a:pt x="320" y="0"/>
                    <a:pt x="320" y="0"/>
                    <a:pt x="320" y="0"/>
                  </a:cubicBezTo>
                  <a:cubicBezTo>
                    <a:pt x="330" y="0"/>
                    <a:pt x="338" y="8"/>
                    <a:pt x="338" y="18"/>
                  </a:cubicBezTo>
                  <a:close/>
                </a:path>
              </a:pathLst>
            </a:custGeom>
            <a:solidFill>
              <a:srgbClr val="F7CD1C"/>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sp>
          <p:nvSpPr>
            <p:cNvPr id="31" name="Freeform 59"/>
            <p:cNvSpPr>
              <a:spLocks noEditPoints="1"/>
            </p:cNvSpPr>
            <p:nvPr/>
          </p:nvSpPr>
          <p:spPr bwMode="auto">
            <a:xfrm>
              <a:off x="8343901" y="2008188"/>
              <a:ext cx="882650" cy="2838450"/>
            </a:xfrm>
            <a:custGeom>
              <a:avLst/>
              <a:gdLst>
                <a:gd name="T0" fmla="*/ 216 w 235"/>
                <a:gd name="T1" fmla="*/ 58 h 754"/>
                <a:gd name="T2" fmla="*/ 149 w 235"/>
                <a:gd name="T3" fmla="*/ 57 h 754"/>
                <a:gd name="T4" fmla="*/ 150 w 235"/>
                <a:gd name="T5" fmla="*/ 36 h 754"/>
                <a:gd name="T6" fmla="*/ 151 w 235"/>
                <a:gd name="T7" fmla="*/ 36 h 754"/>
                <a:gd name="T8" fmla="*/ 169 w 235"/>
                <a:gd name="T9" fmla="*/ 18 h 754"/>
                <a:gd name="T10" fmla="*/ 151 w 235"/>
                <a:gd name="T11" fmla="*/ 0 h 754"/>
                <a:gd name="T12" fmla="*/ 0 w 235"/>
                <a:gd name="T13" fmla="*/ 0 h 754"/>
                <a:gd name="T14" fmla="*/ 0 w 235"/>
                <a:gd name="T15" fmla="*/ 754 h 754"/>
                <a:gd name="T16" fmla="*/ 166 w 235"/>
                <a:gd name="T17" fmla="*/ 754 h 754"/>
                <a:gd name="T18" fmla="*/ 166 w 235"/>
                <a:gd name="T19" fmla="*/ 651 h 754"/>
                <a:gd name="T20" fmla="*/ 133 w 235"/>
                <a:gd name="T21" fmla="*/ 651 h 754"/>
                <a:gd name="T22" fmla="*/ 133 w 235"/>
                <a:gd name="T23" fmla="*/ 606 h 754"/>
                <a:gd name="T24" fmla="*/ 116 w 235"/>
                <a:gd name="T25" fmla="*/ 606 h 754"/>
                <a:gd name="T26" fmla="*/ 116 w 235"/>
                <a:gd name="T27" fmla="*/ 596 h 754"/>
                <a:gd name="T28" fmla="*/ 88 w 235"/>
                <a:gd name="T29" fmla="*/ 568 h 754"/>
                <a:gd name="T30" fmla="*/ 77 w 235"/>
                <a:gd name="T31" fmla="*/ 568 h 754"/>
                <a:gd name="T32" fmla="*/ 77 w 235"/>
                <a:gd name="T33" fmla="*/ 547 h 754"/>
                <a:gd name="T34" fmla="*/ 63 w 235"/>
                <a:gd name="T35" fmla="*/ 533 h 754"/>
                <a:gd name="T36" fmla="*/ 25 w 235"/>
                <a:gd name="T37" fmla="*/ 533 h 754"/>
                <a:gd name="T38" fmla="*/ 25 w 235"/>
                <a:gd name="T39" fmla="*/ 507 h 754"/>
                <a:gd name="T40" fmla="*/ 25 w 235"/>
                <a:gd name="T41" fmla="*/ 507 h 754"/>
                <a:gd name="T42" fmla="*/ 32 w 235"/>
                <a:gd name="T43" fmla="*/ 501 h 754"/>
                <a:gd name="T44" fmla="*/ 25 w 235"/>
                <a:gd name="T45" fmla="*/ 495 h 754"/>
                <a:gd name="T46" fmla="*/ 25 w 235"/>
                <a:gd name="T47" fmla="*/ 495 h 754"/>
                <a:gd name="T48" fmla="*/ 25 w 235"/>
                <a:gd name="T49" fmla="*/ 436 h 754"/>
                <a:gd name="T50" fmla="*/ 31 w 235"/>
                <a:gd name="T51" fmla="*/ 436 h 754"/>
                <a:gd name="T52" fmla="*/ 41 w 235"/>
                <a:gd name="T53" fmla="*/ 425 h 754"/>
                <a:gd name="T54" fmla="*/ 33 w 235"/>
                <a:gd name="T55" fmla="*/ 415 h 754"/>
                <a:gd name="T56" fmla="*/ 44 w 235"/>
                <a:gd name="T57" fmla="*/ 393 h 754"/>
                <a:gd name="T58" fmla="*/ 44 w 235"/>
                <a:gd name="T59" fmla="*/ 393 h 754"/>
                <a:gd name="T60" fmla="*/ 55 w 235"/>
                <a:gd name="T61" fmla="*/ 393 h 754"/>
                <a:gd name="T62" fmla="*/ 78 w 235"/>
                <a:gd name="T63" fmla="*/ 369 h 754"/>
                <a:gd name="T64" fmla="*/ 59 w 235"/>
                <a:gd name="T65" fmla="*/ 347 h 754"/>
                <a:gd name="T66" fmla="*/ 79 w 235"/>
                <a:gd name="T67" fmla="*/ 326 h 754"/>
                <a:gd name="T68" fmla="*/ 231 w 235"/>
                <a:gd name="T69" fmla="*/ 120 h 754"/>
                <a:gd name="T70" fmla="*/ 216 w 235"/>
                <a:gd name="T71" fmla="*/ 58 h 754"/>
                <a:gd name="T72" fmla="*/ 203 w 235"/>
                <a:gd name="T73" fmla="*/ 117 h 754"/>
                <a:gd name="T74" fmla="*/ 106 w 235"/>
                <a:gd name="T75" fmla="*/ 277 h 754"/>
                <a:gd name="T76" fmla="*/ 146 w 235"/>
                <a:gd name="T77" fmla="*/ 90 h 754"/>
                <a:gd name="T78" fmla="*/ 199 w 235"/>
                <a:gd name="T79" fmla="*/ 81 h 754"/>
                <a:gd name="T80" fmla="*/ 203 w 235"/>
                <a:gd name="T81" fmla="*/ 117 h 7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35" h="754">
                  <a:moveTo>
                    <a:pt x="216" y="58"/>
                  </a:moveTo>
                  <a:cubicBezTo>
                    <a:pt x="195" y="43"/>
                    <a:pt x="169" y="48"/>
                    <a:pt x="149" y="57"/>
                  </a:cubicBezTo>
                  <a:cubicBezTo>
                    <a:pt x="149" y="49"/>
                    <a:pt x="149" y="42"/>
                    <a:pt x="150" y="36"/>
                  </a:cubicBezTo>
                  <a:cubicBezTo>
                    <a:pt x="151" y="36"/>
                    <a:pt x="151" y="36"/>
                    <a:pt x="151" y="36"/>
                  </a:cubicBezTo>
                  <a:cubicBezTo>
                    <a:pt x="161" y="36"/>
                    <a:pt x="169" y="28"/>
                    <a:pt x="169" y="18"/>
                  </a:cubicBezTo>
                  <a:cubicBezTo>
                    <a:pt x="169" y="8"/>
                    <a:pt x="161" y="0"/>
                    <a:pt x="151" y="0"/>
                  </a:cubicBezTo>
                  <a:cubicBezTo>
                    <a:pt x="0" y="0"/>
                    <a:pt x="0" y="0"/>
                    <a:pt x="0" y="0"/>
                  </a:cubicBezTo>
                  <a:cubicBezTo>
                    <a:pt x="0" y="754"/>
                    <a:pt x="0" y="754"/>
                    <a:pt x="0" y="754"/>
                  </a:cubicBezTo>
                  <a:cubicBezTo>
                    <a:pt x="166" y="754"/>
                    <a:pt x="166" y="754"/>
                    <a:pt x="166" y="754"/>
                  </a:cubicBezTo>
                  <a:cubicBezTo>
                    <a:pt x="166" y="651"/>
                    <a:pt x="166" y="651"/>
                    <a:pt x="166" y="651"/>
                  </a:cubicBezTo>
                  <a:cubicBezTo>
                    <a:pt x="133" y="651"/>
                    <a:pt x="133" y="651"/>
                    <a:pt x="133" y="651"/>
                  </a:cubicBezTo>
                  <a:cubicBezTo>
                    <a:pt x="133" y="606"/>
                    <a:pt x="133" y="606"/>
                    <a:pt x="133" y="606"/>
                  </a:cubicBezTo>
                  <a:cubicBezTo>
                    <a:pt x="116" y="606"/>
                    <a:pt x="116" y="606"/>
                    <a:pt x="116" y="606"/>
                  </a:cubicBezTo>
                  <a:cubicBezTo>
                    <a:pt x="116" y="596"/>
                    <a:pt x="116" y="596"/>
                    <a:pt x="116" y="596"/>
                  </a:cubicBezTo>
                  <a:cubicBezTo>
                    <a:pt x="116" y="581"/>
                    <a:pt x="103" y="568"/>
                    <a:pt x="88" y="568"/>
                  </a:cubicBezTo>
                  <a:cubicBezTo>
                    <a:pt x="77" y="568"/>
                    <a:pt x="77" y="568"/>
                    <a:pt x="77" y="568"/>
                  </a:cubicBezTo>
                  <a:cubicBezTo>
                    <a:pt x="77" y="547"/>
                    <a:pt x="77" y="547"/>
                    <a:pt x="77" y="547"/>
                  </a:cubicBezTo>
                  <a:cubicBezTo>
                    <a:pt x="77" y="540"/>
                    <a:pt x="71" y="533"/>
                    <a:pt x="63" y="533"/>
                  </a:cubicBezTo>
                  <a:cubicBezTo>
                    <a:pt x="25" y="533"/>
                    <a:pt x="25" y="533"/>
                    <a:pt x="25" y="533"/>
                  </a:cubicBezTo>
                  <a:cubicBezTo>
                    <a:pt x="25" y="507"/>
                    <a:pt x="25" y="507"/>
                    <a:pt x="25" y="507"/>
                  </a:cubicBezTo>
                  <a:cubicBezTo>
                    <a:pt x="25" y="507"/>
                    <a:pt x="25" y="507"/>
                    <a:pt x="25" y="507"/>
                  </a:cubicBezTo>
                  <a:cubicBezTo>
                    <a:pt x="29" y="507"/>
                    <a:pt x="32" y="504"/>
                    <a:pt x="32" y="501"/>
                  </a:cubicBezTo>
                  <a:cubicBezTo>
                    <a:pt x="32" y="497"/>
                    <a:pt x="29" y="495"/>
                    <a:pt x="25" y="495"/>
                  </a:cubicBezTo>
                  <a:cubicBezTo>
                    <a:pt x="25" y="495"/>
                    <a:pt x="25" y="495"/>
                    <a:pt x="25" y="495"/>
                  </a:cubicBezTo>
                  <a:cubicBezTo>
                    <a:pt x="25" y="436"/>
                    <a:pt x="25" y="436"/>
                    <a:pt x="25" y="436"/>
                  </a:cubicBezTo>
                  <a:cubicBezTo>
                    <a:pt x="31" y="436"/>
                    <a:pt x="31" y="436"/>
                    <a:pt x="31" y="436"/>
                  </a:cubicBezTo>
                  <a:cubicBezTo>
                    <a:pt x="37" y="436"/>
                    <a:pt x="41" y="431"/>
                    <a:pt x="41" y="425"/>
                  </a:cubicBezTo>
                  <a:cubicBezTo>
                    <a:pt x="41" y="420"/>
                    <a:pt x="38" y="416"/>
                    <a:pt x="33" y="415"/>
                  </a:cubicBezTo>
                  <a:cubicBezTo>
                    <a:pt x="40" y="409"/>
                    <a:pt x="44" y="402"/>
                    <a:pt x="44" y="393"/>
                  </a:cubicBezTo>
                  <a:cubicBezTo>
                    <a:pt x="44" y="393"/>
                    <a:pt x="44" y="393"/>
                    <a:pt x="44" y="393"/>
                  </a:cubicBezTo>
                  <a:cubicBezTo>
                    <a:pt x="55" y="393"/>
                    <a:pt x="55" y="393"/>
                    <a:pt x="55" y="393"/>
                  </a:cubicBezTo>
                  <a:cubicBezTo>
                    <a:pt x="68" y="393"/>
                    <a:pt x="78" y="382"/>
                    <a:pt x="78" y="369"/>
                  </a:cubicBezTo>
                  <a:cubicBezTo>
                    <a:pt x="78" y="358"/>
                    <a:pt x="70" y="349"/>
                    <a:pt x="59" y="347"/>
                  </a:cubicBezTo>
                  <a:cubicBezTo>
                    <a:pt x="66" y="341"/>
                    <a:pt x="73" y="334"/>
                    <a:pt x="79" y="326"/>
                  </a:cubicBezTo>
                  <a:cubicBezTo>
                    <a:pt x="175" y="282"/>
                    <a:pt x="223" y="178"/>
                    <a:pt x="231" y="120"/>
                  </a:cubicBezTo>
                  <a:cubicBezTo>
                    <a:pt x="235" y="90"/>
                    <a:pt x="230" y="69"/>
                    <a:pt x="216" y="58"/>
                  </a:cubicBezTo>
                  <a:close/>
                  <a:moveTo>
                    <a:pt x="203" y="117"/>
                  </a:moveTo>
                  <a:cubicBezTo>
                    <a:pt x="197" y="163"/>
                    <a:pt x="164" y="233"/>
                    <a:pt x="106" y="277"/>
                  </a:cubicBezTo>
                  <a:cubicBezTo>
                    <a:pt x="130" y="219"/>
                    <a:pt x="141" y="144"/>
                    <a:pt x="146" y="90"/>
                  </a:cubicBezTo>
                  <a:cubicBezTo>
                    <a:pt x="163" y="80"/>
                    <a:pt x="185" y="71"/>
                    <a:pt x="199" y="81"/>
                  </a:cubicBezTo>
                  <a:cubicBezTo>
                    <a:pt x="203" y="83"/>
                    <a:pt x="206" y="95"/>
                    <a:pt x="203" y="117"/>
                  </a:cubicBezTo>
                  <a:close/>
                </a:path>
              </a:pathLst>
            </a:custGeom>
            <a:solidFill>
              <a:schemeClr val="tx1">
                <a:lumMod val="95000"/>
                <a:lumOff val="5000"/>
                <a:alpha val="5000"/>
              </a:schemeClr>
            </a:solidFill>
            <a:ln>
              <a:noFill/>
            </a:ln>
          </p:spPr>
          <p:txBody>
            <a:bodyPr vert="horz" wrap="square" lIns="36159" tIns="18080" rIns="36159" bIns="18080" numCol="1" anchor="t" anchorCtr="0" compatLnSpc="1">
              <a:prstTxWarp prst="textNoShape">
                <a:avLst/>
              </a:prstTxWarp>
            </a:bodyPr>
            <a:lstStyle/>
            <a:p>
              <a:pPr>
                <a:lnSpc>
                  <a:spcPct val="120000"/>
                </a:lnSpc>
              </a:pPr>
              <a:endParaRPr lang="en-US" sz="11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72" name="Rounded Rectangle 9"/>
          <p:cNvSpPr/>
          <p:nvPr/>
        </p:nvSpPr>
        <p:spPr>
          <a:xfrm>
            <a:off x="7309416" y="1621481"/>
            <a:ext cx="616656" cy="617373"/>
          </a:xfrm>
          <a:prstGeom prst="roundRect">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pPr>
            <a:endParaRPr lang="en-US" sz="7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Text Placeholder 7"/>
          <p:cNvSpPr txBox="1">
            <a:spLocks/>
          </p:cNvSpPr>
          <p:nvPr/>
        </p:nvSpPr>
        <p:spPr>
          <a:xfrm>
            <a:off x="6232427" y="1563125"/>
            <a:ext cx="947087" cy="153260"/>
          </a:xfrm>
          <a:prstGeom prst="rect">
            <a:avLst/>
          </a:prstGeom>
        </p:spPr>
        <p:txBody>
          <a:bodyPr vert="horz" lIns="0" tIns="0" rIns="0" bIns="0" anchor="t" anchorCtr="0">
            <a:spAutoFit/>
          </a:bodyPr>
          <a:lstStyle>
            <a:lvl1pPr marL="0" indent="0" algn="r" defTabSz="914476" rtl="0" eaLnBrk="1" latinLnBrk="0" hangingPunct="1">
              <a:lnSpc>
                <a:spcPct val="100000"/>
              </a:lnSpc>
              <a:spcBef>
                <a:spcPts val="0"/>
              </a:spcBef>
              <a:spcAft>
                <a:spcPts val="0"/>
              </a:spcAft>
              <a:buFont typeface="Arial" panose="020B0604020202020204" pitchFamily="34" charset="0"/>
              <a:buNone/>
              <a:defRPr sz="1384" b="1" kern="1200">
                <a:solidFill>
                  <a:schemeClr val="accent1"/>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4" name="Text Placeholder 2"/>
          <p:cNvSpPr txBox="1">
            <a:spLocks/>
          </p:cNvSpPr>
          <p:nvPr/>
        </p:nvSpPr>
        <p:spPr>
          <a:xfrm>
            <a:off x="4776167" y="1830887"/>
            <a:ext cx="2403346" cy="443198"/>
          </a:xfrm>
          <a:prstGeom prst="rect">
            <a:avLst/>
          </a:prstGeom>
        </p:spPr>
        <p:txBody>
          <a:bodyPr vert="horz" lIns="0" tIns="0" rIns="0" bIns="0" anchor="t" anchorCtr="0">
            <a:spAutoFit/>
          </a:bodyPr>
          <a:lstStyle>
            <a:lvl1pPr marL="0" indent="0" algn="r" defTabSz="914476" rtl="0" eaLnBrk="1" latinLnBrk="0" hangingPunct="1">
              <a:lnSpc>
                <a:spcPct val="120000"/>
              </a:lnSpc>
              <a:spcBef>
                <a:spcPts val="0"/>
              </a:spcBef>
              <a:buFont typeface="Arial" panose="020B0604020202020204" pitchFamily="34" charset="0"/>
              <a:buNone/>
              <a:defRPr sz="1186"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5" name="Rounded Rectangle 12"/>
          <p:cNvSpPr/>
          <p:nvPr/>
        </p:nvSpPr>
        <p:spPr>
          <a:xfrm>
            <a:off x="7309416" y="2502156"/>
            <a:ext cx="616656" cy="617373"/>
          </a:xfrm>
          <a:prstGeom prst="round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pPr>
            <a:endParaRPr lang="en-US" sz="7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Text Placeholder 7"/>
          <p:cNvSpPr txBox="1">
            <a:spLocks/>
          </p:cNvSpPr>
          <p:nvPr/>
        </p:nvSpPr>
        <p:spPr>
          <a:xfrm>
            <a:off x="6232427" y="2443800"/>
            <a:ext cx="947087" cy="153260"/>
          </a:xfrm>
          <a:prstGeom prst="rect">
            <a:avLst/>
          </a:prstGeom>
        </p:spPr>
        <p:txBody>
          <a:bodyPr vert="horz" lIns="0" tIns="0" rIns="0" bIns="0" anchor="t" anchorCtr="0">
            <a:spAutoFit/>
          </a:bodyPr>
          <a:lstStyle>
            <a:lvl1pPr marL="0" indent="0" algn="r" defTabSz="914476" rtl="0" eaLnBrk="1" latinLnBrk="0" hangingPunct="1">
              <a:lnSpc>
                <a:spcPct val="100000"/>
              </a:lnSpc>
              <a:spcBef>
                <a:spcPts val="0"/>
              </a:spcBef>
              <a:spcAft>
                <a:spcPts val="0"/>
              </a:spcAft>
              <a:buFont typeface="Arial" panose="020B0604020202020204" pitchFamily="34" charset="0"/>
              <a:buNone/>
              <a:defRPr sz="1384" b="1" kern="1200">
                <a:solidFill>
                  <a:schemeClr val="accent2"/>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Text Placeholder 2"/>
          <p:cNvSpPr txBox="1">
            <a:spLocks/>
          </p:cNvSpPr>
          <p:nvPr/>
        </p:nvSpPr>
        <p:spPr>
          <a:xfrm>
            <a:off x="4776167" y="2711562"/>
            <a:ext cx="2403346" cy="443198"/>
          </a:xfrm>
          <a:prstGeom prst="rect">
            <a:avLst/>
          </a:prstGeom>
        </p:spPr>
        <p:txBody>
          <a:bodyPr vert="horz" lIns="0" tIns="0" rIns="0" bIns="0" anchor="t" anchorCtr="0">
            <a:spAutoFit/>
          </a:bodyPr>
          <a:lstStyle>
            <a:lvl1pPr marL="0" indent="0" algn="r" defTabSz="914476" rtl="0" eaLnBrk="1" latinLnBrk="0" hangingPunct="1">
              <a:lnSpc>
                <a:spcPct val="120000"/>
              </a:lnSpc>
              <a:spcBef>
                <a:spcPts val="0"/>
              </a:spcBef>
              <a:buFont typeface="Arial" panose="020B0604020202020204" pitchFamily="34" charset="0"/>
              <a:buNone/>
              <a:defRPr sz="1186"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Rounded Rectangle 15"/>
          <p:cNvSpPr/>
          <p:nvPr/>
        </p:nvSpPr>
        <p:spPr>
          <a:xfrm>
            <a:off x="7309416" y="3439287"/>
            <a:ext cx="616656" cy="617373"/>
          </a:xfrm>
          <a:prstGeom prst="roundRect">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pPr>
            <a:endParaRPr lang="en-US" sz="700" dirty="0">
              <a:solidFill>
                <a:schemeClr val="tx1"/>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Text Placeholder 7"/>
          <p:cNvSpPr txBox="1">
            <a:spLocks/>
          </p:cNvSpPr>
          <p:nvPr/>
        </p:nvSpPr>
        <p:spPr>
          <a:xfrm>
            <a:off x="6232427" y="3380930"/>
            <a:ext cx="947087" cy="153260"/>
          </a:xfrm>
          <a:prstGeom prst="rect">
            <a:avLst/>
          </a:prstGeom>
        </p:spPr>
        <p:txBody>
          <a:bodyPr vert="horz" lIns="0" tIns="0" rIns="0" bIns="0" anchor="t" anchorCtr="0">
            <a:spAutoFit/>
          </a:bodyPr>
          <a:lstStyle>
            <a:lvl1pPr marL="0" indent="0" algn="r" defTabSz="914476" rtl="0" eaLnBrk="1" latinLnBrk="0" hangingPunct="1">
              <a:lnSpc>
                <a:spcPct val="100000"/>
              </a:lnSpc>
              <a:spcBef>
                <a:spcPts val="0"/>
              </a:spcBef>
              <a:spcAft>
                <a:spcPts val="0"/>
              </a:spcAft>
              <a:buFont typeface="Arial" panose="020B0604020202020204" pitchFamily="34" charset="0"/>
              <a:buNone/>
              <a:defRPr sz="1384" b="1" kern="1200">
                <a:solidFill>
                  <a:schemeClr val="accent3"/>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r>
              <a:rPr lang="zh-CN" altLang="en-US"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0" name="Text Placeholder 2"/>
          <p:cNvSpPr txBox="1">
            <a:spLocks/>
          </p:cNvSpPr>
          <p:nvPr/>
        </p:nvSpPr>
        <p:spPr>
          <a:xfrm>
            <a:off x="4776167" y="3648693"/>
            <a:ext cx="2403346" cy="443198"/>
          </a:xfrm>
          <a:prstGeom prst="rect">
            <a:avLst/>
          </a:prstGeom>
        </p:spPr>
        <p:txBody>
          <a:bodyPr vert="horz" lIns="0" tIns="0" rIns="0" bIns="0" anchor="t" anchorCtr="0">
            <a:spAutoFit/>
          </a:bodyPr>
          <a:lstStyle>
            <a:lvl1pPr marL="0" indent="0" algn="r" defTabSz="914476" rtl="0" eaLnBrk="1" latinLnBrk="0" hangingPunct="1">
              <a:lnSpc>
                <a:spcPct val="120000"/>
              </a:lnSpc>
              <a:spcBef>
                <a:spcPts val="0"/>
              </a:spcBef>
              <a:buFont typeface="Arial" panose="020B0604020202020204" pitchFamily="34" charset="0"/>
              <a:buNone/>
              <a:defRPr sz="1186"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0"/>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Text Placeholder 7"/>
          <p:cNvSpPr txBox="1">
            <a:spLocks/>
          </p:cNvSpPr>
          <p:nvPr/>
        </p:nvSpPr>
        <p:spPr>
          <a:xfrm>
            <a:off x="7431253" y="1732123"/>
            <a:ext cx="372983" cy="388964"/>
          </a:xfrm>
          <a:prstGeom prst="rect">
            <a:avLst/>
          </a:prstGeom>
        </p:spPr>
        <p:txBody>
          <a:bodyPr vert="horz" lIns="0" tIns="73882" rIns="0" bIns="73882" anchor="ctr"/>
          <a:lstStyle>
            <a:lvl1pPr marL="0" indent="0" algn="ctr" defTabSz="914476" rtl="0" eaLnBrk="1" latinLnBrk="0" hangingPunct="1">
              <a:lnSpc>
                <a:spcPct val="100000"/>
              </a:lnSpc>
              <a:spcBef>
                <a:spcPts val="0"/>
              </a:spcBef>
              <a:buFont typeface="Arial" panose="020B0604020202020204" pitchFamily="34" charset="0"/>
              <a:buNone/>
              <a:defRPr sz="1780"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sz="1300" dirty="0" smtClean="0">
                <a:latin typeface="Arial" panose="020B0604020202020204" pitchFamily="34" charset="0"/>
                <a:ea typeface="微软雅黑" panose="020B0503020204020204" pitchFamily="34" charset="-122"/>
                <a:sym typeface="Arial" panose="020B0604020202020204" pitchFamily="34" charset="0"/>
              </a:rPr>
              <a:t>01</a:t>
            </a:r>
          </a:p>
        </p:txBody>
      </p:sp>
      <p:sp>
        <p:nvSpPr>
          <p:cNvPr id="82" name="Text Placeholder 7"/>
          <p:cNvSpPr txBox="1">
            <a:spLocks/>
          </p:cNvSpPr>
          <p:nvPr/>
        </p:nvSpPr>
        <p:spPr>
          <a:xfrm>
            <a:off x="7431253" y="2622556"/>
            <a:ext cx="372983" cy="388964"/>
          </a:xfrm>
          <a:prstGeom prst="rect">
            <a:avLst/>
          </a:prstGeom>
        </p:spPr>
        <p:txBody>
          <a:bodyPr vert="horz" lIns="0" tIns="73882" rIns="0" bIns="73882" anchor="ctr"/>
          <a:lstStyle>
            <a:lvl1pPr marL="0" indent="0" algn="ctr" defTabSz="914476" rtl="0" eaLnBrk="1" latinLnBrk="0" hangingPunct="1">
              <a:lnSpc>
                <a:spcPct val="100000"/>
              </a:lnSpc>
              <a:spcBef>
                <a:spcPts val="0"/>
              </a:spcBef>
              <a:buFont typeface="Arial" panose="020B0604020202020204" pitchFamily="34" charset="0"/>
              <a:buNone/>
              <a:defRPr sz="1780"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sz="1300" dirty="0" smtClean="0">
                <a:latin typeface="Arial" panose="020B0604020202020204" pitchFamily="34" charset="0"/>
                <a:ea typeface="微软雅黑" panose="020B0503020204020204" pitchFamily="34" charset="-122"/>
                <a:sym typeface="Arial" panose="020B0604020202020204" pitchFamily="34" charset="0"/>
              </a:rPr>
              <a:t>02</a:t>
            </a:r>
          </a:p>
        </p:txBody>
      </p:sp>
      <p:sp>
        <p:nvSpPr>
          <p:cNvPr id="83" name="Text Placeholder 7"/>
          <p:cNvSpPr txBox="1">
            <a:spLocks/>
          </p:cNvSpPr>
          <p:nvPr/>
        </p:nvSpPr>
        <p:spPr>
          <a:xfrm>
            <a:off x="7431253" y="3554529"/>
            <a:ext cx="372983" cy="388964"/>
          </a:xfrm>
          <a:prstGeom prst="rect">
            <a:avLst/>
          </a:prstGeom>
        </p:spPr>
        <p:txBody>
          <a:bodyPr vert="horz" lIns="0" tIns="73882" rIns="0" bIns="73882" anchor="ctr"/>
          <a:lstStyle>
            <a:lvl1pPr marL="0" indent="0" algn="ctr" defTabSz="914476" rtl="0" eaLnBrk="1" latinLnBrk="0" hangingPunct="1">
              <a:lnSpc>
                <a:spcPct val="100000"/>
              </a:lnSpc>
              <a:spcBef>
                <a:spcPts val="0"/>
              </a:spcBef>
              <a:buFont typeface="Arial" panose="020B0604020202020204" pitchFamily="34" charset="0"/>
              <a:buNone/>
              <a:defRPr sz="1780" b="1" kern="1200">
                <a:solidFill>
                  <a:schemeClr val="bg1"/>
                </a:solidFill>
                <a:latin typeface="FontAwesome"/>
                <a:ea typeface="+mn-ea"/>
                <a:cs typeface="FontAwesome"/>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spcAft>
                <a:spcPts val="0"/>
              </a:spcAft>
            </a:pPr>
            <a:r>
              <a:rPr lang="es-ES_tradnl" sz="1300" dirty="0" smtClean="0">
                <a:latin typeface="Arial" panose="020B0604020202020204" pitchFamily="34" charset="0"/>
                <a:ea typeface="微软雅黑" panose="020B0503020204020204" pitchFamily="34" charset="-122"/>
                <a:sym typeface="Arial" panose="020B0604020202020204" pitchFamily="34" charset="0"/>
              </a:rPr>
              <a:t>03</a:t>
            </a:r>
          </a:p>
        </p:txBody>
      </p:sp>
      <p:sp>
        <p:nvSpPr>
          <p:cNvPr id="84"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85"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4243316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750"/>
                                        <p:tgtEl>
                                          <p:spTgt spid="12"/>
                                        </p:tgtEl>
                                      </p:cBhvr>
                                    </p:animEffect>
                                    <p:anim calcmode="lin" valueType="num">
                                      <p:cBhvr>
                                        <p:cTn id="8" dur="750" fill="hold"/>
                                        <p:tgtEl>
                                          <p:spTgt spid="12"/>
                                        </p:tgtEl>
                                        <p:attrNameLst>
                                          <p:attrName>ppt_x</p:attrName>
                                        </p:attrNameLst>
                                      </p:cBhvr>
                                      <p:tavLst>
                                        <p:tav tm="0">
                                          <p:val>
                                            <p:strVal val="#ppt_x"/>
                                          </p:val>
                                        </p:tav>
                                        <p:tav tm="100000">
                                          <p:val>
                                            <p:strVal val="#ppt_x"/>
                                          </p:val>
                                        </p:tav>
                                      </p:tavLst>
                                    </p:anim>
                                    <p:anim calcmode="lin" valueType="num">
                                      <p:cBhvr>
                                        <p:cTn id="9" dur="75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2" presetClass="entr" presetSubtype="4" fill="hold" nodeType="clickEffect">
                                  <p:stCondLst>
                                    <p:cond delay="0"/>
                                  </p:stCondLst>
                                  <p:childTnLst>
                                    <p:set>
                                      <p:cBhvr>
                                        <p:cTn id="13" dur="1" fill="hold">
                                          <p:stCondLst>
                                            <p:cond delay="0"/>
                                          </p:stCondLst>
                                        </p:cTn>
                                        <p:tgtEl>
                                          <p:spTgt spid="32"/>
                                        </p:tgtEl>
                                        <p:attrNameLst>
                                          <p:attrName>style.visibility</p:attrName>
                                        </p:attrNameLst>
                                      </p:cBhvr>
                                      <p:to>
                                        <p:strVal val="visible"/>
                                      </p:to>
                                    </p:set>
                                    <p:animEffect transition="in" filter="wipe(down)">
                                      <p:cBhvr>
                                        <p:cTn id="14" dur="500"/>
                                        <p:tgtEl>
                                          <p:spTgt spid="32"/>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52"/>
                                        </p:tgtEl>
                                        <p:attrNameLst>
                                          <p:attrName>style.visibility</p:attrName>
                                        </p:attrNameLst>
                                      </p:cBhvr>
                                      <p:to>
                                        <p:strVal val="visible"/>
                                      </p:to>
                                    </p:set>
                                    <p:animEffect transition="in" filter="wipe(down)">
                                      <p:cBhvr>
                                        <p:cTn id="19" dur="500"/>
                                        <p:tgtEl>
                                          <p:spTgt spid="52"/>
                                        </p:tgtEl>
                                      </p:cBhvr>
                                    </p:animEffect>
                                  </p:childTnLst>
                                </p:cTn>
                              </p:par>
                              <p:par>
                                <p:cTn id="20" presetID="53" presetClass="entr" presetSubtype="16" fill="hold" grpId="0" nodeType="withEffect">
                                  <p:stCondLst>
                                    <p:cond delay="200"/>
                                  </p:stCondLst>
                                  <p:childTnLst>
                                    <p:set>
                                      <p:cBhvr>
                                        <p:cTn id="21" dur="1" fill="hold">
                                          <p:stCondLst>
                                            <p:cond delay="0"/>
                                          </p:stCondLst>
                                        </p:cTn>
                                        <p:tgtEl>
                                          <p:spTgt spid="73">
                                            <p:txEl>
                                              <p:pRg st="0" end="0"/>
                                            </p:txEl>
                                          </p:spTgt>
                                        </p:tgtEl>
                                        <p:attrNameLst>
                                          <p:attrName>style.visibility</p:attrName>
                                        </p:attrNameLst>
                                      </p:cBhvr>
                                      <p:to>
                                        <p:strVal val="visible"/>
                                      </p:to>
                                    </p:set>
                                    <p:anim calcmode="lin" valueType="num">
                                      <p:cBhvr>
                                        <p:cTn id="22" dur="500" fill="hold"/>
                                        <p:tgtEl>
                                          <p:spTgt spid="73">
                                            <p:txEl>
                                              <p:pRg st="0" end="0"/>
                                            </p:txEl>
                                          </p:spTgt>
                                        </p:tgtEl>
                                        <p:attrNameLst>
                                          <p:attrName>ppt_w</p:attrName>
                                        </p:attrNameLst>
                                      </p:cBhvr>
                                      <p:tavLst>
                                        <p:tav tm="0">
                                          <p:val>
                                            <p:fltVal val="0"/>
                                          </p:val>
                                        </p:tav>
                                        <p:tav tm="100000">
                                          <p:val>
                                            <p:strVal val="#ppt_w"/>
                                          </p:val>
                                        </p:tav>
                                      </p:tavLst>
                                    </p:anim>
                                    <p:anim calcmode="lin" valueType="num">
                                      <p:cBhvr>
                                        <p:cTn id="23" dur="500" fill="hold"/>
                                        <p:tgtEl>
                                          <p:spTgt spid="73">
                                            <p:txEl>
                                              <p:pRg st="0" end="0"/>
                                            </p:txEl>
                                          </p:spTgt>
                                        </p:tgtEl>
                                        <p:attrNameLst>
                                          <p:attrName>ppt_h</p:attrName>
                                        </p:attrNameLst>
                                      </p:cBhvr>
                                      <p:tavLst>
                                        <p:tav tm="0">
                                          <p:val>
                                            <p:fltVal val="0"/>
                                          </p:val>
                                        </p:tav>
                                        <p:tav tm="100000">
                                          <p:val>
                                            <p:strVal val="#ppt_h"/>
                                          </p:val>
                                        </p:tav>
                                      </p:tavLst>
                                    </p:anim>
                                    <p:animEffect transition="in" filter="fade">
                                      <p:cBhvr>
                                        <p:cTn id="24" dur="500"/>
                                        <p:tgtEl>
                                          <p:spTgt spid="73">
                                            <p:txEl>
                                              <p:pRg st="0" end="0"/>
                                            </p:txEl>
                                          </p:spTgt>
                                        </p:tgtEl>
                                      </p:cBhvr>
                                    </p:animEffect>
                                  </p:childTnLst>
                                </p:cTn>
                              </p:par>
                              <p:par>
                                <p:cTn id="25" presetID="53" presetClass="entr" presetSubtype="16" fill="hold" grpId="0" nodeType="withEffect">
                                  <p:stCondLst>
                                    <p:cond delay="200"/>
                                  </p:stCondLst>
                                  <p:childTnLst>
                                    <p:set>
                                      <p:cBhvr>
                                        <p:cTn id="26" dur="1" fill="hold">
                                          <p:stCondLst>
                                            <p:cond delay="0"/>
                                          </p:stCondLst>
                                        </p:cTn>
                                        <p:tgtEl>
                                          <p:spTgt spid="72"/>
                                        </p:tgtEl>
                                        <p:attrNameLst>
                                          <p:attrName>style.visibility</p:attrName>
                                        </p:attrNameLst>
                                      </p:cBhvr>
                                      <p:to>
                                        <p:strVal val="visible"/>
                                      </p:to>
                                    </p:set>
                                    <p:anim calcmode="lin" valueType="num">
                                      <p:cBhvr>
                                        <p:cTn id="27" dur="500" fill="hold"/>
                                        <p:tgtEl>
                                          <p:spTgt spid="72"/>
                                        </p:tgtEl>
                                        <p:attrNameLst>
                                          <p:attrName>ppt_w</p:attrName>
                                        </p:attrNameLst>
                                      </p:cBhvr>
                                      <p:tavLst>
                                        <p:tav tm="0">
                                          <p:val>
                                            <p:fltVal val="0"/>
                                          </p:val>
                                        </p:tav>
                                        <p:tav tm="100000">
                                          <p:val>
                                            <p:strVal val="#ppt_w"/>
                                          </p:val>
                                        </p:tav>
                                      </p:tavLst>
                                    </p:anim>
                                    <p:anim calcmode="lin" valueType="num">
                                      <p:cBhvr>
                                        <p:cTn id="28" dur="500" fill="hold"/>
                                        <p:tgtEl>
                                          <p:spTgt spid="72"/>
                                        </p:tgtEl>
                                        <p:attrNameLst>
                                          <p:attrName>ppt_h</p:attrName>
                                        </p:attrNameLst>
                                      </p:cBhvr>
                                      <p:tavLst>
                                        <p:tav tm="0">
                                          <p:val>
                                            <p:fltVal val="0"/>
                                          </p:val>
                                        </p:tav>
                                        <p:tav tm="100000">
                                          <p:val>
                                            <p:strVal val="#ppt_h"/>
                                          </p:val>
                                        </p:tav>
                                      </p:tavLst>
                                    </p:anim>
                                    <p:animEffect transition="in" filter="fade">
                                      <p:cBhvr>
                                        <p:cTn id="29" dur="500"/>
                                        <p:tgtEl>
                                          <p:spTgt spid="72"/>
                                        </p:tgtEl>
                                      </p:cBhvr>
                                    </p:animEffect>
                                  </p:childTnLst>
                                </p:cTn>
                              </p:par>
                              <p:par>
                                <p:cTn id="30" presetID="23" presetClass="entr" presetSubtype="16" fill="hold" grpId="0" nodeType="withEffect">
                                  <p:stCondLst>
                                    <p:cond delay="200"/>
                                  </p:stCondLst>
                                  <p:childTnLst>
                                    <p:set>
                                      <p:cBhvr>
                                        <p:cTn id="31" dur="1" fill="hold">
                                          <p:stCondLst>
                                            <p:cond delay="0"/>
                                          </p:stCondLst>
                                        </p:cTn>
                                        <p:tgtEl>
                                          <p:spTgt spid="74">
                                            <p:txEl>
                                              <p:pRg st="0" end="0"/>
                                            </p:txEl>
                                          </p:spTgt>
                                        </p:tgtEl>
                                        <p:attrNameLst>
                                          <p:attrName>style.visibility</p:attrName>
                                        </p:attrNameLst>
                                      </p:cBhvr>
                                      <p:to>
                                        <p:strVal val="visible"/>
                                      </p:to>
                                    </p:set>
                                    <p:anim calcmode="lin" valueType="num">
                                      <p:cBhvr>
                                        <p:cTn id="32" dur="500" fill="hold"/>
                                        <p:tgtEl>
                                          <p:spTgt spid="74">
                                            <p:txEl>
                                              <p:pRg st="0" end="0"/>
                                            </p:txEl>
                                          </p:spTgt>
                                        </p:tgtEl>
                                        <p:attrNameLst>
                                          <p:attrName>ppt_w</p:attrName>
                                        </p:attrNameLst>
                                      </p:cBhvr>
                                      <p:tavLst>
                                        <p:tav tm="0">
                                          <p:val>
                                            <p:fltVal val="0"/>
                                          </p:val>
                                        </p:tav>
                                        <p:tav tm="100000">
                                          <p:val>
                                            <p:strVal val="#ppt_w"/>
                                          </p:val>
                                        </p:tav>
                                      </p:tavLst>
                                    </p:anim>
                                    <p:anim calcmode="lin" valueType="num">
                                      <p:cBhvr>
                                        <p:cTn id="33" dur="500" fill="hold"/>
                                        <p:tgtEl>
                                          <p:spTgt spid="74">
                                            <p:txEl>
                                              <p:pRg st="0" end="0"/>
                                            </p:txEl>
                                          </p:spTgt>
                                        </p:tgtEl>
                                        <p:attrNameLst>
                                          <p:attrName>ppt_h</p:attrName>
                                        </p:attrNameLst>
                                      </p:cBhvr>
                                      <p:tavLst>
                                        <p:tav tm="0">
                                          <p:val>
                                            <p:fltVal val="0"/>
                                          </p:val>
                                        </p:tav>
                                        <p:tav tm="100000">
                                          <p:val>
                                            <p:strVal val="#ppt_h"/>
                                          </p:val>
                                        </p:tav>
                                      </p:tavLst>
                                    </p:anim>
                                  </p:childTnLst>
                                </p:cTn>
                              </p:par>
                              <p:par>
                                <p:cTn id="34" presetID="53" presetClass="entr" presetSubtype="16" fill="hold" grpId="0" nodeType="withEffect">
                                  <p:stCondLst>
                                    <p:cond delay="200"/>
                                  </p:stCondLst>
                                  <p:childTnLst>
                                    <p:set>
                                      <p:cBhvr>
                                        <p:cTn id="35" dur="1" fill="hold">
                                          <p:stCondLst>
                                            <p:cond delay="0"/>
                                          </p:stCondLst>
                                        </p:cTn>
                                        <p:tgtEl>
                                          <p:spTgt spid="76">
                                            <p:txEl>
                                              <p:pRg st="0" end="0"/>
                                            </p:txEl>
                                          </p:spTgt>
                                        </p:tgtEl>
                                        <p:attrNameLst>
                                          <p:attrName>style.visibility</p:attrName>
                                        </p:attrNameLst>
                                      </p:cBhvr>
                                      <p:to>
                                        <p:strVal val="visible"/>
                                      </p:to>
                                    </p:set>
                                    <p:anim calcmode="lin" valueType="num">
                                      <p:cBhvr>
                                        <p:cTn id="36" dur="500" fill="hold"/>
                                        <p:tgtEl>
                                          <p:spTgt spid="76">
                                            <p:txEl>
                                              <p:pRg st="0" end="0"/>
                                            </p:txEl>
                                          </p:spTgt>
                                        </p:tgtEl>
                                        <p:attrNameLst>
                                          <p:attrName>ppt_w</p:attrName>
                                        </p:attrNameLst>
                                      </p:cBhvr>
                                      <p:tavLst>
                                        <p:tav tm="0">
                                          <p:val>
                                            <p:fltVal val="0"/>
                                          </p:val>
                                        </p:tav>
                                        <p:tav tm="100000">
                                          <p:val>
                                            <p:strVal val="#ppt_w"/>
                                          </p:val>
                                        </p:tav>
                                      </p:tavLst>
                                    </p:anim>
                                    <p:anim calcmode="lin" valueType="num">
                                      <p:cBhvr>
                                        <p:cTn id="37" dur="500" fill="hold"/>
                                        <p:tgtEl>
                                          <p:spTgt spid="76">
                                            <p:txEl>
                                              <p:pRg st="0" end="0"/>
                                            </p:txEl>
                                          </p:spTgt>
                                        </p:tgtEl>
                                        <p:attrNameLst>
                                          <p:attrName>ppt_h</p:attrName>
                                        </p:attrNameLst>
                                      </p:cBhvr>
                                      <p:tavLst>
                                        <p:tav tm="0">
                                          <p:val>
                                            <p:fltVal val="0"/>
                                          </p:val>
                                        </p:tav>
                                        <p:tav tm="100000">
                                          <p:val>
                                            <p:strVal val="#ppt_h"/>
                                          </p:val>
                                        </p:tav>
                                      </p:tavLst>
                                    </p:anim>
                                    <p:animEffect transition="in" filter="fade">
                                      <p:cBhvr>
                                        <p:cTn id="38" dur="500"/>
                                        <p:tgtEl>
                                          <p:spTgt spid="76">
                                            <p:txEl>
                                              <p:pRg st="0" end="0"/>
                                            </p:txEl>
                                          </p:spTgt>
                                        </p:tgtEl>
                                      </p:cBhvr>
                                    </p:animEffect>
                                  </p:childTnLst>
                                </p:cTn>
                              </p:par>
                              <p:par>
                                <p:cTn id="39" presetID="53" presetClass="entr" presetSubtype="16" fill="hold" grpId="0" nodeType="withEffect">
                                  <p:stCondLst>
                                    <p:cond delay="200"/>
                                  </p:stCondLst>
                                  <p:childTnLst>
                                    <p:set>
                                      <p:cBhvr>
                                        <p:cTn id="40" dur="1" fill="hold">
                                          <p:stCondLst>
                                            <p:cond delay="0"/>
                                          </p:stCondLst>
                                        </p:cTn>
                                        <p:tgtEl>
                                          <p:spTgt spid="75"/>
                                        </p:tgtEl>
                                        <p:attrNameLst>
                                          <p:attrName>style.visibility</p:attrName>
                                        </p:attrNameLst>
                                      </p:cBhvr>
                                      <p:to>
                                        <p:strVal val="visible"/>
                                      </p:to>
                                    </p:set>
                                    <p:anim calcmode="lin" valueType="num">
                                      <p:cBhvr>
                                        <p:cTn id="41" dur="500" fill="hold"/>
                                        <p:tgtEl>
                                          <p:spTgt spid="75"/>
                                        </p:tgtEl>
                                        <p:attrNameLst>
                                          <p:attrName>ppt_w</p:attrName>
                                        </p:attrNameLst>
                                      </p:cBhvr>
                                      <p:tavLst>
                                        <p:tav tm="0">
                                          <p:val>
                                            <p:fltVal val="0"/>
                                          </p:val>
                                        </p:tav>
                                        <p:tav tm="100000">
                                          <p:val>
                                            <p:strVal val="#ppt_w"/>
                                          </p:val>
                                        </p:tav>
                                      </p:tavLst>
                                    </p:anim>
                                    <p:anim calcmode="lin" valueType="num">
                                      <p:cBhvr>
                                        <p:cTn id="42" dur="500" fill="hold"/>
                                        <p:tgtEl>
                                          <p:spTgt spid="75"/>
                                        </p:tgtEl>
                                        <p:attrNameLst>
                                          <p:attrName>ppt_h</p:attrName>
                                        </p:attrNameLst>
                                      </p:cBhvr>
                                      <p:tavLst>
                                        <p:tav tm="0">
                                          <p:val>
                                            <p:fltVal val="0"/>
                                          </p:val>
                                        </p:tav>
                                        <p:tav tm="100000">
                                          <p:val>
                                            <p:strVal val="#ppt_h"/>
                                          </p:val>
                                        </p:tav>
                                      </p:tavLst>
                                    </p:anim>
                                    <p:animEffect transition="in" filter="fade">
                                      <p:cBhvr>
                                        <p:cTn id="43" dur="500"/>
                                        <p:tgtEl>
                                          <p:spTgt spid="75"/>
                                        </p:tgtEl>
                                      </p:cBhvr>
                                    </p:animEffect>
                                  </p:childTnLst>
                                </p:cTn>
                              </p:par>
                              <p:par>
                                <p:cTn id="44" presetID="23" presetClass="entr" presetSubtype="16" fill="hold" grpId="0" nodeType="withEffect">
                                  <p:stCondLst>
                                    <p:cond delay="200"/>
                                  </p:stCondLst>
                                  <p:childTnLst>
                                    <p:set>
                                      <p:cBhvr>
                                        <p:cTn id="45" dur="1" fill="hold">
                                          <p:stCondLst>
                                            <p:cond delay="0"/>
                                          </p:stCondLst>
                                        </p:cTn>
                                        <p:tgtEl>
                                          <p:spTgt spid="77">
                                            <p:txEl>
                                              <p:pRg st="0" end="0"/>
                                            </p:txEl>
                                          </p:spTgt>
                                        </p:tgtEl>
                                        <p:attrNameLst>
                                          <p:attrName>style.visibility</p:attrName>
                                        </p:attrNameLst>
                                      </p:cBhvr>
                                      <p:to>
                                        <p:strVal val="visible"/>
                                      </p:to>
                                    </p:set>
                                    <p:anim calcmode="lin" valueType="num">
                                      <p:cBhvr>
                                        <p:cTn id="46" dur="500" fill="hold"/>
                                        <p:tgtEl>
                                          <p:spTgt spid="77">
                                            <p:txEl>
                                              <p:pRg st="0" end="0"/>
                                            </p:txEl>
                                          </p:spTgt>
                                        </p:tgtEl>
                                        <p:attrNameLst>
                                          <p:attrName>ppt_w</p:attrName>
                                        </p:attrNameLst>
                                      </p:cBhvr>
                                      <p:tavLst>
                                        <p:tav tm="0">
                                          <p:val>
                                            <p:fltVal val="0"/>
                                          </p:val>
                                        </p:tav>
                                        <p:tav tm="100000">
                                          <p:val>
                                            <p:strVal val="#ppt_w"/>
                                          </p:val>
                                        </p:tav>
                                      </p:tavLst>
                                    </p:anim>
                                    <p:anim calcmode="lin" valueType="num">
                                      <p:cBhvr>
                                        <p:cTn id="47" dur="500" fill="hold"/>
                                        <p:tgtEl>
                                          <p:spTgt spid="77">
                                            <p:txEl>
                                              <p:pRg st="0" end="0"/>
                                            </p:txEl>
                                          </p:spTgt>
                                        </p:tgtEl>
                                        <p:attrNameLst>
                                          <p:attrName>ppt_h</p:attrName>
                                        </p:attrNameLst>
                                      </p:cBhvr>
                                      <p:tavLst>
                                        <p:tav tm="0">
                                          <p:val>
                                            <p:fltVal val="0"/>
                                          </p:val>
                                        </p:tav>
                                        <p:tav tm="100000">
                                          <p:val>
                                            <p:strVal val="#ppt_h"/>
                                          </p:val>
                                        </p:tav>
                                      </p:tavLst>
                                    </p:anim>
                                  </p:childTnLst>
                                </p:cTn>
                              </p:par>
                              <p:par>
                                <p:cTn id="48" presetID="53" presetClass="entr" presetSubtype="16" fill="hold" grpId="0" nodeType="withEffect">
                                  <p:stCondLst>
                                    <p:cond delay="200"/>
                                  </p:stCondLst>
                                  <p:childTnLst>
                                    <p:set>
                                      <p:cBhvr>
                                        <p:cTn id="49" dur="1" fill="hold">
                                          <p:stCondLst>
                                            <p:cond delay="0"/>
                                          </p:stCondLst>
                                        </p:cTn>
                                        <p:tgtEl>
                                          <p:spTgt spid="79">
                                            <p:txEl>
                                              <p:pRg st="0" end="0"/>
                                            </p:txEl>
                                          </p:spTgt>
                                        </p:tgtEl>
                                        <p:attrNameLst>
                                          <p:attrName>style.visibility</p:attrName>
                                        </p:attrNameLst>
                                      </p:cBhvr>
                                      <p:to>
                                        <p:strVal val="visible"/>
                                      </p:to>
                                    </p:set>
                                    <p:anim calcmode="lin" valueType="num">
                                      <p:cBhvr>
                                        <p:cTn id="50" dur="500" fill="hold"/>
                                        <p:tgtEl>
                                          <p:spTgt spid="79">
                                            <p:txEl>
                                              <p:pRg st="0" end="0"/>
                                            </p:txEl>
                                          </p:spTgt>
                                        </p:tgtEl>
                                        <p:attrNameLst>
                                          <p:attrName>ppt_w</p:attrName>
                                        </p:attrNameLst>
                                      </p:cBhvr>
                                      <p:tavLst>
                                        <p:tav tm="0">
                                          <p:val>
                                            <p:fltVal val="0"/>
                                          </p:val>
                                        </p:tav>
                                        <p:tav tm="100000">
                                          <p:val>
                                            <p:strVal val="#ppt_w"/>
                                          </p:val>
                                        </p:tav>
                                      </p:tavLst>
                                    </p:anim>
                                    <p:anim calcmode="lin" valueType="num">
                                      <p:cBhvr>
                                        <p:cTn id="51" dur="500" fill="hold"/>
                                        <p:tgtEl>
                                          <p:spTgt spid="79">
                                            <p:txEl>
                                              <p:pRg st="0" end="0"/>
                                            </p:txEl>
                                          </p:spTgt>
                                        </p:tgtEl>
                                        <p:attrNameLst>
                                          <p:attrName>ppt_h</p:attrName>
                                        </p:attrNameLst>
                                      </p:cBhvr>
                                      <p:tavLst>
                                        <p:tav tm="0">
                                          <p:val>
                                            <p:fltVal val="0"/>
                                          </p:val>
                                        </p:tav>
                                        <p:tav tm="100000">
                                          <p:val>
                                            <p:strVal val="#ppt_h"/>
                                          </p:val>
                                        </p:tav>
                                      </p:tavLst>
                                    </p:anim>
                                    <p:animEffect transition="in" filter="fade">
                                      <p:cBhvr>
                                        <p:cTn id="52" dur="500"/>
                                        <p:tgtEl>
                                          <p:spTgt spid="79">
                                            <p:txEl>
                                              <p:pRg st="0" end="0"/>
                                            </p:txEl>
                                          </p:spTgt>
                                        </p:tgtEl>
                                      </p:cBhvr>
                                    </p:animEffect>
                                  </p:childTnLst>
                                </p:cTn>
                              </p:par>
                              <p:par>
                                <p:cTn id="53" presetID="53" presetClass="entr" presetSubtype="16" fill="hold" grpId="0" nodeType="withEffect">
                                  <p:stCondLst>
                                    <p:cond delay="200"/>
                                  </p:stCondLst>
                                  <p:childTnLst>
                                    <p:set>
                                      <p:cBhvr>
                                        <p:cTn id="54" dur="1" fill="hold">
                                          <p:stCondLst>
                                            <p:cond delay="0"/>
                                          </p:stCondLst>
                                        </p:cTn>
                                        <p:tgtEl>
                                          <p:spTgt spid="78"/>
                                        </p:tgtEl>
                                        <p:attrNameLst>
                                          <p:attrName>style.visibility</p:attrName>
                                        </p:attrNameLst>
                                      </p:cBhvr>
                                      <p:to>
                                        <p:strVal val="visible"/>
                                      </p:to>
                                    </p:set>
                                    <p:anim calcmode="lin" valueType="num">
                                      <p:cBhvr>
                                        <p:cTn id="55" dur="500" fill="hold"/>
                                        <p:tgtEl>
                                          <p:spTgt spid="78"/>
                                        </p:tgtEl>
                                        <p:attrNameLst>
                                          <p:attrName>ppt_w</p:attrName>
                                        </p:attrNameLst>
                                      </p:cBhvr>
                                      <p:tavLst>
                                        <p:tav tm="0">
                                          <p:val>
                                            <p:fltVal val="0"/>
                                          </p:val>
                                        </p:tav>
                                        <p:tav tm="100000">
                                          <p:val>
                                            <p:strVal val="#ppt_w"/>
                                          </p:val>
                                        </p:tav>
                                      </p:tavLst>
                                    </p:anim>
                                    <p:anim calcmode="lin" valueType="num">
                                      <p:cBhvr>
                                        <p:cTn id="56" dur="500" fill="hold"/>
                                        <p:tgtEl>
                                          <p:spTgt spid="78"/>
                                        </p:tgtEl>
                                        <p:attrNameLst>
                                          <p:attrName>ppt_h</p:attrName>
                                        </p:attrNameLst>
                                      </p:cBhvr>
                                      <p:tavLst>
                                        <p:tav tm="0">
                                          <p:val>
                                            <p:fltVal val="0"/>
                                          </p:val>
                                        </p:tav>
                                        <p:tav tm="100000">
                                          <p:val>
                                            <p:strVal val="#ppt_h"/>
                                          </p:val>
                                        </p:tav>
                                      </p:tavLst>
                                    </p:anim>
                                    <p:animEffect transition="in" filter="fade">
                                      <p:cBhvr>
                                        <p:cTn id="57" dur="500"/>
                                        <p:tgtEl>
                                          <p:spTgt spid="78"/>
                                        </p:tgtEl>
                                      </p:cBhvr>
                                    </p:animEffect>
                                  </p:childTnLst>
                                </p:cTn>
                              </p:par>
                              <p:par>
                                <p:cTn id="58" presetID="23" presetClass="entr" presetSubtype="16" fill="hold" grpId="0" nodeType="withEffect">
                                  <p:stCondLst>
                                    <p:cond delay="200"/>
                                  </p:stCondLst>
                                  <p:childTnLst>
                                    <p:set>
                                      <p:cBhvr>
                                        <p:cTn id="59" dur="1" fill="hold">
                                          <p:stCondLst>
                                            <p:cond delay="0"/>
                                          </p:stCondLst>
                                        </p:cTn>
                                        <p:tgtEl>
                                          <p:spTgt spid="80">
                                            <p:txEl>
                                              <p:pRg st="0" end="0"/>
                                            </p:txEl>
                                          </p:spTgt>
                                        </p:tgtEl>
                                        <p:attrNameLst>
                                          <p:attrName>style.visibility</p:attrName>
                                        </p:attrNameLst>
                                      </p:cBhvr>
                                      <p:to>
                                        <p:strVal val="visible"/>
                                      </p:to>
                                    </p:set>
                                    <p:anim calcmode="lin" valueType="num">
                                      <p:cBhvr>
                                        <p:cTn id="60" dur="500" fill="hold"/>
                                        <p:tgtEl>
                                          <p:spTgt spid="80">
                                            <p:txEl>
                                              <p:pRg st="0" end="0"/>
                                            </p:txEl>
                                          </p:spTgt>
                                        </p:tgtEl>
                                        <p:attrNameLst>
                                          <p:attrName>ppt_w</p:attrName>
                                        </p:attrNameLst>
                                      </p:cBhvr>
                                      <p:tavLst>
                                        <p:tav tm="0">
                                          <p:val>
                                            <p:fltVal val="0"/>
                                          </p:val>
                                        </p:tav>
                                        <p:tav tm="100000">
                                          <p:val>
                                            <p:strVal val="#ppt_w"/>
                                          </p:val>
                                        </p:tav>
                                      </p:tavLst>
                                    </p:anim>
                                    <p:anim calcmode="lin" valueType="num">
                                      <p:cBhvr>
                                        <p:cTn id="61" dur="500" fill="hold"/>
                                        <p:tgtEl>
                                          <p:spTgt spid="80">
                                            <p:txEl>
                                              <p:pRg st="0" end="0"/>
                                            </p:txEl>
                                          </p:spTgt>
                                        </p:tgtEl>
                                        <p:attrNameLst>
                                          <p:attrName>ppt_h</p:attrName>
                                        </p:attrNameLst>
                                      </p:cBhvr>
                                      <p:tavLst>
                                        <p:tav tm="0">
                                          <p:val>
                                            <p:fltVal val="0"/>
                                          </p:val>
                                        </p:tav>
                                        <p:tav tm="100000">
                                          <p:val>
                                            <p:strVal val="#ppt_h"/>
                                          </p:val>
                                        </p:tav>
                                      </p:tavLst>
                                    </p:anim>
                                  </p:childTnLst>
                                </p:cTn>
                              </p:par>
                              <p:par>
                                <p:cTn id="62" presetID="53" presetClass="entr" presetSubtype="16" fill="hold" grpId="0" nodeType="withEffect">
                                  <p:stCondLst>
                                    <p:cond delay="200"/>
                                  </p:stCondLst>
                                  <p:childTnLst>
                                    <p:set>
                                      <p:cBhvr>
                                        <p:cTn id="63" dur="1" fill="hold">
                                          <p:stCondLst>
                                            <p:cond delay="0"/>
                                          </p:stCondLst>
                                        </p:cTn>
                                        <p:tgtEl>
                                          <p:spTgt spid="81">
                                            <p:txEl>
                                              <p:pRg st="0" end="0"/>
                                            </p:txEl>
                                          </p:spTgt>
                                        </p:tgtEl>
                                        <p:attrNameLst>
                                          <p:attrName>style.visibility</p:attrName>
                                        </p:attrNameLst>
                                      </p:cBhvr>
                                      <p:to>
                                        <p:strVal val="visible"/>
                                      </p:to>
                                    </p:set>
                                    <p:anim calcmode="lin" valueType="num">
                                      <p:cBhvr>
                                        <p:cTn id="64" dur="500" fill="hold"/>
                                        <p:tgtEl>
                                          <p:spTgt spid="81">
                                            <p:txEl>
                                              <p:pRg st="0" end="0"/>
                                            </p:txEl>
                                          </p:spTgt>
                                        </p:tgtEl>
                                        <p:attrNameLst>
                                          <p:attrName>ppt_w</p:attrName>
                                        </p:attrNameLst>
                                      </p:cBhvr>
                                      <p:tavLst>
                                        <p:tav tm="0">
                                          <p:val>
                                            <p:fltVal val="0"/>
                                          </p:val>
                                        </p:tav>
                                        <p:tav tm="100000">
                                          <p:val>
                                            <p:strVal val="#ppt_w"/>
                                          </p:val>
                                        </p:tav>
                                      </p:tavLst>
                                    </p:anim>
                                    <p:anim calcmode="lin" valueType="num">
                                      <p:cBhvr>
                                        <p:cTn id="65" dur="500" fill="hold"/>
                                        <p:tgtEl>
                                          <p:spTgt spid="81">
                                            <p:txEl>
                                              <p:pRg st="0" end="0"/>
                                            </p:txEl>
                                          </p:spTgt>
                                        </p:tgtEl>
                                        <p:attrNameLst>
                                          <p:attrName>ppt_h</p:attrName>
                                        </p:attrNameLst>
                                      </p:cBhvr>
                                      <p:tavLst>
                                        <p:tav tm="0">
                                          <p:val>
                                            <p:fltVal val="0"/>
                                          </p:val>
                                        </p:tav>
                                        <p:tav tm="100000">
                                          <p:val>
                                            <p:strVal val="#ppt_h"/>
                                          </p:val>
                                        </p:tav>
                                      </p:tavLst>
                                    </p:anim>
                                    <p:animEffect transition="in" filter="fade">
                                      <p:cBhvr>
                                        <p:cTn id="66" dur="500"/>
                                        <p:tgtEl>
                                          <p:spTgt spid="81">
                                            <p:txEl>
                                              <p:pRg st="0" end="0"/>
                                            </p:txEl>
                                          </p:spTgt>
                                        </p:tgtEl>
                                      </p:cBhvr>
                                    </p:animEffect>
                                  </p:childTnLst>
                                </p:cTn>
                              </p:par>
                              <p:par>
                                <p:cTn id="67" presetID="53" presetClass="entr" presetSubtype="16" fill="hold" grpId="0" nodeType="withEffect">
                                  <p:stCondLst>
                                    <p:cond delay="200"/>
                                  </p:stCondLst>
                                  <p:childTnLst>
                                    <p:set>
                                      <p:cBhvr>
                                        <p:cTn id="68" dur="1" fill="hold">
                                          <p:stCondLst>
                                            <p:cond delay="0"/>
                                          </p:stCondLst>
                                        </p:cTn>
                                        <p:tgtEl>
                                          <p:spTgt spid="82">
                                            <p:txEl>
                                              <p:pRg st="0" end="0"/>
                                            </p:txEl>
                                          </p:spTgt>
                                        </p:tgtEl>
                                        <p:attrNameLst>
                                          <p:attrName>style.visibility</p:attrName>
                                        </p:attrNameLst>
                                      </p:cBhvr>
                                      <p:to>
                                        <p:strVal val="visible"/>
                                      </p:to>
                                    </p:set>
                                    <p:anim calcmode="lin" valueType="num">
                                      <p:cBhvr>
                                        <p:cTn id="69" dur="500" fill="hold"/>
                                        <p:tgtEl>
                                          <p:spTgt spid="82">
                                            <p:txEl>
                                              <p:pRg st="0" end="0"/>
                                            </p:txEl>
                                          </p:spTgt>
                                        </p:tgtEl>
                                        <p:attrNameLst>
                                          <p:attrName>ppt_w</p:attrName>
                                        </p:attrNameLst>
                                      </p:cBhvr>
                                      <p:tavLst>
                                        <p:tav tm="0">
                                          <p:val>
                                            <p:fltVal val="0"/>
                                          </p:val>
                                        </p:tav>
                                        <p:tav tm="100000">
                                          <p:val>
                                            <p:strVal val="#ppt_w"/>
                                          </p:val>
                                        </p:tav>
                                      </p:tavLst>
                                    </p:anim>
                                    <p:anim calcmode="lin" valueType="num">
                                      <p:cBhvr>
                                        <p:cTn id="70" dur="500" fill="hold"/>
                                        <p:tgtEl>
                                          <p:spTgt spid="82">
                                            <p:txEl>
                                              <p:pRg st="0" end="0"/>
                                            </p:txEl>
                                          </p:spTgt>
                                        </p:tgtEl>
                                        <p:attrNameLst>
                                          <p:attrName>ppt_h</p:attrName>
                                        </p:attrNameLst>
                                      </p:cBhvr>
                                      <p:tavLst>
                                        <p:tav tm="0">
                                          <p:val>
                                            <p:fltVal val="0"/>
                                          </p:val>
                                        </p:tav>
                                        <p:tav tm="100000">
                                          <p:val>
                                            <p:strVal val="#ppt_h"/>
                                          </p:val>
                                        </p:tav>
                                      </p:tavLst>
                                    </p:anim>
                                    <p:animEffect transition="in" filter="fade">
                                      <p:cBhvr>
                                        <p:cTn id="71" dur="500"/>
                                        <p:tgtEl>
                                          <p:spTgt spid="82">
                                            <p:txEl>
                                              <p:pRg st="0" end="0"/>
                                            </p:txEl>
                                          </p:spTgt>
                                        </p:tgtEl>
                                      </p:cBhvr>
                                    </p:animEffect>
                                  </p:childTnLst>
                                </p:cTn>
                              </p:par>
                              <p:par>
                                <p:cTn id="72" presetID="53" presetClass="entr" presetSubtype="16" fill="hold" grpId="0" nodeType="withEffect">
                                  <p:stCondLst>
                                    <p:cond delay="200"/>
                                  </p:stCondLst>
                                  <p:childTnLst>
                                    <p:set>
                                      <p:cBhvr>
                                        <p:cTn id="73" dur="1" fill="hold">
                                          <p:stCondLst>
                                            <p:cond delay="0"/>
                                          </p:stCondLst>
                                        </p:cTn>
                                        <p:tgtEl>
                                          <p:spTgt spid="83">
                                            <p:txEl>
                                              <p:pRg st="0" end="0"/>
                                            </p:txEl>
                                          </p:spTgt>
                                        </p:tgtEl>
                                        <p:attrNameLst>
                                          <p:attrName>style.visibility</p:attrName>
                                        </p:attrNameLst>
                                      </p:cBhvr>
                                      <p:to>
                                        <p:strVal val="visible"/>
                                      </p:to>
                                    </p:set>
                                    <p:anim calcmode="lin" valueType="num">
                                      <p:cBhvr>
                                        <p:cTn id="74" dur="500" fill="hold"/>
                                        <p:tgtEl>
                                          <p:spTgt spid="83">
                                            <p:txEl>
                                              <p:pRg st="0" end="0"/>
                                            </p:txEl>
                                          </p:spTgt>
                                        </p:tgtEl>
                                        <p:attrNameLst>
                                          <p:attrName>ppt_w</p:attrName>
                                        </p:attrNameLst>
                                      </p:cBhvr>
                                      <p:tavLst>
                                        <p:tav tm="0">
                                          <p:val>
                                            <p:fltVal val="0"/>
                                          </p:val>
                                        </p:tav>
                                        <p:tav tm="100000">
                                          <p:val>
                                            <p:strVal val="#ppt_w"/>
                                          </p:val>
                                        </p:tav>
                                      </p:tavLst>
                                    </p:anim>
                                    <p:anim calcmode="lin" valueType="num">
                                      <p:cBhvr>
                                        <p:cTn id="75" dur="500" fill="hold"/>
                                        <p:tgtEl>
                                          <p:spTgt spid="83">
                                            <p:txEl>
                                              <p:pRg st="0" end="0"/>
                                            </p:txEl>
                                          </p:spTgt>
                                        </p:tgtEl>
                                        <p:attrNameLst>
                                          <p:attrName>ppt_h</p:attrName>
                                        </p:attrNameLst>
                                      </p:cBhvr>
                                      <p:tavLst>
                                        <p:tav tm="0">
                                          <p:val>
                                            <p:fltVal val="0"/>
                                          </p:val>
                                        </p:tav>
                                        <p:tav tm="100000">
                                          <p:val>
                                            <p:strVal val="#ppt_h"/>
                                          </p:val>
                                        </p:tav>
                                      </p:tavLst>
                                    </p:anim>
                                    <p:animEffect transition="in" filter="fade">
                                      <p:cBhvr>
                                        <p:cTn id="76" dur="500"/>
                                        <p:tgtEl>
                                          <p:spTgt spid="8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 grpId="0" animBg="1"/>
      <p:bldP spid="73" grpId="0" build="p">
        <p:tmplLst>
          <p:tmpl lvl="1">
            <p:tnLst>
              <p:par>
                <p:cTn presetID="53" presetClass="entr" presetSubtype="16" fill="hold" nodeType="withEffect">
                  <p:stCondLst>
                    <p:cond delay="200"/>
                  </p:stCondLst>
                  <p:childTnLst>
                    <p:set>
                      <p:cBhvr>
                        <p:cTn dur="1" fill="hold">
                          <p:stCondLst>
                            <p:cond delay="0"/>
                          </p:stCondLst>
                        </p:cTn>
                        <p:tgtEl>
                          <p:spTgt spid="73"/>
                        </p:tgtEl>
                        <p:attrNameLst>
                          <p:attrName>style.visibility</p:attrName>
                        </p:attrNameLst>
                      </p:cBhvr>
                      <p:to>
                        <p:strVal val="visible"/>
                      </p:to>
                    </p:set>
                    <p:anim calcmode="lin" valueType="num">
                      <p:cBhvr>
                        <p:cTn dur="500" fill="hold"/>
                        <p:tgtEl>
                          <p:spTgt spid="73"/>
                        </p:tgtEl>
                        <p:attrNameLst>
                          <p:attrName>ppt_w</p:attrName>
                        </p:attrNameLst>
                      </p:cBhvr>
                      <p:tavLst>
                        <p:tav tm="0">
                          <p:val>
                            <p:fltVal val="0"/>
                          </p:val>
                        </p:tav>
                        <p:tav tm="100000">
                          <p:val>
                            <p:strVal val="#ppt_w"/>
                          </p:val>
                        </p:tav>
                      </p:tavLst>
                    </p:anim>
                    <p:anim calcmode="lin" valueType="num">
                      <p:cBhvr>
                        <p:cTn dur="500" fill="hold"/>
                        <p:tgtEl>
                          <p:spTgt spid="73"/>
                        </p:tgtEl>
                        <p:attrNameLst>
                          <p:attrName>ppt_h</p:attrName>
                        </p:attrNameLst>
                      </p:cBhvr>
                      <p:tavLst>
                        <p:tav tm="0">
                          <p:val>
                            <p:fltVal val="0"/>
                          </p:val>
                        </p:tav>
                        <p:tav tm="100000">
                          <p:val>
                            <p:strVal val="#ppt_h"/>
                          </p:val>
                        </p:tav>
                      </p:tavLst>
                    </p:anim>
                    <p:animEffect transition="in" filter="fade">
                      <p:cBhvr>
                        <p:cTn dur="500"/>
                        <p:tgtEl>
                          <p:spTgt spid="73"/>
                        </p:tgtEl>
                      </p:cBhvr>
                    </p:animEffect>
                  </p:childTnLst>
                </p:cTn>
              </p:par>
            </p:tnLst>
          </p:tmpl>
        </p:tmplLst>
      </p:bldP>
      <p:bldP spid="74" grpId="0" build="p">
        <p:tmplLst>
          <p:tmpl lvl="1">
            <p:tnLst>
              <p:par>
                <p:cTn presetID="23" presetClass="entr" presetSubtype="16" fill="hold" nodeType="withEffect">
                  <p:stCondLst>
                    <p:cond delay="200"/>
                  </p:stCondLst>
                  <p:childTnLst>
                    <p:set>
                      <p:cBhvr>
                        <p:cTn dur="1" fill="hold">
                          <p:stCondLst>
                            <p:cond delay="0"/>
                          </p:stCondLst>
                        </p:cTn>
                        <p:tgtEl>
                          <p:spTgt spid="74"/>
                        </p:tgtEl>
                        <p:attrNameLst>
                          <p:attrName>style.visibility</p:attrName>
                        </p:attrNameLst>
                      </p:cBhvr>
                      <p:to>
                        <p:strVal val="visible"/>
                      </p:to>
                    </p:set>
                    <p:anim calcmode="lin" valueType="num">
                      <p:cBhvr>
                        <p:cTn dur="500" fill="hold"/>
                        <p:tgtEl>
                          <p:spTgt spid="74"/>
                        </p:tgtEl>
                        <p:attrNameLst>
                          <p:attrName>ppt_w</p:attrName>
                        </p:attrNameLst>
                      </p:cBhvr>
                      <p:tavLst>
                        <p:tav tm="0">
                          <p:val>
                            <p:fltVal val="0"/>
                          </p:val>
                        </p:tav>
                        <p:tav tm="100000">
                          <p:val>
                            <p:strVal val="#ppt_w"/>
                          </p:val>
                        </p:tav>
                      </p:tavLst>
                    </p:anim>
                    <p:anim calcmode="lin" valueType="num">
                      <p:cBhvr>
                        <p:cTn dur="500" fill="hold"/>
                        <p:tgtEl>
                          <p:spTgt spid="74"/>
                        </p:tgtEl>
                        <p:attrNameLst>
                          <p:attrName>ppt_h</p:attrName>
                        </p:attrNameLst>
                      </p:cBhvr>
                      <p:tavLst>
                        <p:tav tm="0">
                          <p:val>
                            <p:fltVal val="0"/>
                          </p:val>
                        </p:tav>
                        <p:tav tm="100000">
                          <p:val>
                            <p:strVal val="#ppt_h"/>
                          </p:val>
                        </p:tav>
                      </p:tavLst>
                    </p:anim>
                  </p:childTnLst>
                </p:cTn>
              </p:par>
            </p:tnLst>
          </p:tmpl>
        </p:tmplLst>
      </p:bldP>
      <p:bldP spid="75" grpId="0" animBg="1"/>
      <p:bldP spid="76" grpId="0" build="p">
        <p:tmplLst>
          <p:tmpl lvl="1">
            <p:tnLst>
              <p:par>
                <p:cTn presetID="53" presetClass="entr" presetSubtype="16" fill="hold" nodeType="withEffect">
                  <p:stCondLst>
                    <p:cond delay="200"/>
                  </p:stCondLst>
                  <p:childTnLst>
                    <p:set>
                      <p:cBhvr>
                        <p:cTn dur="1" fill="hold">
                          <p:stCondLst>
                            <p:cond delay="0"/>
                          </p:stCondLst>
                        </p:cTn>
                        <p:tgtEl>
                          <p:spTgt spid="76"/>
                        </p:tgtEl>
                        <p:attrNameLst>
                          <p:attrName>style.visibility</p:attrName>
                        </p:attrNameLst>
                      </p:cBhvr>
                      <p:to>
                        <p:strVal val="visible"/>
                      </p:to>
                    </p:set>
                    <p:anim calcmode="lin" valueType="num">
                      <p:cBhvr>
                        <p:cTn dur="500" fill="hold"/>
                        <p:tgtEl>
                          <p:spTgt spid="76"/>
                        </p:tgtEl>
                        <p:attrNameLst>
                          <p:attrName>ppt_w</p:attrName>
                        </p:attrNameLst>
                      </p:cBhvr>
                      <p:tavLst>
                        <p:tav tm="0">
                          <p:val>
                            <p:fltVal val="0"/>
                          </p:val>
                        </p:tav>
                        <p:tav tm="100000">
                          <p:val>
                            <p:strVal val="#ppt_w"/>
                          </p:val>
                        </p:tav>
                      </p:tavLst>
                    </p:anim>
                    <p:anim calcmode="lin" valueType="num">
                      <p:cBhvr>
                        <p:cTn dur="500" fill="hold"/>
                        <p:tgtEl>
                          <p:spTgt spid="76"/>
                        </p:tgtEl>
                        <p:attrNameLst>
                          <p:attrName>ppt_h</p:attrName>
                        </p:attrNameLst>
                      </p:cBhvr>
                      <p:tavLst>
                        <p:tav tm="0">
                          <p:val>
                            <p:fltVal val="0"/>
                          </p:val>
                        </p:tav>
                        <p:tav tm="100000">
                          <p:val>
                            <p:strVal val="#ppt_h"/>
                          </p:val>
                        </p:tav>
                      </p:tavLst>
                    </p:anim>
                    <p:animEffect transition="in" filter="fade">
                      <p:cBhvr>
                        <p:cTn dur="500"/>
                        <p:tgtEl>
                          <p:spTgt spid="76"/>
                        </p:tgtEl>
                      </p:cBhvr>
                    </p:animEffect>
                  </p:childTnLst>
                </p:cTn>
              </p:par>
            </p:tnLst>
          </p:tmpl>
        </p:tmplLst>
      </p:bldP>
      <p:bldP spid="77" grpId="0" build="p">
        <p:tmplLst>
          <p:tmpl lvl="1">
            <p:tnLst>
              <p:par>
                <p:cTn presetID="23" presetClass="entr" presetSubtype="16" fill="hold" nodeType="withEffect">
                  <p:stCondLst>
                    <p:cond delay="200"/>
                  </p:stCondLst>
                  <p:childTnLst>
                    <p:set>
                      <p:cBhvr>
                        <p:cTn dur="1" fill="hold">
                          <p:stCondLst>
                            <p:cond delay="0"/>
                          </p:stCondLst>
                        </p:cTn>
                        <p:tgtEl>
                          <p:spTgt spid="77"/>
                        </p:tgtEl>
                        <p:attrNameLst>
                          <p:attrName>style.visibility</p:attrName>
                        </p:attrNameLst>
                      </p:cBhvr>
                      <p:to>
                        <p:strVal val="visible"/>
                      </p:to>
                    </p:set>
                    <p:anim calcmode="lin" valueType="num">
                      <p:cBhvr>
                        <p:cTn dur="500" fill="hold"/>
                        <p:tgtEl>
                          <p:spTgt spid="77"/>
                        </p:tgtEl>
                        <p:attrNameLst>
                          <p:attrName>ppt_w</p:attrName>
                        </p:attrNameLst>
                      </p:cBhvr>
                      <p:tavLst>
                        <p:tav tm="0">
                          <p:val>
                            <p:fltVal val="0"/>
                          </p:val>
                        </p:tav>
                        <p:tav tm="100000">
                          <p:val>
                            <p:strVal val="#ppt_w"/>
                          </p:val>
                        </p:tav>
                      </p:tavLst>
                    </p:anim>
                    <p:anim calcmode="lin" valueType="num">
                      <p:cBhvr>
                        <p:cTn dur="500" fill="hold"/>
                        <p:tgtEl>
                          <p:spTgt spid="77"/>
                        </p:tgtEl>
                        <p:attrNameLst>
                          <p:attrName>ppt_h</p:attrName>
                        </p:attrNameLst>
                      </p:cBhvr>
                      <p:tavLst>
                        <p:tav tm="0">
                          <p:val>
                            <p:fltVal val="0"/>
                          </p:val>
                        </p:tav>
                        <p:tav tm="100000">
                          <p:val>
                            <p:strVal val="#ppt_h"/>
                          </p:val>
                        </p:tav>
                      </p:tavLst>
                    </p:anim>
                  </p:childTnLst>
                </p:cTn>
              </p:par>
            </p:tnLst>
          </p:tmpl>
        </p:tmplLst>
      </p:bldP>
      <p:bldP spid="78" grpId="0" animBg="1"/>
      <p:bldP spid="79" grpId="0" build="p">
        <p:tmplLst>
          <p:tmpl lvl="1">
            <p:tnLst>
              <p:par>
                <p:cTn presetID="53" presetClass="entr" presetSubtype="16" fill="hold" nodeType="withEffect">
                  <p:stCondLst>
                    <p:cond delay="200"/>
                  </p:stCondLst>
                  <p:childTnLst>
                    <p:set>
                      <p:cBhvr>
                        <p:cTn dur="1" fill="hold">
                          <p:stCondLst>
                            <p:cond delay="0"/>
                          </p:stCondLst>
                        </p:cTn>
                        <p:tgtEl>
                          <p:spTgt spid="79"/>
                        </p:tgtEl>
                        <p:attrNameLst>
                          <p:attrName>style.visibility</p:attrName>
                        </p:attrNameLst>
                      </p:cBhvr>
                      <p:to>
                        <p:strVal val="visible"/>
                      </p:to>
                    </p:set>
                    <p:anim calcmode="lin" valueType="num">
                      <p:cBhvr>
                        <p:cTn dur="500" fill="hold"/>
                        <p:tgtEl>
                          <p:spTgt spid="79"/>
                        </p:tgtEl>
                        <p:attrNameLst>
                          <p:attrName>ppt_w</p:attrName>
                        </p:attrNameLst>
                      </p:cBhvr>
                      <p:tavLst>
                        <p:tav tm="0">
                          <p:val>
                            <p:fltVal val="0"/>
                          </p:val>
                        </p:tav>
                        <p:tav tm="100000">
                          <p:val>
                            <p:strVal val="#ppt_w"/>
                          </p:val>
                        </p:tav>
                      </p:tavLst>
                    </p:anim>
                    <p:anim calcmode="lin" valueType="num">
                      <p:cBhvr>
                        <p:cTn dur="500" fill="hold"/>
                        <p:tgtEl>
                          <p:spTgt spid="79"/>
                        </p:tgtEl>
                        <p:attrNameLst>
                          <p:attrName>ppt_h</p:attrName>
                        </p:attrNameLst>
                      </p:cBhvr>
                      <p:tavLst>
                        <p:tav tm="0">
                          <p:val>
                            <p:fltVal val="0"/>
                          </p:val>
                        </p:tav>
                        <p:tav tm="100000">
                          <p:val>
                            <p:strVal val="#ppt_h"/>
                          </p:val>
                        </p:tav>
                      </p:tavLst>
                    </p:anim>
                    <p:animEffect transition="in" filter="fade">
                      <p:cBhvr>
                        <p:cTn dur="500"/>
                        <p:tgtEl>
                          <p:spTgt spid="79"/>
                        </p:tgtEl>
                      </p:cBhvr>
                    </p:animEffect>
                  </p:childTnLst>
                </p:cTn>
              </p:par>
            </p:tnLst>
          </p:tmpl>
        </p:tmplLst>
      </p:bldP>
      <p:bldP spid="80" grpId="0" build="p">
        <p:tmplLst>
          <p:tmpl lvl="1">
            <p:tnLst>
              <p:par>
                <p:cTn presetID="23" presetClass="entr" presetSubtype="16" fill="hold" nodeType="withEffect">
                  <p:stCondLst>
                    <p:cond delay="200"/>
                  </p:stCondLst>
                  <p:childTnLst>
                    <p:set>
                      <p:cBhvr>
                        <p:cTn dur="1" fill="hold">
                          <p:stCondLst>
                            <p:cond delay="0"/>
                          </p:stCondLst>
                        </p:cTn>
                        <p:tgtEl>
                          <p:spTgt spid="80"/>
                        </p:tgtEl>
                        <p:attrNameLst>
                          <p:attrName>style.visibility</p:attrName>
                        </p:attrNameLst>
                      </p:cBhvr>
                      <p:to>
                        <p:strVal val="visible"/>
                      </p:to>
                    </p:set>
                    <p:anim calcmode="lin" valueType="num">
                      <p:cBhvr>
                        <p:cTn dur="500" fill="hold"/>
                        <p:tgtEl>
                          <p:spTgt spid="80"/>
                        </p:tgtEl>
                        <p:attrNameLst>
                          <p:attrName>ppt_w</p:attrName>
                        </p:attrNameLst>
                      </p:cBhvr>
                      <p:tavLst>
                        <p:tav tm="0">
                          <p:val>
                            <p:fltVal val="0"/>
                          </p:val>
                        </p:tav>
                        <p:tav tm="100000">
                          <p:val>
                            <p:strVal val="#ppt_w"/>
                          </p:val>
                        </p:tav>
                      </p:tavLst>
                    </p:anim>
                    <p:anim calcmode="lin" valueType="num">
                      <p:cBhvr>
                        <p:cTn dur="500" fill="hold"/>
                        <p:tgtEl>
                          <p:spTgt spid="80"/>
                        </p:tgtEl>
                        <p:attrNameLst>
                          <p:attrName>ppt_h</p:attrName>
                        </p:attrNameLst>
                      </p:cBhvr>
                      <p:tavLst>
                        <p:tav tm="0">
                          <p:val>
                            <p:fltVal val="0"/>
                          </p:val>
                        </p:tav>
                        <p:tav tm="100000">
                          <p:val>
                            <p:strVal val="#ppt_h"/>
                          </p:val>
                        </p:tav>
                      </p:tavLst>
                    </p:anim>
                  </p:childTnLst>
                </p:cTn>
              </p:par>
            </p:tnLst>
          </p:tmpl>
        </p:tmplLst>
      </p:bldP>
      <p:bldP spid="81" grpId="0" build="p">
        <p:tmplLst>
          <p:tmpl lvl="1">
            <p:tnLst>
              <p:par>
                <p:cTn presetID="53" presetClass="entr" presetSubtype="16" fill="hold" nodeType="withEffect">
                  <p:stCondLst>
                    <p:cond delay="200"/>
                  </p:stCondLst>
                  <p:childTnLst>
                    <p:set>
                      <p:cBhvr>
                        <p:cTn dur="1" fill="hold">
                          <p:stCondLst>
                            <p:cond delay="0"/>
                          </p:stCondLst>
                        </p:cTn>
                        <p:tgtEl>
                          <p:spTgt spid="81"/>
                        </p:tgtEl>
                        <p:attrNameLst>
                          <p:attrName>style.visibility</p:attrName>
                        </p:attrNameLst>
                      </p:cBhvr>
                      <p:to>
                        <p:strVal val="visible"/>
                      </p:to>
                    </p:set>
                    <p:anim calcmode="lin" valueType="num">
                      <p:cBhvr>
                        <p:cTn dur="500" fill="hold"/>
                        <p:tgtEl>
                          <p:spTgt spid="81"/>
                        </p:tgtEl>
                        <p:attrNameLst>
                          <p:attrName>ppt_w</p:attrName>
                        </p:attrNameLst>
                      </p:cBhvr>
                      <p:tavLst>
                        <p:tav tm="0">
                          <p:val>
                            <p:fltVal val="0"/>
                          </p:val>
                        </p:tav>
                        <p:tav tm="100000">
                          <p:val>
                            <p:strVal val="#ppt_w"/>
                          </p:val>
                        </p:tav>
                      </p:tavLst>
                    </p:anim>
                    <p:anim calcmode="lin" valueType="num">
                      <p:cBhvr>
                        <p:cTn dur="500" fill="hold"/>
                        <p:tgtEl>
                          <p:spTgt spid="81"/>
                        </p:tgtEl>
                        <p:attrNameLst>
                          <p:attrName>ppt_h</p:attrName>
                        </p:attrNameLst>
                      </p:cBhvr>
                      <p:tavLst>
                        <p:tav tm="0">
                          <p:val>
                            <p:fltVal val="0"/>
                          </p:val>
                        </p:tav>
                        <p:tav tm="100000">
                          <p:val>
                            <p:strVal val="#ppt_h"/>
                          </p:val>
                        </p:tav>
                      </p:tavLst>
                    </p:anim>
                    <p:animEffect transition="in" filter="fade">
                      <p:cBhvr>
                        <p:cTn dur="500"/>
                        <p:tgtEl>
                          <p:spTgt spid="81"/>
                        </p:tgtEl>
                      </p:cBhvr>
                    </p:animEffect>
                  </p:childTnLst>
                </p:cTn>
              </p:par>
            </p:tnLst>
          </p:tmpl>
        </p:tmplLst>
      </p:bldP>
      <p:bldP spid="82" grpId="0" build="p">
        <p:tmplLst>
          <p:tmpl lvl="1">
            <p:tnLst>
              <p:par>
                <p:cTn presetID="53" presetClass="entr" presetSubtype="16" fill="hold" nodeType="withEffect">
                  <p:stCondLst>
                    <p:cond delay="200"/>
                  </p:stCondLst>
                  <p:childTnLst>
                    <p:set>
                      <p:cBhvr>
                        <p:cTn dur="1" fill="hold">
                          <p:stCondLst>
                            <p:cond delay="0"/>
                          </p:stCondLst>
                        </p:cTn>
                        <p:tgtEl>
                          <p:spTgt spid="82"/>
                        </p:tgtEl>
                        <p:attrNameLst>
                          <p:attrName>style.visibility</p:attrName>
                        </p:attrNameLst>
                      </p:cBhvr>
                      <p:to>
                        <p:strVal val="visible"/>
                      </p:to>
                    </p:set>
                    <p:anim calcmode="lin" valueType="num">
                      <p:cBhvr>
                        <p:cTn dur="500" fill="hold"/>
                        <p:tgtEl>
                          <p:spTgt spid="82"/>
                        </p:tgtEl>
                        <p:attrNameLst>
                          <p:attrName>ppt_w</p:attrName>
                        </p:attrNameLst>
                      </p:cBhvr>
                      <p:tavLst>
                        <p:tav tm="0">
                          <p:val>
                            <p:fltVal val="0"/>
                          </p:val>
                        </p:tav>
                        <p:tav tm="100000">
                          <p:val>
                            <p:strVal val="#ppt_w"/>
                          </p:val>
                        </p:tav>
                      </p:tavLst>
                    </p:anim>
                    <p:anim calcmode="lin" valueType="num">
                      <p:cBhvr>
                        <p:cTn dur="500" fill="hold"/>
                        <p:tgtEl>
                          <p:spTgt spid="82"/>
                        </p:tgtEl>
                        <p:attrNameLst>
                          <p:attrName>ppt_h</p:attrName>
                        </p:attrNameLst>
                      </p:cBhvr>
                      <p:tavLst>
                        <p:tav tm="0">
                          <p:val>
                            <p:fltVal val="0"/>
                          </p:val>
                        </p:tav>
                        <p:tav tm="100000">
                          <p:val>
                            <p:strVal val="#ppt_h"/>
                          </p:val>
                        </p:tav>
                      </p:tavLst>
                    </p:anim>
                    <p:animEffect transition="in" filter="fade">
                      <p:cBhvr>
                        <p:cTn dur="500"/>
                        <p:tgtEl>
                          <p:spTgt spid="82"/>
                        </p:tgtEl>
                      </p:cBhvr>
                    </p:animEffect>
                  </p:childTnLst>
                </p:cTn>
              </p:par>
            </p:tnLst>
          </p:tmpl>
        </p:tmplLst>
      </p:bldP>
      <p:bldP spid="83" grpId="0" build="p">
        <p:tmplLst>
          <p:tmpl lvl="1">
            <p:tnLst>
              <p:par>
                <p:cTn presetID="53" presetClass="entr" presetSubtype="16" fill="hold" nodeType="withEffect">
                  <p:stCondLst>
                    <p:cond delay="200"/>
                  </p:stCondLst>
                  <p:childTnLst>
                    <p:set>
                      <p:cBhvr>
                        <p:cTn dur="1" fill="hold">
                          <p:stCondLst>
                            <p:cond delay="0"/>
                          </p:stCondLst>
                        </p:cTn>
                        <p:tgtEl>
                          <p:spTgt spid="83"/>
                        </p:tgtEl>
                        <p:attrNameLst>
                          <p:attrName>style.visibility</p:attrName>
                        </p:attrNameLst>
                      </p:cBhvr>
                      <p:to>
                        <p:strVal val="visible"/>
                      </p:to>
                    </p:set>
                    <p:anim calcmode="lin" valueType="num">
                      <p:cBhvr>
                        <p:cTn dur="500" fill="hold"/>
                        <p:tgtEl>
                          <p:spTgt spid="83"/>
                        </p:tgtEl>
                        <p:attrNameLst>
                          <p:attrName>ppt_w</p:attrName>
                        </p:attrNameLst>
                      </p:cBhvr>
                      <p:tavLst>
                        <p:tav tm="0">
                          <p:val>
                            <p:fltVal val="0"/>
                          </p:val>
                        </p:tav>
                        <p:tav tm="100000">
                          <p:val>
                            <p:strVal val="#ppt_w"/>
                          </p:val>
                        </p:tav>
                      </p:tavLst>
                    </p:anim>
                    <p:anim calcmode="lin" valueType="num">
                      <p:cBhvr>
                        <p:cTn dur="500" fill="hold"/>
                        <p:tgtEl>
                          <p:spTgt spid="83"/>
                        </p:tgtEl>
                        <p:attrNameLst>
                          <p:attrName>ppt_h</p:attrName>
                        </p:attrNameLst>
                      </p:cBhvr>
                      <p:tavLst>
                        <p:tav tm="0">
                          <p:val>
                            <p:fltVal val="0"/>
                          </p:val>
                        </p:tav>
                        <p:tav tm="100000">
                          <p:val>
                            <p:strVal val="#ppt_h"/>
                          </p:val>
                        </p:tav>
                      </p:tavLst>
                    </p:anim>
                    <p:animEffect transition="in" filter="fade">
                      <p:cBhvr>
                        <p:cTn dur="500"/>
                        <p:tgtEl>
                          <p:spTgt spid="83"/>
                        </p:tgtEl>
                      </p:cBhvr>
                    </p:animEffect>
                  </p:childTnLst>
                </p:cTn>
              </p:par>
            </p:tnLst>
          </p:tmpl>
        </p:tmplLst>
      </p:b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2884029" y="2856703"/>
            <a:ext cx="1785658" cy="833362"/>
            <a:chOff x="7393782" y="3794125"/>
            <a:chExt cx="1830388" cy="854075"/>
          </a:xfrm>
          <a:solidFill>
            <a:schemeClr val="accent1"/>
          </a:solidFill>
        </p:grpSpPr>
        <p:sp>
          <p:nvSpPr>
            <p:cNvPr id="7" name="Freeform 6"/>
            <p:cNvSpPr>
              <a:spLocks noEditPoints="1"/>
            </p:cNvSpPr>
            <p:nvPr/>
          </p:nvSpPr>
          <p:spPr bwMode="auto">
            <a:xfrm>
              <a:off x="7393782" y="3879850"/>
              <a:ext cx="870744" cy="768350"/>
            </a:xfrm>
            <a:custGeom>
              <a:avLst/>
              <a:gdLst>
                <a:gd name="T0" fmla="*/ 187 w 254"/>
                <a:gd name="T1" fmla="*/ 68 h 224"/>
                <a:gd name="T2" fmla="*/ 188 w 254"/>
                <a:gd name="T3" fmla="*/ 81 h 224"/>
                <a:gd name="T4" fmla="*/ 186 w 254"/>
                <a:gd name="T5" fmla="*/ 82 h 224"/>
                <a:gd name="T6" fmla="*/ 148 w 254"/>
                <a:gd name="T7" fmla="*/ 66 h 224"/>
                <a:gd name="T8" fmla="*/ 130 w 254"/>
                <a:gd name="T9" fmla="*/ 69 h 224"/>
                <a:gd name="T10" fmla="*/ 102 w 254"/>
                <a:gd name="T11" fmla="*/ 91 h 224"/>
                <a:gd name="T12" fmla="*/ 75 w 254"/>
                <a:gd name="T13" fmla="*/ 81 h 224"/>
                <a:gd name="T14" fmla="*/ 32 w 254"/>
                <a:gd name="T15" fmla="*/ 125 h 224"/>
                <a:gd name="T16" fmla="*/ 32 w 254"/>
                <a:gd name="T17" fmla="*/ 133 h 224"/>
                <a:gd name="T18" fmla="*/ 0 w 254"/>
                <a:gd name="T19" fmla="*/ 178 h 224"/>
                <a:gd name="T20" fmla="*/ 47 w 254"/>
                <a:gd name="T21" fmla="*/ 224 h 224"/>
                <a:gd name="T22" fmla="*/ 54 w 254"/>
                <a:gd name="T23" fmla="*/ 224 h 224"/>
                <a:gd name="T24" fmla="*/ 130 w 254"/>
                <a:gd name="T25" fmla="*/ 224 h 224"/>
                <a:gd name="T26" fmla="*/ 194 w 254"/>
                <a:gd name="T27" fmla="*/ 224 h 224"/>
                <a:gd name="T28" fmla="*/ 199 w 254"/>
                <a:gd name="T29" fmla="*/ 224 h 224"/>
                <a:gd name="T30" fmla="*/ 203 w 254"/>
                <a:gd name="T31" fmla="*/ 224 h 224"/>
                <a:gd name="T32" fmla="*/ 211 w 254"/>
                <a:gd name="T33" fmla="*/ 224 h 224"/>
                <a:gd name="T34" fmla="*/ 221 w 254"/>
                <a:gd name="T35" fmla="*/ 224 h 224"/>
                <a:gd name="T36" fmla="*/ 254 w 254"/>
                <a:gd name="T37" fmla="*/ 224 h 224"/>
                <a:gd name="T38" fmla="*/ 254 w 254"/>
                <a:gd name="T39" fmla="*/ 0 h 224"/>
                <a:gd name="T40" fmla="*/ 187 w 254"/>
                <a:gd name="T41" fmla="*/ 68 h 224"/>
                <a:gd name="T42" fmla="*/ 107 w 254"/>
                <a:gd name="T43" fmla="*/ 154 h 224"/>
                <a:gd name="T44" fmla="*/ 107 w 254"/>
                <a:gd name="T45" fmla="*/ 154 h 224"/>
                <a:gd name="T46" fmla="*/ 107 w 254"/>
                <a:gd name="T47" fmla="*/ 154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54" h="224">
                  <a:moveTo>
                    <a:pt x="187" y="68"/>
                  </a:moveTo>
                  <a:cubicBezTo>
                    <a:pt x="187" y="72"/>
                    <a:pt x="187" y="77"/>
                    <a:pt x="188" y="81"/>
                  </a:cubicBezTo>
                  <a:cubicBezTo>
                    <a:pt x="187" y="81"/>
                    <a:pt x="187" y="81"/>
                    <a:pt x="186" y="82"/>
                  </a:cubicBezTo>
                  <a:cubicBezTo>
                    <a:pt x="176" y="72"/>
                    <a:pt x="163" y="66"/>
                    <a:pt x="148" y="66"/>
                  </a:cubicBezTo>
                  <a:cubicBezTo>
                    <a:pt x="142" y="66"/>
                    <a:pt x="135" y="67"/>
                    <a:pt x="130" y="69"/>
                  </a:cubicBezTo>
                  <a:cubicBezTo>
                    <a:pt x="118" y="73"/>
                    <a:pt x="109" y="81"/>
                    <a:pt x="102" y="91"/>
                  </a:cubicBezTo>
                  <a:cubicBezTo>
                    <a:pt x="95" y="85"/>
                    <a:pt x="85" y="81"/>
                    <a:pt x="75" y="81"/>
                  </a:cubicBezTo>
                  <a:cubicBezTo>
                    <a:pt x="51" y="81"/>
                    <a:pt x="32" y="101"/>
                    <a:pt x="32" y="125"/>
                  </a:cubicBezTo>
                  <a:cubicBezTo>
                    <a:pt x="32" y="128"/>
                    <a:pt x="32" y="130"/>
                    <a:pt x="32" y="133"/>
                  </a:cubicBezTo>
                  <a:cubicBezTo>
                    <a:pt x="14" y="139"/>
                    <a:pt x="0" y="157"/>
                    <a:pt x="0" y="178"/>
                  </a:cubicBezTo>
                  <a:cubicBezTo>
                    <a:pt x="0" y="203"/>
                    <a:pt x="21" y="224"/>
                    <a:pt x="47" y="224"/>
                  </a:cubicBezTo>
                  <a:cubicBezTo>
                    <a:pt x="49" y="224"/>
                    <a:pt x="51" y="224"/>
                    <a:pt x="54" y="224"/>
                  </a:cubicBezTo>
                  <a:cubicBezTo>
                    <a:pt x="130" y="224"/>
                    <a:pt x="130" y="224"/>
                    <a:pt x="130" y="224"/>
                  </a:cubicBezTo>
                  <a:cubicBezTo>
                    <a:pt x="194" y="224"/>
                    <a:pt x="194" y="224"/>
                    <a:pt x="194" y="224"/>
                  </a:cubicBezTo>
                  <a:cubicBezTo>
                    <a:pt x="195" y="224"/>
                    <a:pt x="197" y="224"/>
                    <a:pt x="199" y="224"/>
                  </a:cubicBezTo>
                  <a:cubicBezTo>
                    <a:pt x="201" y="224"/>
                    <a:pt x="202" y="224"/>
                    <a:pt x="203" y="224"/>
                  </a:cubicBezTo>
                  <a:cubicBezTo>
                    <a:pt x="206" y="224"/>
                    <a:pt x="208" y="224"/>
                    <a:pt x="211" y="224"/>
                  </a:cubicBezTo>
                  <a:cubicBezTo>
                    <a:pt x="214" y="224"/>
                    <a:pt x="218" y="224"/>
                    <a:pt x="221" y="224"/>
                  </a:cubicBezTo>
                  <a:cubicBezTo>
                    <a:pt x="254" y="224"/>
                    <a:pt x="254" y="224"/>
                    <a:pt x="254" y="224"/>
                  </a:cubicBezTo>
                  <a:cubicBezTo>
                    <a:pt x="254" y="0"/>
                    <a:pt x="254" y="0"/>
                    <a:pt x="254" y="0"/>
                  </a:cubicBezTo>
                  <a:cubicBezTo>
                    <a:pt x="217" y="0"/>
                    <a:pt x="187" y="31"/>
                    <a:pt x="187" y="68"/>
                  </a:cubicBezTo>
                  <a:close/>
                  <a:moveTo>
                    <a:pt x="107" y="154"/>
                  </a:moveTo>
                  <a:cubicBezTo>
                    <a:pt x="107" y="154"/>
                    <a:pt x="107" y="154"/>
                    <a:pt x="107" y="154"/>
                  </a:cubicBezTo>
                  <a:cubicBezTo>
                    <a:pt x="107" y="154"/>
                    <a:pt x="107" y="154"/>
                    <a:pt x="107" y="15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8" tIns="24109" rIns="48218" bIns="24109" numCol="1" anchor="t" anchorCtr="0" compatLnSpc="1">
              <a:prstTxWarp prst="textNoShape">
                <a:avLst/>
              </a:prstTxWarp>
            </a:bodyPr>
            <a:lstStyle/>
            <a:p>
              <a:pP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sp>
          <p:nvSpPr>
            <p:cNvPr id="8" name="Freeform 7"/>
            <p:cNvSpPr>
              <a:spLocks noEditPoints="1"/>
            </p:cNvSpPr>
            <p:nvPr/>
          </p:nvSpPr>
          <p:spPr bwMode="auto">
            <a:xfrm>
              <a:off x="8264526" y="3794125"/>
              <a:ext cx="959644" cy="854075"/>
            </a:xfrm>
            <a:custGeom>
              <a:avLst/>
              <a:gdLst>
                <a:gd name="T0" fmla="*/ 199 w 280"/>
                <a:gd name="T1" fmla="*/ 81 h 249"/>
                <a:gd name="T2" fmla="*/ 115 w 280"/>
                <a:gd name="T3" fmla="*/ 0 h 249"/>
                <a:gd name="T4" fmla="*/ 87 w 280"/>
                <a:gd name="T5" fmla="*/ 5 h 249"/>
                <a:gd name="T6" fmla="*/ 44 w 280"/>
                <a:gd name="T7" fmla="*/ 40 h 249"/>
                <a:gd name="T8" fmla="*/ 1 w 280"/>
                <a:gd name="T9" fmla="*/ 25 h 249"/>
                <a:gd name="T10" fmla="*/ 0 w 280"/>
                <a:gd name="T11" fmla="*/ 25 h 249"/>
                <a:gd name="T12" fmla="*/ 0 w 280"/>
                <a:gd name="T13" fmla="*/ 249 h 249"/>
                <a:gd name="T14" fmla="*/ 87 w 280"/>
                <a:gd name="T15" fmla="*/ 249 h 249"/>
                <a:gd name="T16" fmla="*/ 187 w 280"/>
                <a:gd name="T17" fmla="*/ 249 h 249"/>
                <a:gd name="T18" fmla="*/ 196 w 280"/>
                <a:gd name="T19" fmla="*/ 249 h 249"/>
                <a:gd name="T20" fmla="*/ 280 w 280"/>
                <a:gd name="T21" fmla="*/ 165 h 249"/>
                <a:gd name="T22" fmla="*/ 199 w 280"/>
                <a:gd name="T23" fmla="*/ 81 h 249"/>
                <a:gd name="T24" fmla="*/ 51 w 280"/>
                <a:gd name="T25" fmla="*/ 139 h 249"/>
                <a:gd name="T26" fmla="*/ 51 w 280"/>
                <a:gd name="T27" fmla="*/ 139 h 249"/>
                <a:gd name="T28" fmla="*/ 51 w 280"/>
                <a:gd name="T29" fmla="*/ 139 h 2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80" h="249">
                  <a:moveTo>
                    <a:pt x="199" y="81"/>
                  </a:moveTo>
                  <a:cubicBezTo>
                    <a:pt x="197" y="36"/>
                    <a:pt x="161" y="0"/>
                    <a:pt x="115" y="0"/>
                  </a:cubicBezTo>
                  <a:cubicBezTo>
                    <a:pt x="105" y="0"/>
                    <a:pt x="96" y="2"/>
                    <a:pt x="87" y="5"/>
                  </a:cubicBezTo>
                  <a:cubicBezTo>
                    <a:pt x="69" y="12"/>
                    <a:pt x="54" y="24"/>
                    <a:pt x="44" y="40"/>
                  </a:cubicBezTo>
                  <a:cubicBezTo>
                    <a:pt x="32" y="31"/>
                    <a:pt x="17" y="25"/>
                    <a:pt x="1" y="25"/>
                  </a:cubicBezTo>
                  <a:cubicBezTo>
                    <a:pt x="1" y="25"/>
                    <a:pt x="0" y="25"/>
                    <a:pt x="0" y="25"/>
                  </a:cubicBezTo>
                  <a:cubicBezTo>
                    <a:pt x="0" y="249"/>
                    <a:pt x="0" y="249"/>
                    <a:pt x="0" y="249"/>
                  </a:cubicBezTo>
                  <a:cubicBezTo>
                    <a:pt x="87" y="249"/>
                    <a:pt x="87" y="249"/>
                    <a:pt x="87" y="249"/>
                  </a:cubicBezTo>
                  <a:cubicBezTo>
                    <a:pt x="187" y="249"/>
                    <a:pt x="187" y="249"/>
                    <a:pt x="187" y="249"/>
                  </a:cubicBezTo>
                  <a:cubicBezTo>
                    <a:pt x="190" y="249"/>
                    <a:pt x="193" y="249"/>
                    <a:pt x="196" y="249"/>
                  </a:cubicBezTo>
                  <a:cubicBezTo>
                    <a:pt x="242" y="249"/>
                    <a:pt x="280" y="212"/>
                    <a:pt x="280" y="165"/>
                  </a:cubicBezTo>
                  <a:cubicBezTo>
                    <a:pt x="280" y="120"/>
                    <a:pt x="244" y="83"/>
                    <a:pt x="199" y="81"/>
                  </a:cubicBezTo>
                  <a:close/>
                  <a:moveTo>
                    <a:pt x="51" y="139"/>
                  </a:moveTo>
                  <a:cubicBezTo>
                    <a:pt x="51" y="139"/>
                    <a:pt x="51" y="139"/>
                    <a:pt x="51" y="139"/>
                  </a:cubicBezTo>
                  <a:cubicBezTo>
                    <a:pt x="51" y="139"/>
                    <a:pt x="51" y="139"/>
                    <a:pt x="51" y="1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8" tIns="24109" rIns="48218" bIns="24109" numCol="1" anchor="t" anchorCtr="0" compatLnSpc="1">
              <a:prstTxWarp prst="textNoShape">
                <a:avLst/>
              </a:prstTxWarp>
            </a:bodyPr>
            <a:lstStyle/>
            <a:p>
              <a:pP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 name="Group 8"/>
          <p:cNvGrpSpPr/>
          <p:nvPr/>
        </p:nvGrpSpPr>
        <p:grpSpPr>
          <a:xfrm>
            <a:off x="3466825" y="1870532"/>
            <a:ext cx="2187579" cy="2165213"/>
            <a:chOff x="304800" y="434975"/>
            <a:chExt cx="3963988" cy="3922713"/>
          </a:xfrm>
          <a:solidFill>
            <a:schemeClr val="accent4"/>
          </a:solidFill>
        </p:grpSpPr>
        <p:sp>
          <p:nvSpPr>
            <p:cNvPr id="10" name="Freeform 5"/>
            <p:cNvSpPr>
              <a:spLocks noEditPoints="1"/>
            </p:cNvSpPr>
            <p:nvPr/>
          </p:nvSpPr>
          <p:spPr bwMode="auto">
            <a:xfrm>
              <a:off x="469900" y="3235325"/>
              <a:ext cx="1223963" cy="992188"/>
            </a:xfrm>
            <a:custGeom>
              <a:avLst/>
              <a:gdLst>
                <a:gd name="T0" fmla="*/ 92 w 170"/>
                <a:gd name="T1" fmla="*/ 44 h 138"/>
                <a:gd name="T2" fmla="*/ 93 w 170"/>
                <a:gd name="T3" fmla="*/ 45 h 138"/>
                <a:gd name="T4" fmla="*/ 140 w 170"/>
                <a:gd name="T5" fmla="*/ 138 h 138"/>
                <a:gd name="T6" fmla="*/ 153 w 170"/>
                <a:gd name="T7" fmla="*/ 129 h 138"/>
                <a:gd name="T8" fmla="*/ 169 w 170"/>
                <a:gd name="T9" fmla="*/ 104 h 138"/>
                <a:gd name="T10" fmla="*/ 170 w 170"/>
                <a:gd name="T11" fmla="*/ 99 h 138"/>
                <a:gd name="T12" fmla="*/ 169 w 170"/>
                <a:gd name="T13" fmla="*/ 104 h 138"/>
                <a:gd name="T14" fmla="*/ 153 w 170"/>
                <a:gd name="T15" fmla="*/ 129 h 138"/>
                <a:gd name="T16" fmla="*/ 140 w 170"/>
                <a:gd name="T17" fmla="*/ 138 h 138"/>
                <a:gd name="T18" fmla="*/ 93 w 170"/>
                <a:gd name="T19" fmla="*/ 45 h 138"/>
                <a:gd name="T20" fmla="*/ 92 w 170"/>
                <a:gd name="T21" fmla="*/ 44 h 138"/>
                <a:gd name="T22" fmla="*/ 90 w 170"/>
                <a:gd name="T23" fmla="*/ 43 h 138"/>
                <a:gd name="T24" fmla="*/ 90 w 170"/>
                <a:gd name="T25" fmla="*/ 43 h 138"/>
                <a:gd name="T26" fmla="*/ 90 w 170"/>
                <a:gd name="T27" fmla="*/ 43 h 138"/>
                <a:gd name="T28" fmla="*/ 90 w 170"/>
                <a:gd name="T29" fmla="*/ 43 h 138"/>
                <a:gd name="T30" fmla="*/ 90 w 170"/>
                <a:gd name="T31" fmla="*/ 43 h 138"/>
                <a:gd name="T32" fmla="*/ 90 w 170"/>
                <a:gd name="T33" fmla="*/ 43 h 138"/>
                <a:gd name="T34" fmla="*/ 2 w 170"/>
                <a:gd name="T35" fmla="*/ 2 h 138"/>
                <a:gd name="T36" fmla="*/ 3 w 170"/>
                <a:gd name="T37" fmla="*/ 2 h 138"/>
                <a:gd name="T38" fmla="*/ 4 w 170"/>
                <a:gd name="T39" fmla="*/ 3 h 138"/>
                <a:gd name="T40" fmla="*/ 2 w 170"/>
                <a:gd name="T41" fmla="*/ 2 h 138"/>
                <a:gd name="T42" fmla="*/ 0 w 170"/>
                <a:gd name="T43" fmla="*/ 0 h 138"/>
                <a:gd name="T44" fmla="*/ 0 w 170"/>
                <a:gd name="T45" fmla="*/ 0 h 138"/>
                <a:gd name="T46" fmla="*/ 1 w 170"/>
                <a:gd name="T47" fmla="*/ 1 h 138"/>
                <a:gd name="T48" fmla="*/ 0 w 170"/>
                <a:gd name="T49" fmla="*/ 0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0" h="138">
                  <a:moveTo>
                    <a:pt x="92" y="44"/>
                  </a:moveTo>
                  <a:cubicBezTo>
                    <a:pt x="92" y="44"/>
                    <a:pt x="93" y="45"/>
                    <a:pt x="93" y="45"/>
                  </a:cubicBezTo>
                  <a:cubicBezTo>
                    <a:pt x="114" y="97"/>
                    <a:pt x="130" y="128"/>
                    <a:pt x="140" y="138"/>
                  </a:cubicBezTo>
                  <a:cubicBezTo>
                    <a:pt x="143" y="137"/>
                    <a:pt x="148" y="135"/>
                    <a:pt x="153" y="129"/>
                  </a:cubicBezTo>
                  <a:cubicBezTo>
                    <a:pt x="163" y="119"/>
                    <a:pt x="168" y="111"/>
                    <a:pt x="169" y="104"/>
                  </a:cubicBezTo>
                  <a:cubicBezTo>
                    <a:pt x="170" y="103"/>
                    <a:pt x="170" y="101"/>
                    <a:pt x="170" y="99"/>
                  </a:cubicBezTo>
                  <a:cubicBezTo>
                    <a:pt x="170" y="101"/>
                    <a:pt x="170" y="103"/>
                    <a:pt x="169" y="104"/>
                  </a:cubicBezTo>
                  <a:cubicBezTo>
                    <a:pt x="168" y="111"/>
                    <a:pt x="163" y="119"/>
                    <a:pt x="153" y="129"/>
                  </a:cubicBezTo>
                  <a:cubicBezTo>
                    <a:pt x="148" y="135"/>
                    <a:pt x="143" y="137"/>
                    <a:pt x="140" y="138"/>
                  </a:cubicBezTo>
                  <a:cubicBezTo>
                    <a:pt x="130" y="128"/>
                    <a:pt x="114" y="97"/>
                    <a:pt x="93" y="45"/>
                  </a:cubicBezTo>
                  <a:cubicBezTo>
                    <a:pt x="93" y="45"/>
                    <a:pt x="92" y="44"/>
                    <a:pt x="92" y="44"/>
                  </a:cubicBezTo>
                  <a:moveTo>
                    <a:pt x="90" y="43"/>
                  </a:moveTo>
                  <a:cubicBezTo>
                    <a:pt x="90" y="43"/>
                    <a:pt x="90" y="43"/>
                    <a:pt x="90" y="43"/>
                  </a:cubicBezTo>
                  <a:cubicBezTo>
                    <a:pt x="90" y="43"/>
                    <a:pt x="90" y="43"/>
                    <a:pt x="90" y="43"/>
                  </a:cubicBezTo>
                  <a:cubicBezTo>
                    <a:pt x="90" y="43"/>
                    <a:pt x="90" y="43"/>
                    <a:pt x="90" y="43"/>
                  </a:cubicBezTo>
                  <a:cubicBezTo>
                    <a:pt x="90" y="43"/>
                    <a:pt x="90" y="43"/>
                    <a:pt x="90" y="43"/>
                  </a:cubicBezTo>
                  <a:cubicBezTo>
                    <a:pt x="90" y="43"/>
                    <a:pt x="90" y="43"/>
                    <a:pt x="90" y="43"/>
                  </a:cubicBezTo>
                  <a:moveTo>
                    <a:pt x="2" y="2"/>
                  </a:moveTo>
                  <a:cubicBezTo>
                    <a:pt x="3" y="2"/>
                    <a:pt x="3" y="2"/>
                    <a:pt x="3" y="2"/>
                  </a:cubicBezTo>
                  <a:cubicBezTo>
                    <a:pt x="3" y="2"/>
                    <a:pt x="4" y="3"/>
                    <a:pt x="4" y="3"/>
                  </a:cubicBezTo>
                  <a:cubicBezTo>
                    <a:pt x="3" y="2"/>
                    <a:pt x="3" y="2"/>
                    <a:pt x="2" y="2"/>
                  </a:cubicBezTo>
                  <a:moveTo>
                    <a:pt x="0" y="0"/>
                  </a:moveTo>
                  <a:cubicBezTo>
                    <a:pt x="0" y="0"/>
                    <a:pt x="0" y="0"/>
                    <a:pt x="0" y="0"/>
                  </a:cubicBezTo>
                  <a:cubicBezTo>
                    <a:pt x="0" y="0"/>
                    <a:pt x="1" y="0"/>
                    <a:pt x="1" y="1"/>
                  </a:cubicBezTo>
                  <a:cubicBezTo>
                    <a:pt x="1" y="0"/>
                    <a:pt x="0" y="0"/>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8" tIns="24109" rIns="48218" bIns="24109" numCol="1" anchor="t" anchorCtr="0" compatLnSpc="1">
              <a:prstTxWarp prst="textNoShape">
                <a:avLst/>
              </a:prstTxWarp>
            </a:bodyPr>
            <a:lstStyle/>
            <a:p>
              <a:pP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sp>
          <p:nvSpPr>
            <p:cNvPr id="11" name="Freeform 6"/>
            <p:cNvSpPr>
              <a:spLocks/>
            </p:cNvSpPr>
            <p:nvPr/>
          </p:nvSpPr>
          <p:spPr bwMode="auto">
            <a:xfrm>
              <a:off x="304800" y="434975"/>
              <a:ext cx="3963988" cy="3922713"/>
            </a:xfrm>
            <a:custGeom>
              <a:avLst/>
              <a:gdLst>
                <a:gd name="T0" fmla="*/ 285 w 551"/>
                <a:gd name="T1" fmla="*/ 110 h 545"/>
                <a:gd name="T2" fmla="*/ 296 w 551"/>
                <a:gd name="T3" fmla="*/ 99 h 545"/>
                <a:gd name="T4" fmla="*/ 298 w 551"/>
                <a:gd name="T5" fmla="*/ 72 h 545"/>
                <a:gd name="T6" fmla="*/ 258 w 551"/>
                <a:gd name="T7" fmla="*/ 85 h 545"/>
                <a:gd name="T8" fmla="*/ 240 w 551"/>
                <a:gd name="T9" fmla="*/ 104 h 545"/>
                <a:gd name="T10" fmla="*/ 175 w 551"/>
                <a:gd name="T11" fmla="*/ 95 h 545"/>
                <a:gd name="T12" fmla="*/ 188 w 551"/>
                <a:gd name="T13" fmla="*/ 82 h 545"/>
                <a:gd name="T14" fmla="*/ 189 w 551"/>
                <a:gd name="T15" fmla="*/ 57 h 545"/>
                <a:gd name="T16" fmla="*/ 157 w 551"/>
                <a:gd name="T17" fmla="*/ 62 h 545"/>
                <a:gd name="T18" fmla="*/ 130 w 551"/>
                <a:gd name="T19" fmla="*/ 89 h 545"/>
                <a:gd name="T20" fmla="*/ 9 w 551"/>
                <a:gd name="T21" fmla="*/ 85 h 545"/>
                <a:gd name="T22" fmla="*/ 1 w 551"/>
                <a:gd name="T23" fmla="*/ 102 h 545"/>
                <a:gd name="T24" fmla="*/ 5 w 551"/>
                <a:gd name="T25" fmla="*/ 119 h 545"/>
                <a:gd name="T26" fmla="*/ 46 w 551"/>
                <a:gd name="T27" fmla="*/ 131 h 545"/>
                <a:gd name="T28" fmla="*/ 168 w 551"/>
                <a:gd name="T29" fmla="*/ 171 h 545"/>
                <a:gd name="T30" fmla="*/ 266 w 551"/>
                <a:gd name="T31" fmla="*/ 215 h 545"/>
                <a:gd name="T32" fmla="*/ 252 w 551"/>
                <a:gd name="T33" fmla="*/ 247 h 545"/>
                <a:gd name="T34" fmla="*/ 147 w 551"/>
                <a:gd name="T35" fmla="*/ 368 h 545"/>
                <a:gd name="T36" fmla="*/ 103 w 551"/>
                <a:gd name="T37" fmla="*/ 363 h 545"/>
                <a:gd name="T38" fmla="*/ 56 w 551"/>
                <a:gd name="T39" fmla="*/ 359 h 545"/>
                <a:gd name="T40" fmla="*/ 31 w 551"/>
                <a:gd name="T41" fmla="*/ 376 h 545"/>
                <a:gd name="T42" fmla="*/ 23 w 551"/>
                <a:gd name="T43" fmla="*/ 389 h 545"/>
                <a:gd name="T44" fmla="*/ 116 w 551"/>
                <a:gd name="T45" fmla="*/ 434 h 545"/>
                <a:gd name="T46" fmla="*/ 163 w 551"/>
                <a:gd name="T47" fmla="*/ 527 h 545"/>
                <a:gd name="T48" fmla="*/ 176 w 551"/>
                <a:gd name="T49" fmla="*/ 518 h 545"/>
                <a:gd name="T50" fmla="*/ 192 w 551"/>
                <a:gd name="T51" fmla="*/ 493 h 545"/>
                <a:gd name="T52" fmla="*/ 188 w 551"/>
                <a:gd name="T53" fmla="*/ 446 h 545"/>
                <a:gd name="T54" fmla="*/ 181 w 551"/>
                <a:gd name="T55" fmla="*/ 401 h 545"/>
                <a:gd name="T56" fmla="*/ 266 w 551"/>
                <a:gd name="T57" fmla="*/ 329 h 545"/>
                <a:gd name="T58" fmla="*/ 320 w 551"/>
                <a:gd name="T59" fmla="*/ 280 h 545"/>
                <a:gd name="T60" fmla="*/ 333 w 551"/>
                <a:gd name="T61" fmla="*/ 280 h 545"/>
                <a:gd name="T62" fmla="*/ 379 w 551"/>
                <a:gd name="T63" fmla="*/ 378 h 545"/>
                <a:gd name="T64" fmla="*/ 420 w 551"/>
                <a:gd name="T65" fmla="*/ 500 h 545"/>
                <a:gd name="T66" fmla="*/ 434 w 551"/>
                <a:gd name="T67" fmla="*/ 541 h 545"/>
                <a:gd name="T68" fmla="*/ 450 w 551"/>
                <a:gd name="T69" fmla="*/ 544 h 545"/>
                <a:gd name="T70" fmla="*/ 467 w 551"/>
                <a:gd name="T71" fmla="*/ 536 h 545"/>
                <a:gd name="T72" fmla="*/ 462 w 551"/>
                <a:gd name="T73" fmla="*/ 415 h 545"/>
                <a:gd name="T74" fmla="*/ 488 w 551"/>
                <a:gd name="T75" fmla="*/ 388 h 545"/>
                <a:gd name="T76" fmla="*/ 493 w 551"/>
                <a:gd name="T77" fmla="*/ 355 h 545"/>
                <a:gd name="T78" fmla="*/ 467 w 551"/>
                <a:gd name="T79" fmla="*/ 357 h 545"/>
                <a:gd name="T80" fmla="*/ 454 w 551"/>
                <a:gd name="T81" fmla="*/ 370 h 545"/>
                <a:gd name="T82" fmla="*/ 445 w 551"/>
                <a:gd name="T83" fmla="*/ 305 h 545"/>
                <a:gd name="T84" fmla="*/ 463 w 551"/>
                <a:gd name="T85" fmla="*/ 287 h 545"/>
                <a:gd name="T86" fmla="*/ 475 w 551"/>
                <a:gd name="T87" fmla="*/ 246 h 545"/>
                <a:gd name="T88" fmla="*/ 449 w 551"/>
                <a:gd name="T89" fmla="*/ 249 h 545"/>
                <a:gd name="T90" fmla="*/ 438 w 551"/>
                <a:gd name="T91" fmla="*/ 260 h 545"/>
                <a:gd name="T92" fmla="*/ 429 w 551"/>
                <a:gd name="T93" fmla="*/ 163 h 545"/>
                <a:gd name="T94" fmla="*/ 486 w 551"/>
                <a:gd name="T95" fmla="*/ 105 h 545"/>
                <a:gd name="T96" fmla="*/ 534 w 551"/>
                <a:gd name="T97" fmla="*/ 7 h 545"/>
                <a:gd name="T98" fmla="*/ 489 w 551"/>
                <a:gd name="T99" fmla="*/ 21 h 545"/>
                <a:gd name="T100" fmla="*/ 439 w 551"/>
                <a:gd name="T101" fmla="*/ 59 h 545"/>
                <a:gd name="T102" fmla="*/ 382 w 551"/>
                <a:gd name="T103" fmla="*/ 117 h 545"/>
                <a:gd name="T104" fmla="*/ 285 w 551"/>
                <a:gd name="T105" fmla="*/ 110 h 5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551" h="545">
                  <a:moveTo>
                    <a:pt x="285" y="110"/>
                  </a:moveTo>
                  <a:cubicBezTo>
                    <a:pt x="296" y="99"/>
                    <a:pt x="296" y="99"/>
                    <a:pt x="296" y="99"/>
                  </a:cubicBezTo>
                  <a:cubicBezTo>
                    <a:pt x="306" y="89"/>
                    <a:pt x="306" y="80"/>
                    <a:pt x="298" y="72"/>
                  </a:cubicBezTo>
                  <a:cubicBezTo>
                    <a:pt x="289" y="63"/>
                    <a:pt x="275" y="68"/>
                    <a:pt x="258" y="85"/>
                  </a:cubicBezTo>
                  <a:cubicBezTo>
                    <a:pt x="240" y="104"/>
                    <a:pt x="240" y="104"/>
                    <a:pt x="240" y="104"/>
                  </a:cubicBezTo>
                  <a:cubicBezTo>
                    <a:pt x="175" y="95"/>
                    <a:pt x="175" y="95"/>
                    <a:pt x="175" y="95"/>
                  </a:cubicBezTo>
                  <a:cubicBezTo>
                    <a:pt x="188" y="82"/>
                    <a:pt x="188" y="82"/>
                    <a:pt x="188" y="82"/>
                  </a:cubicBezTo>
                  <a:cubicBezTo>
                    <a:pt x="197" y="73"/>
                    <a:pt x="197" y="65"/>
                    <a:pt x="189" y="57"/>
                  </a:cubicBezTo>
                  <a:cubicBezTo>
                    <a:pt x="180" y="47"/>
                    <a:pt x="169" y="49"/>
                    <a:pt x="157" y="62"/>
                  </a:cubicBezTo>
                  <a:cubicBezTo>
                    <a:pt x="130" y="89"/>
                    <a:pt x="130" y="89"/>
                    <a:pt x="130" y="89"/>
                  </a:cubicBezTo>
                  <a:cubicBezTo>
                    <a:pt x="57" y="78"/>
                    <a:pt x="17" y="77"/>
                    <a:pt x="9" y="85"/>
                  </a:cubicBezTo>
                  <a:cubicBezTo>
                    <a:pt x="5" y="89"/>
                    <a:pt x="3" y="95"/>
                    <a:pt x="1" y="102"/>
                  </a:cubicBezTo>
                  <a:cubicBezTo>
                    <a:pt x="0" y="110"/>
                    <a:pt x="1" y="115"/>
                    <a:pt x="5" y="119"/>
                  </a:cubicBezTo>
                  <a:cubicBezTo>
                    <a:pt x="8" y="122"/>
                    <a:pt x="22" y="126"/>
                    <a:pt x="46" y="131"/>
                  </a:cubicBezTo>
                  <a:cubicBezTo>
                    <a:pt x="70" y="136"/>
                    <a:pt x="111" y="149"/>
                    <a:pt x="168" y="171"/>
                  </a:cubicBezTo>
                  <a:cubicBezTo>
                    <a:pt x="225" y="192"/>
                    <a:pt x="258" y="207"/>
                    <a:pt x="266" y="215"/>
                  </a:cubicBezTo>
                  <a:cubicBezTo>
                    <a:pt x="272" y="220"/>
                    <a:pt x="267" y="231"/>
                    <a:pt x="252" y="247"/>
                  </a:cubicBezTo>
                  <a:cubicBezTo>
                    <a:pt x="200" y="300"/>
                    <a:pt x="165" y="341"/>
                    <a:pt x="147" y="368"/>
                  </a:cubicBezTo>
                  <a:cubicBezTo>
                    <a:pt x="142" y="368"/>
                    <a:pt x="128" y="367"/>
                    <a:pt x="103" y="363"/>
                  </a:cubicBezTo>
                  <a:cubicBezTo>
                    <a:pt x="78" y="359"/>
                    <a:pt x="62" y="358"/>
                    <a:pt x="56" y="359"/>
                  </a:cubicBezTo>
                  <a:cubicBezTo>
                    <a:pt x="49" y="360"/>
                    <a:pt x="41" y="366"/>
                    <a:pt x="31" y="376"/>
                  </a:cubicBezTo>
                  <a:cubicBezTo>
                    <a:pt x="26" y="381"/>
                    <a:pt x="23" y="385"/>
                    <a:pt x="23" y="389"/>
                  </a:cubicBezTo>
                  <a:cubicBezTo>
                    <a:pt x="29" y="395"/>
                    <a:pt x="60" y="410"/>
                    <a:pt x="116" y="434"/>
                  </a:cubicBezTo>
                  <a:cubicBezTo>
                    <a:pt x="137" y="486"/>
                    <a:pt x="153" y="517"/>
                    <a:pt x="163" y="527"/>
                  </a:cubicBezTo>
                  <a:cubicBezTo>
                    <a:pt x="166" y="526"/>
                    <a:pt x="171" y="524"/>
                    <a:pt x="176" y="518"/>
                  </a:cubicBezTo>
                  <a:cubicBezTo>
                    <a:pt x="186" y="508"/>
                    <a:pt x="191" y="500"/>
                    <a:pt x="192" y="493"/>
                  </a:cubicBezTo>
                  <a:cubicBezTo>
                    <a:pt x="194" y="487"/>
                    <a:pt x="192" y="471"/>
                    <a:pt x="188" y="446"/>
                  </a:cubicBezTo>
                  <a:cubicBezTo>
                    <a:pt x="183" y="421"/>
                    <a:pt x="181" y="406"/>
                    <a:pt x="181" y="401"/>
                  </a:cubicBezTo>
                  <a:cubicBezTo>
                    <a:pt x="208" y="383"/>
                    <a:pt x="236" y="358"/>
                    <a:pt x="266" y="329"/>
                  </a:cubicBezTo>
                  <a:cubicBezTo>
                    <a:pt x="296" y="299"/>
                    <a:pt x="314" y="282"/>
                    <a:pt x="320" y="280"/>
                  </a:cubicBezTo>
                  <a:cubicBezTo>
                    <a:pt x="325" y="277"/>
                    <a:pt x="330" y="277"/>
                    <a:pt x="333" y="280"/>
                  </a:cubicBezTo>
                  <a:cubicBezTo>
                    <a:pt x="341" y="288"/>
                    <a:pt x="356" y="321"/>
                    <a:pt x="379" y="378"/>
                  </a:cubicBezTo>
                  <a:cubicBezTo>
                    <a:pt x="401" y="435"/>
                    <a:pt x="415" y="476"/>
                    <a:pt x="420" y="500"/>
                  </a:cubicBezTo>
                  <a:cubicBezTo>
                    <a:pt x="426" y="524"/>
                    <a:pt x="430" y="537"/>
                    <a:pt x="434" y="541"/>
                  </a:cubicBezTo>
                  <a:cubicBezTo>
                    <a:pt x="437" y="544"/>
                    <a:pt x="443" y="545"/>
                    <a:pt x="450" y="544"/>
                  </a:cubicBezTo>
                  <a:cubicBezTo>
                    <a:pt x="457" y="542"/>
                    <a:pt x="463" y="540"/>
                    <a:pt x="467" y="536"/>
                  </a:cubicBezTo>
                  <a:cubicBezTo>
                    <a:pt x="475" y="528"/>
                    <a:pt x="473" y="487"/>
                    <a:pt x="462" y="415"/>
                  </a:cubicBezTo>
                  <a:cubicBezTo>
                    <a:pt x="488" y="388"/>
                    <a:pt x="488" y="388"/>
                    <a:pt x="488" y="388"/>
                  </a:cubicBezTo>
                  <a:cubicBezTo>
                    <a:pt x="501" y="375"/>
                    <a:pt x="502" y="365"/>
                    <a:pt x="493" y="355"/>
                  </a:cubicBezTo>
                  <a:cubicBezTo>
                    <a:pt x="485" y="347"/>
                    <a:pt x="476" y="348"/>
                    <a:pt x="467" y="357"/>
                  </a:cubicBezTo>
                  <a:cubicBezTo>
                    <a:pt x="454" y="370"/>
                    <a:pt x="454" y="370"/>
                    <a:pt x="454" y="370"/>
                  </a:cubicBezTo>
                  <a:cubicBezTo>
                    <a:pt x="445" y="305"/>
                    <a:pt x="445" y="305"/>
                    <a:pt x="445" y="305"/>
                  </a:cubicBezTo>
                  <a:cubicBezTo>
                    <a:pt x="463" y="287"/>
                    <a:pt x="463" y="287"/>
                    <a:pt x="463" y="287"/>
                  </a:cubicBezTo>
                  <a:cubicBezTo>
                    <a:pt x="480" y="269"/>
                    <a:pt x="484" y="255"/>
                    <a:pt x="475" y="246"/>
                  </a:cubicBezTo>
                  <a:cubicBezTo>
                    <a:pt x="467" y="238"/>
                    <a:pt x="458" y="239"/>
                    <a:pt x="449" y="249"/>
                  </a:cubicBezTo>
                  <a:cubicBezTo>
                    <a:pt x="438" y="260"/>
                    <a:pt x="438" y="260"/>
                    <a:pt x="438" y="260"/>
                  </a:cubicBezTo>
                  <a:cubicBezTo>
                    <a:pt x="429" y="163"/>
                    <a:pt x="429" y="163"/>
                    <a:pt x="429" y="163"/>
                  </a:cubicBezTo>
                  <a:cubicBezTo>
                    <a:pt x="486" y="105"/>
                    <a:pt x="486" y="105"/>
                    <a:pt x="486" y="105"/>
                  </a:cubicBezTo>
                  <a:cubicBezTo>
                    <a:pt x="534" y="56"/>
                    <a:pt x="551" y="23"/>
                    <a:pt x="534" y="7"/>
                  </a:cubicBezTo>
                  <a:cubicBezTo>
                    <a:pt x="528" y="0"/>
                    <a:pt x="512" y="5"/>
                    <a:pt x="489" y="21"/>
                  </a:cubicBezTo>
                  <a:cubicBezTo>
                    <a:pt x="465" y="37"/>
                    <a:pt x="448" y="49"/>
                    <a:pt x="439" y="59"/>
                  </a:cubicBezTo>
                  <a:cubicBezTo>
                    <a:pt x="382" y="117"/>
                    <a:pt x="382" y="117"/>
                    <a:pt x="382" y="117"/>
                  </a:cubicBezTo>
                  <a:cubicBezTo>
                    <a:pt x="285" y="110"/>
                    <a:pt x="285" y="110"/>
                    <a:pt x="285" y="11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8" tIns="24109" rIns="48218" bIns="24109" numCol="1" anchor="t" anchorCtr="0" compatLnSpc="1">
              <a:prstTxWarp prst="textNoShape">
                <a:avLst/>
              </a:prstTxWarp>
            </a:bodyPr>
            <a:lstStyle/>
            <a:p>
              <a:pP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sp>
          <p:nvSpPr>
            <p:cNvPr id="12" name="Freeform 7"/>
            <p:cNvSpPr>
              <a:spLocks/>
            </p:cNvSpPr>
            <p:nvPr/>
          </p:nvSpPr>
          <p:spPr bwMode="auto">
            <a:xfrm>
              <a:off x="3722688" y="687388"/>
              <a:ext cx="258763" cy="252413"/>
            </a:xfrm>
            <a:custGeom>
              <a:avLst/>
              <a:gdLst>
                <a:gd name="T0" fmla="*/ 0 w 36"/>
                <a:gd name="T1" fmla="*/ 4 h 35"/>
                <a:gd name="T2" fmla="*/ 9 w 36"/>
                <a:gd name="T3" fmla="*/ 1 h 35"/>
                <a:gd name="T4" fmla="*/ 19 w 36"/>
                <a:gd name="T5" fmla="*/ 0 h 35"/>
                <a:gd name="T6" fmla="*/ 30 w 36"/>
                <a:gd name="T7" fmla="*/ 6 h 35"/>
                <a:gd name="T8" fmla="*/ 36 w 36"/>
                <a:gd name="T9" fmla="*/ 17 h 35"/>
                <a:gd name="T10" fmla="*/ 35 w 36"/>
                <a:gd name="T11" fmla="*/ 27 h 35"/>
                <a:gd name="T12" fmla="*/ 33 w 36"/>
                <a:gd name="T13" fmla="*/ 33 h 35"/>
                <a:gd name="T14" fmla="*/ 31 w 36"/>
                <a:gd name="T15" fmla="*/ 35 h 35"/>
                <a:gd name="T16" fmla="*/ 30 w 36"/>
                <a:gd name="T17" fmla="*/ 27 h 35"/>
                <a:gd name="T18" fmla="*/ 27 w 36"/>
                <a:gd name="T19" fmla="*/ 19 h 35"/>
                <a:gd name="T20" fmla="*/ 23 w 36"/>
                <a:gd name="T21" fmla="*/ 13 h 35"/>
                <a:gd name="T22" fmla="*/ 9 w 36"/>
                <a:gd name="T23" fmla="*/ 6 h 35"/>
                <a:gd name="T24" fmla="*/ 0 w 36"/>
                <a:gd name="T25" fmla="*/ 4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35">
                  <a:moveTo>
                    <a:pt x="0" y="4"/>
                  </a:moveTo>
                  <a:cubicBezTo>
                    <a:pt x="0" y="4"/>
                    <a:pt x="3" y="2"/>
                    <a:pt x="9" y="1"/>
                  </a:cubicBezTo>
                  <a:cubicBezTo>
                    <a:pt x="12" y="0"/>
                    <a:pt x="15" y="0"/>
                    <a:pt x="19" y="0"/>
                  </a:cubicBezTo>
                  <a:cubicBezTo>
                    <a:pt x="22" y="1"/>
                    <a:pt x="27" y="3"/>
                    <a:pt x="30" y="6"/>
                  </a:cubicBezTo>
                  <a:cubicBezTo>
                    <a:pt x="33" y="9"/>
                    <a:pt x="35" y="13"/>
                    <a:pt x="36" y="17"/>
                  </a:cubicBezTo>
                  <a:cubicBezTo>
                    <a:pt x="36" y="21"/>
                    <a:pt x="36" y="24"/>
                    <a:pt x="35" y="27"/>
                  </a:cubicBezTo>
                  <a:cubicBezTo>
                    <a:pt x="35" y="30"/>
                    <a:pt x="33" y="32"/>
                    <a:pt x="33" y="33"/>
                  </a:cubicBezTo>
                  <a:cubicBezTo>
                    <a:pt x="32" y="35"/>
                    <a:pt x="31" y="35"/>
                    <a:pt x="31" y="35"/>
                  </a:cubicBezTo>
                  <a:cubicBezTo>
                    <a:pt x="31" y="35"/>
                    <a:pt x="30" y="32"/>
                    <a:pt x="30" y="27"/>
                  </a:cubicBezTo>
                  <a:cubicBezTo>
                    <a:pt x="29" y="24"/>
                    <a:pt x="28" y="22"/>
                    <a:pt x="27" y="19"/>
                  </a:cubicBezTo>
                  <a:cubicBezTo>
                    <a:pt x="26" y="17"/>
                    <a:pt x="25" y="14"/>
                    <a:pt x="23" y="13"/>
                  </a:cubicBezTo>
                  <a:cubicBezTo>
                    <a:pt x="20" y="9"/>
                    <a:pt x="14" y="7"/>
                    <a:pt x="9" y="6"/>
                  </a:cubicBezTo>
                  <a:cubicBezTo>
                    <a:pt x="4" y="5"/>
                    <a:pt x="0" y="4"/>
                    <a:pt x="0" y="4"/>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8" tIns="24109" rIns="48218" bIns="24109" numCol="1" anchor="t" anchorCtr="0" compatLnSpc="1">
              <a:prstTxWarp prst="textNoShape">
                <a:avLst/>
              </a:prstTxWarp>
            </a:bodyPr>
            <a:lstStyle/>
            <a:p>
              <a:pP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sp>
          <p:nvSpPr>
            <p:cNvPr id="13" name="Freeform 8"/>
            <p:cNvSpPr>
              <a:spLocks noEditPoints="1"/>
            </p:cNvSpPr>
            <p:nvPr/>
          </p:nvSpPr>
          <p:spPr bwMode="auto">
            <a:xfrm>
              <a:off x="822325" y="465138"/>
              <a:ext cx="3324225" cy="3079750"/>
            </a:xfrm>
            <a:custGeom>
              <a:avLst/>
              <a:gdLst>
                <a:gd name="T0" fmla="*/ 0 w 462"/>
                <a:gd name="T1" fmla="*/ 410 h 428"/>
                <a:gd name="T2" fmla="*/ 41 w 462"/>
                <a:gd name="T3" fmla="*/ 428 h 428"/>
                <a:gd name="T4" fmla="*/ 30 w 462"/>
                <a:gd name="T5" fmla="*/ 424 h 428"/>
                <a:gd name="T6" fmla="*/ 0 w 462"/>
                <a:gd name="T7" fmla="*/ 410 h 428"/>
                <a:gd name="T8" fmla="*/ 454 w 462"/>
                <a:gd name="T9" fmla="*/ 0 h 428"/>
                <a:gd name="T10" fmla="*/ 417 w 462"/>
                <a:gd name="T11" fmla="*/ 17 h 428"/>
                <a:gd name="T12" fmla="*/ 367 w 462"/>
                <a:gd name="T13" fmla="*/ 55 h 428"/>
                <a:gd name="T14" fmla="*/ 310 w 462"/>
                <a:gd name="T15" fmla="*/ 113 h 428"/>
                <a:gd name="T16" fmla="*/ 213 w 462"/>
                <a:gd name="T17" fmla="*/ 106 h 428"/>
                <a:gd name="T18" fmla="*/ 310 w 462"/>
                <a:gd name="T19" fmla="*/ 113 h 428"/>
                <a:gd name="T20" fmla="*/ 367 w 462"/>
                <a:gd name="T21" fmla="*/ 55 h 428"/>
                <a:gd name="T22" fmla="*/ 417 w 462"/>
                <a:gd name="T23" fmla="*/ 17 h 428"/>
                <a:gd name="T24" fmla="*/ 454 w 462"/>
                <a:gd name="T25" fmla="*/ 0 h 428"/>
                <a:gd name="T26" fmla="*/ 462 w 462"/>
                <a:gd name="T27" fmla="*/ 3 h 428"/>
                <a:gd name="T28" fmla="*/ 462 w 462"/>
                <a:gd name="T29" fmla="*/ 3 h 428"/>
                <a:gd name="T30" fmla="*/ 462 w 462"/>
                <a:gd name="T31" fmla="*/ 3 h 428"/>
                <a:gd name="T32" fmla="*/ 454 w 462"/>
                <a:gd name="T33"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62" h="428">
                  <a:moveTo>
                    <a:pt x="0" y="410"/>
                  </a:moveTo>
                  <a:cubicBezTo>
                    <a:pt x="11" y="416"/>
                    <a:pt x="25" y="422"/>
                    <a:pt x="41" y="428"/>
                  </a:cubicBezTo>
                  <a:cubicBezTo>
                    <a:pt x="37" y="427"/>
                    <a:pt x="34" y="425"/>
                    <a:pt x="30" y="424"/>
                  </a:cubicBezTo>
                  <a:cubicBezTo>
                    <a:pt x="19" y="419"/>
                    <a:pt x="9" y="414"/>
                    <a:pt x="0" y="410"/>
                  </a:cubicBezTo>
                  <a:moveTo>
                    <a:pt x="454" y="0"/>
                  </a:moveTo>
                  <a:cubicBezTo>
                    <a:pt x="446" y="0"/>
                    <a:pt x="434" y="5"/>
                    <a:pt x="417" y="17"/>
                  </a:cubicBezTo>
                  <a:cubicBezTo>
                    <a:pt x="393" y="33"/>
                    <a:pt x="376" y="45"/>
                    <a:pt x="367" y="55"/>
                  </a:cubicBezTo>
                  <a:cubicBezTo>
                    <a:pt x="310" y="113"/>
                    <a:pt x="310" y="113"/>
                    <a:pt x="310" y="113"/>
                  </a:cubicBezTo>
                  <a:cubicBezTo>
                    <a:pt x="213" y="106"/>
                    <a:pt x="213" y="106"/>
                    <a:pt x="213" y="106"/>
                  </a:cubicBezTo>
                  <a:cubicBezTo>
                    <a:pt x="310" y="113"/>
                    <a:pt x="310" y="113"/>
                    <a:pt x="310" y="113"/>
                  </a:cubicBezTo>
                  <a:cubicBezTo>
                    <a:pt x="367" y="55"/>
                    <a:pt x="367" y="55"/>
                    <a:pt x="367" y="55"/>
                  </a:cubicBezTo>
                  <a:cubicBezTo>
                    <a:pt x="376" y="45"/>
                    <a:pt x="393" y="33"/>
                    <a:pt x="417" y="17"/>
                  </a:cubicBezTo>
                  <a:cubicBezTo>
                    <a:pt x="434" y="5"/>
                    <a:pt x="446" y="0"/>
                    <a:pt x="454" y="0"/>
                  </a:cubicBezTo>
                  <a:cubicBezTo>
                    <a:pt x="458" y="0"/>
                    <a:pt x="460" y="1"/>
                    <a:pt x="462" y="3"/>
                  </a:cubicBezTo>
                  <a:cubicBezTo>
                    <a:pt x="462" y="3"/>
                    <a:pt x="462" y="3"/>
                    <a:pt x="462" y="3"/>
                  </a:cubicBezTo>
                  <a:cubicBezTo>
                    <a:pt x="462" y="3"/>
                    <a:pt x="462" y="3"/>
                    <a:pt x="462" y="3"/>
                  </a:cubicBezTo>
                  <a:cubicBezTo>
                    <a:pt x="460" y="1"/>
                    <a:pt x="458" y="0"/>
                    <a:pt x="454"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8" tIns="24109" rIns="48218" bIns="24109" numCol="1" anchor="t" anchorCtr="0" compatLnSpc="1">
              <a:prstTxWarp prst="textNoShape">
                <a:avLst/>
              </a:prstTxWarp>
            </a:bodyPr>
            <a:lstStyle/>
            <a:p>
              <a:pP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sp>
          <p:nvSpPr>
            <p:cNvPr id="14" name="Freeform 9"/>
            <p:cNvSpPr>
              <a:spLocks/>
            </p:cNvSpPr>
            <p:nvPr/>
          </p:nvSpPr>
          <p:spPr bwMode="auto">
            <a:xfrm>
              <a:off x="1038225" y="3516313"/>
              <a:ext cx="79375" cy="28575"/>
            </a:xfrm>
            <a:custGeom>
              <a:avLst/>
              <a:gdLst>
                <a:gd name="T0" fmla="*/ 0 w 11"/>
                <a:gd name="T1" fmla="*/ 0 h 4"/>
                <a:gd name="T2" fmla="*/ 11 w 11"/>
                <a:gd name="T3" fmla="*/ 4 h 4"/>
                <a:gd name="T4" fmla="*/ 11 w 11"/>
                <a:gd name="T5" fmla="*/ 4 h 4"/>
                <a:gd name="T6" fmla="*/ 11 w 11"/>
                <a:gd name="T7" fmla="*/ 4 h 4"/>
                <a:gd name="T8" fmla="*/ 0 w 11"/>
                <a:gd name="T9" fmla="*/ 0 h 4"/>
              </a:gdLst>
              <a:ahLst/>
              <a:cxnLst>
                <a:cxn ang="0">
                  <a:pos x="T0" y="T1"/>
                </a:cxn>
                <a:cxn ang="0">
                  <a:pos x="T2" y="T3"/>
                </a:cxn>
                <a:cxn ang="0">
                  <a:pos x="T4" y="T5"/>
                </a:cxn>
                <a:cxn ang="0">
                  <a:pos x="T6" y="T7"/>
                </a:cxn>
                <a:cxn ang="0">
                  <a:pos x="T8" y="T9"/>
                </a:cxn>
              </a:cxnLst>
              <a:rect l="0" t="0" r="r" b="b"/>
              <a:pathLst>
                <a:path w="11" h="4">
                  <a:moveTo>
                    <a:pt x="0" y="0"/>
                  </a:moveTo>
                  <a:cubicBezTo>
                    <a:pt x="4" y="1"/>
                    <a:pt x="7" y="3"/>
                    <a:pt x="11" y="4"/>
                  </a:cubicBezTo>
                  <a:cubicBezTo>
                    <a:pt x="11" y="4"/>
                    <a:pt x="11" y="4"/>
                    <a:pt x="11" y="4"/>
                  </a:cubicBezTo>
                  <a:cubicBezTo>
                    <a:pt x="11" y="4"/>
                    <a:pt x="11" y="4"/>
                    <a:pt x="11" y="4"/>
                  </a:cubicBezTo>
                  <a:cubicBezTo>
                    <a:pt x="7" y="3"/>
                    <a:pt x="4" y="1"/>
                    <a:pt x="0"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8" tIns="24109" rIns="48218" bIns="24109" numCol="1" anchor="t" anchorCtr="0" compatLnSpc="1">
              <a:prstTxWarp prst="textNoShape">
                <a:avLst/>
              </a:prstTxWarp>
            </a:bodyPr>
            <a:lstStyle/>
            <a:p>
              <a:pP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sp>
          <p:nvSpPr>
            <p:cNvPr id="15" name="Freeform 10"/>
            <p:cNvSpPr>
              <a:spLocks/>
            </p:cNvSpPr>
            <p:nvPr/>
          </p:nvSpPr>
          <p:spPr bwMode="auto">
            <a:xfrm>
              <a:off x="311150" y="465138"/>
              <a:ext cx="3849688" cy="3079750"/>
            </a:xfrm>
            <a:custGeom>
              <a:avLst/>
              <a:gdLst>
                <a:gd name="T0" fmla="*/ 525 w 535"/>
                <a:gd name="T1" fmla="*/ 0 h 428"/>
                <a:gd name="T2" fmla="*/ 488 w 535"/>
                <a:gd name="T3" fmla="*/ 17 h 428"/>
                <a:gd name="T4" fmla="*/ 438 w 535"/>
                <a:gd name="T5" fmla="*/ 55 h 428"/>
                <a:gd name="T6" fmla="*/ 381 w 535"/>
                <a:gd name="T7" fmla="*/ 113 h 428"/>
                <a:gd name="T8" fmla="*/ 284 w 535"/>
                <a:gd name="T9" fmla="*/ 106 h 428"/>
                <a:gd name="T10" fmla="*/ 295 w 535"/>
                <a:gd name="T11" fmla="*/ 95 h 428"/>
                <a:gd name="T12" fmla="*/ 303 w 535"/>
                <a:gd name="T13" fmla="*/ 80 h 428"/>
                <a:gd name="T14" fmla="*/ 297 w 535"/>
                <a:gd name="T15" fmla="*/ 68 h 428"/>
                <a:gd name="T16" fmla="*/ 286 w 535"/>
                <a:gd name="T17" fmla="*/ 64 h 428"/>
                <a:gd name="T18" fmla="*/ 257 w 535"/>
                <a:gd name="T19" fmla="*/ 81 h 428"/>
                <a:gd name="T20" fmla="*/ 239 w 535"/>
                <a:gd name="T21" fmla="*/ 100 h 428"/>
                <a:gd name="T22" fmla="*/ 174 w 535"/>
                <a:gd name="T23" fmla="*/ 91 h 428"/>
                <a:gd name="T24" fmla="*/ 187 w 535"/>
                <a:gd name="T25" fmla="*/ 78 h 428"/>
                <a:gd name="T26" fmla="*/ 194 w 535"/>
                <a:gd name="T27" fmla="*/ 64 h 428"/>
                <a:gd name="T28" fmla="*/ 188 w 535"/>
                <a:gd name="T29" fmla="*/ 53 h 428"/>
                <a:gd name="T30" fmla="*/ 175 w 535"/>
                <a:gd name="T31" fmla="*/ 47 h 428"/>
                <a:gd name="T32" fmla="*/ 156 w 535"/>
                <a:gd name="T33" fmla="*/ 58 h 428"/>
                <a:gd name="T34" fmla="*/ 129 w 535"/>
                <a:gd name="T35" fmla="*/ 85 h 428"/>
                <a:gd name="T36" fmla="*/ 38 w 535"/>
                <a:gd name="T37" fmla="*/ 76 h 428"/>
                <a:gd name="T38" fmla="*/ 8 w 535"/>
                <a:gd name="T39" fmla="*/ 81 h 428"/>
                <a:gd name="T40" fmla="*/ 0 w 535"/>
                <a:gd name="T41" fmla="*/ 98 h 428"/>
                <a:gd name="T42" fmla="*/ 0 w 535"/>
                <a:gd name="T43" fmla="*/ 104 h 428"/>
                <a:gd name="T44" fmla="*/ 4 w 535"/>
                <a:gd name="T45" fmla="*/ 115 h 428"/>
                <a:gd name="T46" fmla="*/ 45 w 535"/>
                <a:gd name="T47" fmla="*/ 127 h 428"/>
                <a:gd name="T48" fmla="*/ 167 w 535"/>
                <a:gd name="T49" fmla="*/ 167 h 428"/>
                <a:gd name="T50" fmla="*/ 265 w 535"/>
                <a:gd name="T51" fmla="*/ 211 h 428"/>
                <a:gd name="T52" fmla="*/ 268 w 535"/>
                <a:gd name="T53" fmla="*/ 216 h 428"/>
                <a:gd name="T54" fmla="*/ 251 w 535"/>
                <a:gd name="T55" fmla="*/ 243 h 428"/>
                <a:gd name="T56" fmla="*/ 146 w 535"/>
                <a:gd name="T57" fmla="*/ 364 h 428"/>
                <a:gd name="T58" fmla="*/ 145 w 535"/>
                <a:gd name="T59" fmla="*/ 364 h 428"/>
                <a:gd name="T60" fmla="*/ 102 w 535"/>
                <a:gd name="T61" fmla="*/ 359 h 428"/>
                <a:gd name="T62" fmla="*/ 61 w 535"/>
                <a:gd name="T63" fmla="*/ 354 h 428"/>
                <a:gd name="T64" fmla="*/ 55 w 535"/>
                <a:gd name="T65" fmla="*/ 355 h 428"/>
                <a:gd name="T66" fmla="*/ 30 w 535"/>
                <a:gd name="T67" fmla="*/ 372 h 428"/>
                <a:gd name="T68" fmla="*/ 22 w 535"/>
                <a:gd name="T69" fmla="*/ 385 h 428"/>
                <a:gd name="T70" fmla="*/ 71 w 535"/>
                <a:gd name="T71" fmla="*/ 410 h 428"/>
                <a:gd name="T72" fmla="*/ 101 w 535"/>
                <a:gd name="T73" fmla="*/ 424 h 428"/>
                <a:gd name="T74" fmla="*/ 112 w 535"/>
                <a:gd name="T75" fmla="*/ 428 h 428"/>
                <a:gd name="T76" fmla="*/ 497 w 535"/>
                <a:gd name="T77" fmla="*/ 43 h 428"/>
                <a:gd name="T78" fmla="*/ 483 w 535"/>
                <a:gd name="T79" fmla="*/ 37 h 428"/>
                <a:gd name="T80" fmla="*/ 474 w 535"/>
                <a:gd name="T81" fmla="*/ 35 h 428"/>
                <a:gd name="T82" fmla="*/ 483 w 535"/>
                <a:gd name="T83" fmla="*/ 32 h 428"/>
                <a:gd name="T84" fmla="*/ 489 w 535"/>
                <a:gd name="T85" fmla="*/ 31 h 428"/>
                <a:gd name="T86" fmla="*/ 493 w 535"/>
                <a:gd name="T87" fmla="*/ 31 h 428"/>
                <a:gd name="T88" fmla="*/ 504 w 535"/>
                <a:gd name="T89" fmla="*/ 36 h 428"/>
                <a:gd name="T90" fmla="*/ 535 w 535"/>
                <a:gd name="T91" fmla="*/ 5 h 428"/>
                <a:gd name="T92" fmla="*/ 533 w 535"/>
                <a:gd name="T93" fmla="*/ 3 h 428"/>
                <a:gd name="T94" fmla="*/ 533 w 535"/>
                <a:gd name="T95" fmla="*/ 3 h 428"/>
                <a:gd name="T96" fmla="*/ 525 w 535"/>
                <a:gd name="T97" fmla="*/ 0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535" h="428">
                  <a:moveTo>
                    <a:pt x="525" y="0"/>
                  </a:moveTo>
                  <a:cubicBezTo>
                    <a:pt x="517" y="0"/>
                    <a:pt x="505" y="5"/>
                    <a:pt x="488" y="17"/>
                  </a:cubicBezTo>
                  <a:cubicBezTo>
                    <a:pt x="464" y="33"/>
                    <a:pt x="447" y="45"/>
                    <a:pt x="438" y="55"/>
                  </a:cubicBezTo>
                  <a:cubicBezTo>
                    <a:pt x="381" y="113"/>
                    <a:pt x="381" y="113"/>
                    <a:pt x="381" y="113"/>
                  </a:cubicBezTo>
                  <a:cubicBezTo>
                    <a:pt x="284" y="106"/>
                    <a:pt x="284" y="106"/>
                    <a:pt x="284" y="106"/>
                  </a:cubicBezTo>
                  <a:cubicBezTo>
                    <a:pt x="295" y="95"/>
                    <a:pt x="295" y="95"/>
                    <a:pt x="295" y="95"/>
                  </a:cubicBezTo>
                  <a:cubicBezTo>
                    <a:pt x="300" y="90"/>
                    <a:pt x="303" y="85"/>
                    <a:pt x="303" y="80"/>
                  </a:cubicBezTo>
                  <a:cubicBezTo>
                    <a:pt x="303" y="76"/>
                    <a:pt x="301" y="72"/>
                    <a:pt x="297" y="68"/>
                  </a:cubicBezTo>
                  <a:cubicBezTo>
                    <a:pt x="294" y="65"/>
                    <a:pt x="290" y="64"/>
                    <a:pt x="286" y="64"/>
                  </a:cubicBezTo>
                  <a:cubicBezTo>
                    <a:pt x="278" y="64"/>
                    <a:pt x="269" y="70"/>
                    <a:pt x="257" y="81"/>
                  </a:cubicBezTo>
                  <a:cubicBezTo>
                    <a:pt x="239" y="100"/>
                    <a:pt x="239" y="100"/>
                    <a:pt x="239" y="100"/>
                  </a:cubicBezTo>
                  <a:cubicBezTo>
                    <a:pt x="174" y="91"/>
                    <a:pt x="174" y="91"/>
                    <a:pt x="174" y="91"/>
                  </a:cubicBezTo>
                  <a:cubicBezTo>
                    <a:pt x="187" y="78"/>
                    <a:pt x="187" y="78"/>
                    <a:pt x="187" y="78"/>
                  </a:cubicBezTo>
                  <a:cubicBezTo>
                    <a:pt x="192" y="73"/>
                    <a:pt x="194" y="69"/>
                    <a:pt x="194" y="64"/>
                  </a:cubicBezTo>
                  <a:cubicBezTo>
                    <a:pt x="194" y="60"/>
                    <a:pt x="192" y="56"/>
                    <a:pt x="188" y="53"/>
                  </a:cubicBezTo>
                  <a:cubicBezTo>
                    <a:pt x="184" y="49"/>
                    <a:pt x="180" y="47"/>
                    <a:pt x="175" y="47"/>
                  </a:cubicBezTo>
                  <a:cubicBezTo>
                    <a:pt x="169" y="47"/>
                    <a:pt x="163" y="50"/>
                    <a:pt x="156" y="58"/>
                  </a:cubicBezTo>
                  <a:cubicBezTo>
                    <a:pt x="129" y="85"/>
                    <a:pt x="129" y="85"/>
                    <a:pt x="129" y="85"/>
                  </a:cubicBezTo>
                  <a:cubicBezTo>
                    <a:pt x="89" y="79"/>
                    <a:pt x="58" y="76"/>
                    <a:pt x="38" y="76"/>
                  </a:cubicBezTo>
                  <a:cubicBezTo>
                    <a:pt x="22" y="76"/>
                    <a:pt x="12" y="78"/>
                    <a:pt x="8" y="81"/>
                  </a:cubicBezTo>
                  <a:cubicBezTo>
                    <a:pt x="4" y="85"/>
                    <a:pt x="2" y="91"/>
                    <a:pt x="0" y="98"/>
                  </a:cubicBezTo>
                  <a:cubicBezTo>
                    <a:pt x="0" y="100"/>
                    <a:pt x="0" y="102"/>
                    <a:pt x="0" y="104"/>
                  </a:cubicBezTo>
                  <a:cubicBezTo>
                    <a:pt x="0" y="109"/>
                    <a:pt x="1" y="112"/>
                    <a:pt x="4" y="115"/>
                  </a:cubicBezTo>
                  <a:cubicBezTo>
                    <a:pt x="7" y="118"/>
                    <a:pt x="21" y="122"/>
                    <a:pt x="45" y="127"/>
                  </a:cubicBezTo>
                  <a:cubicBezTo>
                    <a:pt x="69" y="132"/>
                    <a:pt x="110" y="145"/>
                    <a:pt x="167" y="167"/>
                  </a:cubicBezTo>
                  <a:cubicBezTo>
                    <a:pt x="224" y="188"/>
                    <a:pt x="257" y="203"/>
                    <a:pt x="265" y="211"/>
                  </a:cubicBezTo>
                  <a:cubicBezTo>
                    <a:pt x="267" y="212"/>
                    <a:pt x="268" y="214"/>
                    <a:pt x="268" y="216"/>
                  </a:cubicBezTo>
                  <a:cubicBezTo>
                    <a:pt x="268" y="222"/>
                    <a:pt x="262" y="231"/>
                    <a:pt x="251" y="243"/>
                  </a:cubicBezTo>
                  <a:cubicBezTo>
                    <a:pt x="199" y="296"/>
                    <a:pt x="164" y="337"/>
                    <a:pt x="146" y="364"/>
                  </a:cubicBezTo>
                  <a:cubicBezTo>
                    <a:pt x="146" y="364"/>
                    <a:pt x="145" y="364"/>
                    <a:pt x="145" y="364"/>
                  </a:cubicBezTo>
                  <a:cubicBezTo>
                    <a:pt x="139" y="364"/>
                    <a:pt x="124" y="362"/>
                    <a:pt x="102" y="359"/>
                  </a:cubicBezTo>
                  <a:cubicBezTo>
                    <a:pt x="83" y="356"/>
                    <a:pt x="69" y="354"/>
                    <a:pt x="61" y="354"/>
                  </a:cubicBezTo>
                  <a:cubicBezTo>
                    <a:pt x="58" y="354"/>
                    <a:pt x="56" y="355"/>
                    <a:pt x="55" y="355"/>
                  </a:cubicBezTo>
                  <a:cubicBezTo>
                    <a:pt x="48" y="356"/>
                    <a:pt x="40" y="362"/>
                    <a:pt x="30" y="372"/>
                  </a:cubicBezTo>
                  <a:cubicBezTo>
                    <a:pt x="25" y="377"/>
                    <a:pt x="22" y="381"/>
                    <a:pt x="22" y="385"/>
                  </a:cubicBezTo>
                  <a:cubicBezTo>
                    <a:pt x="26" y="389"/>
                    <a:pt x="43" y="398"/>
                    <a:pt x="71" y="410"/>
                  </a:cubicBezTo>
                  <a:cubicBezTo>
                    <a:pt x="80" y="414"/>
                    <a:pt x="90" y="419"/>
                    <a:pt x="101" y="424"/>
                  </a:cubicBezTo>
                  <a:cubicBezTo>
                    <a:pt x="105" y="425"/>
                    <a:pt x="108" y="427"/>
                    <a:pt x="112" y="428"/>
                  </a:cubicBezTo>
                  <a:cubicBezTo>
                    <a:pt x="497" y="43"/>
                    <a:pt x="497" y="43"/>
                    <a:pt x="497" y="43"/>
                  </a:cubicBezTo>
                  <a:cubicBezTo>
                    <a:pt x="493" y="40"/>
                    <a:pt x="488" y="38"/>
                    <a:pt x="483" y="37"/>
                  </a:cubicBezTo>
                  <a:cubicBezTo>
                    <a:pt x="478" y="36"/>
                    <a:pt x="474" y="35"/>
                    <a:pt x="474" y="35"/>
                  </a:cubicBezTo>
                  <a:cubicBezTo>
                    <a:pt x="474" y="35"/>
                    <a:pt x="477" y="33"/>
                    <a:pt x="483" y="32"/>
                  </a:cubicBezTo>
                  <a:cubicBezTo>
                    <a:pt x="485" y="32"/>
                    <a:pt x="487" y="31"/>
                    <a:pt x="489" y="31"/>
                  </a:cubicBezTo>
                  <a:cubicBezTo>
                    <a:pt x="490" y="31"/>
                    <a:pt x="492" y="31"/>
                    <a:pt x="493" y="31"/>
                  </a:cubicBezTo>
                  <a:cubicBezTo>
                    <a:pt x="496" y="32"/>
                    <a:pt x="500" y="34"/>
                    <a:pt x="504" y="36"/>
                  </a:cubicBezTo>
                  <a:cubicBezTo>
                    <a:pt x="535" y="5"/>
                    <a:pt x="535" y="5"/>
                    <a:pt x="535" y="5"/>
                  </a:cubicBezTo>
                  <a:cubicBezTo>
                    <a:pt x="534" y="4"/>
                    <a:pt x="534" y="3"/>
                    <a:pt x="533" y="3"/>
                  </a:cubicBezTo>
                  <a:cubicBezTo>
                    <a:pt x="533" y="3"/>
                    <a:pt x="533" y="3"/>
                    <a:pt x="533" y="3"/>
                  </a:cubicBezTo>
                  <a:cubicBezTo>
                    <a:pt x="531" y="1"/>
                    <a:pt x="529" y="0"/>
                    <a:pt x="525" y="0"/>
                  </a:cubicBez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8" tIns="24109" rIns="48218" bIns="24109" numCol="1" anchor="t" anchorCtr="0" compatLnSpc="1">
              <a:prstTxWarp prst="textNoShape">
                <a:avLst/>
              </a:prstTxWarp>
            </a:bodyPr>
            <a:lstStyle/>
            <a:p>
              <a:pP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1"/>
            <p:cNvSpPr>
              <a:spLocks/>
            </p:cNvSpPr>
            <p:nvPr/>
          </p:nvSpPr>
          <p:spPr bwMode="auto">
            <a:xfrm>
              <a:off x="3722688" y="687388"/>
              <a:ext cx="215900" cy="85725"/>
            </a:xfrm>
            <a:custGeom>
              <a:avLst/>
              <a:gdLst>
                <a:gd name="T0" fmla="*/ 15 w 30"/>
                <a:gd name="T1" fmla="*/ 0 h 12"/>
                <a:gd name="T2" fmla="*/ 9 w 30"/>
                <a:gd name="T3" fmla="*/ 1 h 12"/>
                <a:gd name="T4" fmla="*/ 0 w 30"/>
                <a:gd name="T5" fmla="*/ 4 h 12"/>
                <a:gd name="T6" fmla="*/ 9 w 30"/>
                <a:gd name="T7" fmla="*/ 6 h 12"/>
                <a:gd name="T8" fmla="*/ 23 w 30"/>
                <a:gd name="T9" fmla="*/ 12 h 12"/>
                <a:gd name="T10" fmla="*/ 30 w 30"/>
                <a:gd name="T11" fmla="*/ 5 h 12"/>
                <a:gd name="T12" fmla="*/ 19 w 30"/>
                <a:gd name="T13" fmla="*/ 0 h 12"/>
                <a:gd name="T14" fmla="*/ 15 w 30"/>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0" h="12">
                  <a:moveTo>
                    <a:pt x="15" y="0"/>
                  </a:moveTo>
                  <a:cubicBezTo>
                    <a:pt x="13" y="0"/>
                    <a:pt x="11" y="1"/>
                    <a:pt x="9" y="1"/>
                  </a:cubicBezTo>
                  <a:cubicBezTo>
                    <a:pt x="3" y="2"/>
                    <a:pt x="0" y="4"/>
                    <a:pt x="0" y="4"/>
                  </a:cubicBezTo>
                  <a:cubicBezTo>
                    <a:pt x="0" y="4"/>
                    <a:pt x="4" y="5"/>
                    <a:pt x="9" y="6"/>
                  </a:cubicBezTo>
                  <a:cubicBezTo>
                    <a:pt x="14" y="7"/>
                    <a:pt x="19" y="9"/>
                    <a:pt x="23" y="12"/>
                  </a:cubicBezTo>
                  <a:cubicBezTo>
                    <a:pt x="30" y="5"/>
                    <a:pt x="30" y="5"/>
                    <a:pt x="30" y="5"/>
                  </a:cubicBezTo>
                  <a:cubicBezTo>
                    <a:pt x="26" y="3"/>
                    <a:pt x="22" y="1"/>
                    <a:pt x="19" y="0"/>
                  </a:cubicBezTo>
                  <a:cubicBezTo>
                    <a:pt x="18" y="0"/>
                    <a:pt x="16" y="0"/>
                    <a:pt x="15"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48218" tIns="24109" rIns="48218" bIns="24109" numCol="1" anchor="t" anchorCtr="0" compatLnSpc="1">
              <a:prstTxWarp prst="textNoShape">
                <a:avLst/>
              </a:prstTxWarp>
            </a:bodyPr>
            <a:lstStyle/>
            <a:p>
              <a:pPr>
                <a:lnSpc>
                  <a:spcPct val="120000"/>
                </a:lnSpc>
              </a:pPr>
              <a:endParaRPr lang="en-US" sz="7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24" name="TextBox 23"/>
          <p:cNvSpPr txBox="1"/>
          <p:nvPr/>
        </p:nvSpPr>
        <p:spPr>
          <a:xfrm>
            <a:off x="6305261" y="3495893"/>
            <a:ext cx="298159" cy="387798"/>
          </a:xfrm>
          <a:prstGeom prst="rect">
            <a:avLst/>
          </a:prstGeom>
          <a:noFill/>
        </p:spPr>
        <p:txBody>
          <a:bodyPr wrap="none" lIns="0" tIns="0" rIns="0" bIns="0" rtlCol="0">
            <a:spAutoFit/>
          </a:bodyPr>
          <a:lstStyle/>
          <a:p>
            <a:pPr>
              <a:lnSpc>
                <a:spcPct val="120000"/>
              </a:lnSpc>
            </a:pPr>
            <a:r>
              <a:rPr lang="en-US" sz="2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25" name="Rectangle 24"/>
          <p:cNvSpPr/>
          <p:nvPr/>
        </p:nvSpPr>
        <p:spPr>
          <a:xfrm>
            <a:off x="6720207" y="3648094"/>
            <a:ext cx="1328166" cy="332399"/>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Box 25"/>
          <p:cNvSpPr txBox="1"/>
          <p:nvPr/>
        </p:nvSpPr>
        <p:spPr>
          <a:xfrm>
            <a:off x="6716683" y="3435107"/>
            <a:ext cx="897682" cy="184666"/>
          </a:xfrm>
          <a:prstGeom prst="rect">
            <a:avLst/>
          </a:prstGeom>
          <a:noFill/>
        </p:spPr>
        <p:txBody>
          <a:bodyPr wrap="non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 name="TextBox 26"/>
          <p:cNvSpPr txBox="1"/>
          <p:nvPr/>
        </p:nvSpPr>
        <p:spPr>
          <a:xfrm>
            <a:off x="6305261" y="2630020"/>
            <a:ext cx="298159" cy="387798"/>
          </a:xfrm>
          <a:prstGeom prst="rect">
            <a:avLst/>
          </a:prstGeom>
          <a:noFill/>
        </p:spPr>
        <p:txBody>
          <a:bodyPr wrap="none" lIns="0" tIns="0" rIns="0" bIns="0" rtlCol="0">
            <a:spAutoFit/>
          </a:bodyPr>
          <a:lstStyle/>
          <a:p>
            <a:pPr>
              <a:lnSpc>
                <a:spcPct val="120000"/>
              </a:lnSpc>
            </a:pPr>
            <a:r>
              <a:rPr lang="en-US" sz="2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28" name="Rectangle 27"/>
          <p:cNvSpPr/>
          <p:nvPr/>
        </p:nvSpPr>
        <p:spPr>
          <a:xfrm>
            <a:off x="6720207" y="2782221"/>
            <a:ext cx="1328166" cy="332399"/>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TextBox 28"/>
          <p:cNvSpPr txBox="1"/>
          <p:nvPr/>
        </p:nvSpPr>
        <p:spPr>
          <a:xfrm>
            <a:off x="6716683" y="2569233"/>
            <a:ext cx="897682" cy="184666"/>
          </a:xfrm>
          <a:prstGeom prst="rect">
            <a:avLst/>
          </a:prstGeom>
          <a:noFill/>
        </p:spPr>
        <p:txBody>
          <a:bodyPr wrap="non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29"/>
          <p:cNvSpPr txBox="1"/>
          <p:nvPr/>
        </p:nvSpPr>
        <p:spPr>
          <a:xfrm>
            <a:off x="6305261" y="1705153"/>
            <a:ext cx="298159" cy="387798"/>
          </a:xfrm>
          <a:prstGeom prst="rect">
            <a:avLst/>
          </a:prstGeom>
          <a:noFill/>
        </p:spPr>
        <p:txBody>
          <a:bodyPr wrap="none" lIns="0" tIns="0" rIns="0" bIns="0" rtlCol="0">
            <a:spAutoFit/>
          </a:bodyPr>
          <a:lstStyle/>
          <a:p>
            <a:pPr>
              <a:lnSpc>
                <a:spcPct val="120000"/>
              </a:lnSpc>
            </a:pPr>
            <a:r>
              <a:rPr lang="en-US" sz="21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01</a:t>
            </a:r>
          </a:p>
        </p:txBody>
      </p:sp>
      <p:sp>
        <p:nvSpPr>
          <p:cNvPr id="31" name="Rectangle 30"/>
          <p:cNvSpPr/>
          <p:nvPr/>
        </p:nvSpPr>
        <p:spPr>
          <a:xfrm>
            <a:off x="6720207" y="1857354"/>
            <a:ext cx="1328166" cy="332399"/>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31"/>
          <p:cNvSpPr txBox="1"/>
          <p:nvPr/>
        </p:nvSpPr>
        <p:spPr>
          <a:xfrm>
            <a:off x="6716683" y="1644366"/>
            <a:ext cx="897682" cy="184666"/>
          </a:xfrm>
          <a:prstGeom prst="rect">
            <a:avLst/>
          </a:prstGeom>
          <a:noFill/>
        </p:spPr>
        <p:txBody>
          <a:bodyPr wrap="non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Rectangle 36"/>
          <p:cNvSpPr/>
          <p:nvPr/>
        </p:nvSpPr>
        <p:spPr>
          <a:xfrm>
            <a:off x="1420855" y="2310225"/>
            <a:ext cx="1015387" cy="443198"/>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Sun 37"/>
          <p:cNvSpPr/>
          <p:nvPr/>
        </p:nvSpPr>
        <p:spPr>
          <a:xfrm>
            <a:off x="1690328" y="1791514"/>
            <a:ext cx="476444" cy="476534"/>
          </a:xfrm>
          <a:prstGeom prst="sun">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9" name="Rectangle 38"/>
          <p:cNvSpPr/>
          <p:nvPr/>
        </p:nvSpPr>
        <p:spPr>
          <a:xfrm>
            <a:off x="1420855" y="3511494"/>
            <a:ext cx="1015387" cy="443198"/>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Sun 39"/>
          <p:cNvSpPr/>
          <p:nvPr/>
        </p:nvSpPr>
        <p:spPr>
          <a:xfrm>
            <a:off x="1690328" y="2992783"/>
            <a:ext cx="476444" cy="476534"/>
          </a:xfrm>
          <a:prstGeom prst="sun">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pPr>
            <a:endParaRPr lang="en-US">
              <a:latin typeface="Arial" panose="020B0604020202020204" pitchFamily="34" charset="0"/>
              <a:ea typeface="微软雅黑" panose="020B0503020204020204" pitchFamily="34" charset="-122"/>
              <a:sym typeface="Arial" panose="020B0604020202020204" pitchFamily="34" charset="0"/>
            </a:endParaRPr>
          </a:p>
        </p:txBody>
      </p:sp>
      <p:sp>
        <p:nvSpPr>
          <p:cNvPr id="33"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4"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362967791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1000"/>
                                        <p:tgtEl>
                                          <p:spTgt spid="9"/>
                                        </p:tgtEl>
                                      </p:cBhvr>
                                    </p:animEffect>
                                    <p:anim calcmode="lin" valueType="num">
                                      <p:cBhvr>
                                        <p:cTn id="8" dur="1000" fill="hold"/>
                                        <p:tgtEl>
                                          <p:spTgt spid="9"/>
                                        </p:tgtEl>
                                        <p:attrNameLst>
                                          <p:attrName>ppt_x</p:attrName>
                                        </p:attrNameLst>
                                      </p:cBhvr>
                                      <p:tavLst>
                                        <p:tav tm="0">
                                          <p:val>
                                            <p:strVal val="#ppt_x"/>
                                          </p:val>
                                        </p:tav>
                                        <p:tav tm="100000">
                                          <p:val>
                                            <p:strVal val="#ppt_x"/>
                                          </p:val>
                                        </p:tav>
                                      </p:tavLst>
                                    </p:anim>
                                    <p:anim calcmode="lin" valueType="num">
                                      <p:cBhvr>
                                        <p:cTn id="9" dur="1000" fill="hold"/>
                                        <p:tgtEl>
                                          <p:spTgt spid="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1000"/>
                                        <p:tgtEl>
                                          <p:spTgt spid="6"/>
                                        </p:tgtEl>
                                      </p:cBhvr>
                                    </p:animEffect>
                                    <p:anim calcmode="lin" valueType="num">
                                      <p:cBhvr>
                                        <p:cTn id="14" dur="1000" fill="hold"/>
                                        <p:tgtEl>
                                          <p:spTgt spid="6"/>
                                        </p:tgtEl>
                                        <p:attrNameLst>
                                          <p:attrName>ppt_x</p:attrName>
                                        </p:attrNameLst>
                                      </p:cBhvr>
                                      <p:tavLst>
                                        <p:tav tm="0">
                                          <p:val>
                                            <p:strVal val="#ppt_x"/>
                                          </p:val>
                                        </p:tav>
                                        <p:tav tm="100000">
                                          <p:val>
                                            <p:strVal val="#ppt_x"/>
                                          </p:val>
                                        </p:tav>
                                      </p:tavLst>
                                    </p:anim>
                                    <p:anim calcmode="lin" valueType="num">
                                      <p:cBhvr>
                                        <p:cTn id="15" dur="1000" fill="hold"/>
                                        <p:tgtEl>
                                          <p:spTgt spid="6"/>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10" presetClass="entr" presetSubtype="0" fill="hold" grpId="0"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fade">
                                      <p:cBhvr>
                                        <p:cTn id="19" dur="500"/>
                                        <p:tgtEl>
                                          <p:spTgt spid="30"/>
                                        </p:tgtEl>
                                      </p:cBhvr>
                                    </p:animEffect>
                                  </p:childTnLst>
                                </p:cTn>
                              </p:par>
                            </p:childTnLst>
                          </p:cTn>
                        </p:par>
                        <p:par>
                          <p:cTn id="20" fill="hold">
                            <p:stCondLst>
                              <p:cond delay="2500"/>
                            </p:stCondLst>
                            <p:childTnLst>
                              <p:par>
                                <p:cTn id="21" presetID="10" presetClass="entr" presetSubtype="0" fill="hold" grpId="0" nodeType="afterEffect">
                                  <p:stCondLst>
                                    <p:cond delay="0"/>
                                  </p:stCondLst>
                                  <p:childTnLst>
                                    <p:set>
                                      <p:cBhvr>
                                        <p:cTn id="22" dur="1" fill="hold">
                                          <p:stCondLst>
                                            <p:cond delay="0"/>
                                          </p:stCondLst>
                                        </p:cTn>
                                        <p:tgtEl>
                                          <p:spTgt spid="32"/>
                                        </p:tgtEl>
                                        <p:attrNameLst>
                                          <p:attrName>style.visibility</p:attrName>
                                        </p:attrNameLst>
                                      </p:cBhvr>
                                      <p:to>
                                        <p:strVal val="visible"/>
                                      </p:to>
                                    </p:set>
                                    <p:animEffect transition="in" filter="fade">
                                      <p:cBhvr>
                                        <p:cTn id="23" dur="500"/>
                                        <p:tgtEl>
                                          <p:spTgt spid="32"/>
                                        </p:tgtEl>
                                      </p:cBhvr>
                                    </p:animEffect>
                                  </p:childTnLst>
                                </p:cTn>
                              </p:par>
                            </p:childTnLst>
                          </p:cTn>
                        </p:par>
                        <p:par>
                          <p:cTn id="24" fill="hold">
                            <p:stCondLst>
                              <p:cond delay="3000"/>
                            </p:stCondLst>
                            <p:childTnLst>
                              <p:par>
                                <p:cTn id="25" presetID="10" presetClass="entr" presetSubtype="0" fill="hold" grpId="0" nodeType="after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fade">
                                      <p:cBhvr>
                                        <p:cTn id="27" dur="500"/>
                                        <p:tgtEl>
                                          <p:spTgt spid="31"/>
                                        </p:tgtEl>
                                      </p:cBhvr>
                                    </p:animEffect>
                                  </p:childTnLst>
                                </p:cTn>
                              </p:par>
                            </p:childTnLst>
                          </p:cTn>
                        </p:par>
                        <p:par>
                          <p:cTn id="28" fill="hold">
                            <p:stCondLst>
                              <p:cond delay="3500"/>
                            </p:stCondLst>
                            <p:childTnLst>
                              <p:par>
                                <p:cTn id="29" presetID="10" presetClass="entr" presetSubtype="0" fill="hold" grpId="0" nodeType="afterEffect">
                                  <p:stCondLst>
                                    <p:cond delay="0"/>
                                  </p:stCondLst>
                                  <p:childTnLst>
                                    <p:set>
                                      <p:cBhvr>
                                        <p:cTn id="30" dur="1" fill="hold">
                                          <p:stCondLst>
                                            <p:cond delay="0"/>
                                          </p:stCondLst>
                                        </p:cTn>
                                        <p:tgtEl>
                                          <p:spTgt spid="27"/>
                                        </p:tgtEl>
                                        <p:attrNameLst>
                                          <p:attrName>style.visibility</p:attrName>
                                        </p:attrNameLst>
                                      </p:cBhvr>
                                      <p:to>
                                        <p:strVal val="visible"/>
                                      </p:to>
                                    </p:set>
                                    <p:animEffect transition="in" filter="fade">
                                      <p:cBhvr>
                                        <p:cTn id="31" dur="500"/>
                                        <p:tgtEl>
                                          <p:spTgt spid="27"/>
                                        </p:tgtEl>
                                      </p:cBhvr>
                                    </p:animEffect>
                                  </p:childTnLst>
                                </p:cTn>
                              </p:par>
                            </p:childTnLst>
                          </p:cTn>
                        </p:par>
                        <p:par>
                          <p:cTn id="32" fill="hold">
                            <p:stCondLst>
                              <p:cond delay="4000"/>
                            </p:stCondLst>
                            <p:childTnLst>
                              <p:par>
                                <p:cTn id="33" presetID="10" presetClass="entr" presetSubtype="0" fill="hold" grpId="0" nodeType="afterEffect">
                                  <p:stCondLst>
                                    <p:cond delay="0"/>
                                  </p:stCondLst>
                                  <p:childTnLst>
                                    <p:set>
                                      <p:cBhvr>
                                        <p:cTn id="34" dur="1" fill="hold">
                                          <p:stCondLst>
                                            <p:cond delay="0"/>
                                          </p:stCondLst>
                                        </p:cTn>
                                        <p:tgtEl>
                                          <p:spTgt spid="29"/>
                                        </p:tgtEl>
                                        <p:attrNameLst>
                                          <p:attrName>style.visibility</p:attrName>
                                        </p:attrNameLst>
                                      </p:cBhvr>
                                      <p:to>
                                        <p:strVal val="visible"/>
                                      </p:to>
                                    </p:set>
                                    <p:animEffect transition="in" filter="fade">
                                      <p:cBhvr>
                                        <p:cTn id="35" dur="500"/>
                                        <p:tgtEl>
                                          <p:spTgt spid="29"/>
                                        </p:tgtEl>
                                      </p:cBhvr>
                                    </p:animEffect>
                                  </p:childTnLst>
                                </p:cTn>
                              </p:par>
                            </p:childTnLst>
                          </p:cTn>
                        </p:par>
                        <p:par>
                          <p:cTn id="36" fill="hold">
                            <p:stCondLst>
                              <p:cond delay="4500"/>
                            </p:stCondLst>
                            <p:childTnLst>
                              <p:par>
                                <p:cTn id="37" presetID="10" presetClass="entr" presetSubtype="0" fill="hold" grpId="0" nodeType="after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500"/>
                                        <p:tgtEl>
                                          <p:spTgt spid="28"/>
                                        </p:tgtEl>
                                      </p:cBhvr>
                                    </p:animEffect>
                                  </p:childTnLst>
                                </p:cTn>
                              </p:par>
                            </p:childTnLst>
                          </p:cTn>
                        </p:par>
                        <p:par>
                          <p:cTn id="40" fill="hold">
                            <p:stCondLst>
                              <p:cond delay="5000"/>
                            </p:stCondLst>
                            <p:childTnLst>
                              <p:par>
                                <p:cTn id="41" presetID="10" presetClass="entr" presetSubtype="0"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childTnLst>
                          </p:cTn>
                        </p:par>
                        <p:par>
                          <p:cTn id="44" fill="hold">
                            <p:stCondLst>
                              <p:cond delay="5500"/>
                            </p:stCondLst>
                            <p:childTnLst>
                              <p:par>
                                <p:cTn id="45" presetID="10" presetClass="entr" presetSubtype="0"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500"/>
                                        <p:tgtEl>
                                          <p:spTgt spid="26"/>
                                        </p:tgtEl>
                                      </p:cBhvr>
                                    </p:animEffect>
                                  </p:childTnLst>
                                </p:cTn>
                              </p:par>
                            </p:childTnLst>
                          </p:cTn>
                        </p:par>
                        <p:par>
                          <p:cTn id="48" fill="hold">
                            <p:stCondLst>
                              <p:cond delay="6000"/>
                            </p:stCondLst>
                            <p:childTnLst>
                              <p:par>
                                <p:cTn id="49" presetID="10" presetClass="entr" presetSubtype="0" fill="hold" grpId="0" nodeType="afterEffect">
                                  <p:stCondLst>
                                    <p:cond delay="0"/>
                                  </p:stCondLst>
                                  <p:childTnLst>
                                    <p:set>
                                      <p:cBhvr>
                                        <p:cTn id="50" dur="1" fill="hold">
                                          <p:stCondLst>
                                            <p:cond delay="0"/>
                                          </p:stCondLst>
                                        </p:cTn>
                                        <p:tgtEl>
                                          <p:spTgt spid="25"/>
                                        </p:tgtEl>
                                        <p:attrNameLst>
                                          <p:attrName>style.visibility</p:attrName>
                                        </p:attrNameLst>
                                      </p:cBhvr>
                                      <p:to>
                                        <p:strVal val="visible"/>
                                      </p:to>
                                    </p:set>
                                    <p:animEffect transition="in" filter="fade">
                                      <p:cBhvr>
                                        <p:cTn id="51" dur="500"/>
                                        <p:tgtEl>
                                          <p:spTgt spid="25"/>
                                        </p:tgtEl>
                                      </p:cBhvr>
                                    </p:animEffect>
                                  </p:childTnLst>
                                </p:cTn>
                              </p:par>
                            </p:childTnLst>
                          </p:cTn>
                        </p:par>
                        <p:par>
                          <p:cTn id="52" fill="hold">
                            <p:stCondLst>
                              <p:cond delay="6500"/>
                            </p:stCondLst>
                            <p:childTnLst>
                              <p:par>
                                <p:cTn id="53" presetID="10" presetClass="entr" presetSubtype="0" fill="hold" grpId="0" nodeType="afterEffect">
                                  <p:stCondLst>
                                    <p:cond delay="0"/>
                                  </p:stCondLst>
                                  <p:childTnLst>
                                    <p:set>
                                      <p:cBhvr>
                                        <p:cTn id="54" dur="1" fill="hold">
                                          <p:stCondLst>
                                            <p:cond delay="0"/>
                                          </p:stCondLst>
                                        </p:cTn>
                                        <p:tgtEl>
                                          <p:spTgt spid="38"/>
                                        </p:tgtEl>
                                        <p:attrNameLst>
                                          <p:attrName>style.visibility</p:attrName>
                                        </p:attrNameLst>
                                      </p:cBhvr>
                                      <p:to>
                                        <p:strVal val="visible"/>
                                      </p:to>
                                    </p:set>
                                    <p:animEffect transition="in" filter="fade">
                                      <p:cBhvr>
                                        <p:cTn id="55" dur="500"/>
                                        <p:tgtEl>
                                          <p:spTgt spid="38"/>
                                        </p:tgtEl>
                                      </p:cBhvr>
                                    </p:animEffect>
                                  </p:childTnLst>
                                </p:cTn>
                              </p:par>
                            </p:childTnLst>
                          </p:cTn>
                        </p:par>
                        <p:par>
                          <p:cTn id="56" fill="hold">
                            <p:stCondLst>
                              <p:cond delay="7000"/>
                            </p:stCondLst>
                            <p:childTnLst>
                              <p:par>
                                <p:cTn id="57" presetID="10" presetClass="entr" presetSubtype="0" fill="hold" grpId="0" nodeType="afterEffect">
                                  <p:stCondLst>
                                    <p:cond delay="0"/>
                                  </p:stCondLst>
                                  <p:childTnLst>
                                    <p:set>
                                      <p:cBhvr>
                                        <p:cTn id="58" dur="1" fill="hold">
                                          <p:stCondLst>
                                            <p:cond delay="0"/>
                                          </p:stCondLst>
                                        </p:cTn>
                                        <p:tgtEl>
                                          <p:spTgt spid="37"/>
                                        </p:tgtEl>
                                        <p:attrNameLst>
                                          <p:attrName>style.visibility</p:attrName>
                                        </p:attrNameLst>
                                      </p:cBhvr>
                                      <p:to>
                                        <p:strVal val="visible"/>
                                      </p:to>
                                    </p:set>
                                    <p:animEffect transition="in" filter="fade">
                                      <p:cBhvr>
                                        <p:cTn id="59" dur="500"/>
                                        <p:tgtEl>
                                          <p:spTgt spid="37"/>
                                        </p:tgtEl>
                                      </p:cBhvr>
                                    </p:animEffect>
                                  </p:childTnLst>
                                </p:cTn>
                              </p:par>
                            </p:childTnLst>
                          </p:cTn>
                        </p:par>
                        <p:par>
                          <p:cTn id="60" fill="hold">
                            <p:stCondLst>
                              <p:cond delay="7500"/>
                            </p:stCondLst>
                            <p:childTnLst>
                              <p:par>
                                <p:cTn id="61" presetID="10" presetClass="entr" presetSubtype="0" fill="hold" grpId="0" nodeType="afterEffect">
                                  <p:stCondLst>
                                    <p:cond delay="0"/>
                                  </p:stCondLst>
                                  <p:childTnLst>
                                    <p:set>
                                      <p:cBhvr>
                                        <p:cTn id="62" dur="1" fill="hold">
                                          <p:stCondLst>
                                            <p:cond delay="0"/>
                                          </p:stCondLst>
                                        </p:cTn>
                                        <p:tgtEl>
                                          <p:spTgt spid="40"/>
                                        </p:tgtEl>
                                        <p:attrNameLst>
                                          <p:attrName>style.visibility</p:attrName>
                                        </p:attrNameLst>
                                      </p:cBhvr>
                                      <p:to>
                                        <p:strVal val="visible"/>
                                      </p:to>
                                    </p:set>
                                    <p:animEffect transition="in" filter="fade">
                                      <p:cBhvr>
                                        <p:cTn id="63" dur="500"/>
                                        <p:tgtEl>
                                          <p:spTgt spid="40"/>
                                        </p:tgtEl>
                                      </p:cBhvr>
                                    </p:animEffect>
                                  </p:childTnLst>
                                </p:cTn>
                              </p:par>
                            </p:childTnLst>
                          </p:cTn>
                        </p:par>
                        <p:par>
                          <p:cTn id="64" fill="hold">
                            <p:stCondLst>
                              <p:cond delay="8000"/>
                            </p:stCondLst>
                            <p:childTnLst>
                              <p:par>
                                <p:cTn id="65" presetID="10" presetClass="entr" presetSubtype="0" fill="hold" grpId="0" nodeType="afterEffect">
                                  <p:stCondLst>
                                    <p:cond delay="0"/>
                                  </p:stCondLst>
                                  <p:childTnLst>
                                    <p:set>
                                      <p:cBhvr>
                                        <p:cTn id="66" dur="1" fill="hold">
                                          <p:stCondLst>
                                            <p:cond delay="0"/>
                                          </p:stCondLst>
                                        </p:cTn>
                                        <p:tgtEl>
                                          <p:spTgt spid="39"/>
                                        </p:tgtEl>
                                        <p:attrNameLst>
                                          <p:attrName>style.visibility</p:attrName>
                                        </p:attrNameLst>
                                      </p:cBhvr>
                                      <p:to>
                                        <p:strVal val="visible"/>
                                      </p:to>
                                    </p:set>
                                    <p:animEffect transition="in" filter="fade">
                                      <p:cBhvr>
                                        <p:cTn id="67"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p:bldP spid="25" grpId="0"/>
      <p:bldP spid="26" grpId="0"/>
      <p:bldP spid="27" grpId="0"/>
      <p:bldP spid="28" grpId="0"/>
      <p:bldP spid="29" grpId="0"/>
      <p:bldP spid="30" grpId="0"/>
      <p:bldP spid="31" grpId="0"/>
      <p:bldP spid="32" grpId="0"/>
      <p:bldP spid="37" grpId="0"/>
      <p:bldP spid="38" grpId="0" animBg="1"/>
      <p:bldP spid="39" grpId="0"/>
      <p:bldP spid="4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1" name="Group 120"/>
          <p:cNvGrpSpPr/>
          <p:nvPr/>
        </p:nvGrpSpPr>
        <p:grpSpPr>
          <a:xfrm rot="1203774">
            <a:off x="1629610" y="2095642"/>
            <a:ext cx="228596" cy="1101922"/>
            <a:chOff x="2971802" y="2190750"/>
            <a:chExt cx="228598" cy="1101725"/>
          </a:xfrm>
        </p:grpSpPr>
        <p:cxnSp>
          <p:nvCxnSpPr>
            <p:cNvPr id="122" name="Straight Connector 121"/>
            <p:cNvCxnSpPr/>
            <p:nvPr/>
          </p:nvCxnSpPr>
          <p:spPr>
            <a:xfrm rot="16200000" flipV="1">
              <a:off x="2478088" y="2684463"/>
              <a:ext cx="1101725" cy="1143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rot="5400000" flipH="1" flipV="1">
              <a:off x="2592387" y="2684463"/>
              <a:ext cx="1101725" cy="11430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130" name="Group 129"/>
          <p:cNvGrpSpPr/>
          <p:nvPr/>
        </p:nvGrpSpPr>
        <p:grpSpPr>
          <a:xfrm>
            <a:off x="1820103" y="1454747"/>
            <a:ext cx="838191" cy="838351"/>
            <a:chOff x="1657350" y="1428750"/>
            <a:chExt cx="838200" cy="838200"/>
          </a:xfrm>
        </p:grpSpPr>
        <p:sp>
          <p:nvSpPr>
            <p:cNvPr id="118" name="Rectangle 117"/>
            <p:cNvSpPr/>
            <p:nvPr/>
          </p:nvSpPr>
          <p:spPr>
            <a:xfrm>
              <a:off x="1657350" y="1428750"/>
              <a:ext cx="838200" cy="838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sp>
          <p:nvSpPr>
            <p:cNvPr id="125" name="Freeform 52"/>
            <p:cNvSpPr>
              <a:spLocks noEditPoints="1"/>
            </p:cNvSpPr>
            <p:nvPr/>
          </p:nvSpPr>
          <p:spPr bwMode="auto">
            <a:xfrm>
              <a:off x="1890341" y="1647623"/>
              <a:ext cx="372219" cy="40045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4" name="Group 63"/>
          <p:cNvGrpSpPr/>
          <p:nvPr/>
        </p:nvGrpSpPr>
        <p:grpSpPr>
          <a:xfrm>
            <a:off x="3458389" y="2293096"/>
            <a:ext cx="228596" cy="1101922"/>
            <a:chOff x="2971801" y="2190750"/>
            <a:chExt cx="228599" cy="1101725"/>
          </a:xfrm>
        </p:grpSpPr>
        <p:cxnSp>
          <p:nvCxnSpPr>
            <p:cNvPr id="61" name="Straight Connector 60"/>
            <p:cNvCxnSpPr/>
            <p:nvPr/>
          </p:nvCxnSpPr>
          <p:spPr>
            <a:xfrm rot="16200000" flipV="1">
              <a:off x="2478088" y="2684463"/>
              <a:ext cx="1101725" cy="1143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flipH="1" flipV="1">
              <a:off x="2592387" y="2684463"/>
              <a:ext cx="1101725" cy="1143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31" name="Group 130"/>
          <p:cNvGrpSpPr/>
          <p:nvPr/>
        </p:nvGrpSpPr>
        <p:grpSpPr>
          <a:xfrm>
            <a:off x="3153588" y="1454747"/>
            <a:ext cx="838191" cy="838351"/>
            <a:chOff x="2905125" y="1428750"/>
            <a:chExt cx="838200" cy="838200"/>
          </a:xfrm>
        </p:grpSpPr>
        <p:sp>
          <p:nvSpPr>
            <p:cNvPr id="43" name="Rectangle 42"/>
            <p:cNvSpPr/>
            <p:nvPr/>
          </p:nvSpPr>
          <p:spPr>
            <a:xfrm>
              <a:off x="2905125" y="1428750"/>
              <a:ext cx="838200" cy="838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sp>
          <p:nvSpPr>
            <p:cNvPr id="126" name="Freeform 48"/>
            <p:cNvSpPr>
              <a:spLocks/>
            </p:cNvSpPr>
            <p:nvPr/>
          </p:nvSpPr>
          <p:spPr bwMode="auto">
            <a:xfrm>
              <a:off x="3221544" y="1661741"/>
              <a:ext cx="205362" cy="372219"/>
            </a:xfrm>
            <a:custGeom>
              <a:avLst/>
              <a:gdLst/>
              <a:ahLst/>
              <a:cxnLst>
                <a:cxn ang="0">
                  <a:pos x="36" y="20"/>
                </a:cxn>
                <a:cxn ang="0">
                  <a:pos x="15" y="66"/>
                </a:cxn>
                <a:cxn ang="0">
                  <a:pos x="13" y="67"/>
                </a:cxn>
                <a:cxn ang="0">
                  <a:pos x="12" y="67"/>
                </a:cxn>
                <a:cxn ang="0">
                  <a:pos x="11" y="65"/>
                </a:cxn>
                <a:cxn ang="0">
                  <a:pos x="19" y="33"/>
                </a:cxn>
                <a:cxn ang="0">
                  <a:pos x="3" y="37"/>
                </a:cxn>
                <a:cxn ang="0">
                  <a:pos x="2" y="37"/>
                </a:cxn>
                <a:cxn ang="0">
                  <a:pos x="1" y="36"/>
                </a:cxn>
                <a:cxn ang="0">
                  <a:pos x="1" y="35"/>
                </a:cxn>
                <a:cxn ang="0">
                  <a:pos x="9" y="2"/>
                </a:cxn>
                <a:cxn ang="0">
                  <a:pos x="10" y="0"/>
                </a:cxn>
                <a:cxn ang="0">
                  <a:pos x="24" y="0"/>
                </a:cxn>
                <a:cxn ang="0">
                  <a:pos x="25" y="2"/>
                </a:cxn>
                <a:cxn ang="0">
                  <a:pos x="25" y="3"/>
                </a:cxn>
                <a:cxn ang="0">
                  <a:pos x="18" y="21"/>
                </a:cxn>
                <a:cxn ang="0">
                  <a:pos x="34" y="18"/>
                </a:cxn>
                <a:cxn ang="0">
                  <a:pos x="35" y="17"/>
                </a:cxn>
                <a:cxn ang="0">
                  <a:pos x="36" y="18"/>
                </a:cxn>
                <a:cxn ang="0">
                  <a:pos x="36" y="20"/>
                </a:cxn>
              </a:cxnLst>
              <a:rect l="0" t="0" r="r" b="b"/>
              <a:pathLst>
                <a:path w="37" h="67">
                  <a:moveTo>
                    <a:pt x="36" y="20"/>
                  </a:moveTo>
                  <a:cubicBezTo>
                    <a:pt x="15" y="66"/>
                    <a:pt x="15" y="66"/>
                    <a:pt x="15" y="66"/>
                  </a:cubicBezTo>
                  <a:cubicBezTo>
                    <a:pt x="14" y="67"/>
                    <a:pt x="14" y="67"/>
                    <a:pt x="13" y="67"/>
                  </a:cubicBezTo>
                  <a:cubicBezTo>
                    <a:pt x="13" y="67"/>
                    <a:pt x="13" y="67"/>
                    <a:pt x="12" y="67"/>
                  </a:cubicBezTo>
                  <a:cubicBezTo>
                    <a:pt x="11" y="67"/>
                    <a:pt x="11" y="66"/>
                    <a:pt x="11" y="65"/>
                  </a:cubicBezTo>
                  <a:cubicBezTo>
                    <a:pt x="19" y="33"/>
                    <a:pt x="19" y="33"/>
                    <a:pt x="19" y="33"/>
                  </a:cubicBezTo>
                  <a:cubicBezTo>
                    <a:pt x="3" y="37"/>
                    <a:pt x="3" y="37"/>
                    <a:pt x="3" y="37"/>
                  </a:cubicBezTo>
                  <a:cubicBezTo>
                    <a:pt x="3" y="37"/>
                    <a:pt x="2" y="37"/>
                    <a:pt x="2" y="37"/>
                  </a:cubicBezTo>
                  <a:cubicBezTo>
                    <a:pt x="2" y="37"/>
                    <a:pt x="1" y="37"/>
                    <a:pt x="1" y="36"/>
                  </a:cubicBezTo>
                  <a:cubicBezTo>
                    <a:pt x="1" y="36"/>
                    <a:pt x="0" y="35"/>
                    <a:pt x="1" y="35"/>
                  </a:cubicBezTo>
                  <a:cubicBezTo>
                    <a:pt x="9" y="2"/>
                    <a:pt x="9" y="2"/>
                    <a:pt x="9" y="2"/>
                  </a:cubicBezTo>
                  <a:cubicBezTo>
                    <a:pt x="9" y="1"/>
                    <a:pt x="10" y="0"/>
                    <a:pt x="10" y="0"/>
                  </a:cubicBezTo>
                  <a:cubicBezTo>
                    <a:pt x="24" y="0"/>
                    <a:pt x="24" y="0"/>
                    <a:pt x="24" y="0"/>
                  </a:cubicBezTo>
                  <a:cubicBezTo>
                    <a:pt x="25" y="0"/>
                    <a:pt x="25" y="1"/>
                    <a:pt x="25" y="2"/>
                  </a:cubicBezTo>
                  <a:cubicBezTo>
                    <a:pt x="25" y="2"/>
                    <a:pt x="25" y="3"/>
                    <a:pt x="25" y="3"/>
                  </a:cubicBezTo>
                  <a:cubicBezTo>
                    <a:pt x="18" y="21"/>
                    <a:pt x="18" y="21"/>
                    <a:pt x="18" y="21"/>
                  </a:cubicBezTo>
                  <a:cubicBezTo>
                    <a:pt x="34" y="18"/>
                    <a:pt x="34" y="18"/>
                    <a:pt x="34" y="18"/>
                  </a:cubicBezTo>
                  <a:cubicBezTo>
                    <a:pt x="34" y="17"/>
                    <a:pt x="34" y="17"/>
                    <a:pt x="35" y="17"/>
                  </a:cubicBezTo>
                  <a:cubicBezTo>
                    <a:pt x="35" y="17"/>
                    <a:pt x="36" y="18"/>
                    <a:pt x="36" y="18"/>
                  </a:cubicBezTo>
                  <a:cubicBezTo>
                    <a:pt x="36" y="19"/>
                    <a:pt x="37" y="19"/>
                    <a:pt x="36" y="20"/>
                  </a:cubicBez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5" name="Group 84"/>
          <p:cNvGrpSpPr/>
          <p:nvPr/>
        </p:nvGrpSpPr>
        <p:grpSpPr>
          <a:xfrm>
            <a:off x="4734725" y="2293096"/>
            <a:ext cx="228596" cy="1101922"/>
            <a:chOff x="2971801" y="2190750"/>
            <a:chExt cx="228599" cy="1101725"/>
          </a:xfrm>
        </p:grpSpPr>
        <p:cxnSp>
          <p:nvCxnSpPr>
            <p:cNvPr id="86" name="Straight Connector 85"/>
            <p:cNvCxnSpPr/>
            <p:nvPr/>
          </p:nvCxnSpPr>
          <p:spPr>
            <a:xfrm rot="16200000" flipV="1">
              <a:off x="2478088" y="2684463"/>
              <a:ext cx="1101725" cy="1143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flipH="1" flipV="1">
              <a:off x="2592387" y="2684463"/>
              <a:ext cx="1101725" cy="1143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32" name="Group 131"/>
          <p:cNvGrpSpPr/>
          <p:nvPr/>
        </p:nvGrpSpPr>
        <p:grpSpPr>
          <a:xfrm>
            <a:off x="4429924" y="1454747"/>
            <a:ext cx="838191" cy="838351"/>
            <a:chOff x="4152900" y="1428750"/>
            <a:chExt cx="838200" cy="838200"/>
          </a:xfrm>
        </p:grpSpPr>
        <p:sp>
          <p:nvSpPr>
            <p:cNvPr id="82" name="Rectangle 81"/>
            <p:cNvSpPr/>
            <p:nvPr/>
          </p:nvSpPr>
          <p:spPr>
            <a:xfrm>
              <a:off x="4152900" y="1428750"/>
              <a:ext cx="838200" cy="8382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sp>
          <p:nvSpPr>
            <p:cNvPr id="127" name="Freeform 107"/>
            <p:cNvSpPr>
              <a:spLocks noEditPoints="1"/>
            </p:cNvSpPr>
            <p:nvPr/>
          </p:nvSpPr>
          <p:spPr bwMode="auto">
            <a:xfrm>
              <a:off x="4391025" y="1664308"/>
              <a:ext cx="361951" cy="367085"/>
            </a:xfrm>
            <a:custGeom>
              <a:avLst/>
              <a:gdLst/>
              <a:ahLst/>
              <a:cxnLst>
                <a:cxn ang="0">
                  <a:pos x="64" y="14"/>
                </a:cxn>
                <a:cxn ang="0">
                  <a:pos x="12" y="65"/>
                </a:cxn>
                <a:cxn ang="0">
                  <a:pos x="10" y="66"/>
                </a:cxn>
                <a:cxn ang="0">
                  <a:pos x="8" y="65"/>
                </a:cxn>
                <a:cxn ang="0">
                  <a:pos x="0" y="57"/>
                </a:cxn>
                <a:cxn ang="0">
                  <a:pos x="0" y="56"/>
                </a:cxn>
                <a:cxn ang="0">
                  <a:pos x="0" y="54"/>
                </a:cxn>
                <a:cxn ang="0">
                  <a:pos x="52" y="2"/>
                </a:cxn>
                <a:cxn ang="0">
                  <a:pos x="54" y="1"/>
                </a:cxn>
                <a:cxn ang="0">
                  <a:pos x="56" y="2"/>
                </a:cxn>
                <a:cxn ang="0">
                  <a:pos x="64" y="10"/>
                </a:cxn>
                <a:cxn ang="0">
                  <a:pos x="64" y="12"/>
                </a:cxn>
                <a:cxn ang="0">
                  <a:pos x="64" y="14"/>
                </a:cxn>
                <a:cxn ang="0">
                  <a:pos x="14" y="5"/>
                </a:cxn>
                <a:cxn ang="0">
                  <a:pos x="10" y="7"/>
                </a:cxn>
                <a:cxn ang="0">
                  <a:pos x="9" y="11"/>
                </a:cxn>
                <a:cxn ang="0">
                  <a:pos x="8" y="7"/>
                </a:cxn>
                <a:cxn ang="0">
                  <a:pos x="4" y="5"/>
                </a:cxn>
                <a:cxn ang="0">
                  <a:pos x="8" y="4"/>
                </a:cxn>
                <a:cxn ang="0">
                  <a:pos x="9" y="0"/>
                </a:cxn>
                <a:cxn ang="0">
                  <a:pos x="10" y="4"/>
                </a:cxn>
                <a:cxn ang="0">
                  <a:pos x="14" y="5"/>
                </a:cxn>
                <a:cxn ang="0">
                  <a:pos x="32" y="13"/>
                </a:cxn>
                <a:cxn ang="0">
                  <a:pos x="24" y="16"/>
                </a:cxn>
                <a:cxn ang="0">
                  <a:pos x="22" y="23"/>
                </a:cxn>
                <a:cxn ang="0">
                  <a:pos x="19" y="16"/>
                </a:cxn>
                <a:cxn ang="0">
                  <a:pos x="11" y="13"/>
                </a:cxn>
                <a:cxn ang="0">
                  <a:pos x="19" y="11"/>
                </a:cxn>
                <a:cxn ang="0">
                  <a:pos x="22" y="3"/>
                </a:cxn>
                <a:cxn ang="0">
                  <a:pos x="24" y="11"/>
                </a:cxn>
                <a:cxn ang="0">
                  <a:pos x="32" y="13"/>
                </a:cxn>
                <a:cxn ang="0">
                  <a:pos x="40" y="5"/>
                </a:cxn>
                <a:cxn ang="0">
                  <a:pos x="36" y="7"/>
                </a:cxn>
                <a:cxn ang="0">
                  <a:pos x="34" y="11"/>
                </a:cxn>
                <a:cxn ang="0">
                  <a:pos x="33" y="7"/>
                </a:cxn>
                <a:cxn ang="0">
                  <a:pos x="29" y="5"/>
                </a:cxn>
                <a:cxn ang="0">
                  <a:pos x="33" y="4"/>
                </a:cxn>
                <a:cxn ang="0">
                  <a:pos x="34" y="0"/>
                </a:cxn>
                <a:cxn ang="0">
                  <a:pos x="36" y="4"/>
                </a:cxn>
                <a:cxn ang="0">
                  <a:pos x="40" y="5"/>
                </a:cxn>
                <a:cxn ang="0">
                  <a:pos x="58" y="12"/>
                </a:cxn>
                <a:cxn ang="0">
                  <a:pos x="54" y="8"/>
                </a:cxn>
                <a:cxn ang="0">
                  <a:pos x="42" y="19"/>
                </a:cxn>
                <a:cxn ang="0">
                  <a:pos x="46" y="24"/>
                </a:cxn>
                <a:cxn ang="0">
                  <a:pos x="58" y="12"/>
                </a:cxn>
                <a:cxn ang="0">
                  <a:pos x="65" y="31"/>
                </a:cxn>
                <a:cxn ang="0">
                  <a:pos x="61" y="32"/>
                </a:cxn>
                <a:cxn ang="0">
                  <a:pos x="60" y="36"/>
                </a:cxn>
                <a:cxn ang="0">
                  <a:pos x="59" y="32"/>
                </a:cxn>
                <a:cxn ang="0">
                  <a:pos x="55" y="31"/>
                </a:cxn>
                <a:cxn ang="0">
                  <a:pos x="59" y="30"/>
                </a:cxn>
                <a:cxn ang="0">
                  <a:pos x="60" y="26"/>
                </a:cxn>
                <a:cxn ang="0">
                  <a:pos x="61" y="30"/>
                </a:cxn>
                <a:cxn ang="0">
                  <a:pos x="65" y="31"/>
                </a:cxn>
              </a:cxnLst>
              <a:rect l="0" t="0" r="r" b="b"/>
              <a:pathLst>
                <a:path w="65" h="66">
                  <a:moveTo>
                    <a:pt x="64" y="14"/>
                  </a:moveTo>
                  <a:cubicBezTo>
                    <a:pt x="12" y="65"/>
                    <a:pt x="12" y="65"/>
                    <a:pt x="12" y="65"/>
                  </a:cubicBezTo>
                  <a:cubicBezTo>
                    <a:pt x="11" y="66"/>
                    <a:pt x="11" y="66"/>
                    <a:pt x="10" y="66"/>
                  </a:cubicBezTo>
                  <a:cubicBezTo>
                    <a:pt x="9" y="66"/>
                    <a:pt x="9" y="66"/>
                    <a:pt x="8" y="65"/>
                  </a:cubicBezTo>
                  <a:cubicBezTo>
                    <a:pt x="0" y="57"/>
                    <a:pt x="0" y="57"/>
                    <a:pt x="0" y="57"/>
                  </a:cubicBezTo>
                  <a:cubicBezTo>
                    <a:pt x="0" y="57"/>
                    <a:pt x="0" y="56"/>
                    <a:pt x="0" y="56"/>
                  </a:cubicBezTo>
                  <a:cubicBezTo>
                    <a:pt x="0" y="55"/>
                    <a:pt x="0" y="54"/>
                    <a:pt x="0" y="54"/>
                  </a:cubicBezTo>
                  <a:cubicBezTo>
                    <a:pt x="52" y="2"/>
                    <a:pt x="52" y="2"/>
                    <a:pt x="52" y="2"/>
                  </a:cubicBezTo>
                  <a:cubicBezTo>
                    <a:pt x="52" y="2"/>
                    <a:pt x="53" y="1"/>
                    <a:pt x="54" y="1"/>
                  </a:cubicBezTo>
                  <a:cubicBezTo>
                    <a:pt x="54" y="1"/>
                    <a:pt x="55" y="2"/>
                    <a:pt x="56" y="2"/>
                  </a:cubicBezTo>
                  <a:cubicBezTo>
                    <a:pt x="64" y="10"/>
                    <a:pt x="64" y="10"/>
                    <a:pt x="64" y="10"/>
                  </a:cubicBezTo>
                  <a:cubicBezTo>
                    <a:pt x="64" y="11"/>
                    <a:pt x="64" y="11"/>
                    <a:pt x="64" y="12"/>
                  </a:cubicBezTo>
                  <a:cubicBezTo>
                    <a:pt x="64" y="13"/>
                    <a:pt x="64" y="13"/>
                    <a:pt x="64" y="14"/>
                  </a:cubicBezTo>
                  <a:close/>
                  <a:moveTo>
                    <a:pt x="14" y="5"/>
                  </a:moveTo>
                  <a:cubicBezTo>
                    <a:pt x="10" y="7"/>
                    <a:pt x="10" y="7"/>
                    <a:pt x="10" y="7"/>
                  </a:cubicBezTo>
                  <a:cubicBezTo>
                    <a:pt x="9" y="11"/>
                    <a:pt x="9" y="11"/>
                    <a:pt x="9" y="11"/>
                  </a:cubicBezTo>
                  <a:cubicBezTo>
                    <a:pt x="8" y="7"/>
                    <a:pt x="8" y="7"/>
                    <a:pt x="8" y="7"/>
                  </a:cubicBezTo>
                  <a:cubicBezTo>
                    <a:pt x="4" y="5"/>
                    <a:pt x="4" y="5"/>
                    <a:pt x="4" y="5"/>
                  </a:cubicBezTo>
                  <a:cubicBezTo>
                    <a:pt x="8" y="4"/>
                    <a:pt x="8" y="4"/>
                    <a:pt x="8" y="4"/>
                  </a:cubicBezTo>
                  <a:cubicBezTo>
                    <a:pt x="9" y="0"/>
                    <a:pt x="9" y="0"/>
                    <a:pt x="9" y="0"/>
                  </a:cubicBezTo>
                  <a:cubicBezTo>
                    <a:pt x="10" y="4"/>
                    <a:pt x="10" y="4"/>
                    <a:pt x="10" y="4"/>
                  </a:cubicBezTo>
                  <a:lnTo>
                    <a:pt x="14" y="5"/>
                  </a:lnTo>
                  <a:close/>
                  <a:moveTo>
                    <a:pt x="32" y="13"/>
                  </a:moveTo>
                  <a:cubicBezTo>
                    <a:pt x="24" y="16"/>
                    <a:pt x="24" y="16"/>
                    <a:pt x="24" y="16"/>
                  </a:cubicBezTo>
                  <a:cubicBezTo>
                    <a:pt x="22" y="23"/>
                    <a:pt x="22" y="23"/>
                    <a:pt x="22" y="23"/>
                  </a:cubicBezTo>
                  <a:cubicBezTo>
                    <a:pt x="19" y="16"/>
                    <a:pt x="19" y="16"/>
                    <a:pt x="19" y="16"/>
                  </a:cubicBezTo>
                  <a:cubicBezTo>
                    <a:pt x="11" y="13"/>
                    <a:pt x="11" y="13"/>
                    <a:pt x="11" y="13"/>
                  </a:cubicBezTo>
                  <a:cubicBezTo>
                    <a:pt x="19" y="11"/>
                    <a:pt x="19" y="11"/>
                    <a:pt x="19" y="11"/>
                  </a:cubicBezTo>
                  <a:cubicBezTo>
                    <a:pt x="22" y="3"/>
                    <a:pt x="22" y="3"/>
                    <a:pt x="22" y="3"/>
                  </a:cubicBezTo>
                  <a:cubicBezTo>
                    <a:pt x="24" y="11"/>
                    <a:pt x="24" y="11"/>
                    <a:pt x="24" y="11"/>
                  </a:cubicBezTo>
                  <a:lnTo>
                    <a:pt x="32" y="13"/>
                  </a:lnTo>
                  <a:close/>
                  <a:moveTo>
                    <a:pt x="40" y="5"/>
                  </a:moveTo>
                  <a:cubicBezTo>
                    <a:pt x="36" y="7"/>
                    <a:pt x="36" y="7"/>
                    <a:pt x="36" y="7"/>
                  </a:cubicBezTo>
                  <a:cubicBezTo>
                    <a:pt x="34" y="11"/>
                    <a:pt x="34" y="11"/>
                    <a:pt x="34" y="11"/>
                  </a:cubicBezTo>
                  <a:cubicBezTo>
                    <a:pt x="33" y="7"/>
                    <a:pt x="33" y="7"/>
                    <a:pt x="33" y="7"/>
                  </a:cubicBezTo>
                  <a:cubicBezTo>
                    <a:pt x="29" y="5"/>
                    <a:pt x="29" y="5"/>
                    <a:pt x="29" y="5"/>
                  </a:cubicBezTo>
                  <a:cubicBezTo>
                    <a:pt x="33" y="4"/>
                    <a:pt x="33" y="4"/>
                    <a:pt x="33" y="4"/>
                  </a:cubicBezTo>
                  <a:cubicBezTo>
                    <a:pt x="34" y="0"/>
                    <a:pt x="34" y="0"/>
                    <a:pt x="34" y="0"/>
                  </a:cubicBezTo>
                  <a:cubicBezTo>
                    <a:pt x="36" y="4"/>
                    <a:pt x="36" y="4"/>
                    <a:pt x="36" y="4"/>
                  </a:cubicBezTo>
                  <a:lnTo>
                    <a:pt x="40" y="5"/>
                  </a:lnTo>
                  <a:close/>
                  <a:moveTo>
                    <a:pt x="58" y="12"/>
                  </a:moveTo>
                  <a:cubicBezTo>
                    <a:pt x="54" y="8"/>
                    <a:pt x="54" y="8"/>
                    <a:pt x="54" y="8"/>
                  </a:cubicBezTo>
                  <a:cubicBezTo>
                    <a:pt x="42" y="19"/>
                    <a:pt x="42" y="19"/>
                    <a:pt x="42" y="19"/>
                  </a:cubicBezTo>
                  <a:cubicBezTo>
                    <a:pt x="46" y="24"/>
                    <a:pt x="46" y="24"/>
                    <a:pt x="46" y="24"/>
                  </a:cubicBezTo>
                  <a:lnTo>
                    <a:pt x="58" y="12"/>
                  </a:lnTo>
                  <a:close/>
                  <a:moveTo>
                    <a:pt x="65" y="31"/>
                  </a:moveTo>
                  <a:cubicBezTo>
                    <a:pt x="61" y="32"/>
                    <a:pt x="61" y="32"/>
                    <a:pt x="61" y="32"/>
                  </a:cubicBezTo>
                  <a:cubicBezTo>
                    <a:pt x="60" y="36"/>
                    <a:pt x="60" y="36"/>
                    <a:pt x="60" y="36"/>
                  </a:cubicBezTo>
                  <a:cubicBezTo>
                    <a:pt x="59" y="32"/>
                    <a:pt x="59" y="32"/>
                    <a:pt x="59" y="32"/>
                  </a:cubicBezTo>
                  <a:cubicBezTo>
                    <a:pt x="55" y="31"/>
                    <a:pt x="55" y="31"/>
                    <a:pt x="55" y="31"/>
                  </a:cubicBezTo>
                  <a:cubicBezTo>
                    <a:pt x="59" y="30"/>
                    <a:pt x="59" y="30"/>
                    <a:pt x="59" y="30"/>
                  </a:cubicBezTo>
                  <a:cubicBezTo>
                    <a:pt x="60" y="26"/>
                    <a:pt x="60" y="26"/>
                    <a:pt x="60" y="26"/>
                  </a:cubicBezTo>
                  <a:cubicBezTo>
                    <a:pt x="61" y="30"/>
                    <a:pt x="61" y="30"/>
                    <a:pt x="61" y="30"/>
                  </a:cubicBezTo>
                  <a:lnTo>
                    <a:pt x="65" y="31"/>
                  </a:ln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3" name="Group 92"/>
          <p:cNvGrpSpPr/>
          <p:nvPr/>
        </p:nvGrpSpPr>
        <p:grpSpPr>
          <a:xfrm>
            <a:off x="6030110" y="2293096"/>
            <a:ext cx="228596" cy="1101922"/>
            <a:chOff x="2971801" y="2190750"/>
            <a:chExt cx="228599" cy="1101725"/>
          </a:xfrm>
        </p:grpSpPr>
        <p:cxnSp>
          <p:nvCxnSpPr>
            <p:cNvPr id="94" name="Straight Connector 93"/>
            <p:cNvCxnSpPr/>
            <p:nvPr/>
          </p:nvCxnSpPr>
          <p:spPr>
            <a:xfrm rot="16200000" flipV="1">
              <a:off x="2478088" y="2684463"/>
              <a:ext cx="1101725" cy="11430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5400000" flipH="1" flipV="1">
              <a:off x="2592387" y="2684463"/>
              <a:ext cx="1101725" cy="11430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grpSp>
      <p:grpSp>
        <p:nvGrpSpPr>
          <p:cNvPr id="133" name="Group 132"/>
          <p:cNvGrpSpPr/>
          <p:nvPr/>
        </p:nvGrpSpPr>
        <p:grpSpPr>
          <a:xfrm>
            <a:off x="5725309" y="1454747"/>
            <a:ext cx="838191" cy="838351"/>
            <a:chOff x="5400675" y="1428750"/>
            <a:chExt cx="838200" cy="838200"/>
          </a:xfrm>
        </p:grpSpPr>
        <p:sp>
          <p:nvSpPr>
            <p:cNvPr id="90" name="Rectangle 89"/>
            <p:cNvSpPr/>
            <p:nvPr/>
          </p:nvSpPr>
          <p:spPr>
            <a:xfrm>
              <a:off x="5400675" y="1428750"/>
              <a:ext cx="838200" cy="838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sp>
          <p:nvSpPr>
            <p:cNvPr id="128" name="Freeform 130"/>
            <p:cNvSpPr>
              <a:spLocks noEditPoints="1"/>
            </p:cNvSpPr>
            <p:nvPr/>
          </p:nvSpPr>
          <p:spPr bwMode="auto">
            <a:xfrm>
              <a:off x="5633666" y="1661741"/>
              <a:ext cx="372219" cy="372219"/>
            </a:xfrm>
            <a:custGeom>
              <a:avLst/>
              <a:gdLst/>
              <a:ahLst/>
              <a:cxnLst>
                <a:cxn ang="0">
                  <a:pos x="62" y="67"/>
                </a:cxn>
                <a:cxn ang="0">
                  <a:pos x="59" y="66"/>
                </a:cxn>
                <a:cxn ang="0">
                  <a:pos x="45" y="52"/>
                </a:cxn>
                <a:cxn ang="0">
                  <a:pos x="29" y="57"/>
                </a:cxn>
                <a:cxn ang="0">
                  <a:pos x="0" y="29"/>
                </a:cxn>
                <a:cxn ang="0">
                  <a:pos x="29" y="0"/>
                </a:cxn>
                <a:cxn ang="0">
                  <a:pos x="57" y="29"/>
                </a:cxn>
                <a:cxn ang="0">
                  <a:pos x="52" y="45"/>
                </a:cxn>
                <a:cxn ang="0">
                  <a:pos x="66" y="59"/>
                </a:cxn>
                <a:cxn ang="0">
                  <a:pos x="67" y="62"/>
                </a:cxn>
                <a:cxn ang="0">
                  <a:pos x="62" y="67"/>
                </a:cxn>
                <a:cxn ang="0">
                  <a:pos x="29" y="11"/>
                </a:cxn>
                <a:cxn ang="0">
                  <a:pos x="11" y="29"/>
                </a:cxn>
                <a:cxn ang="0">
                  <a:pos x="29" y="47"/>
                </a:cxn>
                <a:cxn ang="0">
                  <a:pos x="47" y="29"/>
                </a:cxn>
                <a:cxn ang="0">
                  <a:pos x="29" y="11"/>
                </a:cxn>
                <a:cxn ang="0">
                  <a:pos x="42" y="30"/>
                </a:cxn>
                <a:cxn ang="0">
                  <a:pos x="40" y="31"/>
                </a:cxn>
                <a:cxn ang="0">
                  <a:pos x="31" y="31"/>
                </a:cxn>
                <a:cxn ang="0">
                  <a:pos x="31" y="40"/>
                </a:cxn>
                <a:cxn ang="0">
                  <a:pos x="30" y="42"/>
                </a:cxn>
                <a:cxn ang="0">
                  <a:pos x="27" y="42"/>
                </a:cxn>
                <a:cxn ang="0">
                  <a:pos x="26" y="40"/>
                </a:cxn>
                <a:cxn ang="0">
                  <a:pos x="26" y="31"/>
                </a:cxn>
                <a:cxn ang="0">
                  <a:pos x="17" y="31"/>
                </a:cxn>
                <a:cxn ang="0">
                  <a:pos x="16" y="30"/>
                </a:cxn>
                <a:cxn ang="0">
                  <a:pos x="16" y="27"/>
                </a:cxn>
                <a:cxn ang="0">
                  <a:pos x="17" y="26"/>
                </a:cxn>
                <a:cxn ang="0">
                  <a:pos x="26" y="26"/>
                </a:cxn>
                <a:cxn ang="0">
                  <a:pos x="26" y="17"/>
                </a:cxn>
                <a:cxn ang="0">
                  <a:pos x="27" y="16"/>
                </a:cxn>
                <a:cxn ang="0">
                  <a:pos x="30" y="16"/>
                </a:cxn>
                <a:cxn ang="0">
                  <a:pos x="31" y="17"/>
                </a:cxn>
                <a:cxn ang="0">
                  <a:pos x="31" y="26"/>
                </a:cxn>
                <a:cxn ang="0">
                  <a:pos x="40" y="26"/>
                </a:cxn>
                <a:cxn ang="0">
                  <a:pos x="42" y="27"/>
                </a:cxn>
                <a:cxn ang="0">
                  <a:pos x="42" y="30"/>
                </a:cxn>
              </a:cxnLst>
              <a:rect l="0" t="0" r="r" b="b"/>
              <a:pathLst>
                <a:path w="67" h="67">
                  <a:moveTo>
                    <a:pt x="62" y="67"/>
                  </a:moveTo>
                  <a:cubicBezTo>
                    <a:pt x="61" y="67"/>
                    <a:pt x="59" y="67"/>
                    <a:pt x="59" y="66"/>
                  </a:cubicBezTo>
                  <a:cubicBezTo>
                    <a:pt x="45" y="52"/>
                    <a:pt x="45" y="52"/>
                    <a:pt x="45" y="52"/>
                  </a:cubicBezTo>
                  <a:cubicBezTo>
                    <a:pt x="40" y="55"/>
                    <a:pt x="34" y="57"/>
                    <a:pt x="29" y="57"/>
                  </a:cubicBezTo>
                  <a:cubicBezTo>
                    <a:pt x="13" y="57"/>
                    <a:pt x="0" y="44"/>
                    <a:pt x="0" y="29"/>
                  </a:cubicBezTo>
                  <a:cubicBezTo>
                    <a:pt x="0" y="13"/>
                    <a:pt x="13" y="0"/>
                    <a:pt x="29" y="0"/>
                  </a:cubicBezTo>
                  <a:cubicBezTo>
                    <a:pt x="44" y="0"/>
                    <a:pt x="57" y="13"/>
                    <a:pt x="57" y="29"/>
                  </a:cubicBezTo>
                  <a:cubicBezTo>
                    <a:pt x="57" y="34"/>
                    <a:pt x="55" y="40"/>
                    <a:pt x="52" y="45"/>
                  </a:cubicBezTo>
                  <a:cubicBezTo>
                    <a:pt x="66" y="59"/>
                    <a:pt x="66" y="59"/>
                    <a:pt x="66" y="59"/>
                  </a:cubicBezTo>
                  <a:cubicBezTo>
                    <a:pt x="67" y="59"/>
                    <a:pt x="67" y="61"/>
                    <a:pt x="67" y="62"/>
                  </a:cubicBezTo>
                  <a:cubicBezTo>
                    <a:pt x="67" y="65"/>
                    <a:pt x="65" y="67"/>
                    <a:pt x="62" y="67"/>
                  </a:cubicBezTo>
                  <a:close/>
                  <a:moveTo>
                    <a:pt x="29" y="11"/>
                  </a:moveTo>
                  <a:cubicBezTo>
                    <a:pt x="19" y="11"/>
                    <a:pt x="11" y="19"/>
                    <a:pt x="11" y="29"/>
                  </a:cubicBezTo>
                  <a:cubicBezTo>
                    <a:pt x="11" y="39"/>
                    <a:pt x="19" y="47"/>
                    <a:pt x="29" y="47"/>
                  </a:cubicBezTo>
                  <a:cubicBezTo>
                    <a:pt x="39" y="47"/>
                    <a:pt x="47" y="39"/>
                    <a:pt x="47" y="29"/>
                  </a:cubicBezTo>
                  <a:cubicBezTo>
                    <a:pt x="47" y="19"/>
                    <a:pt x="39" y="11"/>
                    <a:pt x="29" y="11"/>
                  </a:cubicBezTo>
                  <a:close/>
                  <a:moveTo>
                    <a:pt x="42" y="30"/>
                  </a:moveTo>
                  <a:cubicBezTo>
                    <a:pt x="42" y="31"/>
                    <a:pt x="41" y="31"/>
                    <a:pt x="40" y="31"/>
                  </a:cubicBezTo>
                  <a:cubicBezTo>
                    <a:pt x="31" y="31"/>
                    <a:pt x="31" y="31"/>
                    <a:pt x="31" y="31"/>
                  </a:cubicBezTo>
                  <a:cubicBezTo>
                    <a:pt x="31" y="40"/>
                    <a:pt x="31" y="40"/>
                    <a:pt x="31" y="40"/>
                  </a:cubicBezTo>
                  <a:cubicBezTo>
                    <a:pt x="31" y="41"/>
                    <a:pt x="31" y="42"/>
                    <a:pt x="30" y="42"/>
                  </a:cubicBezTo>
                  <a:cubicBezTo>
                    <a:pt x="27" y="42"/>
                    <a:pt x="27" y="42"/>
                    <a:pt x="27" y="42"/>
                  </a:cubicBezTo>
                  <a:cubicBezTo>
                    <a:pt x="27" y="42"/>
                    <a:pt x="26" y="41"/>
                    <a:pt x="26" y="40"/>
                  </a:cubicBezTo>
                  <a:cubicBezTo>
                    <a:pt x="26" y="31"/>
                    <a:pt x="26" y="31"/>
                    <a:pt x="26" y="31"/>
                  </a:cubicBezTo>
                  <a:cubicBezTo>
                    <a:pt x="17" y="31"/>
                    <a:pt x="17" y="31"/>
                    <a:pt x="17" y="31"/>
                  </a:cubicBezTo>
                  <a:cubicBezTo>
                    <a:pt x="17" y="31"/>
                    <a:pt x="16" y="31"/>
                    <a:pt x="16" y="30"/>
                  </a:cubicBezTo>
                  <a:cubicBezTo>
                    <a:pt x="16" y="27"/>
                    <a:pt x="16" y="27"/>
                    <a:pt x="16" y="27"/>
                  </a:cubicBezTo>
                  <a:cubicBezTo>
                    <a:pt x="16" y="27"/>
                    <a:pt x="17" y="26"/>
                    <a:pt x="17" y="26"/>
                  </a:cubicBezTo>
                  <a:cubicBezTo>
                    <a:pt x="26" y="26"/>
                    <a:pt x="26" y="26"/>
                    <a:pt x="26" y="26"/>
                  </a:cubicBezTo>
                  <a:cubicBezTo>
                    <a:pt x="26" y="17"/>
                    <a:pt x="26" y="17"/>
                    <a:pt x="26" y="17"/>
                  </a:cubicBezTo>
                  <a:cubicBezTo>
                    <a:pt x="26" y="16"/>
                    <a:pt x="27" y="16"/>
                    <a:pt x="27" y="16"/>
                  </a:cubicBezTo>
                  <a:cubicBezTo>
                    <a:pt x="30" y="16"/>
                    <a:pt x="30" y="16"/>
                    <a:pt x="30" y="16"/>
                  </a:cubicBezTo>
                  <a:cubicBezTo>
                    <a:pt x="31" y="16"/>
                    <a:pt x="31" y="16"/>
                    <a:pt x="31" y="17"/>
                  </a:cubicBezTo>
                  <a:cubicBezTo>
                    <a:pt x="31" y="26"/>
                    <a:pt x="31" y="26"/>
                    <a:pt x="31" y="26"/>
                  </a:cubicBezTo>
                  <a:cubicBezTo>
                    <a:pt x="40" y="26"/>
                    <a:pt x="40" y="26"/>
                    <a:pt x="40" y="26"/>
                  </a:cubicBezTo>
                  <a:cubicBezTo>
                    <a:pt x="41" y="26"/>
                    <a:pt x="42" y="27"/>
                    <a:pt x="42" y="27"/>
                  </a:cubicBezTo>
                  <a:lnTo>
                    <a:pt x="42" y="30"/>
                  </a:ln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0" name="Group 99"/>
          <p:cNvGrpSpPr/>
          <p:nvPr/>
        </p:nvGrpSpPr>
        <p:grpSpPr>
          <a:xfrm>
            <a:off x="7296920" y="2293096"/>
            <a:ext cx="228596" cy="1101922"/>
            <a:chOff x="2971801" y="2190750"/>
            <a:chExt cx="228599" cy="1101725"/>
          </a:xfrm>
        </p:grpSpPr>
        <p:cxnSp>
          <p:nvCxnSpPr>
            <p:cNvPr id="101" name="Straight Connector 100"/>
            <p:cNvCxnSpPr/>
            <p:nvPr/>
          </p:nvCxnSpPr>
          <p:spPr>
            <a:xfrm rot="16200000" flipV="1">
              <a:off x="2478088" y="2684463"/>
              <a:ext cx="1101725" cy="114300"/>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rot="5400000" flipH="1" flipV="1">
              <a:off x="2592387" y="2684463"/>
              <a:ext cx="1101725" cy="114300"/>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grpSp>
      <p:grpSp>
        <p:nvGrpSpPr>
          <p:cNvPr id="134" name="Group 133"/>
          <p:cNvGrpSpPr/>
          <p:nvPr/>
        </p:nvGrpSpPr>
        <p:grpSpPr>
          <a:xfrm>
            <a:off x="6992120" y="1454747"/>
            <a:ext cx="838191" cy="838351"/>
            <a:chOff x="6648450" y="1428750"/>
            <a:chExt cx="838200" cy="838200"/>
          </a:xfrm>
        </p:grpSpPr>
        <p:sp>
          <p:nvSpPr>
            <p:cNvPr id="97" name="Rectangle 96"/>
            <p:cNvSpPr/>
            <p:nvPr/>
          </p:nvSpPr>
          <p:spPr>
            <a:xfrm>
              <a:off x="6648450" y="1428750"/>
              <a:ext cx="838200" cy="8382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sp>
          <p:nvSpPr>
            <p:cNvPr id="129" name="Freeform 89"/>
            <p:cNvSpPr>
              <a:spLocks noEditPoints="1"/>
            </p:cNvSpPr>
            <p:nvPr/>
          </p:nvSpPr>
          <p:spPr bwMode="auto">
            <a:xfrm>
              <a:off x="6878874" y="1659174"/>
              <a:ext cx="377353" cy="377353"/>
            </a:xfrm>
            <a:custGeom>
              <a:avLst/>
              <a:gdLst/>
              <a:ahLst/>
              <a:cxnLst>
                <a:cxn ang="0">
                  <a:pos x="68" y="3"/>
                </a:cxn>
                <a:cxn ang="0">
                  <a:pos x="58" y="61"/>
                </a:cxn>
                <a:cxn ang="0">
                  <a:pos x="57" y="63"/>
                </a:cxn>
                <a:cxn ang="0">
                  <a:pos x="56" y="63"/>
                </a:cxn>
                <a:cxn ang="0">
                  <a:pos x="55" y="63"/>
                </a:cxn>
                <a:cxn ang="0">
                  <a:pos x="35" y="55"/>
                </a:cxn>
                <a:cxn ang="0">
                  <a:pos x="23" y="67"/>
                </a:cxn>
                <a:cxn ang="0">
                  <a:pos x="22" y="68"/>
                </a:cxn>
                <a:cxn ang="0">
                  <a:pos x="21" y="68"/>
                </a:cxn>
                <a:cxn ang="0">
                  <a:pos x="19" y="65"/>
                </a:cxn>
                <a:cxn ang="0">
                  <a:pos x="19" y="48"/>
                </a:cxn>
                <a:cxn ang="0">
                  <a:pos x="1" y="41"/>
                </a:cxn>
                <a:cxn ang="0">
                  <a:pos x="0" y="39"/>
                </a:cxn>
                <a:cxn ang="0">
                  <a:pos x="1" y="36"/>
                </a:cxn>
                <a:cxn ang="0">
                  <a:pos x="64" y="0"/>
                </a:cxn>
                <a:cxn ang="0">
                  <a:pos x="67" y="0"/>
                </a:cxn>
                <a:cxn ang="0">
                  <a:pos x="68" y="3"/>
                </a:cxn>
                <a:cxn ang="0">
                  <a:pos x="62" y="7"/>
                </a:cxn>
                <a:cxn ang="0">
                  <a:pos x="8" y="38"/>
                </a:cxn>
                <a:cxn ang="0">
                  <a:pos x="20" y="43"/>
                </a:cxn>
                <a:cxn ang="0">
                  <a:pos x="53" y="19"/>
                </a:cxn>
                <a:cxn ang="0">
                  <a:pos x="35" y="49"/>
                </a:cxn>
                <a:cxn ang="0">
                  <a:pos x="54" y="57"/>
                </a:cxn>
                <a:cxn ang="0">
                  <a:pos x="62" y="7"/>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5" y="55"/>
                    <a:pt x="35" y="55"/>
                    <a:pt x="35" y="55"/>
                  </a:cubicBezTo>
                  <a:cubicBezTo>
                    <a:pt x="23" y="67"/>
                    <a:pt x="23" y="67"/>
                    <a:pt x="23" y="67"/>
                  </a:cubicBezTo>
                  <a:cubicBezTo>
                    <a:pt x="23" y="67"/>
                    <a:pt x="22" y="68"/>
                    <a:pt x="22" y="68"/>
                  </a:cubicBezTo>
                  <a:cubicBezTo>
                    <a:pt x="21" y="68"/>
                    <a:pt x="21" y="68"/>
                    <a:pt x="21" y="68"/>
                  </a:cubicBezTo>
                  <a:cubicBezTo>
                    <a:pt x="20" y="67"/>
                    <a:pt x="19" y="66"/>
                    <a:pt x="19" y="65"/>
                  </a:cubicBezTo>
                  <a:cubicBezTo>
                    <a:pt x="19" y="48"/>
                    <a:pt x="19" y="48"/>
                    <a:pt x="19" y="48"/>
                  </a:cubicBezTo>
                  <a:cubicBezTo>
                    <a:pt x="1" y="41"/>
                    <a:pt x="1" y="41"/>
                    <a:pt x="1" y="41"/>
                  </a:cubicBezTo>
                  <a:cubicBezTo>
                    <a:pt x="0" y="40"/>
                    <a:pt x="0" y="40"/>
                    <a:pt x="0" y="39"/>
                  </a:cubicBezTo>
                  <a:cubicBezTo>
                    <a:pt x="0" y="38"/>
                    <a:pt x="0" y="37"/>
                    <a:pt x="1" y="36"/>
                  </a:cubicBezTo>
                  <a:cubicBezTo>
                    <a:pt x="64" y="0"/>
                    <a:pt x="64" y="0"/>
                    <a:pt x="64" y="0"/>
                  </a:cubicBezTo>
                  <a:cubicBezTo>
                    <a:pt x="65" y="0"/>
                    <a:pt x="66" y="0"/>
                    <a:pt x="67" y="0"/>
                  </a:cubicBezTo>
                  <a:cubicBezTo>
                    <a:pt x="68" y="1"/>
                    <a:pt x="68" y="2"/>
                    <a:pt x="68" y="3"/>
                  </a:cubicBezTo>
                  <a:close/>
                  <a:moveTo>
                    <a:pt x="62" y="7"/>
                  </a:moveTo>
                  <a:cubicBezTo>
                    <a:pt x="8" y="38"/>
                    <a:pt x="8" y="38"/>
                    <a:pt x="8" y="38"/>
                  </a:cubicBezTo>
                  <a:cubicBezTo>
                    <a:pt x="20" y="43"/>
                    <a:pt x="20" y="43"/>
                    <a:pt x="20" y="43"/>
                  </a:cubicBezTo>
                  <a:cubicBezTo>
                    <a:pt x="53" y="19"/>
                    <a:pt x="53" y="19"/>
                    <a:pt x="53" y="19"/>
                  </a:cubicBezTo>
                  <a:cubicBezTo>
                    <a:pt x="35" y="49"/>
                    <a:pt x="35" y="49"/>
                    <a:pt x="35" y="49"/>
                  </a:cubicBezTo>
                  <a:cubicBezTo>
                    <a:pt x="54" y="57"/>
                    <a:pt x="54" y="57"/>
                    <a:pt x="54" y="57"/>
                  </a:cubicBezTo>
                  <a:lnTo>
                    <a:pt x="62" y="7"/>
                  </a:ln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grpSp>
      <p:sp>
        <p:nvSpPr>
          <p:cNvPr id="161" name="Right Arrow 160"/>
          <p:cNvSpPr/>
          <p:nvPr/>
        </p:nvSpPr>
        <p:spPr>
          <a:xfrm>
            <a:off x="2734495" y="1690348"/>
            <a:ext cx="352422" cy="367151"/>
          </a:xfrm>
          <a:prstGeom prst="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sp>
        <p:nvSpPr>
          <p:cNvPr id="162" name="Right Arrow 161"/>
          <p:cNvSpPr/>
          <p:nvPr/>
        </p:nvSpPr>
        <p:spPr>
          <a:xfrm>
            <a:off x="4039404" y="1690348"/>
            <a:ext cx="352422" cy="367151"/>
          </a:xfrm>
          <a:prstGeom prst="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sp>
        <p:nvSpPr>
          <p:cNvPr id="163" name="Right Arrow 162"/>
          <p:cNvSpPr/>
          <p:nvPr/>
        </p:nvSpPr>
        <p:spPr>
          <a:xfrm>
            <a:off x="5325265" y="1690348"/>
            <a:ext cx="352422" cy="367151"/>
          </a:xfrm>
          <a:prstGeom prst="righ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sp>
        <p:nvSpPr>
          <p:cNvPr id="164" name="Right Arrow 163"/>
          <p:cNvSpPr/>
          <p:nvPr/>
        </p:nvSpPr>
        <p:spPr>
          <a:xfrm>
            <a:off x="6611124" y="1690348"/>
            <a:ext cx="352422" cy="367151"/>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32" tIns="32516" rIns="65032" bIns="32516" rtlCol="0" anchor="ctr"/>
          <a:lstStyle/>
          <a:p>
            <a:pPr algn="ctr">
              <a:lnSpc>
                <a:spcPct val="120000"/>
              </a:lnSpc>
            </a:pPr>
            <a:endParaRPr lang="en-US" sz="2000" dirty="0">
              <a:latin typeface="Arial" panose="020B0604020202020204" pitchFamily="34" charset="0"/>
              <a:ea typeface="微软雅黑" panose="020B0503020204020204" pitchFamily="34" charset="-122"/>
              <a:sym typeface="Arial" panose="020B0604020202020204" pitchFamily="34" charset="0"/>
            </a:endParaRPr>
          </a:p>
        </p:txBody>
      </p:sp>
      <p:sp>
        <p:nvSpPr>
          <p:cNvPr id="51" name="Text Placeholder 7"/>
          <p:cNvSpPr txBox="1">
            <a:spLocks/>
          </p:cNvSpPr>
          <p:nvPr/>
        </p:nvSpPr>
        <p:spPr>
          <a:xfrm>
            <a:off x="1106373" y="3267761"/>
            <a:ext cx="946718" cy="237731"/>
          </a:xfrm>
          <a:prstGeom prst="rect">
            <a:avLst/>
          </a:prstGeom>
        </p:spPr>
        <p:txBody>
          <a:bodyPr vert="horz" lIns="0" tIns="73882" rIns="0" bIns="73882"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Text Placeholder 2"/>
          <p:cNvSpPr txBox="1">
            <a:spLocks/>
          </p:cNvSpPr>
          <p:nvPr/>
        </p:nvSpPr>
        <p:spPr>
          <a:xfrm>
            <a:off x="1106373" y="3544710"/>
            <a:ext cx="1248130" cy="443198"/>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Text Placeholder 7"/>
          <p:cNvSpPr txBox="1">
            <a:spLocks/>
          </p:cNvSpPr>
          <p:nvPr/>
        </p:nvSpPr>
        <p:spPr>
          <a:xfrm>
            <a:off x="3016785" y="3498139"/>
            <a:ext cx="946718" cy="237731"/>
          </a:xfrm>
          <a:prstGeom prst="rect">
            <a:avLst/>
          </a:prstGeom>
        </p:spPr>
        <p:txBody>
          <a:bodyPr vert="horz" lIns="0" tIns="73882" rIns="0" bIns="73882"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Text Placeholder 2"/>
          <p:cNvSpPr txBox="1">
            <a:spLocks/>
          </p:cNvSpPr>
          <p:nvPr/>
        </p:nvSpPr>
        <p:spPr>
          <a:xfrm>
            <a:off x="3016785" y="3775087"/>
            <a:ext cx="1248130" cy="443198"/>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Text Placeholder 7"/>
          <p:cNvSpPr txBox="1">
            <a:spLocks/>
          </p:cNvSpPr>
          <p:nvPr/>
        </p:nvSpPr>
        <p:spPr>
          <a:xfrm>
            <a:off x="4331040" y="3498139"/>
            <a:ext cx="946718" cy="237731"/>
          </a:xfrm>
          <a:prstGeom prst="rect">
            <a:avLst/>
          </a:prstGeom>
        </p:spPr>
        <p:txBody>
          <a:bodyPr vert="horz" lIns="0" tIns="73882" rIns="0" bIns="73882"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Text Placeholder 2"/>
          <p:cNvSpPr txBox="1">
            <a:spLocks/>
          </p:cNvSpPr>
          <p:nvPr/>
        </p:nvSpPr>
        <p:spPr>
          <a:xfrm>
            <a:off x="4331040" y="3775087"/>
            <a:ext cx="1248130" cy="443198"/>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Text Placeholder 7"/>
          <p:cNvSpPr txBox="1">
            <a:spLocks/>
          </p:cNvSpPr>
          <p:nvPr/>
        </p:nvSpPr>
        <p:spPr>
          <a:xfrm>
            <a:off x="5645295" y="3498139"/>
            <a:ext cx="946718" cy="237731"/>
          </a:xfrm>
          <a:prstGeom prst="rect">
            <a:avLst/>
          </a:prstGeom>
        </p:spPr>
        <p:txBody>
          <a:bodyPr vert="horz" lIns="0" tIns="73882" rIns="0" bIns="73882"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Text Placeholder 2"/>
          <p:cNvSpPr txBox="1">
            <a:spLocks/>
          </p:cNvSpPr>
          <p:nvPr/>
        </p:nvSpPr>
        <p:spPr>
          <a:xfrm>
            <a:off x="5645295" y="3775087"/>
            <a:ext cx="1248130" cy="443198"/>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Text Placeholder 7"/>
          <p:cNvSpPr txBox="1">
            <a:spLocks/>
          </p:cNvSpPr>
          <p:nvPr/>
        </p:nvSpPr>
        <p:spPr>
          <a:xfrm>
            <a:off x="6959550" y="3498139"/>
            <a:ext cx="946718" cy="237731"/>
          </a:xfrm>
          <a:prstGeom prst="rect">
            <a:avLst/>
          </a:prstGeom>
        </p:spPr>
        <p:txBody>
          <a:bodyPr vert="horz" lIns="0" tIns="73882" rIns="0" bIns="73882"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Text Placeholder 2"/>
          <p:cNvSpPr txBox="1">
            <a:spLocks/>
          </p:cNvSpPr>
          <p:nvPr/>
        </p:nvSpPr>
        <p:spPr>
          <a:xfrm>
            <a:off x="6959549" y="3775087"/>
            <a:ext cx="1248130" cy="443198"/>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47"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1744850427"/>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30"/>
                                        </p:tgtEl>
                                        <p:attrNameLst>
                                          <p:attrName>style.visibility</p:attrName>
                                        </p:attrNameLst>
                                      </p:cBhvr>
                                      <p:to>
                                        <p:strVal val="visible"/>
                                      </p:to>
                                    </p:set>
                                    <p:anim calcmode="lin" valueType="num">
                                      <p:cBhvr>
                                        <p:cTn id="7" dur="500" fill="hold"/>
                                        <p:tgtEl>
                                          <p:spTgt spid="130"/>
                                        </p:tgtEl>
                                        <p:attrNameLst>
                                          <p:attrName>ppt_w</p:attrName>
                                        </p:attrNameLst>
                                      </p:cBhvr>
                                      <p:tavLst>
                                        <p:tav tm="0">
                                          <p:val>
                                            <p:fltVal val="0"/>
                                          </p:val>
                                        </p:tav>
                                        <p:tav tm="100000">
                                          <p:val>
                                            <p:strVal val="#ppt_w"/>
                                          </p:val>
                                        </p:tav>
                                      </p:tavLst>
                                    </p:anim>
                                    <p:anim calcmode="lin" valueType="num">
                                      <p:cBhvr>
                                        <p:cTn id="8" dur="500" fill="hold"/>
                                        <p:tgtEl>
                                          <p:spTgt spid="130"/>
                                        </p:tgtEl>
                                        <p:attrNameLst>
                                          <p:attrName>ppt_h</p:attrName>
                                        </p:attrNameLst>
                                      </p:cBhvr>
                                      <p:tavLst>
                                        <p:tav tm="0">
                                          <p:val>
                                            <p:fltVal val="0"/>
                                          </p:val>
                                        </p:tav>
                                        <p:tav tm="100000">
                                          <p:val>
                                            <p:strVal val="#ppt_h"/>
                                          </p:val>
                                        </p:tav>
                                      </p:tavLst>
                                    </p:anim>
                                    <p:animEffect transition="in" filter="fade">
                                      <p:cBhvr>
                                        <p:cTn id="9" dur="500"/>
                                        <p:tgtEl>
                                          <p:spTgt spid="130"/>
                                        </p:tgtEl>
                                      </p:cBhvr>
                                    </p:animEffect>
                                  </p:childTnLst>
                                </p:cTn>
                              </p:par>
                            </p:childTnLst>
                          </p:cTn>
                        </p:par>
                        <p:par>
                          <p:cTn id="10" fill="hold">
                            <p:stCondLst>
                              <p:cond delay="500"/>
                            </p:stCondLst>
                            <p:childTnLst>
                              <p:par>
                                <p:cTn id="11" presetID="18" presetClass="entr" presetSubtype="12" fill="hold" nodeType="afterEffect">
                                  <p:stCondLst>
                                    <p:cond delay="0"/>
                                  </p:stCondLst>
                                  <p:childTnLst>
                                    <p:set>
                                      <p:cBhvr>
                                        <p:cTn id="12" dur="1" fill="hold">
                                          <p:stCondLst>
                                            <p:cond delay="0"/>
                                          </p:stCondLst>
                                        </p:cTn>
                                        <p:tgtEl>
                                          <p:spTgt spid="121"/>
                                        </p:tgtEl>
                                        <p:attrNameLst>
                                          <p:attrName>style.visibility</p:attrName>
                                        </p:attrNameLst>
                                      </p:cBhvr>
                                      <p:to>
                                        <p:strVal val="visible"/>
                                      </p:to>
                                    </p:set>
                                    <p:animEffect transition="in" filter="strips(downLeft)">
                                      <p:cBhvr>
                                        <p:cTn id="13" dur="500"/>
                                        <p:tgtEl>
                                          <p:spTgt spid="121"/>
                                        </p:tgtEl>
                                      </p:cBhvr>
                                    </p:animEffect>
                                  </p:childTnLst>
                                </p:cTn>
                              </p:par>
                            </p:childTnLst>
                          </p:cTn>
                        </p:par>
                        <p:par>
                          <p:cTn id="14" fill="hold">
                            <p:stCondLst>
                              <p:cond delay="1000"/>
                            </p:stCondLst>
                            <p:childTnLst>
                              <p:par>
                                <p:cTn id="15" presetID="53" presetClass="entr" presetSubtype="0" fill="hold" grpId="0" nodeType="afterEffect">
                                  <p:stCondLst>
                                    <p:cond delay="0"/>
                                  </p:stCondLst>
                                  <p:childTnLst>
                                    <p:set>
                                      <p:cBhvr>
                                        <p:cTn id="16" dur="1" fill="hold">
                                          <p:stCondLst>
                                            <p:cond delay="0"/>
                                          </p:stCondLst>
                                        </p:cTn>
                                        <p:tgtEl>
                                          <p:spTgt spid="161"/>
                                        </p:tgtEl>
                                        <p:attrNameLst>
                                          <p:attrName>style.visibility</p:attrName>
                                        </p:attrNameLst>
                                      </p:cBhvr>
                                      <p:to>
                                        <p:strVal val="visible"/>
                                      </p:to>
                                    </p:set>
                                    <p:anim calcmode="lin" valueType="num">
                                      <p:cBhvr>
                                        <p:cTn id="17" dur="500" fill="hold"/>
                                        <p:tgtEl>
                                          <p:spTgt spid="161"/>
                                        </p:tgtEl>
                                        <p:attrNameLst>
                                          <p:attrName>ppt_w</p:attrName>
                                        </p:attrNameLst>
                                      </p:cBhvr>
                                      <p:tavLst>
                                        <p:tav tm="0">
                                          <p:val>
                                            <p:fltVal val="0"/>
                                          </p:val>
                                        </p:tav>
                                        <p:tav tm="100000">
                                          <p:val>
                                            <p:strVal val="#ppt_w"/>
                                          </p:val>
                                        </p:tav>
                                      </p:tavLst>
                                    </p:anim>
                                    <p:anim calcmode="lin" valueType="num">
                                      <p:cBhvr>
                                        <p:cTn id="18" dur="500" fill="hold"/>
                                        <p:tgtEl>
                                          <p:spTgt spid="161"/>
                                        </p:tgtEl>
                                        <p:attrNameLst>
                                          <p:attrName>ppt_h</p:attrName>
                                        </p:attrNameLst>
                                      </p:cBhvr>
                                      <p:tavLst>
                                        <p:tav tm="0">
                                          <p:val>
                                            <p:fltVal val="0"/>
                                          </p:val>
                                        </p:tav>
                                        <p:tav tm="100000">
                                          <p:val>
                                            <p:strVal val="#ppt_h"/>
                                          </p:val>
                                        </p:tav>
                                      </p:tavLst>
                                    </p:anim>
                                    <p:animEffect transition="in" filter="fade">
                                      <p:cBhvr>
                                        <p:cTn id="19" dur="500"/>
                                        <p:tgtEl>
                                          <p:spTgt spid="161"/>
                                        </p:tgtEl>
                                      </p:cBhvr>
                                    </p:animEffect>
                                  </p:childTnLst>
                                </p:cTn>
                              </p:par>
                            </p:childTnLst>
                          </p:cTn>
                        </p:par>
                        <p:par>
                          <p:cTn id="20" fill="hold">
                            <p:stCondLst>
                              <p:cond delay="1500"/>
                            </p:stCondLst>
                            <p:childTnLst>
                              <p:par>
                                <p:cTn id="21" presetID="53" presetClass="entr" presetSubtype="0" fill="hold" nodeType="afterEffect">
                                  <p:stCondLst>
                                    <p:cond delay="0"/>
                                  </p:stCondLst>
                                  <p:childTnLst>
                                    <p:set>
                                      <p:cBhvr>
                                        <p:cTn id="22" dur="1" fill="hold">
                                          <p:stCondLst>
                                            <p:cond delay="0"/>
                                          </p:stCondLst>
                                        </p:cTn>
                                        <p:tgtEl>
                                          <p:spTgt spid="131"/>
                                        </p:tgtEl>
                                        <p:attrNameLst>
                                          <p:attrName>style.visibility</p:attrName>
                                        </p:attrNameLst>
                                      </p:cBhvr>
                                      <p:to>
                                        <p:strVal val="visible"/>
                                      </p:to>
                                    </p:set>
                                    <p:anim calcmode="lin" valueType="num">
                                      <p:cBhvr>
                                        <p:cTn id="23" dur="500" fill="hold"/>
                                        <p:tgtEl>
                                          <p:spTgt spid="131"/>
                                        </p:tgtEl>
                                        <p:attrNameLst>
                                          <p:attrName>ppt_w</p:attrName>
                                        </p:attrNameLst>
                                      </p:cBhvr>
                                      <p:tavLst>
                                        <p:tav tm="0">
                                          <p:val>
                                            <p:fltVal val="0"/>
                                          </p:val>
                                        </p:tav>
                                        <p:tav tm="100000">
                                          <p:val>
                                            <p:strVal val="#ppt_w"/>
                                          </p:val>
                                        </p:tav>
                                      </p:tavLst>
                                    </p:anim>
                                    <p:anim calcmode="lin" valueType="num">
                                      <p:cBhvr>
                                        <p:cTn id="24" dur="500" fill="hold"/>
                                        <p:tgtEl>
                                          <p:spTgt spid="131"/>
                                        </p:tgtEl>
                                        <p:attrNameLst>
                                          <p:attrName>ppt_h</p:attrName>
                                        </p:attrNameLst>
                                      </p:cBhvr>
                                      <p:tavLst>
                                        <p:tav tm="0">
                                          <p:val>
                                            <p:fltVal val="0"/>
                                          </p:val>
                                        </p:tav>
                                        <p:tav tm="100000">
                                          <p:val>
                                            <p:strVal val="#ppt_h"/>
                                          </p:val>
                                        </p:tav>
                                      </p:tavLst>
                                    </p:anim>
                                    <p:animEffect transition="in" filter="fade">
                                      <p:cBhvr>
                                        <p:cTn id="25" dur="500"/>
                                        <p:tgtEl>
                                          <p:spTgt spid="131"/>
                                        </p:tgtEl>
                                      </p:cBhvr>
                                    </p:animEffect>
                                  </p:childTnLst>
                                </p:cTn>
                              </p:par>
                            </p:childTnLst>
                          </p:cTn>
                        </p:par>
                        <p:par>
                          <p:cTn id="26" fill="hold">
                            <p:stCondLst>
                              <p:cond delay="2000"/>
                            </p:stCondLst>
                            <p:childTnLst>
                              <p:par>
                                <p:cTn id="27" presetID="18" presetClass="entr" presetSubtype="12" fill="hold" nodeType="afterEffect">
                                  <p:stCondLst>
                                    <p:cond delay="0"/>
                                  </p:stCondLst>
                                  <p:childTnLst>
                                    <p:set>
                                      <p:cBhvr>
                                        <p:cTn id="28" dur="1" fill="hold">
                                          <p:stCondLst>
                                            <p:cond delay="0"/>
                                          </p:stCondLst>
                                        </p:cTn>
                                        <p:tgtEl>
                                          <p:spTgt spid="64"/>
                                        </p:tgtEl>
                                        <p:attrNameLst>
                                          <p:attrName>style.visibility</p:attrName>
                                        </p:attrNameLst>
                                      </p:cBhvr>
                                      <p:to>
                                        <p:strVal val="visible"/>
                                      </p:to>
                                    </p:set>
                                    <p:animEffect transition="in" filter="strips(downLeft)">
                                      <p:cBhvr>
                                        <p:cTn id="29" dur="500"/>
                                        <p:tgtEl>
                                          <p:spTgt spid="64"/>
                                        </p:tgtEl>
                                      </p:cBhvr>
                                    </p:animEffect>
                                  </p:childTnLst>
                                </p:cTn>
                              </p:par>
                            </p:childTnLst>
                          </p:cTn>
                        </p:par>
                        <p:par>
                          <p:cTn id="30" fill="hold">
                            <p:stCondLst>
                              <p:cond delay="2500"/>
                            </p:stCondLst>
                            <p:childTnLst>
                              <p:par>
                                <p:cTn id="31" presetID="53" presetClass="entr" presetSubtype="0" fill="hold" grpId="0" nodeType="afterEffect">
                                  <p:stCondLst>
                                    <p:cond delay="0"/>
                                  </p:stCondLst>
                                  <p:childTnLst>
                                    <p:set>
                                      <p:cBhvr>
                                        <p:cTn id="32" dur="1" fill="hold">
                                          <p:stCondLst>
                                            <p:cond delay="0"/>
                                          </p:stCondLst>
                                        </p:cTn>
                                        <p:tgtEl>
                                          <p:spTgt spid="162"/>
                                        </p:tgtEl>
                                        <p:attrNameLst>
                                          <p:attrName>style.visibility</p:attrName>
                                        </p:attrNameLst>
                                      </p:cBhvr>
                                      <p:to>
                                        <p:strVal val="visible"/>
                                      </p:to>
                                    </p:set>
                                    <p:anim calcmode="lin" valueType="num">
                                      <p:cBhvr>
                                        <p:cTn id="33" dur="500" fill="hold"/>
                                        <p:tgtEl>
                                          <p:spTgt spid="162"/>
                                        </p:tgtEl>
                                        <p:attrNameLst>
                                          <p:attrName>ppt_w</p:attrName>
                                        </p:attrNameLst>
                                      </p:cBhvr>
                                      <p:tavLst>
                                        <p:tav tm="0">
                                          <p:val>
                                            <p:fltVal val="0"/>
                                          </p:val>
                                        </p:tav>
                                        <p:tav tm="100000">
                                          <p:val>
                                            <p:strVal val="#ppt_w"/>
                                          </p:val>
                                        </p:tav>
                                      </p:tavLst>
                                    </p:anim>
                                    <p:anim calcmode="lin" valueType="num">
                                      <p:cBhvr>
                                        <p:cTn id="34" dur="500" fill="hold"/>
                                        <p:tgtEl>
                                          <p:spTgt spid="162"/>
                                        </p:tgtEl>
                                        <p:attrNameLst>
                                          <p:attrName>ppt_h</p:attrName>
                                        </p:attrNameLst>
                                      </p:cBhvr>
                                      <p:tavLst>
                                        <p:tav tm="0">
                                          <p:val>
                                            <p:fltVal val="0"/>
                                          </p:val>
                                        </p:tav>
                                        <p:tav tm="100000">
                                          <p:val>
                                            <p:strVal val="#ppt_h"/>
                                          </p:val>
                                        </p:tav>
                                      </p:tavLst>
                                    </p:anim>
                                    <p:animEffect transition="in" filter="fade">
                                      <p:cBhvr>
                                        <p:cTn id="35" dur="500"/>
                                        <p:tgtEl>
                                          <p:spTgt spid="162"/>
                                        </p:tgtEl>
                                      </p:cBhvr>
                                    </p:animEffect>
                                  </p:childTnLst>
                                </p:cTn>
                              </p:par>
                            </p:childTnLst>
                          </p:cTn>
                        </p:par>
                        <p:par>
                          <p:cTn id="36" fill="hold">
                            <p:stCondLst>
                              <p:cond delay="3000"/>
                            </p:stCondLst>
                            <p:childTnLst>
                              <p:par>
                                <p:cTn id="37" presetID="53" presetClass="entr" presetSubtype="0" fill="hold" nodeType="afterEffect">
                                  <p:stCondLst>
                                    <p:cond delay="0"/>
                                  </p:stCondLst>
                                  <p:childTnLst>
                                    <p:set>
                                      <p:cBhvr>
                                        <p:cTn id="38" dur="1" fill="hold">
                                          <p:stCondLst>
                                            <p:cond delay="0"/>
                                          </p:stCondLst>
                                        </p:cTn>
                                        <p:tgtEl>
                                          <p:spTgt spid="132"/>
                                        </p:tgtEl>
                                        <p:attrNameLst>
                                          <p:attrName>style.visibility</p:attrName>
                                        </p:attrNameLst>
                                      </p:cBhvr>
                                      <p:to>
                                        <p:strVal val="visible"/>
                                      </p:to>
                                    </p:set>
                                    <p:anim calcmode="lin" valueType="num">
                                      <p:cBhvr>
                                        <p:cTn id="39" dur="500" fill="hold"/>
                                        <p:tgtEl>
                                          <p:spTgt spid="132"/>
                                        </p:tgtEl>
                                        <p:attrNameLst>
                                          <p:attrName>ppt_w</p:attrName>
                                        </p:attrNameLst>
                                      </p:cBhvr>
                                      <p:tavLst>
                                        <p:tav tm="0">
                                          <p:val>
                                            <p:fltVal val="0"/>
                                          </p:val>
                                        </p:tav>
                                        <p:tav tm="100000">
                                          <p:val>
                                            <p:strVal val="#ppt_w"/>
                                          </p:val>
                                        </p:tav>
                                      </p:tavLst>
                                    </p:anim>
                                    <p:anim calcmode="lin" valueType="num">
                                      <p:cBhvr>
                                        <p:cTn id="40" dur="500" fill="hold"/>
                                        <p:tgtEl>
                                          <p:spTgt spid="132"/>
                                        </p:tgtEl>
                                        <p:attrNameLst>
                                          <p:attrName>ppt_h</p:attrName>
                                        </p:attrNameLst>
                                      </p:cBhvr>
                                      <p:tavLst>
                                        <p:tav tm="0">
                                          <p:val>
                                            <p:fltVal val="0"/>
                                          </p:val>
                                        </p:tav>
                                        <p:tav tm="100000">
                                          <p:val>
                                            <p:strVal val="#ppt_h"/>
                                          </p:val>
                                        </p:tav>
                                      </p:tavLst>
                                    </p:anim>
                                    <p:animEffect transition="in" filter="fade">
                                      <p:cBhvr>
                                        <p:cTn id="41" dur="500"/>
                                        <p:tgtEl>
                                          <p:spTgt spid="132"/>
                                        </p:tgtEl>
                                      </p:cBhvr>
                                    </p:animEffect>
                                  </p:childTnLst>
                                </p:cTn>
                              </p:par>
                            </p:childTnLst>
                          </p:cTn>
                        </p:par>
                        <p:par>
                          <p:cTn id="42" fill="hold">
                            <p:stCondLst>
                              <p:cond delay="3500"/>
                            </p:stCondLst>
                            <p:childTnLst>
                              <p:par>
                                <p:cTn id="43" presetID="18" presetClass="entr" presetSubtype="12" fill="hold" nodeType="afterEffect">
                                  <p:stCondLst>
                                    <p:cond delay="0"/>
                                  </p:stCondLst>
                                  <p:childTnLst>
                                    <p:set>
                                      <p:cBhvr>
                                        <p:cTn id="44" dur="1" fill="hold">
                                          <p:stCondLst>
                                            <p:cond delay="0"/>
                                          </p:stCondLst>
                                        </p:cTn>
                                        <p:tgtEl>
                                          <p:spTgt spid="85"/>
                                        </p:tgtEl>
                                        <p:attrNameLst>
                                          <p:attrName>style.visibility</p:attrName>
                                        </p:attrNameLst>
                                      </p:cBhvr>
                                      <p:to>
                                        <p:strVal val="visible"/>
                                      </p:to>
                                    </p:set>
                                    <p:animEffect transition="in" filter="strips(downLeft)">
                                      <p:cBhvr>
                                        <p:cTn id="45" dur="500"/>
                                        <p:tgtEl>
                                          <p:spTgt spid="85"/>
                                        </p:tgtEl>
                                      </p:cBhvr>
                                    </p:animEffect>
                                  </p:childTnLst>
                                </p:cTn>
                              </p:par>
                            </p:childTnLst>
                          </p:cTn>
                        </p:par>
                        <p:par>
                          <p:cTn id="46" fill="hold">
                            <p:stCondLst>
                              <p:cond delay="4000"/>
                            </p:stCondLst>
                            <p:childTnLst>
                              <p:par>
                                <p:cTn id="47" presetID="53" presetClass="entr" presetSubtype="0" fill="hold" grpId="0" nodeType="afterEffect">
                                  <p:stCondLst>
                                    <p:cond delay="0"/>
                                  </p:stCondLst>
                                  <p:childTnLst>
                                    <p:set>
                                      <p:cBhvr>
                                        <p:cTn id="48" dur="1" fill="hold">
                                          <p:stCondLst>
                                            <p:cond delay="0"/>
                                          </p:stCondLst>
                                        </p:cTn>
                                        <p:tgtEl>
                                          <p:spTgt spid="163"/>
                                        </p:tgtEl>
                                        <p:attrNameLst>
                                          <p:attrName>style.visibility</p:attrName>
                                        </p:attrNameLst>
                                      </p:cBhvr>
                                      <p:to>
                                        <p:strVal val="visible"/>
                                      </p:to>
                                    </p:set>
                                    <p:anim calcmode="lin" valueType="num">
                                      <p:cBhvr>
                                        <p:cTn id="49" dur="500" fill="hold"/>
                                        <p:tgtEl>
                                          <p:spTgt spid="163"/>
                                        </p:tgtEl>
                                        <p:attrNameLst>
                                          <p:attrName>ppt_w</p:attrName>
                                        </p:attrNameLst>
                                      </p:cBhvr>
                                      <p:tavLst>
                                        <p:tav tm="0">
                                          <p:val>
                                            <p:fltVal val="0"/>
                                          </p:val>
                                        </p:tav>
                                        <p:tav tm="100000">
                                          <p:val>
                                            <p:strVal val="#ppt_w"/>
                                          </p:val>
                                        </p:tav>
                                      </p:tavLst>
                                    </p:anim>
                                    <p:anim calcmode="lin" valueType="num">
                                      <p:cBhvr>
                                        <p:cTn id="50" dur="500" fill="hold"/>
                                        <p:tgtEl>
                                          <p:spTgt spid="163"/>
                                        </p:tgtEl>
                                        <p:attrNameLst>
                                          <p:attrName>ppt_h</p:attrName>
                                        </p:attrNameLst>
                                      </p:cBhvr>
                                      <p:tavLst>
                                        <p:tav tm="0">
                                          <p:val>
                                            <p:fltVal val="0"/>
                                          </p:val>
                                        </p:tav>
                                        <p:tav tm="100000">
                                          <p:val>
                                            <p:strVal val="#ppt_h"/>
                                          </p:val>
                                        </p:tav>
                                      </p:tavLst>
                                    </p:anim>
                                    <p:animEffect transition="in" filter="fade">
                                      <p:cBhvr>
                                        <p:cTn id="51" dur="500"/>
                                        <p:tgtEl>
                                          <p:spTgt spid="163"/>
                                        </p:tgtEl>
                                      </p:cBhvr>
                                    </p:animEffect>
                                  </p:childTnLst>
                                </p:cTn>
                              </p:par>
                            </p:childTnLst>
                          </p:cTn>
                        </p:par>
                        <p:par>
                          <p:cTn id="52" fill="hold">
                            <p:stCondLst>
                              <p:cond delay="4500"/>
                            </p:stCondLst>
                            <p:childTnLst>
                              <p:par>
                                <p:cTn id="53" presetID="53" presetClass="entr" presetSubtype="0" fill="hold" nodeType="afterEffect">
                                  <p:stCondLst>
                                    <p:cond delay="0"/>
                                  </p:stCondLst>
                                  <p:childTnLst>
                                    <p:set>
                                      <p:cBhvr>
                                        <p:cTn id="54" dur="1" fill="hold">
                                          <p:stCondLst>
                                            <p:cond delay="0"/>
                                          </p:stCondLst>
                                        </p:cTn>
                                        <p:tgtEl>
                                          <p:spTgt spid="133"/>
                                        </p:tgtEl>
                                        <p:attrNameLst>
                                          <p:attrName>style.visibility</p:attrName>
                                        </p:attrNameLst>
                                      </p:cBhvr>
                                      <p:to>
                                        <p:strVal val="visible"/>
                                      </p:to>
                                    </p:set>
                                    <p:anim calcmode="lin" valueType="num">
                                      <p:cBhvr>
                                        <p:cTn id="55" dur="500" fill="hold"/>
                                        <p:tgtEl>
                                          <p:spTgt spid="133"/>
                                        </p:tgtEl>
                                        <p:attrNameLst>
                                          <p:attrName>ppt_w</p:attrName>
                                        </p:attrNameLst>
                                      </p:cBhvr>
                                      <p:tavLst>
                                        <p:tav tm="0">
                                          <p:val>
                                            <p:fltVal val="0"/>
                                          </p:val>
                                        </p:tav>
                                        <p:tav tm="100000">
                                          <p:val>
                                            <p:strVal val="#ppt_w"/>
                                          </p:val>
                                        </p:tav>
                                      </p:tavLst>
                                    </p:anim>
                                    <p:anim calcmode="lin" valueType="num">
                                      <p:cBhvr>
                                        <p:cTn id="56" dur="500" fill="hold"/>
                                        <p:tgtEl>
                                          <p:spTgt spid="133"/>
                                        </p:tgtEl>
                                        <p:attrNameLst>
                                          <p:attrName>ppt_h</p:attrName>
                                        </p:attrNameLst>
                                      </p:cBhvr>
                                      <p:tavLst>
                                        <p:tav tm="0">
                                          <p:val>
                                            <p:fltVal val="0"/>
                                          </p:val>
                                        </p:tav>
                                        <p:tav tm="100000">
                                          <p:val>
                                            <p:strVal val="#ppt_h"/>
                                          </p:val>
                                        </p:tav>
                                      </p:tavLst>
                                    </p:anim>
                                    <p:animEffect transition="in" filter="fade">
                                      <p:cBhvr>
                                        <p:cTn id="57" dur="500"/>
                                        <p:tgtEl>
                                          <p:spTgt spid="133"/>
                                        </p:tgtEl>
                                      </p:cBhvr>
                                    </p:animEffect>
                                  </p:childTnLst>
                                </p:cTn>
                              </p:par>
                            </p:childTnLst>
                          </p:cTn>
                        </p:par>
                        <p:par>
                          <p:cTn id="58" fill="hold">
                            <p:stCondLst>
                              <p:cond delay="5000"/>
                            </p:stCondLst>
                            <p:childTnLst>
                              <p:par>
                                <p:cTn id="59" presetID="18" presetClass="entr" presetSubtype="12" fill="hold" nodeType="afterEffect">
                                  <p:stCondLst>
                                    <p:cond delay="0"/>
                                  </p:stCondLst>
                                  <p:childTnLst>
                                    <p:set>
                                      <p:cBhvr>
                                        <p:cTn id="60" dur="1" fill="hold">
                                          <p:stCondLst>
                                            <p:cond delay="0"/>
                                          </p:stCondLst>
                                        </p:cTn>
                                        <p:tgtEl>
                                          <p:spTgt spid="93"/>
                                        </p:tgtEl>
                                        <p:attrNameLst>
                                          <p:attrName>style.visibility</p:attrName>
                                        </p:attrNameLst>
                                      </p:cBhvr>
                                      <p:to>
                                        <p:strVal val="visible"/>
                                      </p:to>
                                    </p:set>
                                    <p:animEffect transition="in" filter="strips(downLeft)">
                                      <p:cBhvr>
                                        <p:cTn id="61" dur="500"/>
                                        <p:tgtEl>
                                          <p:spTgt spid="93"/>
                                        </p:tgtEl>
                                      </p:cBhvr>
                                    </p:animEffect>
                                  </p:childTnLst>
                                </p:cTn>
                              </p:par>
                            </p:childTnLst>
                          </p:cTn>
                        </p:par>
                        <p:par>
                          <p:cTn id="62" fill="hold">
                            <p:stCondLst>
                              <p:cond delay="5500"/>
                            </p:stCondLst>
                            <p:childTnLst>
                              <p:par>
                                <p:cTn id="63" presetID="53" presetClass="entr" presetSubtype="0" fill="hold" grpId="0" nodeType="afterEffect">
                                  <p:stCondLst>
                                    <p:cond delay="0"/>
                                  </p:stCondLst>
                                  <p:childTnLst>
                                    <p:set>
                                      <p:cBhvr>
                                        <p:cTn id="64" dur="1" fill="hold">
                                          <p:stCondLst>
                                            <p:cond delay="0"/>
                                          </p:stCondLst>
                                        </p:cTn>
                                        <p:tgtEl>
                                          <p:spTgt spid="164"/>
                                        </p:tgtEl>
                                        <p:attrNameLst>
                                          <p:attrName>style.visibility</p:attrName>
                                        </p:attrNameLst>
                                      </p:cBhvr>
                                      <p:to>
                                        <p:strVal val="visible"/>
                                      </p:to>
                                    </p:set>
                                    <p:anim calcmode="lin" valueType="num">
                                      <p:cBhvr>
                                        <p:cTn id="65" dur="500" fill="hold"/>
                                        <p:tgtEl>
                                          <p:spTgt spid="164"/>
                                        </p:tgtEl>
                                        <p:attrNameLst>
                                          <p:attrName>ppt_w</p:attrName>
                                        </p:attrNameLst>
                                      </p:cBhvr>
                                      <p:tavLst>
                                        <p:tav tm="0">
                                          <p:val>
                                            <p:fltVal val="0"/>
                                          </p:val>
                                        </p:tav>
                                        <p:tav tm="100000">
                                          <p:val>
                                            <p:strVal val="#ppt_w"/>
                                          </p:val>
                                        </p:tav>
                                      </p:tavLst>
                                    </p:anim>
                                    <p:anim calcmode="lin" valueType="num">
                                      <p:cBhvr>
                                        <p:cTn id="66" dur="500" fill="hold"/>
                                        <p:tgtEl>
                                          <p:spTgt spid="164"/>
                                        </p:tgtEl>
                                        <p:attrNameLst>
                                          <p:attrName>ppt_h</p:attrName>
                                        </p:attrNameLst>
                                      </p:cBhvr>
                                      <p:tavLst>
                                        <p:tav tm="0">
                                          <p:val>
                                            <p:fltVal val="0"/>
                                          </p:val>
                                        </p:tav>
                                        <p:tav tm="100000">
                                          <p:val>
                                            <p:strVal val="#ppt_h"/>
                                          </p:val>
                                        </p:tav>
                                      </p:tavLst>
                                    </p:anim>
                                    <p:animEffect transition="in" filter="fade">
                                      <p:cBhvr>
                                        <p:cTn id="67" dur="500"/>
                                        <p:tgtEl>
                                          <p:spTgt spid="164"/>
                                        </p:tgtEl>
                                      </p:cBhvr>
                                    </p:animEffect>
                                  </p:childTnLst>
                                </p:cTn>
                              </p:par>
                            </p:childTnLst>
                          </p:cTn>
                        </p:par>
                        <p:par>
                          <p:cTn id="68" fill="hold">
                            <p:stCondLst>
                              <p:cond delay="6000"/>
                            </p:stCondLst>
                            <p:childTnLst>
                              <p:par>
                                <p:cTn id="69" presetID="53" presetClass="entr" presetSubtype="0" fill="hold" nodeType="afterEffect">
                                  <p:stCondLst>
                                    <p:cond delay="0"/>
                                  </p:stCondLst>
                                  <p:childTnLst>
                                    <p:set>
                                      <p:cBhvr>
                                        <p:cTn id="70" dur="1" fill="hold">
                                          <p:stCondLst>
                                            <p:cond delay="0"/>
                                          </p:stCondLst>
                                        </p:cTn>
                                        <p:tgtEl>
                                          <p:spTgt spid="134"/>
                                        </p:tgtEl>
                                        <p:attrNameLst>
                                          <p:attrName>style.visibility</p:attrName>
                                        </p:attrNameLst>
                                      </p:cBhvr>
                                      <p:to>
                                        <p:strVal val="visible"/>
                                      </p:to>
                                    </p:set>
                                    <p:anim calcmode="lin" valueType="num">
                                      <p:cBhvr>
                                        <p:cTn id="71" dur="500" fill="hold"/>
                                        <p:tgtEl>
                                          <p:spTgt spid="134"/>
                                        </p:tgtEl>
                                        <p:attrNameLst>
                                          <p:attrName>ppt_w</p:attrName>
                                        </p:attrNameLst>
                                      </p:cBhvr>
                                      <p:tavLst>
                                        <p:tav tm="0">
                                          <p:val>
                                            <p:fltVal val="0"/>
                                          </p:val>
                                        </p:tav>
                                        <p:tav tm="100000">
                                          <p:val>
                                            <p:strVal val="#ppt_w"/>
                                          </p:val>
                                        </p:tav>
                                      </p:tavLst>
                                    </p:anim>
                                    <p:anim calcmode="lin" valueType="num">
                                      <p:cBhvr>
                                        <p:cTn id="72" dur="500" fill="hold"/>
                                        <p:tgtEl>
                                          <p:spTgt spid="134"/>
                                        </p:tgtEl>
                                        <p:attrNameLst>
                                          <p:attrName>ppt_h</p:attrName>
                                        </p:attrNameLst>
                                      </p:cBhvr>
                                      <p:tavLst>
                                        <p:tav tm="0">
                                          <p:val>
                                            <p:fltVal val="0"/>
                                          </p:val>
                                        </p:tav>
                                        <p:tav tm="100000">
                                          <p:val>
                                            <p:strVal val="#ppt_h"/>
                                          </p:val>
                                        </p:tav>
                                      </p:tavLst>
                                    </p:anim>
                                    <p:animEffect transition="in" filter="fade">
                                      <p:cBhvr>
                                        <p:cTn id="73" dur="500"/>
                                        <p:tgtEl>
                                          <p:spTgt spid="134"/>
                                        </p:tgtEl>
                                      </p:cBhvr>
                                    </p:animEffect>
                                  </p:childTnLst>
                                </p:cTn>
                              </p:par>
                            </p:childTnLst>
                          </p:cTn>
                        </p:par>
                        <p:par>
                          <p:cTn id="74" fill="hold">
                            <p:stCondLst>
                              <p:cond delay="6500"/>
                            </p:stCondLst>
                            <p:childTnLst>
                              <p:par>
                                <p:cTn id="75" presetID="18" presetClass="entr" presetSubtype="12" fill="hold" nodeType="afterEffect">
                                  <p:stCondLst>
                                    <p:cond delay="0"/>
                                  </p:stCondLst>
                                  <p:childTnLst>
                                    <p:set>
                                      <p:cBhvr>
                                        <p:cTn id="76" dur="1" fill="hold">
                                          <p:stCondLst>
                                            <p:cond delay="0"/>
                                          </p:stCondLst>
                                        </p:cTn>
                                        <p:tgtEl>
                                          <p:spTgt spid="100"/>
                                        </p:tgtEl>
                                        <p:attrNameLst>
                                          <p:attrName>style.visibility</p:attrName>
                                        </p:attrNameLst>
                                      </p:cBhvr>
                                      <p:to>
                                        <p:strVal val="visible"/>
                                      </p:to>
                                    </p:set>
                                    <p:animEffect transition="in" filter="strips(downLeft)">
                                      <p:cBhvr>
                                        <p:cTn id="77" dur="500"/>
                                        <p:tgtEl>
                                          <p:spTgt spid="100"/>
                                        </p:tgtEl>
                                      </p:cBhvr>
                                    </p:animEffect>
                                  </p:childTnLst>
                                </p:cTn>
                              </p:par>
                              <p:par>
                                <p:cTn id="78" presetID="53" presetClass="entr" presetSubtype="16" fill="hold" grpId="0" nodeType="withEffect">
                                  <p:stCondLst>
                                    <p:cond delay="200"/>
                                  </p:stCondLst>
                                  <p:childTnLst>
                                    <p:set>
                                      <p:cBhvr>
                                        <p:cTn id="79" dur="1" fill="hold">
                                          <p:stCondLst>
                                            <p:cond delay="0"/>
                                          </p:stCondLst>
                                        </p:cTn>
                                        <p:tgtEl>
                                          <p:spTgt spid="51">
                                            <p:txEl>
                                              <p:pRg st="0" end="0"/>
                                            </p:txEl>
                                          </p:spTgt>
                                        </p:tgtEl>
                                        <p:attrNameLst>
                                          <p:attrName>style.visibility</p:attrName>
                                        </p:attrNameLst>
                                      </p:cBhvr>
                                      <p:to>
                                        <p:strVal val="visible"/>
                                      </p:to>
                                    </p:set>
                                    <p:anim calcmode="lin" valueType="num">
                                      <p:cBhvr>
                                        <p:cTn id="80" dur="500" fill="hold"/>
                                        <p:tgtEl>
                                          <p:spTgt spid="51">
                                            <p:txEl>
                                              <p:pRg st="0" end="0"/>
                                            </p:txEl>
                                          </p:spTgt>
                                        </p:tgtEl>
                                        <p:attrNameLst>
                                          <p:attrName>ppt_w</p:attrName>
                                        </p:attrNameLst>
                                      </p:cBhvr>
                                      <p:tavLst>
                                        <p:tav tm="0">
                                          <p:val>
                                            <p:fltVal val="0"/>
                                          </p:val>
                                        </p:tav>
                                        <p:tav tm="100000">
                                          <p:val>
                                            <p:strVal val="#ppt_w"/>
                                          </p:val>
                                        </p:tav>
                                      </p:tavLst>
                                    </p:anim>
                                    <p:anim calcmode="lin" valueType="num">
                                      <p:cBhvr>
                                        <p:cTn id="81" dur="500" fill="hold"/>
                                        <p:tgtEl>
                                          <p:spTgt spid="51">
                                            <p:txEl>
                                              <p:pRg st="0" end="0"/>
                                            </p:txEl>
                                          </p:spTgt>
                                        </p:tgtEl>
                                        <p:attrNameLst>
                                          <p:attrName>ppt_h</p:attrName>
                                        </p:attrNameLst>
                                      </p:cBhvr>
                                      <p:tavLst>
                                        <p:tav tm="0">
                                          <p:val>
                                            <p:fltVal val="0"/>
                                          </p:val>
                                        </p:tav>
                                        <p:tav tm="100000">
                                          <p:val>
                                            <p:strVal val="#ppt_h"/>
                                          </p:val>
                                        </p:tav>
                                      </p:tavLst>
                                    </p:anim>
                                    <p:animEffect transition="in" filter="fade">
                                      <p:cBhvr>
                                        <p:cTn id="82" dur="500"/>
                                        <p:tgtEl>
                                          <p:spTgt spid="51">
                                            <p:txEl>
                                              <p:pRg st="0" end="0"/>
                                            </p:txEl>
                                          </p:spTgt>
                                        </p:tgtEl>
                                      </p:cBhvr>
                                    </p:animEffect>
                                  </p:childTnLst>
                                </p:cTn>
                              </p:par>
                              <p:par>
                                <p:cTn id="83" presetID="23" presetClass="entr" presetSubtype="16" fill="hold" grpId="0" nodeType="withEffect">
                                  <p:stCondLst>
                                    <p:cond delay="200"/>
                                  </p:stCondLst>
                                  <p:childTnLst>
                                    <p:set>
                                      <p:cBhvr>
                                        <p:cTn id="84" dur="1" fill="hold">
                                          <p:stCondLst>
                                            <p:cond delay="0"/>
                                          </p:stCondLst>
                                        </p:cTn>
                                        <p:tgtEl>
                                          <p:spTgt spid="52">
                                            <p:txEl>
                                              <p:pRg st="0" end="0"/>
                                            </p:txEl>
                                          </p:spTgt>
                                        </p:tgtEl>
                                        <p:attrNameLst>
                                          <p:attrName>style.visibility</p:attrName>
                                        </p:attrNameLst>
                                      </p:cBhvr>
                                      <p:to>
                                        <p:strVal val="visible"/>
                                      </p:to>
                                    </p:set>
                                    <p:anim calcmode="lin" valueType="num">
                                      <p:cBhvr>
                                        <p:cTn id="85" dur="500" fill="hold"/>
                                        <p:tgtEl>
                                          <p:spTgt spid="52">
                                            <p:txEl>
                                              <p:pRg st="0" end="0"/>
                                            </p:txEl>
                                          </p:spTgt>
                                        </p:tgtEl>
                                        <p:attrNameLst>
                                          <p:attrName>ppt_w</p:attrName>
                                        </p:attrNameLst>
                                      </p:cBhvr>
                                      <p:tavLst>
                                        <p:tav tm="0">
                                          <p:val>
                                            <p:fltVal val="0"/>
                                          </p:val>
                                        </p:tav>
                                        <p:tav tm="100000">
                                          <p:val>
                                            <p:strVal val="#ppt_w"/>
                                          </p:val>
                                        </p:tav>
                                      </p:tavLst>
                                    </p:anim>
                                    <p:anim calcmode="lin" valueType="num">
                                      <p:cBhvr>
                                        <p:cTn id="86" dur="500" fill="hold"/>
                                        <p:tgtEl>
                                          <p:spTgt spid="52">
                                            <p:txEl>
                                              <p:pRg st="0" end="0"/>
                                            </p:txEl>
                                          </p:spTgt>
                                        </p:tgtEl>
                                        <p:attrNameLst>
                                          <p:attrName>ppt_h</p:attrName>
                                        </p:attrNameLst>
                                      </p:cBhvr>
                                      <p:tavLst>
                                        <p:tav tm="0">
                                          <p:val>
                                            <p:fltVal val="0"/>
                                          </p:val>
                                        </p:tav>
                                        <p:tav tm="100000">
                                          <p:val>
                                            <p:strVal val="#ppt_h"/>
                                          </p:val>
                                        </p:tav>
                                      </p:tavLst>
                                    </p:anim>
                                  </p:childTnLst>
                                </p:cTn>
                              </p:par>
                              <p:par>
                                <p:cTn id="87" presetID="53" presetClass="entr" presetSubtype="16" fill="hold" grpId="0" nodeType="withEffect">
                                  <p:stCondLst>
                                    <p:cond delay="200"/>
                                  </p:stCondLst>
                                  <p:childTnLst>
                                    <p:set>
                                      <p:cBhvr>
                                        <p:cTn id="88" dur="1" fill="hold">
                                          <p:stCondLst>
                                            <p:cond delay="0"/>
                                          </p:stCondLst>
                                        </p:cTn>
                                        <p:tgtEl>
                                          <p:spTgt spid="55">
                                            <p:txEl>
                                              <p:pRg st="0" end="0"/>
                                            </p:txEl>
                                          </p:spTgt>
                                        </p:tgtEl>
                                        <p:attrNameLst>
                                          <p:attrName>style.visibility</p:attrName>
                                        </p:attrNameLst>
                                      </p:cBhvr>
                                      <p:to>
                                        <p:strVal val="visible"/>
                                      </p:to>
                                    </p:set>
                                    <p:anim calcmode="lin" valueType="num">
                                      <p:cBhvr>
                                        <p:cTn id="89" dur="500" fill="hold"/>
                                        <p:tgtEl>
                                          <p:spTgt spid="55">
                                            <p:txEl>
                                              <p:pRg st="0" end="0"/>
                                            </p:txEl>
                                          </p:spTgt>
                                        </p:tgtEl>
                                        <p:attrNameLst>
                                          <p:attrName>ppt_w</p:attrName>
                                        </p:attrNameLst>
                                      </p:cBhvr>
                                      <p:tavLst>
                                        <p:tav tm="0">
                                          <p:val>
                                            <p:fltVal val="0"/>
                                          </p:val>
                                        </p:tav>
                                        <p:tav tm="100000">
                                          <p:val>
                                            <p:strVal val="#ppt_w"/>
                                          </p:val>
                                        </p:tav>
                                      </p:tavLst>
                                    </p:anim>
                                    <p:anim calcmode="lin" valueType="num">
                                      <p:cBhvr>
                                        <p:cTn id="90" dur="500" fill="hold"/>
                                        <p:tgtEl>
                                          <p:spTgt spid="55">
                                            <p:txEl>
                                              <p:pRg st="0" end="0"/>
                                            </p:txEl>
                                          </p:spTgt>
                                        </p:tgtEl>
                                        <p:attrNameLst>
                                          <p:attrName>ppt_h</p:attrName>
                                        </p:attrNameLst>
                                      </p:cBhvr>
                                      <p:tavLst>
                                        <p:tav tm="0">
                                          <p:val>
                                            <p:fltVal val="0"/>
                                          </p:val>
                                        </p:tav>
                                        <p:tav tm="100000">
                                          <p:val>
                                            <p:strVal val="#ppt_h"/>
                                          </p:val>
                                        </p:tav>
                                      </p:tavLst>
                                    </p:anim>
                                    <p:animEffect transition="in" filter="fade">
                                      <p:cBhvr>
                                        <p:cTn id="91" dur="500"/>
                                        <p:tgtEl>
                                          <p:spTgt spid="55">
                                            <p:txEl>
                                              <p:pRg st="0" end="0"/>
                                            </p:txEl>
                                          </p:spTgt>
                                        </p:tgtEl>
                                      </p:cBhvr>
                                    </p:animEffect>
                                  </p:childTnLst>
                                </p:cTn>
                              </p:par>
                              <p:par>
                                <p:cTn id="92" presetID="23" presetClass="entr" presetSubtype="16" fill="hold" grpId="0" nodeType="withEffect">
                                  <p:stCondLst>
                                    <p:cond delay="200"/>
                                  </p:stCondLst>
                                  <p:childTnLst>
                                    <p:set>
                                      <p:cBhvr>
                                        <p:cTn id="93" dur="1" fill="hold">
                                          <p:stCondLst>
                                            <p:cond delay="0"/>
                                          </p:stCondLst>
                                        </p:cTn>
                                        <p:tgtEl>
                                          <p:spTgt spid="56">
                                            <p:txEl>
                                              <p:pRg st="0" end="0"/>
                                            </p:txEl>
                                          </p:spTgt>
                                        </p:tgtEl>
                                        <p:attrNameLst>
                                          <p:attrName>style.visibility</p:attrName>
                                        </p:attrNameLst>
                                      </p:cBhvr>
                                      <p:to>
                                        <p:strVal val="visible"/>
                                      </p:to>
                                    </p:set>
                                    <p:anim calcmode="lin" valueType="num">
                                      <p:cBhvr>
                                        <p:cTn id="94" dur="500" fill="hold"/>
                                        <p:tgtEl>
                                          <p:spTgt spid="56">
                                            <p:txEl>
                                              <p:pRg st="0" end="0"/>
                                            </p:txEl>
                                          </p:spTgt>
                                        </p:tgtEl>
                                        <p:attrNameLst>
                                          <p:attrName>ppt_w</p:attrName>
                                        </p:attrNameLst>
                                      </p:cBhvr>
                                      <p:tavLst>
                                        <p:tav tm="0">
                                          <p:val>
                                            <p:fltVal val="0"/>
                                          </p:val>
                                        </p:tav>
                                        <p:tav tm="100000">
                                          <p:val>
                                            <p:strVal val="#ppt_w"/>
                                          </p:val>
                                        </p:tav>
                                      </p:tavLst>
                                    </p:anim>
                                    <p:anim calcmode="lin" valueType="num">
                                      <p:cBhvr>
                                        <p:cTn id="95" dur="500" fill="hold"/>
                                        <p:tgtEl>
                                          <p:spTgt spid="56">
                                            <p:txEl>
                                              <p:pRg st="0" end="0"/>
                                            </p:txEl>
                                          </p:spTgt>
                                        </p:tgtEl>
                                        <p:attrNameLst>
                                          <p:attrName>ppt_h</p:attrName>
                                        </p:attrNameLst>
                                      </p:cBhvr>
                                      <p:tavLst>
                                        <p:tav tm="0">
                                          <p:val>
                                            <p:fltVal val="0"/>
                                          </p:val>
                                        </p:tav>
                                        <p:tav tm="100000">
                                          <p:val>
                                            <p:strVal val="#ppt_h"/>
                                          </p:val>
                                        </p:tav>
                                      </p:tavLst>
                                    </p:anim>
                                  </p:childTnLst>
                                </p:cTn>
                              </p:par>
                              <p:par>
                                <p:cTn id="96" presetID="53" presetClass="entr" presetSubtype="16" fill="hold" grpId="0" nodeType="withEffect">
                                  <p:stCondLst>
                                    <p:cond delay="200"/>
                                  </p:stCondLst>
                                  <p:childTnLst>
                                    <p:set>
                                      <p:cBhvr>
                                        <p:cTn id="97" dur="1" fill="hold">
                                          <p:stCondLst>
                                            <p:cond delay="0"/>
                                          </p:stCondLst>
                                        </p:cTn>
                                        <p:tgtEl>
                                          <p:spTgt spid="57">
                                            <p:txEl>
                                              <p:pRg st="0" end="0"/>
                                            </p:txEl>
                                          </p:spTgt>
                                        </p:tgtEl>
                                        <p:attrNameLst>
                                          <p:attrName>style.visibility</p:attrName>
                                        </p:attrNameLst>
                                      </p:cBhvr>
                                      <p:to>
                                        <p:strVal val="visible"/>
                                      </p:to>
                                    </p:set>
                                    <p:anim calcmode="lin" valueType="num">
                                      <p:cBhvr>
                                        <p:cTn id="98" dur="500" fill="hold"/>
                                        <p:tgtEl>
                                          <p:spTgt spid="57">
                                            <p:txEl>
                                              <p:pRg st="0" end="0"/>
                                            </p:txEl>
                                          </p:spTgt>
                                        </p:tgtEl>
                                        <p:attrNameLst>
                                          <p:attrName>ppt_w</p:attrName>
                                        </p:attrNameLst>
                                      </p:cBhvr>
                                      <p:tavLst>
                                        <p:tav tm="0">
                                          <p:val>
                                            <p:fltVal val="0"/>
                                          </p:val>
                                        </p:tav>
                                        <p:tav tm="100000">
                                          <p:val>
                                            <p:strVal val="#ppt_w"/>
                                          </p:val>
                                        </p:tav>
                                      </p:tavLst>
                                    </p:anim>
                                    <p:anim calcmode="lin" valueType="num">
                                      <p:cBhvr>
                                        <p:cTn id="99" dur="500" fill="hold"/>
                                        <p:tgtEl>
                                          <p:spTgt spid="57">
                                            <p:txEl>
                                              <p:pRg st="0" end="0"/>
                                            </p:txEl>
                                          </p:spTgt>
                                        </p:tgtEl>
                                        <p:attrNameLst>
                                          <p:attrName>ppt_h</p:attrName>
                                        </p:attrNameLst>
                                      </p:cBhvr>
                                      <p:tavLst>
                                        <p:tav tm="0">
                                          <p:val>
                                            <p:fltVal val="0"/>
                                          </p:val>
                                        </p:tav>
                                        <p:tav tm="100000">
                                          <p:val>
                                            <p:strVal val="#ppt_h"/>
                                          </p:val>
                                        </p:tav>
                                      </p:tavLst>
                                    </p:anim>
                                    <p:animEffect transition="in" filter="fade">
                                      <p:cBhvr>
                                        <p:cTn id="100" dur="500"/>
                                        <p:tgtEl>
                                          <p:spTgt spid="57">
                                            <p:txEl>
                                              <p:pRg st="0" end="0"/>
                                            </p:txEl>
                                          </p:spTgt>
                                        </p:tgtEl>
                                      </p:cBhvr>
                                    </p:animEffect>
                                  </p:childTnLst>
                                </p:cTn>
                              </p:par>
                              <p:par>
                                <p:cTn id="101" presetID="23" presetClass="entr" presetSubtype="16" fill="hold" grpId="0" nodeType="withEffect">
                                  <p:stCondLst>
                                    <p:cond delay="200"/>
                                  </p:stCondLst>
                                  <p:childTnLst>
                                    <p:set>
                                      <p:cBhvr>
                                        <p:cTn id="102" dur="1" fill="hold">
                                          <p:stCondLst>
                                            <p:cond delay="0"/>
                                          </p:stCondLst>
                                        </p:cTn>
                                        <p:tgtEl>
                                          <p:spTgt spid="58">
                                            <p:txEl>
                                              <p:pRg st="0" end="0"/>
                                            </p:txEl>
                                          </p:spTgt>
                                        </p:tgtEl>
                                        <p:attrNameLst>
                                          <p:attrName>style.visibility</p:attrName>
                                        </p:attrNameLst>
                                      </p:cBhvr>
                                      <p:to>
                                        <p:strVal val="visible"/>
                                      </p:to>
                                    </p:set>
                                    <p:anim calcmode="lin" valueType="num">
                                      <p:cBhvr>
                                        <p:cTn id="103" dur="500" fill="hold"/>
                                        <p:tgtEl>
                                          <p:spTgt spid="58">
                                            <p:txEl>
                                              <p:pRg st="0" end="0"/>
                                            </p:txEl>
                                          </p:spTgt>
                                        </p:tgtEl>
                                        <p:attrNameLst>
                                          <p:attrName>ppt_w</p:attrName>
                                        </p:attrNameLst>
                                      </p:cBhvr>
                                      <p:tavLst>
                                        <p:tav tm="0">
                                          <p:val>
                                            <p:fltVal val="0"/>
                                          </p:val>
                                        </p:tav>
                                        <p:tav tm="100000">
                                          <p:val>
                                            <p:strVal val="#ppt_w"/>
                                          </p:val>
                                        </p:tav>
                                      </p:tavLst>
                                    </p:anim>
                                    <p:anim calcmode="lin" valueType="num">
                                      <p:cBhvr>
                                        <p:cTn id="104" dur="500" fill="hold"/>
                                        <p:tgtEl>
                                          <p:spTgt spid="58">
                                            <p:txEl>
                                              <p:pRg st="0" end="0"/>
                                            </p:txEl>
                                          </p:spTgt>
                                        </p:tgtEl>
                                        <p:attrNameLst>
                                          <p:attrName>ppt_h</p:attrName>
                                        </p:attrNameLst>
                                      </p:cBhvr>
                                      <p:tavLst>
                                        <p:tav tm="0">
                                          <p:val>
                                            <p:fltVal val="0"/>
                                          </p:val>
                                        </p:tav>
                                        <p:tav tm="100000">
                                          <p:val>
                                            <p:strVal val="#ppt_h"/>
                                          </p:val>
                                        </p:tav>
                                      </p:tavLst>
                                    </p:anim>
                                  </p:childTnLst>
                                </p:cTn>
                              </p:par>
                              <p:par>
                                <p:cTn id="105" presetID="53" presetClass="entr" presetSubtype="16" fill="hold" grpId="0" nodeType="withEffect">
                                  <p:stCondLst>
                                    <p:cond delay="200"/>
                                  </p:stCondLst>
                                  <p:childTnLst>
                                    <p:set>
                                      <p:cBhvr>
                                        <p:cTn id="106" dur="1" fill="hold">
                                          <p:stCondLst>
                                            <p:cond delay="0"/>
                                          </p:stCondLst>
                                        </p:cTn>
                                        <p:tgtEl>
                                          <p:spTgt spid="59">
                                            <p:txEl>
                                              <p:pRg st="0" end="0"/>
                                            </p:txEl>
                                          </p:spTgt>
                                        </p:tgtEl>
                                        <p:attrNameLst>
                                          <p:attrName>style.visibility</p:attrName>
                                        </p:attrNameLst>
                                      </p:cBhvr>
                                      <p:to>
                                        <p:strVal val="visible"/>
                                      </p:to>
                                    </p:set>
                                    <p:anim calcmode="lin" valueType="num">
                                      <p:cBhvr>
                                        <p:cTn id="107" dur="500" fill="hold"/>
                                        <p:tgtEl>
                                          <p:spTgt spid="59">
                                            <p:txEl>
                                              <p:pRg st="0" end="0"/>
                                            </p:txEl>
                                          </p:spTgt>
                                        </p:tgtEl>
                                        <p:attrNameLst>
                                          <p:attrName>ppt_w</p:attrName>
                                        </p:attrNameLst>
                                      </p:cBhvr>
                                      <p:tavLst>
                                        <p:tav tm="0">
                                          <p:val>
                                            <p:fltVal val="0"/>
                                          </p:val>
                                        </p:tav>
                                        <p:tav tm="100000">
                                          <p:val>
                                            <p:strVal val="#ppt_w"/>
                                          </p:val>
                                        </p:tav>
                                      </p:tavLst>
                                    </p:anim>
                                    <p:anim calcmode="lin" valueType="num">
                                      <p:cBhvr>
                                        <p:cTn id="108" dur="500" fill="hold"/>
                                        <p:tgtEl>
                                          <p:spTgt spid="59">
                                            <p:txEl>
                                              <p:pRg st="0" end="0"/>
                                            </p:txEl>
                                          </p:spTgt>
                                        </p:tgtEl>
                                        <p:attrNameLst>
                                          <p:attrName>ppt_h</p:attrName>
                                        </p:attrNameLst>
                                      </p:cBhvr>
                                      <p:tavLst>
                                        <p:tav tm="0">
                                          <p:val>
                                            <p:fltVal val="0"/>
                                          </p:val>
                                        </p:tav>
                                        <p:tav tm="100000">
                                          <p:val>
                                            <p:strVal val="#ppt_h"/>
                                          </p:val>
                                        </p:tav>
                                      </p:tavLst>
                                    </p:anim>
                                    <p:animEffect transition="in" filter="fade">
                                      <p:cBhvr>
                                        <p:cTn id="109" dur="500"/>
                                        <p:tgtEl>
                                          <p:spTgt spid="59">
                                            <p:txEl>
                                              <p:pRg st="0" end="0"/>
                                            </p:txEl>
                                          </p:spTgt>
                                        </p:tgtEl>
                                      </p:cBhvr>
                                    </p:animEffect>
                                  </p:childTnLst>
                                </p:cTn>
                              </p:par>
                              <p:par>
                                <p:cTn id="110" presetID="23" presetClass="entr" presetSubtype="16" fill="hold" grpId="0" nodeType="withEffect">
                                  <p:stCondLst>
                                    <p:cond delay="200"/>
                                  </p:stCondLst>
                                  <p:childTnLst>
                                    <p:set>
                                      <p:cBhvr>
                                        <p:cTn id="111" dur="1" fill="hold">
                                          <p:stCondLst>
                                            <p:cond delay="0"/>
                                          </p:stCondLst>
                                        </p:cTn>
                                        <p:tgtEl>
                                          <p:spTgt spid="60">
                                            <p:txEl>
                                              <p:pRg st="0" end="0"/>
                                            </p:txEl>
                                          </p:spTgt>
                                        </p:tgtEl>
                                        <p:attrNameLst>
                                          <p:attrName>style.visibility</p:attrName>
                                        </p:attrNameLst>
                                      </p:cBhvr>
                                      <p:to>
                                        <p:strVal val="visible"/>
                                      </p:to>
                                    </p:set>
                                    <p:anim calcmode="lin" valueType="num">
                                      <p:cBhvr>
                                        <p:cTn id="112" dur="500" fill="hold"/>
                                        <p:tgtEl>
                                          <p:spTgt spid="60">
                                            <p:txEl>
                                              <p:pRg st="0" end="0"/>
                                            </p:txEl>
                                          </p:spTgt>
                                        </p:tgtEl>
                                        <p:attrNameLst>
                                          <p:attrName>ppt_w</p:attrName>
                                        </p:attrNameLst>
                                      </p:cBhvr>
                                      <p:tavLst>
                                        <p:tav tm="0">
                                          <p:val>
                                            <p:fltVal val="0"/>
                                          </p:val>
                                        </p:tav>
                                        <p:tav tm="100000">
                                          <p:val>
                                            <p:strVal val="#ppt_w"/>
                                          </p:val>
                                        </p:tav>
                                      </p:tavLst>
                                    </p:anim>
                                    <p:anim calcmode="lin" valueType="num">
                                      <p:cBhvr>
                                        <p:cTn id="113" dur="500" fill="hold"/>
                                        <p:tgtEl>
                                          <p:spTgt spid="60">
                                            <p:txEl>
                                              <p:pRg st="0" end="0"/>
                                            </p:txEl>
                                          </p:spTgt>
                                        </p:tgtEl>
                                        <p:attrNameLst>
                                          <p:attrName>ppt_h</p:attrName>
                                        </p:attrNameLst>
                                      </p:cBhvr>
                                      <p:tavLst>
                                        <p:tav tm="0">
                                          <p:val>
                                            <p:fltVal val="0"/>
                                          </p:val>
                                        </p:tav>
                                        <p:tav tm="100000">
                                          <p:val>
                                            <p:strVal val="#ppt_h"/>
                                          </p:val>
                                        </p:tav>
                                      </p:tavLst>
                                    </p:anim>
                                  </p:childTnLst>
                                </p:cTn>
                              </p:par>
                              <p:par>
                                <p:cTn id="114" presetID="53" presetClass="entr" presetSubtype="16" fill="hold" grpId="0" nodeType="withEffect">
                                  <p:stCondLst>
                                    <p:cond delay="200"/>
                                  </p:stCondLst>
                                  <p:childTnLst>
                                    <p:set>
                                      <p:cBhvr>
                                        <p:cTn id="115" dur="1" fill="hold">
                                          <p:stCondLst>
                                            <p:cond delay="0"/>
                                          </p:stCondLst>
                                        </p:cTn>
                                        <p:tgtEl>
                                          <p:spTgt spid="63">
                                            <p:txEl>
                                              <p:pRg st="0" end="0"/>
                                            </p:txEl>
                                          </p:spTgt>
                                        </p:tgtEl>
                                        <p:attrNameLst>
                                          <p:attrName>style.visibility</p:attrName>
                                        </p:attrNameLst>
                                      </p:cBhvr>
                                      <p:to>
                                        <p:strVal val="visible"/>
                                      </p:to>
                                    </p:set>
                                    <p:anim calcmode="lin" valueType="num">
                                      <p:cBhvr>
                                        <p:cTn id="116" dur="500" fill="hold"/>
                                        <p:tgtEl>
                                          <p:spTgt spid="63">
                                            <p:txEl>
                                              <p:pRg st="0" end="0"/>
                                            </p:txEl>
                                          </p:spTgt>
                                        </p:tgtEl>
                                        <p:attrNameLst>
                                          <p:attrName>ppt_w</p:attrName>
                                        </p:attrNameLst>
                                      </p:cBhvr>
                                      <p:tavLst>
                                        <p:tav tm="0">
                                          <p:val>
                                            <p:fltVal val="0"/>
                                          </p:val>
                                        </p:tav>
                                        <p:tav tm="100000">
                                          <p:val>
                                            <p:strVal val="#ppt_w"/>
                                          </p:val>
                                        </p:tav>
                                      </p:tavLst>
                                    </p:anim>
                                    <p:anim calcmode="lin" valueType="num">
                                      <p:cBhvr>
                                        <p:cTn id="117" dur="500" fill="hold"/>
                                        <p:tgtEl>
                                          <p:spTgt spid="63">
                                            <p:txEl>
                                              <p:pRg st="0" end="0"/>
                                            </p:txEl>
                                          </p:spTgt>
                                        </p:tgtEl>
                                        <p:attrNameLst>
                                          <p:attrName>ppt_h</p:attrName>
                                        </p:attrNameLst>
                                      </p:cBhvr>
                                      <p:tavLst>
                                        <p:tav tm="0">
                                          <p:val>
                                            <p:fltVal val="0"/>
                                          </p:val>
                                        </p:tav>
                                        <p:tav tm="100000">
                                          <p:val>
                                            <p:strVal val="#ppt_h"/>
                                          </p:val>
                                        </p:tav>
                                      </p:tavLst>
                                    </p:anim>
                                    <p:animEffect transition="in" filter="fade">
                                      <p:cBhvr>
                                        <p:cTn id="118" dur="500"/>
                                        <p:tgtEl>
                                          <p:spTgt spid="63">
                                            <p:txEl>
                                              <p:pRg st="0" end="0"/>
                                            </p:txEl>
                                          </p:spTgt>
                                        </p:tgtEl>
                                      </p:cBhvr>
                                    </p:animEffect>
                                  </p:childTnLst>
                                </p:cTn>
                              </p:par>
                              <p:par>
                                <p:cTn id="119" presetID="23" presetClass="entr" presetSubtype="16" fill="hold" grpId="0" nodeType="withEffect">
                                  <p:stCondLst>
                                    <p:cond delay="200"/>
                                  </p:stCondLst>
                                  <p:childTnLst>
                                    <p:set>
                                      <p:cBhvr>
                                        <p:cTn id="120" dur="1" fill="hold">
                                          <p:stCondLst>
                                            <p:cond delay="0"/>
                                          </p:stCondLst>
                                        </p:cTn>
                                        <p:tgtEl>
                                          <p:spTgt spid="65">
                                            <p:txEl>
                                              <p:pRg st="0" end="0"/>
                                            </p:txEl>
                                          </p:spTgt>
                                        </p:tgtEl>
                                        <p:attrNameLst>
                                          <p:attrName>style.visibility</p:attrName>
                                        </p:attrNameLst>
                                      </p:cBhvr>
                                      <p:to>
                                        <p:strVal val="visible"/>
                                      </p:to>
                                    </p:set>
                                    <p:anim calcmode="lin" valueType="num">
                                      <p:cBhvr>
                                        <p:cTn id="121" dur="500" fill="hold"/>
                                        <p:tgtEl>
                                          <p:spTgt spid="65">
                                            <p:txEl>
                                              <p:pRg st="0" end="0"/>
                                            </p:txEl>
                                          </p:spTgt>
                                        </p:tgtEl>
                                        <p:attrNameLst>
                                          <p:attrName>ppt_w</p:attrName>
                                        </p:attrNameLst>
                                      </p:cBhvr>
                                      <p:tavLst>
                                        <p:tav tm="0">
                                          <p:val>
                                            <p:fltVal val="0"/>
                                          </p:val>
                                        </p:tav>
                                        <p:tav tm="100000">
                                          <p:val>
                                            <p:strVal val="#ppt_w"/>
                                          </p:val>
                                        </p:tav>
                                      </p:tavLst>
                                    </p:anim>
                                    <p:anim calcmode="lin" valueType="num">
                                      <p:cBhvr>
                                        <p:cTn id="122" dur="500" fill="hold"/>
                                        <p:tgtEl>
                                          <p:spTgt spid="65">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 grpId="0" animBg="1"/>
      <p:bldP spid="162" grpId="0" animBg="1"/>
      <p:bldP spid="163" grpId="0" animBg="1"/>
      <p:bldP spid="164" grpId="0" animBg="1"/>
      <p:bldP spid="51" grpId="0" build="p">
        <p:tmplLst>
          <p:tmpl lvl="1">
            <p:tnLst>
              <p:par>
                <p:cTn presetID="53" presetClass="entr" presetSubtype="16" fill="hold" nodeType="withEffect">
                  <p:stCondLst>
                    <p:cond delay="200"/>
                  </p:stCondLst>
                  <p:childTnLst>
                    <p:set>
                      <p:cBhvr>
                        <p:cTn dur="1" fill="hold">
                          <p:stCondLst>
                            <p:cond delay="0"/>
                          </p:stCondLst>
                        </p:cTn>
                        <p:tgtEl>
                          <p:spTgt spid="51"/>
                        </p:tgtEl>
                        <p:attrNameLst>
                          <p:attrName>style.visibility</p:attrName>
                        </p:attrNameLst>
                      </p:cBhvr>
                      <p:to>
                        <p:strVal val="visible"/>
                      </p:to>
                    </p:set>
                    <p:anim calcmode="lin" valueType="num">
                      <p:cBhvr>
                        <p:cTn dur="500" fill="hold"/>
                        <p:tgtEl>
                          <p:spTgt spid="51"/>
                        </p:tgtEl>
                        <p:attrNameLst>
                          <p:attrName>ppt_w</p:attrName>
                        </p:attrNameLst>
                      </p:cBhvr>
                      <p:tavLst>
                        <p:tav tm="0">
                          <p:val>
                            <p:fltVal val="0"/>
                          </p:val>
                        </p:tav>
                        <p:tav tm="100000">
                          <p:val>
                            <p:strVal val="#ppt_w"/>
                          </p:val>
                        </p:tav>
                      </p:tavLst>
                    </p:anim>
                    <p:anim calcmode="lin" valueType="num">
                      <p:cBhvr>
                        <p:cTn dur="500" fill="hold"/>
                        <p:tgtEl>
                          <p:spTgt spid="51"/>
                        </p:tgtEl>
                        <p:attrNameLst>
                          <p:attrName>ppt_h</p:attrName>
                        </p:attrNameLst>
                      </p:cBhvr>
                      <p:tavLst>
                        <p:tav tm="0">
                          <p:val>
                            <p:fltVal val="0"/>
                          </p:val>
                        </p:tav>
                        <p:tav tm="100000">
                          <p:val>
                            <p:strVal val="#ppt_h"/>
                          </p:val>
                        </p:tav>
                      </p:tavLst>
                    </p:anim>
                    <p:animEffect transition="in" filter="fade">
                      <p:cBhvr>
                        <p:cTn dur="500"/>
                        <p:tgtEl>
                          <p:spTgt spid="51"/>
                        </p:tgtEl>
                      </p:cBhvr>
                    </p:animEffect>
                  </p:childTnLst>
                </p:cTn>
              </p:par>
            </p:tnLst>
          </p:tmpl>
        </p:tmplLst>
      </p:bldP>
      <p:bldP spid="52" grpId="0" build="p">
        <p:tmplLst>
          <p:tmpl lvl="1">
            <p:tnLst>
              <p:par>
                <p:cTn presetID="23" presetClass="entr" presetSubtype="16" fill="hold" nodeType="withEffect">
                  <p:stCondLst>
                    <p:cond delay="200"/>
                  </p:stCondLst>
                  <p:childTnLst>
                    <p:set>
                      <p:cBhvr>
                        <p:cTn dur="1" fill="hold">
                          <p:stCondLst>
                            <p:cond delay="0"/>
                          </p:stCondLst>
                        </p:cTn>
                        <p:tgtEl>
                          <p:spTgt spid="52"/>
                        </p:tgtEl>
                        <p:attrNameLst>
                          <p:attrName>style.visibility</p:attrName>
                        </p:attrNameLst>
                      </p:cBhvr>
                      <p:to>
                        <p:strVal val="visible"/>
                      </p:to>
                    </p:set>
                    <p:anim calcmode="lin" valueType="num">
                      <p:cBhvr>
                        <p:cTn dur="500" fill="hold"/>
                        <p:tgtEl>
                          <p:spTgt spid="52"/>
                        </p:tgtEl>
                        <p:attrNameLst>
                          <p:attrName>ppt_w</p:attrName>
                        </p:attrNameLst>
                      </p:cBhvr>
                      <p:tavLst>
                        <p:tav tm="0">
                          <p:val>
                            <p:fltVal val="0"/>
                          </p:val>
                        </p:tav>
                        <p:tav tm="100000">
                          <p:val>
                            <p:strVal val="#ppt_w"/>
                          </p:val>
                        </p:tav>
                      </p:tavLst>
                    </p:anim>
                    <p:anim calcmode="lin" valueType="num">
                      <p:cBhvr>
                        <p:cTn dur="500" fill="hold"/>
                        <p:tgtEl>
                          <p:spTgt spid="52"/>
                        </p:tgtEl>
                        <p:attrNameLst>
                          <p:attrName>ppt_h</p:attrName>
                        </p:attrNameLst>
                      </p:cBhvr>
                      <p:tavLst>
                        <p:tav tm="0">
                          <p:val>
                            <p:fltVal val="0"/>
                          </p:val>
                        </p:tav>
                        <p:tav tm="100000">
                          <p:val>
                            <p:strVal val="#ppt_h"/>
                          </p:val>
                        </p:tav>
                      </p:tavLst>
                    </p:anim>
                  </p:childTnLst>
                </p:cTn>
              </p:par>
            </p:tnLst>
          </p:tmpl>
        </p:tmplLst>
      </p:bldP>
      <p:bldP spid="55" grpId="0" build="p">
        <p:tmplLst>
          <p:tmpl lvl="1">
            <p:tnLst>
              <p:par>
                <p:cTn presetID="53" presetClass="entr" presetSubtype="16" fill="hold" nodeType="withEffect">
                  <p:stCondLst>
                    <p:cond delay="200"/>
                  </p:stCondLst>
                  <p:childTnLst>
                    <p:set>
                      <p:cBhvr>
                        <p:cTn dur="1" fill="hold">
                          <p:stCondLst>
                            <p:cond delay="0"/>
                          </p:stCondLst>
                        </p:cTn>
                        <p:tgtEl>
                          <p:spTgt spid="55"/>
                        </p:tgtEl>
                        <p:attrNameLst>
                          <p:attrName>style.visibility</p:attrName>
                        </p:attrNameLst>
                      </p:cBhvr>
                      <p:to>
                        <p:strVal val="visible"/>
                      </p:to>
                    </p:set>
                    <p:anim calcmode="lin" valueType="num">
                      <p:cBhvr>
                        <p:cTn dur="500" fill="hold"/>
                        <p:tgtEl>
                          <p:spTgt spid="55"/>
                        </p:tgtEl>
                        <p:attrNameLst>
                          <p:attrName>ppt_w</p:attrName>
                        </p:attrNameLst>
                      </p:cBhvr>
                      <p:tavLst>
                        <p:tav tm="0">
                          <p:val>
                            <p:fltVal val="0"/>
                          </p:val>
                        </p:tav>
                        <p:tav tm="100000">
                          <p:val>
                            <p:strVal val="#ppt_w"/>
                          </p:val>
                        </p:tav>
                      </p:tavLst>
                    </p:anim>
                    <p:anim calcmode="lin" valueType="num">
                      <p:cBhvr>
                        <p:cTn dur="500" fill="hold"/>
                        <p:tgtEl>
                          <p:spTgt spid="55"/>
                        </p:tgtEl>
                        <p:attrNameLst>
                          <p:attrName>ppt_h</p:attrName>
                        </p:attrNameLst>
                      </p:cBhvr>
                      <p:tavLst>
                        <p:tav tm="0">
                          <p:val>
                            <p:fltVal val="0"/>
                          </p:val>
                        </p:tav>
                        <p:tav tm="100000">
                          <p:val>
                            <p:strVal val="#ppt_h"/>
                          </p:val>
                        </p:tav>
                      </p:tavLst>
                    </p:anim>
                    <p:animEffect transition="in" filter="fade">
                      <p:cBhvr>
                        <p:cTn dur="500"/>
                        <p:tgtEl>
                          <p:spTgt spid="55"/>
                        </p:tgtEl>
                      </p:cBhvr>
                    </p:animEffect>
                  </p:childTnLst>
                </p:cTn>
              </p:par>
            </p:tnLst>
          </p:tmpl>
        </p:tmplLst>
      </p:bldP>
      <p:bldP spid="56" grpId="0" build="p">
        <p:tmplLst>
          <p:tmpl lvl="1">
            <p:tnLst>
              <p:par>
                <p:cTn presetID="23" presetClass="entr" presetSubtype="16" fill="hold" nodeType="withEffect">
                  <p:stCondLst>
                    <p:cond delay="200"/>
                  </p:stCondLst>
                  <p:childTnLst>
                    <p:set>
                      <p:cBhvr>
                        <p:cTn dur="1" fill="hold">
                          <p:stCondLst>
                            <p:cond delay="0"/>
                          </p:stCondLst>
                        </p:cTn>
                        <p:tgtEl>
                          <p:spTgt spid="56"/>
                        </p:tgtEl>
                        <p:attrNameLst>
                          <p:attrName>style.visibility</p:attrName>
                        </p:attrNameLst>
                      </p:cBhvr>
                      <p:to>
                        <p:strVal val="visible"/>
                      </p:to>
                    </p:set>
                    <p:anim calcmode="lin" valueType="num">
                      <p:cBhvr>
                        <p:cTn dur="500" fill="hold"/>
                        <p:tgtEl>
                          <p:spTgt spid="56"/>
                        </p:tgtEl>
                        <p:attrNameLst>
                          <p:attrName>ppt_w</p:attrName>
                        </p:attrNameLst>
                      </p:cBhvr>
                      <p:tavLst>
                        <p:tav tm="0">
                          <p:val>
                            <p:fltVal val="0"/>
                          </p:val>
                        </p:tav>
                        <p:tav tm="100000">
                          <p:val>
                            <p:strVal val="#ppt_w"/>
                          </p:val>
                        </p:tav>
                      </p:tavLst>
                    </p:anim>
                    <p:anim calcmode="lin" valueType="num">
                      <p:cBhvr>
                        <p:cTn dur="500" fill="hold"/>
                        <p:tgtEl>
                          <p:spTgt spid="56"/>
                        </p:tgtEl>
                        <p:attrNameLst>
                          <p:attrName>ppt_h</p:attrName>
                        </p:attrNameLst>
                      </p:cBhvr>
                      <p:tavLst>
                        <p:tav tm="0">
                          <p:val>
                            <p:fltVal val="0"/>
                          </p:val>
                        </p:tav>
                        <p:tav tm="100000">
                          <p:val>
                            <p:strVal val="#ppt_h"/>
                          </p:val>
                        </p:tav>
                      </p:tavLst>
                    </p:anim>
                  </p:childTnLst>
                </p:cTn>
              </p:par>
            </p:tnLst>
          </p:tmpl>
        </p:tmplLst>
      </p:bldP>
      <p:bldP spid="57" grpId="0" build="p">
        <p:tmplLst>
          <p:tmpl lvl="1">
            <p:tnLst>
              <p:par>
                <p:cTn presetID="53" presetClass="entr" presetSubtype="16" fill="hold" nodeType="withEffect">
                  <p:stCondLst>
                    <p:cond delay="200"/>
                  </p:stCondLst>
                  <p:childTnLst>
                    <p:set>
                      <p:cBhvr>
                        <p:cTn dur="1" fill="hold">
                          <p:stCondLst>
                            <p:cond delay="0"/>
                          </p:stCondLst>
                        </p:cTn>
                        <p:tgtEl>
                          <p:spTgt spid="57"/>
                        </p:tgtEl>
                        <p:attrNameLst>
                          <p:attrName>style.visibility</p:attrName>
                        </p:attrNameLst>
                      </p:cBhvr>
                      <p:to>
                        <p:strVal val="visible"/>
                      </p:to>
                    </p:set>
                    <p:anim calcmode="lin" valueType="num">
                      <p:cBhvr>
                        <p:cTn dur="500" fill="hold"/>
                        <p:tgtEl>
                          <p:spTgt spid="57"/>
                        </p:tgtEl>
                        <p:attrNameLst>
                          <p:attrName>ppt_w</p:attrName>
                        </p:attrNameLst>
                      </p:cBhvr>
                      <p:tavLst>
                        <p:tav tm="0">
                          <p:val>
                            <p:fltVal val="0"/>
                          </p:val>
                        </p:tav>
                        <p:tav tm="100000">
                          <p:val>
                            <p:strVal val="#ppt_w"/>
                          </p:val>
                        </p:tav>
                      </p:tavLst>
                    </p:anim>
                    <p:anim calcmode="lin" valueType="num">
                      <p:cBhvr>
                        <p:cTn dur="500" fill="hold"/>
                        <p:tgtEl>
                          <p:spTgt spid="57"/>
                        </p:tgtEl>
                        <p:attrNameLst>
                          <p:attrName>ppt_h</p:attrName>
                        </p:attrNameLst>
                      </p:cBhvr>
                      <p:tavLst>
                        <p:tav tm="0">
                          <p:val>
                            <p:fltVal val="0"/>
                          </p:val>
                        </p:tav>
                        <p:tav tm="100000">
                          <p:val>
                            <p:strVal val="#ppt_h"/>
                          </p:val>
                        </p:tav>
                      </p:tavLst>
                    </p:anim>
                    <p:animEffect transition="in" filter="fade">
                      <p:cBhvr>
                        <p:cTn dur="500"/>
                        <p:tgtEl>
                          <p:spTgt spid="57"/>
                        </p:tgtEl>
                      </p:cBhvr>
                    </p:animEffect>
                  </p:childTnLst>
                </p:cTn>
              </p:par>
            </p:tnLst>
          </p:tmpl>
        </p:tmplLst>
      </p:bldP>
      <p:bldP spid="58" grpId="0" build="p">
        <p:tmplLst>
          <p:tmpl lvl="1">
            <p:tnLst>
              <p:par>
                <p:cTn presetID="23" presetClass="entr" presetSubtype="16" fill="hold" nodeType="withEffect">
                  <p:stCondLst>
                    <p:cond delay="200"/>
                  </p:stCondLst>
                  <p:childTnLst>
                    <p:set>
                      <p:cBhvr>
                        <p:cTn dur="1" fill="hold">
                          <p:stCondLst>
                            <p:cond delay="0"/>
                          </p:stCondLst>
                        </p:cTn>
                        <p:tgtEl>
                          <p:spTgt spid="58"/>
                        </p:tgtEl>
                        <p:attrNameLst>
                          <p:attrName>style.visibility</p:attrName>
                        </p:attrNameLst>
                      </p:cBhvr>
                      <p:to>
                        <p:strVal val="visible"/>
                      </p:to>
                    </p:set>
                    <p:anim calcmode="lin" valueType="num">
                      <p:cBhvr>
                        <p:cTn dur="500" fill="hold"/>
                        <p:tgtEl>
                          <p:spTgt spid="58"/>
                        </p:tgtEl>
                        <p:attrNameLst>
                          <p:attrName>ppt_w</p:attrName>
                        </p:attrNameLst>
                      </p:cBhvr>
                      <p:tavLst>
                        <p:tav tm="0">
                          <p:val>
                            <p:fltVal val="0"/>
                          </p:val>
                        </p:tav>
                        <p:tav tm="100000">
                          <p:val>
                            <p:strVal val="#ppt_w"/>
                          </p:val>
                        </p:tav>
                      </p:tavLst>
                    </p:anim>
                    <p:anim calcmode="lin" valueType="num">
                      <p:cBhvr>
                        <p:cTn dur="500" fill="hold"/>
                        <p:tgtEl>
                          <p:spTgt spid="58"/>
                        </p:tgtEl>
                        <p:attrNameLst>
                          <p:attrName>ppt_h</p:attrName>
                        </p:attrNameLst>
                      </p:cBhvr>
                      <p:tavLst>
                        <p:tav tm="0">
                          <p:val>
                            <p:fltVal val="0"/>
                          </p:val>
                        </p:tav>
                        <p:tav tm="100000">
                          <p:val>
                            <p:strVal val="#ppt_h"/>
                          </p:val>
                        </p:tav>
                      </p:tavLst>
                    </p:anim>
                  </p:childTnLst>
                </p:cTn>
              </p:par>
            </p:tnLst>
          </p:tmpl>
        </p:tmplLst>
      </p:bldP>
      <p:bldP spid="59" grpId="0" build="p">
        <p:tmplLst>
          <p:tmpl lvl="1">
            <p:tnLst>
              <p:par>
                <p:cTn presetID="53" presetClass="entr" presetSubtype="16" fill="hold" nodeType="withEffect">
                  <p:stCondLst>
                    <p:cond delay="200"/>
                  </p:stCondLst>
                  <p:childTnLst>
                    <p:set>
                      <p:cBhvr>
                        <p:cTn dur="1" fill="hold">
                          <p:stCondLst>
                            <p:cond delay="0"/>
                          </p:stCondLst>
                        </p:cTn>
                        <p:tgtEl>
                          <p:spTgt spid="59"/>
                        </p:tgtEl>
                        <p:attrNameLst>
                          <p:attrName>style.visibility</p:attrName>
                        </p:attrNameLst>
                      </p:cBhvr>
                      <p:to>
                        <p:strVal val="visible"/>
                      </p:to>
                    </p:set>
                    <p:anim calcmode="lin" valueType="num">
                      <p:cBhvr>
                        <p:cTn dur="500" fill="hold"/>
                        <p:tgtEl>
                          <p:spTgt spid="59"/>
                        </p:tgtEl>
                        <p:attrNameLst>
                          <p:attrName>ppt_w</p:attrName>
                        </p:attrNameLst>
                      </p:cBhvr>
                      <p:tavLst>
                        <p:tav tm="0">
                          <p:val>
                            <p:fltVal val="0"/>
                          </p:val>
                        </p:tav>
                        <p:tav tm="100000">
                          <p:val>
                            <p:strVal val="#ppt_w"/>
                          </p:val>
                        </p:tav>
                      </p:tavLst>
                    </p:anim>
                    <p:anim calcmode="lin" valueType="num">
                      <p:cBhvr>
                        <p:cTn dur="500" fill="hold"/>
                        <p:tgtEl>
                          <p:spTgt spid="59"/>
                        </p:tgtEl>
                        <p:attrNameLst>
                          <p:attrName>ppt_h</p:attrName>
                        </p:attrNameLst>
                      </p:cBhvr>
                      <p:tavLst>
                        <p:tav tm="0">
                          <p:val>
                            <p:fltVal val="0"/>
                          </p:val>
                        </p:tav>
                        <p:tav tm="100000">
                          <p:val>
                            <p:strVal val="#ppt_h"/>
                          </p:val>
                        </p:tav>
                      </p:tavLst>
                    </p:anim>
                    <p:animEffect transition="in" filter="fade">
                      <p:cBhvr>
                        <p:cTn dur="500"/>
                        <p:tgtEl>
                          <p:spTgt spid="59"/>
                        </p:tgtEl>
                      </p:cBhvr>
                    </p:animEffect>
                  </p:childTnLst>
                </p:cTn>
              </p:par>
            </p:tnLst>
          </p:tmpl>
        </p:tmplLst>
      </p:bldP>
      <p:bldP spid="60" grpId="0" build="p">
        <p:tmplLst>
          <p:tmpl lvl="1">
            <p:tnLst>
              <p:par>
                <p:cTn presetID="23" presetClass="entr" presetSubtype="16" fill="hold" nodeType="withEffect">
                  <p:stCondLst>
                    <p:cond delay="200"/>
                  </p:stCondLst>
                  <p:childTnLst>
                    <p:set>
                      <p:cBhvr>
                        <p:cTn dur="1" fill="hold">
                          <p:stCondLst>
                            <p:cond delay="0"/>
                          </p:stCondLst>
                        </p:cTn>
                        <p:tgtEl>
                          <p:spTgt spid="60"/>
                        </p:tgtEl>
                        <p:attrNameLst>
                          <p:attrName>style.visibility</p:attrName>
                        </p:attrNameLst>
                      </p:cBhvr>
                      <p:to>
                        <p:strVal val="visible"/>
                      </p:to>
                    </p:set>
                    <p:anim calcmode="lin" valueType="num">
                      <p:cBhvr>
                        <p:cTn dur="500" fill="hold"/>
                        <p:tgtEl>
                          <p:spTgt spid="60"/>
                        </p:tgtEl>
                        <p:attrNameLst>
                          <p:attrName>ppt_w</p:attrName>
                        </p:attrNameLst>
                      </p:cBhvr>
                      <p:tavLst>
                        <p:tav tm="0">
                          <p:val>
                            <p:fltVal val="0"/>
                          </p:val>
                        </p:tav>
                        <p:tav tm="100000">
                          <p:val>
                            <p:strVal val="#ppt_w"/>
                          </p:val>
                        </p:tav>
                      </p:tavLst>
                    </p:anim>
                    <p:anim calcmode="lin" valueType="num">
                      <p:cBhvr>
                        <p:cTn dur="500" fill="hold"/>
                        <p:tgtEl>
                          <p:spTgt spid="60"/>
                        </p:tgtEl>
                        <p:attrNameLst>
                          <p:attrName>ppt_h</p:attrName>
                        </p:attrNameLst>
                      </p:cBhvr>
                      <p:tavLst>
                        <p:tav tm="0">
                          <p:val>
                            <p:fltVal val="0"/>
                          </p:val>
                        </p:tav>
                        <p:tav tm="100000">
                          <p:val>
                            <p:strVal val="#ppt_h"/>
                          </p:val>
                        </p:tav>
                      </p:tavLst>
                    </p:anim>
                  </p:childTnLst>
                </p:cTn>
              </p:par>
            </p:tnLst>
          </p:tmpl>
        </p:tmplLst>
      </p:bldP>
      <p:bldP spid="63" grpId="0" build="p">
        <p:tmplLst>
          <p:tmpl lvl="1">
            <p:tnLst>
              <p:par>
                <p:cTn presetID="53" presetClass="entr" presetSubtype="16" fill="hold" nodeType="withEffect">
                  <p:stCondLst>
                    <p:cond delay="200"/>
                  </p:stCondLst>
                  <p:childTnLst>
                    <p:set>
                      <p:cBhvr>
                        <p:cTn dur="1" fill="hold">
                          <p:stCondLst>
                            <p:cond delay="0"/>
                          </p:stCondLst>
                        </p:cTn>
                        <p:tgtEl>
                          <p:spTgt spid="63"/>
                        </p:tgtEl>
                        <p:attrNameLst>
                          <p:attrName>style.visibility</p:attrName>
                        </p:attrNameLst>
                      </p:cBhvr>
                      <p:to>
                        <p:strVal val="visible"/>
                      </p:to>
                    </p:set>
                    <p:anim calcmode="lin" valueType="num">
                      <p:cBhvr>
                        <p:cTn dur="500" fill="hold"/>
                        <p:tgtEl>
                          <p:spTgt spid="63"/>
                        </p:tgtEl>
                        <p:attrNameLst>
                          <p:attrName>ppt_w</p:attrName>
                        </p:attrNameLst>
                      </p:cBhvr>
                      <p:tavLst>
                        <p:tav tm="0">
                          <p:val>
                            <p:fltVal val="0"/>
                          </p:val>
                        </p:tav>
                        <p:tav tm="100000">
                          <p:val>
                            <p:strVal val="#ppt_w"/>
                          </p:val>
                        </p:tav>
                      </p:tavLst>
                    </p:anim>
                    <p:anim calcmode="lin" valueType="num">
                      <p:cBhvr>
                        <p:cTn dur="500" fill="hold"/>
                        <p:tgtEl>
                          <p:spTgt spid="63"/>
                        </p:tgtEl>
                        <p:attrNameLst>
                          <p:attrName>ppt_h</p:attrName>
                        </p:attrNameLst>
                      </p:cBhvr>
                      <p:tavLst>
                        <p:tav tm="0">
                          <p:val>
                            <p:fltVal val="0"/>
                          </p:val>
                        </p:tav>
                        <p:tav tm="100000">
                          <p:val>
                            <p:strVal val="#ppt_h"/>
                          </p:val>
                        </p:tav>
                      </p:tavLst>
                    </p:anim>
                    <p:animEffect transition="in" filter="fade">
                      <p:cBhvr>
                        <p:cTn dur="500"/>
                        <p:tgtEl>
                          <p:spTgt spid="63"/>
                        </p:tgtEl>
                      </p:cBhvr>
                    </p:animEffect>
                  </p:childTnLst>
                </p:cTn>
              </p:par>
            </p:tnLst>
          </p:tmpl>
        </p:tmplLst>
      </p:bldP>
      <p:bldP spid="65" grpId="0" build="p">
        <p:tmplLst>
          <p:tmpl lvl="1">
            <p:tnLst>
              <p:par>
                <p:cTn presetID="23" presetClass="entr" presetSubtype="16" fill="hold" nodeType="withEffect">
                  <p:stCondLst>
                    <p:cond delay="200"/>
                  </p:stCondLst>
                  <p:childTnLst>
                    <p:set>
                      <p:cBhvr>
                        <p:cTn dur="1" fill="hold">
                          <p:stCondLst>
                            <p:cond delay="0"/>
                          </p:stCondLst>
                        </p:cTn>
                        <p:tgtEl>
                          <p:spTgt spid="65"/>
                        </p:tgtEl>
                        <p:attrNameLst>
                          <p:attrName>style.visibility</p:attrName>
                        </p:attrNameLst>
                      </p:cBhvr>
                      <p:to>
                        <p:strVal val="visible"/>
                      </p:to>
                    </p:set>
                    <p:anim calcmode="lin" valueType="num">
                      <p:cBhvr>
                        <p:cTn dur="500" fill="hold"/>
                        <p:tgtEl>
                          <p:spTgt spid="65"/>
                        </p:tgtEl>
                        <p:attrNameLst>
                          <p:attrName>ppt_w</p:attrName>
                        </p:attrNameLst>
                      </p:cBhvr>
                      <p:tavLst>
                        <p:tav tm="0">
                          <p:val>
                            <p:fltVal val="0"/>
                          </p:val>
                        </p:tav>
                        <p:tav tm="100000">
                          <p:val>
                            <p:strVal val="#ppt_w"/>
                          </p:val>
                        </p:tav>
                      </p:tavLst>
                    </p:anim>
                    <p:anim calcmode="lin" valueType="num">
                      <p:cBhvr>
                        <p:cTn dur="500" fill="hold"/>
                        <p:tgtEl>
                          <p:spTgt spid="65"/>
                        </p:tgtEl>
                        <p:attrNameLst>
                          <p:attrName>ppt_h</p:attrName>
                        </p:attrNameLst>
                      </p:cBhvr>
                      <p:tavLst>
                        <p:tav tm="0">
                          <p:val>
                            <p:fltVal val="0"/>
                          </p:val>
                        </p:tav>
                        <p:tav tm="100000">
                          <p:val>
                            <p:strVal val="#ppt_h"/>
                          </p:val>
                        </p:tav>
                      </p:tavLst>
                    </p:anim>
                  </p:childTnLst>
                </p:cTn>
              </p:par>
            </p:tnLst>
          </p:tmpl>
        </p:tmplLst>
      </p:bldP>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椭圆 3079"/>
          <p:cNvSpPr>
            <a:spLocks noChangeArrowheads="1"/>
          </p:cNvSpPr>
          <p:nvPr/>
        </p:nvSpPr>
        <p:spPr bwMode="auto">
          <a:xfrm>
            <a:off x="1803496" y="1781087"/>
            <a:ext cx="1581034" cy="1581334"/>
          </a:xfrm>
          <a:prstGeom prst="ellipse">
            <a:avLst/>
          </a:prstGeom>
          <a:solidFill>
            <a:schemeClr val="accent1"/>
          </a:solidFill>
          <a:ln>
            <a:noFill/>
          </a:ln>
          <a:extLst/>
        </p:spPr>
        <p:txBody>
          <a:bodyPr lIns="65032" tIns="32516" rIns="65032" bIns="32516"/>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6148" name="文本框 3080"/>
          <p:cNvSpPr txBox="1">
            <a:spLocks noChangeArrowheads="1"/>
          </p:cNvSpPr>
          <p:nvPr/>
        </p:nvSpPr>
        <p:spPr bwMode="auto">
          <a:xfrm>
            <a:off x="3384529" y="2217485"/>
            <a:ext cx="1252447" cy="9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5032" tIns="32516" rIns="65032" bIns="32516">
            <a:spAutoFit/>
          </a:bodyPr>
          <a:lstStyle/>
          <a:p>
            <a:pPr algn="ctr"/>
            <a:r>
              <a:rPr lang="en-US" altLang="zh-CN" sz="6000" dirty="0">
                <a:solidFill>
                  <a:schemeClr val="accent1"/>
                </a:solidFill>
                <a:latin typeface="Arial" panose="020B0604020202020204" pitchFamily="34" charset="0"/>
                <a:ea typeface="微软雅黑" panose="020B0503020204020204" pitchFamily="34" charset="-122"/>
                <a:sym typeface="Arial" panose="020B0604020202020204" pitchFamily="34" charset="0"/>
              </a:rPr>
              <a:t>03</a:t>
            </a:r>
          </a:p>
        </p:txBody>
      </p:sp>
      <p:sp>
        <p:nvSpPr>
          <p:cNvPr id="6152" name="椭圆 3088"/>
          <p:cNvSpPr>
            <a:spLocks noChangeArrowheads="1"/>
          </p:cNvSpPr>
          <p:nvPr/>
        </p:nvSpPr>
        <p:spPr bwMode="auto">
          <a:xfrm>
            <a:off x="1157429" y="3076636"/>
            <a:ext cx="120641" cy="120664"/>
          </a:xfrm>
          <a:prstGeom prst="ellipse">
            <a:avLst/>
          </a:prstGeom>
          <a:solidFill>
            <a:schemeClr val="accent1"/>
          </a:solidFill>
          <a:ln>
            <a:noFill/>
          </a:ln>
          <a:extLst/>
        </p:spPr>
        <p:txBody>
          <a:bodyPr lIns="65032" tIns="32516" rIns="65032" bIns="32516"/>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6153" name="椭圆 3087"/>
          <p:cNvSpPr>
            <a:spLocks noChangeArrowheads="1"/>
          </p:cNvSpPr>
          <p:nvPr/>
        </p:nvSpPr>
        <p:spPr bwMode="auto">
          <a:xfrm>
            <a:off x="3517871" y="1592152"/>
            <a:ext cx="342874" cy="342939"/>
          </a:xfrm>
          <a:prstGeom prst="ellipse">
            <a:avLst/>
          </a:prstGeom>
          <a:solidFill>
            <a:schemeClr val="accent2"/>
          </a:solidFill>
          <a:ln>
            <a:noFill/>
          </a:ln>
          <a:extLst/>
        </p:spPr>
        <p:txBody>
          <a:bodyPr lIns="65032" tIns="32516" rIns="65032" bIns="32516"/>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4449448" y="2333008"/>
            <a:ext cx="2030590" cy="400110"/>
          </a:xfrm>
          <a:prstGeom prst="rect">
            <a:avLst/>
          </a:prstGeom>
        </p:spPr>
        <p:txBody>
          <a:bodyPr wrap="square" lIns="0" tIns="0" rIns="0" bIns="0">
            <a:spAutoFit/>
          </a:bodyPr>
          <a:lstStyle/>
          <a:p>
            <a:pPr>
              <a:lnSpc>
                <a:spcPct val="130000"/>
              </a:lnSpc>
            </a:pPr>
            <a:r>
              <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0" name="文本框 9"/>
          <p:cNvSpPr txBox="1"/>
          <p:nvPr/>
        </p:nvSpPr>
        <p:spPr>
          <a:xfrm>
            <a:off x="4449448" y="2725234"/>
            <a:ext cx="2829786" cy="323165"/>
          </a:xfrm>
          <a:prstGeom prst="rect">
            <a:avLst/>
          </a:prstGeom>
          <a:noFill/>
        </p:spPr>
        <p:txBody>
          <a:bodyPr wrap="square" lIns="0" tIns="0" rIns="0" bIns="0" rtlCol="0">
            <a:spAutoFit/>
          </a:bodyPr>
          <a:lstStyle/>
          <a:p>
            <a:pPr algn="just">
              <a:lnSpc>
                <a:spcPct val="150000"/>
              </a:lnSpc>
            </a:pPr>
            <a:r>
              <a:rPr lang="zh-CN" alt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1852865395"/>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750" fill="hold"/>
                                        <p:tgtEl>
                                          <p:spTgt spid="6146"/>
                                        </p:tgtEl>
                                        <p:attrNameLst>
                                          <p:attrName>ppt_w</p:attrName>
                                        </p:attrNameLst>
                                      </p:cBhvr>
                                      <p:tavLst>
                                        <p:tav tm="0">
                                          <p:val>
                                            <p:fltVal val="0"/>
                                          </p:val>
                                        </p:tav>
                                        <p:tav tm="100000">
                                          <p:val>
                                            <p:strVal val="#ppt_w"/>
                                          </p:val>
                                        </p:tav>
                                      </p:tavLst>
                                    </p:anim>
                                    <p:anim calcmode="lin" valueType="num">
                                      <p:cBhvr>
                                        <p:cTn id="8" dur="750" fill="hold"/>
                                        <p:tgtEl>
                                          <p:spTgt spid="6146"/>
                                        </p:tgtEl>
                                        <p:attrNameLst>
                                          <p:attrName>ppt_h</p:attrName>
                                        </p:attrNameLst>
                                      </p:cBhvr>
                                      <p:tavLst>
                                        <p:tav tm="0">
                                          <p:val>
                                            <p:fltVal val="0"/>
                                          </p:val>
                                        </p:tav>
                                        <p:tav tm="100000">
                                          <p:val>
                                            <p:strVal val="#ppt_h"/>
                                          </p:val>
                                        </p:tav>
                                      </p:tavLst>
                                    </p:anim>
                                    <p:animEffect transition="in" filter="fade">
                                      <p:cBhvr>
                                        <p:cTn id="9" dur="750"/>
                                        <p:tgtEl>
                                          <p:spTgt spid="6146"/>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6153"/>
                                        </p:tgtEl>
                                        <p:attrNameLst>
                                          <p:attrName>style.visibility</p:attrName>
                                        </p:attrNameLst>
                                      </p:cBhvr>
                                      <p:to>
                                        <p:strVal val="visible"/>
                                      </p:to>
                                    </p:set>
                                    <p:anim calcmode="lin" valueType="num">
                                      <p:cBhvr>
                                        <p:cTn id="12" dur="750" fill="hold"/>
                                        <p:tgtEl>
                                          <p:spTgt spid="6153"/>
                                        </p:tgtEl>
                                        <p:attrNameLst>
                                          <p:attrName>ppt_w</p:attrName>
                                        </p:attrNameLst>
                                      </p:cBhvr>
                                      <p:tavLst>
                                        <p:tav tm="0">
                                          <p:val>
                                            <p:fltVal val="0"/>
                                          </p:val>
                                        </p:tav>
                                        <p:tav tm="100000">
                                          <p:val>
                                            <p:strVal val="#ppt_w"/>
                                          </p:val>
                                        </p:tav>
                                      </p:tavLst>
                                    </p:anim>
                                    <p:anim calcmode="lin" valueType="num">
                                      <p:cBhvr>
                                        <p:cTn id="13" dur="750" fill="hold"/>
                                        <p:tgtEl>
                                          <p:spTgt spid="6153"/>
                                        </p:tgtEl>
                                        <p:attrNameLst>
                                          <p:attrName>ppt_h</p:attrName>
                                        </p:attrNameLst>
                                      </p:cBhvr>
                                      <p:tavLst>
                                        <p:tav tm="0">
                                          <p:val>
                                            <p:fltVal val="0"/>
                                          </p:val>
                                        </p:tav>
                                        <p:tav tm="100000">
                                          <p:val>
                                            <p:strVal val="#ppt_h"/>
                                          </p:val>
                                        </p:tav>
                                      </p:tavLst>
                                    </p:anim>
                                    <p:animEffect transition="in" filter="fade">
                                      <p:cBhvr>
                                        <p:cTn id="14" dur="750"/>
                                        <p:tgtEl>
                                          <p:spTgt spid="6153"/>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6152"/>
                                        </p:tgtEl>
                                        <p:attrNameLst>
                                          <p:attrName>style.visibility</p:attrName>
                                        </p:attrNameLst>
                                      </p:cBhvr>
                                      <p:to>
                                        <p:strVal val="visible"/>
                                      </p:to>
                                    </p:set>
                                    <p:anim calcmode="lin" valueType="num">
                                      <p:cBhvr>
                                        <p:cTn id="17" dur="750" fill="hold"/>
                                        <p:tgtEl>
                                          <p:spTgt spid="6152"/>
                                        </p:tgtEl>
                                        <p:attrNameLst>
                                          <p:attrName>ppt_w</p:attrName>
                                        </p:attrNameLst>
                                      </p:cBhvr>
                                      <p:tavLst>
                                        <p:tav tm="0">
                                          <p:val>
                                            <p:fltVal val="0"/>
                                          </p:val>
                                        </p:tav>
                                        <p:tav tm="100000">
                                          <p:val>
                                            <p:strVal val="#ppt_w"/>
                                          </p:val>
                                        </p:tav>
                                      </p:tavLst>
                                    </p:anim>
                                    <p:anim calcmode="lin" valueType="num">
                                      <p:cBhvr>
                                        <p:cTn id="18" dur="750" fill="hold"/>
                                        <p:tgtEl>
                                          <p:spTgt spid="6152"/>
                                        </p:tgtEl>
                                        <p:attrNameLst>
                                          <p:attrName>ppt_h</p:attrName>
                                        </p:attrNameLst>
                                      </p:cBhvr>
                                      <p:tavLst>
                                        <p:tav tm="0">
                                          <p:val>
                                            <p:fltVal val="0"/>
                                          </p:val>
                                        </p:tav>
                                        <p:tav tm="100000">
                                          <p:val>
                                            <p:strVal val="#ppt_h"/>
                                          </p:val>
                                        </p:tav>
                                      </p:tavLst>
                                    </p:anim>
                                    <p:animEffect transition="in" filter="fade">
                                      <p:cBhvr>
                                        <p:cTn id="19" dur="750"/>
                                        <p:tgtEl>
                                          <p:spTgt spid="6152"/>
                                        </p:tgtEl>
                                      </p:cBhvr>
                                    </p:animEffect>
                                  </p:childTnLst>
                                </p:cTn>
                              </p:par>
                            </p:childTnLst>
                          </p:cTn>
                        </p:par>
                        <p:par>
                          <p:cTn id="20" fill="hold">
                            <p:stCondLst>
                              <p:cond delay="1250"/>
                            </p:stCondLst>
                            <p:childTnLst>
                              <p:par>
                                <p:cTn id="21" presetID="53" presetClass="entr" presetSubtype="16" fill="hold" grpId="0" nodeType="afterEffect">
                                  <p:stCondLst>
                                    <p:cond delay="0"/>
                                  </p:stCondLst>
                                  <p:childTnLst>
                                    <p:set>
                                      <p:cBhvr>
                                        <p:cTn id="22" dur="1" fill="hold">
                                          <p:stCondLst>
                                            <p:cond delay="0"/>
                                          </p:stCondLst>
                                        </p:cTn>
                                        <p:tgtEl>
                                          <p:spTgt spid="6148"/>
                                        </p:tgtEl>
                                        <p:attrNameLst>
                                          <p:attrName>style.visibility</p:attrName>
                                        </p:attrNameLst>
                                      </p:cBhvr>
                                      <p:to>
                                        <p:strVal val="visible"/>
                                      </p:to>
                                    </p:set>
                                    <p:anim calcmode="lin" valueType="num">
                                      <p:cBhvr>
                                        <p:cTn id="23" dur="500" fill="hold"/>
                                        <p:tgtEl>
                                          <p:spTgt spid="6148"/>
                                        </p:tgtEl>
                                        <p:attrNameLst>
                                          <p:attrName>ppt_w</p:attrName>
                                        </p:attrNameLst>
                                      </p:cBhvr>
                                      <p:tavLst>
                                        <p:tav tm="0">
                                          <p:val>
                                            <p:fltVal val="0"/>
                                          </p:val>
                                        </p:tav>
                                        <p:tav tm="100000">
                                          <p:val>
                                            <p:strVal val="#ppt_w"/>
                                          </p:val>
                                        </p:tav>
                                      </p:tavLst>
                                    </p:anim>
                                    <p:anim calcmode="lin" valueType="num">
                                      <p:cBhvr>
                                        <p:cTn id="24" dur="500" fill="hold"/>
                                        <p:tgtEl>
                                          <p:spTgt spid="6148"/>
                                        </p:tgtEl>
                                        <p:attrNameLst>
                                          <p:attrName>ppt_h</p:attrName>
                                        </p:attrNameLst>
                                      </p:cBhvr>
                                      <p:tavLst>
                                        <p:tav tm="0">
                                          <p:val>
                                            <p:fltVal val="0"/>
                                          </p:val>
                                        </p:tav>
                                        <p:tav tm="100000">
                                          <p:val>
                                            <p:strVal val="#ppt_h"/>
                                          </p:val>
                                        </p:tav>
                                      </p:tavLst>
                                    </p:anim>
                                    <p:animEffect transition="in" filter="fade">
                                      <p:cBhvr>
                                        <p:cTn id="25" dur="500"/>
                                        <p:tgtEl>
                                          <p:spTgt spid="6148"/>
                                        </p:tgtEl>
                                      </p:cBhvr>
                                    </p:animEffect>
                                  </p:childTnLst>
                                </p:cTn>
                              </p:par>
                            </p:childTnLst>
                          </p:cTn>
                        </p:par>
                      </p:childTnLst>
                    </p:cTn>
                  </p:par>
                  <p:par>
                    <p:cTn id="26" fill="hold">
                      <p:stCondLst>
                        <p:cond delay="indefinite"/>
                      </p:stCondLst>
                      <p:childTnLst>
                        <p:par>
                          <p:cTn id="27" fill="hold">
                            <p:stCondLst>
                              <p:cond delay="0"/>
                            </p:stCondLst>
                            <p:childTnLst>
                              <p:par>
                                <p:cTn id="28" presetID="23" presetClass="entr" presetSubtype="32"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strVal val="4*#ppt_w"/>
                                          </p:val>
                                        </p:tav>
                                        <p:tav tm="100000">
                                          <p:val>
                                            <p:strVal val="#ppt_w"/>
                                          </p:val>
                                        </p:tav>
                                      </p:tavLst>
                                    </p:anim>
                                    <p:anim calcmode="lin" valueType="num">
                                      <p:cBhvr>
                                        <p:cTn id="31" dur="500" fill="hold"/>
                                        <p:tgtEl>
                                          <p:spTgt spid="9"/>
                                        </p:tgtEl>
                                        <p:attrNameLst>
                                          <p:attrName>ppt_h</p:attrName>
                                        </p:attrNameLst>
                                      </p:cBhvr>
                                      <p:tavLst>
                                        <p:tav tm="0">
                                          <p:val>
                                            <p:strVal val="4*#ppt_h"/>
                                          </p:val>
                                        </p:tav>
                                        <p:tav tm="100000">
                                          <p:val>
                                            <p:strVal val="#ppt_h"/>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p:bldP spid="6148" grpId="0"/>
      <p:bldP spid="6152" grpId="0" animBg="1"/>
      <p:bldP spid="6153" grpId="0" animBg="1"/>
      <p:bldP spid="9"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Freeform 13"/>
          <p:cNvSpPr>
            <a:spLocks noEditPoints="1"/>
          </p:cNvSpPr>
          <p:nvPr/>
        </p:nvSpPr>
        <p:spPr bwMode="auto">
          <a:xfrm>
            <a:off x="1924972" y="1189488"/>
            <a:ext cx="1835609" cy="2170581"/>
          </a:xfrm>
          <a:custGeom>
            <a:avLst/>
            <a:gdLst>
              <a:gd name="T0" fmla="*/ 774 w 1058"/>
              <a:gd name="T1" fmla="*/ 1252 h 1252"/>
              <a:gd name="T2" fmla="*/ 283 w 1058"/>
              <a:gd name="T3" fmla="*/ 1252 h 1252"/>
              <a:gd name="T4" fmla="*/ 248 w 1058"/>
              <a:gd name="T5" fmla="*/ 1218 h 1252"/>
              <a:gd name="T6" fmla="*/ 142 w 1058"/>
              <a:gd name="T7" fmla="*/ 887 h 1252"/>
              <a:gd name="T8" fmla="*/ 110 w 1058"/>
              <a:gd name="T9" fmla="*/ 831 h 1252"/>
              <a:gd name="T10" fmla="*/ 0 w 1058"/>
              <a:gd name="T11" fmla="*/ 529 h 1252"/>
              <a:gd name="T12" fmla="*/ 529 w 1058"/>
              <a:gd name="T13" fmla="*/ 0 h 1252"/>
              <a:gd name="T14" fmla="*/ 1058 w 1058"/>
              <a:gd name="T15" fmla="*/ 529 h 1252"/>
              <a:gd name="T16" fmla="*/ 947 w 1058"/>
              <a:gd name="T17" fmla="*/ 831 h 1252"/>
              <a:gd name="T18" fmla="*/ 916 w 1058"/>
              <a:gd name="T19" fmla="*/ 887 h 1252"/>
              <a:gd name="T20" fmla="*/ 810 w 1058"/>
              <a:gd name="T21" fmla="*/ 1218 h 1252"/>
              <a:gd name="T22" fmla="*/ 774 w 1058"/>
              <a:gd name="T23" fmla="*/ 1252 h 1252"/>
              <a:gd name="T24" fmla="*/ 315 w 1058"/>
              <a:gd name="T25" fmla="*/ 1180 h 1252"/>
              <a:gd name="T26" fmla="*/ 742 w 1058"/>
              <a:gd name="T27" fmla="*/ 1180 h 1252"/>
              <a:gd name="T28" fmla="*/ 851 w 1058"/>
              <a:gd name="T29" fmla="*/ 857 h 1252"/>
              <a:gd name="T30" fmla="*/ 885 w 1058"/>
              <a:gd name="T31" fmla="*/ 794 h 1252"/>
              <a:gd name="T32" fmla="*/ 986 w 1058"/>
              <a:gd name="T33" fmla="*/ 529 h 1252"/>
              <a:gd name="T34" fmla="*/ 529 w 1058"/>
              <a:gd name="T35" fmla="*/ 72 h 1252"/>
              <a:gd name="T36" fmla="*/ 72 w 1058"/>
              <a:gd name="T37" fmla="*/ 529 h 1252"/>
              <a:gd name="T38" fmla="*/ 172 w 1058"/>
              <a:gd name="T39" fmla="*/ 794 h 1252"/>
              <a:gd name="T40" fmla="*/ 207 w 1058"/>
              <a:gd name="T41" fmla="*/ 857 h 1252"/>
              <a:gd name="T42" fmla="*/ 315 w 1058"/>
              <a:gd name="T43" fmla="*/ 1180 h 12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58" h="1252">
                <a:moveTo>
                  <a:pt x="774" y="1252"/>
                </a:moveTo>
                <a:cubicBezTo>
                  <a:pt x="283" y="1252"/>
                  <a:pt x="283" y="1252"/>
                  <a:pt x="283" y="1252"/>
                </a:cubicBezTo>
                <a:cubicBezTo>
                  <a:pt x="264" y="1252"/>
                  <a:pt x="249" y="1237"/>
                  <a:pt x="248" y="1218"/>
                </a:cubicBezTo>
                <a:cubicBezTo>
                  <a:pt x="247" y="1217"/>
                  <a:pt x="239" y="1097"/>
                  <a:pt x="142" y="887"/>
                </a:cubicBezTo>
                <a:cubicBezTo>
                  <a:pt x="135" y="873"/>
                  <a:pt x="123" y="853"/>
                  <a:pt x="110" y="831"/>
                </a:cubicBezTo>
                <a:cubicBezTo>
                  <a:pt x="66" y="755"/>
                  <a:pt x="0" y="640"/>
                  <a:pt x="0" y="529"/>
                </a:cubicBezTo>
                <a:cubicBezTo>
                  <a:pt x="0" y="238"/>
                  <a:pt x="237" y="0"/>
                  <a:pt x="529" y="0"/>
                </a:cubicBezTo>
                <a:cubicBezTo>
                  <a:pt x="820" y="0"/>
                  <a:pt x="1058" y="238"/>
                  <a:pt x="1058" y="529"/>
                </a:cubicBezTo>
                <a:cubicBezTo>
                  <a:pt x="1058" y="640"/>
                  <a:pt x="991" y="755"/>
                  <a:pt x="947" y="831"/>
                </a:cubicBezTo>
                <a:cubicBezTo>
                  <a:pt x="934" y="853"/>
                  <a:pt x="923" y="873"/>
                  <a:pt x="916" y="887"/>
                </a:cubicBezTo>
                <a:cubicBezTo>
                  <a:pt x="818" y="1097"/>
                  <a:pt x="810" y="1217"/>
                  <a:pt x="810" y="1218"/>
                </a:cubicBezTo>
                <a:cubicBezTo>
                  <a:pt x="809" y="1237"/>
                  <a:pt x="793" y="1252"/>
                  <a:pt x="774" y="1252"/>
                </a:cubicBezTo>
                <a:close/>
                <a:moveTo>
                  <a:pt x="315" y="1180"/>
                </a:moveTo>
                <a:cubicBezTo>
                  <a:pt x="742" y="1180"/>
                  <a:pt x="742" y="1180"/>
                  <a:pt x="742" y="1180"/>
                </a:cubicBezTo>
                <a:cubicBezTo>
                  <a:pt x="751" y="1127"/>
                  <a:pt x="776" y="1017"/>
                  <a:pt x="851" y="857"/>
                </a:cubicBezTo>
                <a:cubicBezTo>
                  <a:pt x="859" y="840"/>
                  <a:pt x="871" y="819"/>
                  <a:pt x="885" y="794"/>
                </a:cubicBezTo>
                <a:cubicBezTo>
                  <a:pt x="928" y="721"/>
                  <a:pt x="986" y="621"/>
                  <a:pt x="986" y="529"/>
                </a:cubicBezTo>
                <a:cubicBezTo>
                  <a:pt x="986" y="277"/>
                  <a:pt x="781" y="72"/>
                  <a:pt x="529" y="72"/>
                </a:cubicBezTo>
                <a:cubicBezTo>
                  <a:pt x="277" y="72"/>
                  <a:pt x="72" y="277"/>
                  <a:pt x="72" y="529"/>
                </a:cubicBezTo>
                <a:cubicBezTo>
                  <a:pt x="72" y="621"/>
                  <a:pt x="130" y="721"/>
                  <a:pt x="172" y="794"/>
                </a:cubicBezTo>
                <a:cubicBezTo>
                  <a:pt x="187" y="819"/>
                  <a:pt x="199" y="840"/>
                  <a:pt x="207" y="857"/>
                </a:cubicBezTo>
                <a:cubicBezTo>
                  <a:pt x="281" y="1017"/>
                  <a:pt x="307" y="1127"/>
                  <a:pt x="315" y="1180"/>
                </a:cubicBezTo>
                <a:close/>
              </a:path>
            </a:pathLst>
          </a:custGeom>
          <a:solidFill>
            <a:schemeClr val="accent2"/>
          </a:solidFill>
          <a:ln>
            <a:noFill/>
          </a:ln>
        </p:spPr>
        <p:txBody>
          <a:bodyPr vert="horz" wrap="square" lIns="68585" tIns="34293" rIns="68585" bIns="34293"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6"/>
          <p:cNvSpPr>
            <a:spLocks noEditPoints="1"/>
          </p:cNvSpPr>
          <p:nvPr/>
        </p:nvSpPr>
        <p:spPr bwMode="auto">
          <a:xfrm>
            <a:off x="2373699" y="3422020"/>
            <a:ext cx="938156" cy="752653"/>
          </a:xfrm>
          <a:custGeom>
            <a:avLst/>
            <a:gdLst>
              <a:gd name="T0" fmla="*/ 495 w 541"/>
              <a:gd name="T1" fmla="*/ 223 h 434"/>
              <a:gd name="T2" fmla="*/ 540 w 541"/>
              <a:gd name="T3" fmla="*/ 168 h 434"/>
              <a:gd name="T4" fmla="*/ 494 w 541"/>
              <a:gd name="T5" fmla="*/ 112 h 434"/>
              <a:gd name="T6" fmla="*/ 540 w 541"/>
              <a:gd name="T7" fmla="*/ 57 h 434"/>
              <a:gd name="T8" fmla="*/ 483 w 541"/>
              <a:gd name="T9" fmla="*/ 0 h 434"/>
              <a:gd name="T10" fmla="*/ 56 w 541"/>
              <a:gd name="T11" fmla="*/ 0 h 434"/>
              <a:gd name="T12" fmla="*/ 0 w 541"/>
              <a:gd name="T13" fmla="*/ 56 h 434"/>
              <a:gd name="T14" fmla="*/ 46 w 541"/>
              <a:gd name="T15" fmla="*/ 112 h 434"/>
              <a:gd name="T16" fmla="*/ 0 w 541"/>
              <a:gd name="T17" fmla="*/ 167 h 434"/>
              <a:gd name="T18" fmla="*/ 46 w 541"/>
              <a:gd name="T19" fmla="*/ 223 h 434"/>
              <a:gd name="T20" fmla="*/ 1 w 541"/>
              <a:gd name="T21" fmla="*/ 278 h 434"/>
              <a:gd name="T22" fmla="*/ 57 w 541"/>
              <a:gd name="T23" fmla="*/ 334 h 434"/>
              <a:gd name="T24" fmla="*/ 157 w 541"/>
              <a:gd name="T25" fmla="*/ 334 h 434"/>
              <a:gd name="T26" fmla="*/ 161 w 541"/>
              <a:gd name="T27" fmla="*/ 351 h 434"/>
              <a:gd name="T28" fmla="*/ 272 w 541"/>
              <a:gd name="T29" fmla="*/ 433 h 434"/>
              <a:gd name="T30" fmla="*/ 383 w 541"/>
              <a:gd name="T31" fmla="*/ 335 h 434"/>
              <a:gd name="T32" fmla="*/ 484 w 541"/>
              <a:gd name="T33" fmla="*/ 335 h 434"/>
              <a:gd name="T34" fmla="*/ 541 w 541"/>
              <a:gd name="T35" fmla="*/ 278 h 434"/>
              <a:gd name="T36" fmla="*/ 495 w 541"/>
              <a:gd name="T37" fmla="*/ 223 h 434"/>
              <a:gd name="T38" fmla="*/ 423 w 541"/>
              <a:gd name="T39" fmla="*/ 241 h 434"/>
              <a:gd name="T40" fmla="*/ 118 w 541"/>
              <a:gd name="T41" fmla="*/ 241 h 434"/>
              <a:gd name="T42" fmla="*/ 104 w 541"/>
              <a:gd name="T43" fmla="*/ 227 h 434"/>
              <a:gd name="T44" fmla="*/ 118 w 541"/>
              <a:gd name="T45" fmla="*/ 213 h 434"/>
              <a:gd name="T46" fmla="*/ 423 w 541"/>
              <a:gd name="T47" fmla="*/ 213 h 434"/>
              <a:gd name="T48" fmla="*/ 437 w 541"/>
              <a:gd name="T49" fmla="*/ 227 h 434"/>
              <a:gd name="T50" fmla="*/ 423 w 541"/>
              <a:gd name="T51" fmla="*/ 241 h 434"/>
              <a:gd name="T52" fmla="*/ 423 w 541"/>
              <a:gd name="T53" fmla="*/ 116 h 434"/>
              <a:gd name="T54" fmla="*/ 118 w 541"/>
              <a:gd name="T55" fmla="*/ 116 h 434"/>
              <a:gd name="T56" fmla="*/ 104 w 541"/>
              <a:gd name="T57" fmla="*/ 102 h 434"/>
              <a:gd name="T58" fmla="*/ 118 w 541"/>
              <a:gd name="T59" fmla="*/ 88 h 434"/>
              <a:gd name="T60" fmla="*/ 423 w 541"/>
              <a:gd name="T61" fmla="*/ 88 h 434"/>
              <a:gd name="T62" fmla="*/ 437 w 541"/>
              <a:gd name="T63" fmla="*/ 102 h 434"/>
              <a:gd name="T64" fmla="*/ 423 w 541"/>
              <a:gd name="T65" fmla="*/ 116 h 4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541" h="434">
                <a:moveTo>
                  <a:pt x="495" y="223"/>
                </a:moveTo>
                <a:cubicBezTo>
                  <a:pt x="521" y="218"/>
                  <a:pt x="540" y="195"/>
                  <a:pt x="540" y="168"/>
                </a:cubicBezTo>
                <a:cubicBezTo>
                  <a:pt x="540" y="140"/>
                  <a:pt x="520" y="117"/>
                  <a:pt x="494" y="112"/>
                </a:cubicBezTo>
                <a:cubicBezTo>
                  <a:pt x="520" y="107"/>
                  <a:pt x="540" y="84"/>
                  <a:pt x="540" y="57"/>
                </a:cubicBezTo>
                <a:cubicBezTo>
                  <a:pt x="540" y="26"/>
                  <a:pt x="514" y="0"/>
                  <a:pt x="483" y="0"/>
                </a:cubicBezTo>
                <a:cubicBezTo>
                  <a:pt x="56" y="0"/>
                  <a:pt x="56" y="0"/>
                  <a:pt x="56" y="0"/>
                </a:cubicBezTo>
                <a:cubicBezTo>
                  <a:pt x="25" y="0"/>
                  <a:pt x="0" y="25"/>
                  <a:pt x="0" y="56"/>
                </a:cubicBezTo>
                <a:cubicBezTo>
                  <a:pt x="0" y="84"/>
                  <a:pt x="20" y="107"/>
                  <a:pt x="46" y="112"/>
                </a:cubicBezTo>
                <a:cubicBezTo>
                  <a:pt x="20" y="117"/>
                  <a:pt x="0" y="140"/>
                  <a:pt x="0" y="167"/>
                </a:cubicBezTo>
                <a:cubicBezTo>
                  <a:pt x="0" y="195"/>
                  <a:pt x="20" y="218"/>
                  <a:pt x="46" y="223"/>
                </a:cubicBezTo>
                <a:cubicBezTo>
                  <a:pt x="20" y="228"/>
                  <a:pt x="1" y="250"/>
                  <a:pt x="1" y="278"/>
                </a:cubicBezTo>
                <a:cubicBezTo>
                  <a:pt x="1" y="309"/>
                  <a:pt x="26" y="334"/>
                  <a:pt x="57" y="334"/>
                </a:cubicBezTo>
                <a:cubicBezTo>
                  <a:pt x="157" y="334"/>
                  <a:pt x="157" y="334"/>
                  <a:pt x="157" y="334"/>
                </a:cubicBezTo>
                <a:cubicBezTo>
                  <a:pt x="158" y="340"/>
                  <a:pt x="159" y="345"/>
                  <a:pt x="161" y="351"/>
                </a:cubicBezTo>
                <a:cubicBezTo>
                  <a:pt x="175" y="399"/>
                  <a:pt x="219" y="434"/>
                  <a:pt x="272" y="433"/>
                </a:cubicBezTo>
                <a:cubicBezTo>
                  <a:pt x="331" y="433"/>
                  <a:pt x="380" y="392"/>
                  <a:pt x="383" y="335"/>
                </a:cubicBezTo>
                <a:cubicBezTo>
                  <a:pt x="484" y="335"/>
                  <a:pt x="484" y="335"/>
                  <a:pt x="484" y="335"/>
                </a:cubicBezTo>
                <a:cubicBezTo>
                  <a:pt x="515" y="335"/>
                  <a:pt x="541" y="309"/>
                  <a:pt x="541" y="278"/>
                </a:cubicBezTo>
                <a:cubicBezTo>
                  <a:pt x="541" y="251"/>
                  <a:pt x="521" y="228"/>
                  <a:pt x="495" y="223"/>
                </a:cubicBezTo>
                <a:close/>
                <a:moveTo>
                  <a:pt x="423" y="241"/>
                </a:moveTo>
                <a:cubicBezTo>
                  <a:pt x="118" y="241"/>
                  <a:pt x="118" y="241"/>
                  <a:pt x="118" y="241"/>
                </a:cubicBezTo>
                <a:cubicBezTo>
                  <a:pt x="110" y="241"/>
                  <a:pt x="104" y="234"/>
                  <a:pt x="104" y="227"/>
                </a:cubicBezTo>
                <a:cubicBezTo>
                  <a:pt x="104" y="219"/>
                  <a:pt x="110" y="213"/>
                  <a:pt x="118" y="213"/>
                </a:cubicBezTo>
                <a:cubicBezTo>
                  <a:pt x="423" y="213"/>
                  <a:pt x="423" y="213"/>
                  <a:pt x="423" y="213"/>
                </a:cubicBezTo>
                <a:cubicBezTo>
                  <a:pt x="431" y="213"/>
                  <a:pt x="437" y="219"/>
                  <a:pt x="437" y="227"/>
                </a:cubicBezTo>
                <a:cubicBezTo>
                  <a:pt x="437" y="234"/>
                  <a:pt x="431" y="241"/>
                  <a:pt x="423" y="241"/>
                </a:cubicBezTo>
                <a:close/>
                <a:moveTo>
                  <a:pt x="423" y="116"/>
                </a:moveTo>
                <a:cubicBezTo>
                  <a:pt x="118" y="116"/>
                  <a:pt x="118" y="116"/>
                  <a:pt x="118" y="116"/>
                </a:cubicBezTo>
                <a:cubicBezTo>
                  <a:pt x="110" y="116"/>
                  <a:pt x="104" y="110"/>
                  <a:pt x="104" y="102"/>
                </a:cubicBezTo>
                <a:cubicBezTo>
                  <a:pt x="104" y="95"/>
                  <a:pt x="110" y="88"/>
                  <a:pt x="118" y="88"/>
                </a:cubicBezTo>
                <a:cubicBezTo>
                  <a:pt x="423" y="88"/>
                  <a:pt x="423" y="88"/>
                  <a:pt x="423" y="88"/>
                </a:cubicBezTo>
                <a:cubicBezTo>
                  <a:pt x="431" y="88"/>
                  <a:pt x="437" y="95"/>
                  <a:pt x="437" y="102"/>
                </a:cubicBezTo>
                <a:cubicBezTo>
                  <a:pt x="437" y="110"/>
                  <a:pt x="431" y="116"/>
                  <a:pt x="423" y="116"/>
                </a:cubicBezTo>
                <a:close/>
              </a:path>
            </a:pathLst>
          </a:custGeom>
          <a:solidFill>
            <a:schemeClr val="accent3"/>
          </a:solidFill>
          <a:ln>
            <a:noFill/>
          </a:ln>
        </p:spPr>
        <p:txBody>
          <a:bodyPr vert="horz" wrap="square" lIns="68585" tIns="34293" rIns="68585" bIns="34293"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3" name="Group 12"/>
          <p:cNvGrpSpPr/>
          <p:nvPr/>
        </p:nvGrpSpPr>
        <p:grpSpPr>
          <a:xfrm>
            <a:off x="2083996" y="1333340"/>
            <a:ext cx="1517562" cy="1358547"/>
            <a:chOff x="8169276" y="952501"/>
            <a:chExt cx="3781424" cy="3384550"/>
          </a:xfrm>
          <a:solidFill>
            <a:schemeClr val="accent1"/>
          </a:solidFill>
        </p:grpSpPr>
        <p:sp>
          <p:nvSpPr>
            <p:cNvPr id="14" name="Freeform 10"/>
            <p:cNvSpPr>
              <a:spLocks/>
            </p:cNvSpPr>
            <p:nvPr/>
          </p:nvSpPr>
          <p:spPr bwMode="auto">
            <a:xfrm>
              <a:off x="9297988" y="1533526"/>
              <a:ext cx="1392237" cy="1004888"/>
            </a:xfrm>
            <a:custGeom>
              <a:avLst/>
              <a:gdLst>
                <a:gd name="T0" fmla="*/ 142 w 370"/>
                <a:gd name="T1" fmla="*/ 228 h 267"/>
                <a:gd name="T2" fmla="*/ 241 w 370"/>
                <a:gd name="T3" fmla="*/ 248 h 267"/>
                <a:gd name="T4" fmla="*/ 303 w 370"/>
                <a:gd name="T5" fmla="*/ 226 h 267"/>
                <a:gd name="T6" fmla="*/ 368 w 370"/>
                <a:gd name="T7" fmla="*/ 107 h 267"/>
                <a:gd name="T8" fmla="*/ 278 w 370"/>
                <a:gd name="T9" fmla="*/ 11 h 267"/>
                <a:gd name="T10" fmla="*/ 179 w 370"/>
                <a:gd name="T11" fmla="*/ 58 h 267"/>
                <a:gd name="T12" fmla="*/ 168 w 370"/>
                <a:gd name="T13" fmla="*/ 65 h 267"/>
                <a:gd name="T14" fmla="*/ 155 w 370"/>
                <a:gd name="T15" fmla="*/ 60 h 267"/>
                <a:gd name="T16" fmla="*/ 67 w 370"/>
                <a:gd name="T17" fmla="*/ 47 h 267"/>
                <a:gd name="T18" fmla="*/ 0 w 370"/>
                <a:gd name="T19" fmla="*/ 116 h 267"/>
                <a:gd name="T20" fmla="*/ 9 w 370"/>
                <a:gd name="T21" fmla="*/ 121 h 267"/>
                <a:gd name="T22" fmla="*/ 84 w 370"/>
                <a:gd name="T23" fmla="*/ 267 h 267"/>
                <a:gd name="T24" fmla="*/ 142 w 370"/>
                <a:gd name="T25" fmla="*/ 228 h 2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0" h="267">
                  <a:moveTo>
                    <a:pt x="142" y="228"/>
                  </a:moveTo>
                  <a:cubicBezTo>
                    <a:pt x="189" y="219"/>
                    <a:pt x="225" y="237"/>
                    <a:pt x="241" y="248"/>
                  </a:cubicBezTo>
                  <a:cubicBezTo>
                    <a:pt x="253" y="241"/>
                    <a:pt x="275" y="230"/>
                    <a:pt x="303" y="226"/>
                  </a:cubicBezTo>
                  <a:cubicBezTo>
                    <a:pt x="304" y="191"/>
                    <a:pt x="319" y="134"/>
                    <a:pt x="368" y="107"/>
                  </a:cubicBezTo>
                  <a:cubicBezTo>
                    <a:pt x="370" y="82"/>
                    <a:pt x="350" y="22"/>
                    <a:pt x="278" y="11"/>
                  </a:cubicBezTo>
                  <a:cubicBezTo>
                    <a:pt x="211" y="0"/>
                    <a:pt x="181" y="56"/>
                    <a:pt x="179" y="58"/>
                  </a:cubicBezTo>
                  <a:cubicBezTo>
                    <a:pt x="177" y="62"/>
                    <a:pt x="173" y="65"/>
                    <a:pt x="168" y="65"/>
                  </a:cubicBezTo>
                  <a:cubicBezTo>
                    <a:pt x="163" y="66"/>
                    <a:pt x="158" y="64"/>
                    <a:pt x="155" y="60"/>
                  </a:cubicBezTo>
                  <a:cubicBezTo>
                    <a:pt x="155" y="59"/>
                    <a:pt x="133" y="32"/>
                    <a:pt x="67" y="47"/>
                  </a:cubicBezTo>
                  <a:cubicBezTo>
                    <a:pt x="14" y="60"/>
                    <a:pt x="2" y="101"/>
                    <a:pt x="0" y="116"/>
                  </a:cubicBezTo>
                  <a:cubicBezTo>
                    <a:pt x="3" y="117"/>
                    <a:pt x="6" y="119"/>
                    <a:pt x="9" y="121"/>
                  </a:cubicBezTo>
                  <a:cubicBezTo>
                    <a:pt x="63" y="161"/>
                    <a:pt x="80" y="224"/>
                    <a:pt x="84" y="267"/>
                  </a:cubicBezTo>
                  <a:cubicBezTo>
                    <a:pt x="96" y="250"/>
                    <a:pt x="114" y="234"/>
                    <a:pt x="142" y="22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1"/>
            <p:cNvSpPr>
              <a:spLocks/>
            </p:cNvSpPr>
            <p:nvPr/>
          </p:nvSpPr>
          <p:spPr bwMode="auto">
            <a:xfrm>
              <a:off x="8169276" y="952501"/>
              <a:ext cx="3781424" cy="3384550"/>
            </a:xfrm>
            <a:custGeom>
              <a:avLst/>
              <a:gdLst>
                <a:gd name="T0" fmla="*/ 932 w 1005"/>
                <a:gd name="T1" fmla="*/ 313 h 899"/>
                <a:gd name="T2" fmla="*/ 693 w 1005"/>
                <a:gd name="T3" fmla="*/ 126 h 899"/>
                <a:gd name="T4" fmla="*/ 192 w 1005"/>
                <a:gd name="T5" fmla="*/ 181 h 899"/>
                <a:gd name="T6" fmla="*/ 261 w 1005"/>
                <a:gd name="T7" fmla="*/ 549 h 899"/>
                <a:gd name="T8" fmla="*/ 292 w 1005"/>
                <a:gd name="T9" fmla="*/ 298 h 899"/>
                <a:gd name="T10" fmla="*/ 155 w 1005"/>
                <a:gd name="T11" fmla="*/ 377 h 899"/>
                <a:gd name="T12" fmla="*/ 244 w 1005"/>
                <a:gd name="T13" fmla="*/ 409 h 899"/>
                <a:gd name="T14" fmla="*/ 255 w 1005"/>
                <a:gd name="T15" fmla="*/ 435 h 899"/>
                <a:gd name="T16" fmla="*/ 128 w 1005"/>
                <a:gd name="T17" fmla="*/ 388 h 899"/>
                <a:gd name="T18" fmla="*/ 274 w 1005"/>
                <a:gd name="T19" fmla="*/ 257 h 899"/>
                <a:gd name="T20" fmla="*/ 464 w 1005"/>
                <a:gd name="T21" fmla="*/ 184 h 899"/>
                <a:gd name="T22" fmla="*/ 673 w 1005"/>
                <a:gd name="T23" fmla="*/ 190 h 899"/>
                <a:gd name="T24" fmla="*/ 851 w 1005"/>
                <a:gd name="T25" fmla="*/ 291 h 899"/>
                <a:gd name="T26" fmla="*/ 914 w 1005"/>
                <a:gd name="T27" fmla="*/ 518 h 899"/>
                <a:gd name="T28" fmla="*/ 747 w 1005"/>
                <a:gd name="T29" fmla="*/ 572 h 899"/>
                <a:gd name="T30" fmla="*/ 474 w 1005"/>
                <a:gd name="T31" fmla="*/ 615 h 899"/>
                <a:gd name="T32" fmla="*/ 421 w 1005"/>
                <a:gd name="T33" fmla="*/ 572 h 899"/>
                <a:gd name="T34" fmla="*/ 446 w 1005"/>
                <a:gd name="T35" fmla="*/ 560 h 899"/>
                <a:gd name="T36" fmla="*/ 553 w 1005"/>
                <a:gd name="T37" fmla="*/ 547 h 899"/>
                <a:gd name="T38" fmla="*/ 854 w 1005"/>
                <a:gd name="T39" fmla="*/ 560 h 899"/>
                <a:gd name="T40" fmla="*/ 857 w 1005"/>
                <a:gd name="T41" fmla="*/ 427 h 899"/>
                <a:gd name="T42" fmla="*/ 831 w 1005"/>
                <a:gd name="T43" fmla="*/ 311 h 899"/>
                <a:gd name="T44" fmla="*/ 632 w 1005"/>
                <a:gd name="T45" fmla="*/ 378 h 899"/>
                <a:gd name="T46" fmla="*/ 742 w 1005"/>
                <a:gd name="T47" fmla="*/ 461 h 899"/>
                <a:gd name="T48" fmla="*/ 549 w 1005"/>
                <a:gd name="T49" fmla="*/ 430 h 899"/>
                <a:gd name="T50" fmla="*/ 447 w 1005"/>
                <a:gd name="T51" fmla="*/ 410 h 899"/>
                <a:gd name="T52" fmla="*/ 381 w 1005"/>
                <a:gd name="T53" fmla="*/ 488 h 899"/>
                <a:gd name="T54" fmla="*/ 300 w 1005"/>
                <a:gd name="T55" fmla="*/ 535 h 899"/>
                <a:gd name="T56" fmla="*/ 298 w 1005"/>
                <a:gd name="T57" fmla="*/ 538 h 899"/>
                <a:gd name="T58" fmla="*/ 274 w 1005"/>
                <a:gd name="T59" fmla="*/ 618 h 899"/>
                <a:gd name="T60" fmla="*/ 288 w 1005"/>
                <a:gd name="T61" fmla="*/ 665 h 899"/>
                <a:gd name="T62" fmla="*/ 352 w 1005"/>
                <a:gd name="T63" fmla="*/ 724 h 899"/>
                <a:gd name="T64" fmla="*/ 571 w 1005"/>
                <a:gd name="T65" fmla="*/ 769 h 899"/>
                <a:gd name="T66" fmla="*/ 570 w 1005"/>
                <a:gd name="T67" fmla="*/ 769 h 899"/>
                <a:gd name="T68" fmla="*/ 681 w 1005"/>
                <a:gd name="T69" fmla="*/ 675 h 899"/>
                <a:gd name="T70" fmla="*/ 650 w 1005"/>
                <a:gd name="T71" fmla="*/ 634 h 899"/>
                <a:gd name="T72" fmla="*/ 708 w 1005"/>
                <a:gd name="T73" fmla="*/ 665 h 899"/>
                <a:gd name="T74" fmla="*/ 691 w 1005"/>
                <a:gd name="T75" fmla="*/ 750 h 899"/>
                <a:gd name="T76" fmla="*/ 491 w 1005"/>
                <a:gd name="T77" fmla="*/ 785 h 899"/>
                <a:gd name="T78" fmla="*/ 787 w 1005"/>
                <a:gd name="T79" fmla="*/ 830 h 899"/>
                <a:gd name="T80" fmla="*/ 1001 w 1005"/>
                <a:gd name="T81" fmla="*/ 474 h 8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05" h="899">
                  <a:moveTo>
                    <a:pt x="1001" y="474"/>
                  </a:moveTo>
                  <a:cubicBezTo>
                    <a:pt x="997" y="357"/>
                    <a:pt x="932" y="313"/>
                    <a:pt x="932" y="313"/>
                  </a:cubicBezTo>
                  <a:cubicBezTo>
                    <a:pt x="932" y="313"/>
                    <a:pt x="924" y="257"/>
                    <a:pt x="873" y="197"/>
                  </a:cubicBezTo>
                  <a:cubicBezTo>
                    <a:pt x="794" y="111"/>
                    <a:pt x="693" y="126"/>
                    <a:pt x="693" y="126"/>
                  </a:cubicBezTo>
                  <a:cubicBezTo>
                    <a:pt x="563" y="0"/>
                    <a:pt x="430" y="97"/>
                    <a:pt x="430" y="97"/>
                  </a:cubicBezTo>
                  <a:cubicBezTo>
                    <a:pt x="245" y="36"/>
                    <a:pt x="192" y="181"/>
                    <a:pt x="192" y="181"/>
                  </a:cubicBezTo>
                  <a:cubicBezTo>
                    <a:pt x="86" y="193"/>
                    <a:pt x="0" y="317"/>
                    <a:pt x="77" y="450"/>
                  </a:cubicBezTo>
                  <a:cubicBezTo>
                    <a:pt x="136" y="552"/>
                    <a:pt x="224" y="554"/>
                    <a:pt x="261" y="549"/>
                  </a:cubicBezTo>
                  <a:cubicBezTo>
                    <a:pt x="274" y="517"/>
                    <a:pt x="300" y="481"/>
                    <a:pt x="357" y="465"/>
                  </a:cubicBezTo>
                  <a:cubicBezTo>
                    <a:pt x="358" y="459"/>
                    <a:pt x="365" y="350"/>
                    <a:pt x="292" y="298"/>
                  </a:cubicBezTo>
                  <a:cubicBezTo>
                    <a:pt x="249" y="267"/>
                    <a:pt x="201" y="275"/>
                    <a:pt x="174" y="295"/>
                  </a:cubicBezTo>
                  <a:cubicBezTo>
                    <a:pt x="149" y="315"/>
                    <a:pt x="142" y="345"/>
                    <a:pt x="155" y="377"/>
                  </a:cubicBezTo>
                  <a:cubicBezTo>
                    <a:pt x="161" y="394"/>
                    <a:pt x="171" y="405"/>
                    <a:pt x="185" y="411"/>
                  </a:cubicBezTo>
                  <a:cubicBezTo>
                    <a:pt x="212" y="422"/>
                    <a:pt x="243" y="409"/>
                    <a:pt x="244" y="409"/>
                  </a:cubicBezTo>
                  <a:cubicBezTo>
                    <a:pt x="251" y="406"/>
                    <a:pt x="259" y="410"/>
                    <a:pt x="262" y="417"/>
                  </a:cubicBezTo>
                  <a:cubicBezTo>
                    <a:pt x="265" y="424"/>
                    <a:pt x="262" y="432"/>
                    <a:pt x="255" y="435"/>
                  </a:cubicBezTo>
                  <a:cubicBezTo>
                    <a:pt x="253" y="436"/>
                    <a:pt x="212" y="453"/>
                    <a:pt x="174" y="437"/>
                  </a:cubicBezTo>
                  <a:cubicBezTo>
                    <a:pt x="154" y="429"/>
                    <a:pt x="138" y="412"/>
                    <a:pt x="128" y="388"/>
                  </a:cubicBezTo>
                  <a:cubicBezTo>
                    <a:pt x="111" y="343"/>
                    <a:pt x="122" y="300"/>
                    <a:pt x="157" y="273"/>
                  </a:cubicBezTo>
                  <a:cubicBezTo>
                    <a:pt x="189" y="248"/>
                    <a:pt x="234" y="243"/>
                    <a:pt x="274" y="257"/>
                  </a:cubicBezTo>
                  <a:cubicBezTo>
                    <a:pt x="281" y="227"/>
                    <a:pt x="304" y="187"/>
                    <a:pt x="361" y="174"/>
                  </a:cubicBezTo>
                  <a:cubicBezTo>
                    <a:pt x="415" y="161"/>
                    <a:pt x="447" y="173"/>
                    <a:pt x="464" y="184"/>
                  </a:cubicBezTo>
                  <a:cubicBezTo>
                    <a:pt x="484" y="158"/>
                    <a:pt x="524" y="127"/>
                    <a:pt x="582" y="137"/>
                  </a:cubicBezTo>
                  <a:cubicBezTo>
                    <a:pt x="631" y="145"/>
                    <a:pt x="658" y="170"/>
                    <a:pt x="673" y="190"/>
                  </a:cubicBezTo>
                  <a:cubicBezTo>
                    <a:pt x="686" y="208"/>
                    <a:pt x="694" y="230"/>
                    <a:pt x="696" y="250"/>
                  </a:cubicBezTo>
                  <a:cubicBezTo>
                    <a:pt x="751" y="237"/>
                    <a:pt x="814" y="253"/>
                    <a:pt x="851" y="291"/>
                  </a:cubicBezTo>
                  <a:cubicBezTo>
                    <a:pt x="881" y="322"/>
                    <a:pt x="892" y="365"/>
                    <a:pt x="881" y="411"/>
                  </a:cubicBezTo>
                  <a:cubicBezTo>
                    <a:pt x="895" y="424"/>
                    <a:pt x="922" y="459"/>
                    <a:pt x="914" y="518"/>
                  </a:cubicBezTo>
                  <a:cubicBezTo>
                    <a:pt x="910" y="549"/>
                    <a:pt x="893" y="573"/>
                    <a:pt x="866" y="586"/>
                  </a:cubicBezTo>
                  <a:cubicBezTo>
                    <a:pt x="831" y="602"/>
                    <a:pt x="785" y="596"/>
                    <a:pt x="747" y="572"/>
                  </a:cubicBezTo>
                  <a:cubicBezTo>
                    <a:pt x="693" y="538"/>
                    <a:pt x="609" y="536"/>
                    <a:pt x="571" y="568"/>
                  </a:cubicBezTo>
                  <a:cubicBezTo>
                    <a:pt x="541" y="593"/>
                    <a:pt x="507" y="618"/>
                    <a:pt x="474" y="615"/>
                  </a:cubicBezTo>
                  <a:cubicBezTo>
                    <a:pt x="472" y="615"/>
                    <a:pt x="469" y="615"/>
                    <a:pt x="466" y="614"/>
                  </a:cubicBezTo>
                  <a:cubicBezTo>
                    <a:pt x="447" y="610"/>
                    <a:pt x="432" y="596"/>
                    <a:pt x="421" y="572"/>
                  </a:cubicBezTo>
                  <a:cubicBezTo>
                    <a:pt x="417" y="565"/>
                    <a:pt x="420" y="557"/>
                    <a:pt x="427" y="554"/>
                  </a:cubicBezTo>
                  <a:cubicBezTo>
                    <a:pt x="434" y="550"/>
                    <a:pt x="443" y="553"/>
                    <a:pt x="446" y="560"/>
                  </a:cubicBezTo>
                  <a:cubicBezTo>
                    <a:pt x="453" y="576"/>
                    <a:pt x="462" y="584"/>
                    <a:pt x="473" y="586"/>
                  </a:cubicBezTo>
                  <a:cubicBezTo>
                    <a:pt x="496" y="592"/>
                    <a:pt x="530" y="566"/>
                    <a:pt x="553" y="547"/>
                  </a:cubicBezTo>
                  <a:cubicBezTo>
                    <a:pt x="601" y="506"/>
                    <a:pt x="697" y="507"/>
                    <a:pt x="762" y="548"/>
                  </a:cubicBezTo>
                  <a:cubicBezTo>
                    <a:pt x="792" y="567"/>
                    <a:pt x="828" y="572"/>
                    <a:pt x="854" y="560"/>
                  </a:cubicBezTo>
                  <a:cubicBezTo>
                    <a:pt x="872" y="552"/>
                    <a:pt x="883" y="536"/>
                    <a:pt x="886" y="514"/>
                  </a:cubicBezTo>
                  <a:cubicBezTo>
                    <a:pt x="895" y="455"/>
                    <a:pt x="858" y="427"/>
                    <a:pt x="857" y="427"/>
                  </a:cubicBezTo>
                  <a:cubicBezTo>
                    <a:pt x="852" y="424"/>
                    <a:pt x="850" y="418"/>
                    <a:pt x="852" y="412"/>
                  </a:cubicBezTo>
                  <a:cubicBezTo>
                    <a:pt x="863" y="372"/>
                    <a:pt x="856" y="337"/>
                    <a:pt x="831" y="311"/>
                  </a:cubicBezTo>
                  <a:cubicBezTo>
                    <a:pt x="800" y="280"/>
                    <a:pt x="747" y="266"/>
                    <a:pt x="702" y="278"/>
                  </a:cubicBezTo>
                  <a:cubicBezTo>
                    <a:pt x="642" y="293"/>
                    <a:pt x="633" y="357"/>
                    <a:pt x="632" y="378"/>
                  </a:cubicBezTo>
                  <a:cubicBezTo>
                    <a:pt x="667" y="380"/>
                    <a:pt x="707" y="396"/>
                    <a:pt x="744" y="441"/>
                  </a:cubicBezTo>
                  <a:cubicBezTo>
                    <a:pt x="749" y="447"/>
                    <a:pt x="748" y="456"/>
                    <a:pt x="742" y="461"/>
                  </a:cubicBezTo>
                  <a:cubicBezTo>
                    <a:pt x="736" y="466"/>
                    <a:pt x="727" y="465"/>
                    <a:pt x="722" y="459"/>
                  </a:cubicBezTo>
                  <a:cubicBezTo>
                    <a:pt x="643" y="362"/>
                    <a:pt x="552" y="428"/>
                    <a:pt x="549" y="430"/>
                  </a:cubicBezTo>
                  <a:cubicBezTo>
                    <a:pt x="543" y="434"/>
                    <a:pt x="536" y="434"/>
                    <a:pt x="531" y="430"/>
                  </a:cubicBezTo>
                  <a:cubicBezTo>
                    <a:pt x="529" y="429"/>
                    <a:pt x="496" y="400"/>
                    <a:pt x="447" y="410"/>
                  </a:cubicBezTo>
                  <a:cubicBezTo>
                    <a:pt x="401" y="419"/>
                    <a:pt x="393" y="476"/>
                    <a:pt x="393" y="476"/>
                  </a:cubicBezTo>
                  <a:cubicBezTo>
                    <a:pt x="392" y="482"/>
                    <a:pt x="387" y="487"/>
                    <a:pt x="381" y="488"/>
                  </a:cubicBezTo>
                  <a:cubicBezTo>
                    <a:pt x="339" y="496"/>
                    <a:pt x="315" y="514"/>
                    <a:pt x="300" y="535"/>
                  </a:cubicBezTo>
                  <a:cubicBezTo>
                    <a:pt x="300" y="535"/>
                    <a:pt x="300" y="535"/>
                    <a:pt x="300" y="535"/>
                  </a:cubicBezTo>
                  <a:cubicBezTo>
                    <a:pt x="300" y="535"/>
                    <a:pt x="300" y="535"/>
                    <a:pt x="300" y="535"/>
                  </a:cubicBezTo>
                  <a:cubicBezTo>
                    <a:pt x="299" y="536"/>
                    <a:pt x="299" y="537"/>
                    <a:pt x="298" y="538"/>
                  </a:cubicBezTo>
                  <a:cubicBezTo>
                    <a:pt x="278" y="568"/>
                    <a:pt x="273" y="596"/>
                    <a:pt x="275" y="618"/>
                  </a:cubicBezTo>
                  <a:cubicBezTo>
                    <a:pt x="275" y="618"/>
                    <a:pt x="274" y="618"/>
                    <a:pt x="274" y="618"/>
                  </a:cubicBezTo>
                  <a:cubicBezTo>
                    <a:pt x="275" y="625"/>
                    <a:pt x="276" y="631"/>
                    <a:pt x="278" y="637"/>
                  </a:cubicBezTo>
                  <a:cubicBezTo>
                    <a:pt x="281" y="654"/>
                    <a:pt x="288" y="664"/>
                    <a:pt x="288" y="665"/>
                  </a:cubicBezTo>
                  <a:cubicBezTo>
                    <a:pt x="302" y="693"/>
                    <a:pt x="326" y="711"/>
                    <a:pt x="352" y="724"/>
                  </a:cubicBezTo>
                  <a:cubicBezTo>
                    <a:pt x="352" y="724"/>
                    <a:pt x="352" y="724"/>
                    <a:pt x="352" y="724"/>
                  </a:cubicBezTo>
                  <a:cubicBezTo>
                    <a:pt x="352" y="724"/>
                    <a:pt x="418" y="758"/>
                    <a:pt x="552" y="768"/>
                  </a:cubicBezTo>
                  <a:cubicBezTo>
                    <a:pt x="558" y="768"/>
                    <a:pt x="565" y="769"/>
                    <a:pt x="571" y="769"/>
                  </a:cubicBezTo>
                  <a:cubicBezTo>
                    <a:pt x="571" y="769"/>
                    <a:pt x="570" y="769"/>
                    <a:pt x="570" y="769"/>
                  </a:cubicBezTo>
                  <a:cubicBezTo>
                    <a:pt x="570" y="769"/>
                    <a:pt x="570" y="769"/>
                    <a:pt x="570" y="769"/>
                  </a:cubicBezTo>
                  <a:cubicBezTo>
                    <a:pt x="606" y="770"/>
                    <a:pt x="643" y="762"/>
                    <a:pt x="668" y="733"/>
                  </a:cubicBezTo>
                  <a:cubicBezTo>
                    <a:pt x="682" y="710"/>
                    <a:pt x="687" y="689"/>
                    <a:pt x="681" y="675"/>
                  </a:cubicBezTo>
                  <a:cubicBezTo>
                    <a:pt x="675" y="658"/>
                    <a:pt x="659" y="652"/>
                    <a:pt x="659" y="652"/>
                  </a:cubicBezTo>
                  <a:cubicBezTo>
                    <a:pt x="651" y="649"/>
                    <a:pt x="648" y="641"/>
                    <a:pt x="650" y="634"/>
                  </a:cubicBezTo>
                  <a:cubicBezTo>
                    <a:pt x="653" y="627"/>
                    <a:pt x="661" y="623"/>
                    <a:pt x="668" y="625"/>
                  </a:cubicBezTo>
                  <a:cubicBezTo>
                    <a:pt x="669" y="626"/>
                    <a:pt x="698" y="636"/>
                    <a:pt x="708" y="665"/>
                  </a:cubicBezTo>
                  <a:cubicBezTo>
                    <a:pt x="717" y="689"/>
                    <a:pt x="711" y="717"/>
                    <a:pt x="692" y="749"/>
                  </a:cubicBezTo>
                  <a:cubicBezTo>
                    <a:pt x="691" y="749"/>
                    <a:pt x="691" y="750"/>
                    <a:pt x="691" y="750"/>
                  </a:cubicBezTo>
                  <a:cubicBezTo>
                    <a:pt x="655" y="793"/>
                    <a:pt x="601" y="800"/>
                    <a:pt x="556" y="797"/>
                  </a:cubicBezTo>
                  <a:cubicBezTo>
                    <a:pt x="530" y="795"/>
                    <a:pt x="507" y="789"/>
                    <a:pt x="491" y="785"/>
                  </a:cubicBezTo>
                  <a:cubicBezTo>
                    <a:pt x="524" y="857"/>
                    <a:pt x="598" y="891"/>
                    <a:pt x="677" y="895"/>
                  </a:cubicBezTo>
                  <a:cubicBezTo>
                    <a:pt x="769" y="899"/>
                    <a:pt x="787" y="830"/>
                    <a:pt x="787" y="830"/>
                  </a:cubicBezTo>
                  <a:cubicBezTo>
                    <a:pt x="911" y="781"/>
                    <a:pt x="884" y="656"/>
                    <a:pt x="884" y="656"/>
                  </a:cubicBezTo>
                  <a:cubicBezTo>
                    <a:pt x="936" y="648"/>
                    <a:pt x="1005" y="590"/>
                    <a:pt x="1001" y="47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 name="Oval 4"/>
          <p:cNvSpPr/>
          <p:nvPr/>
        </p:nvSpPr>
        <p:spPr>
          <a:xfrm>
            <a:off x="4222214" y="1643722"/>
            <a:ext cx="359556" cy="359624"/>
          </a:xfrm>
          <a:prstGeom prst="ellipse">
            <a:avLst/>
          </a:prstGeom>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spcBef>
                <a:spcPts val="0"/>
              </a:spcBef>
              <a:spcAft>
                <a:spcPts val="0"/>
              </a:spcAft>
            </a:pPr>
            <a:r>
              <a:rPr lang="en-US"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01</a:t>
            </a:r>
            <a:endPar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8"/>
          <p:cNvSpPr/>
          <p:nvPr/>
        </p:nvSpPr>
        <p:spPr>
          <a:xfrm>
            <a:off x="4741010" y="1651135"/>
            <a:ext cx="2520034" cy="221599"/>
          </a:xfrm>
          <a:prstGeom prst="rect">
            <a:avLst/>
          </a:prstGeom>
        </p:spPr>
        <p:txBody>
          <a:bodyPr wrap="square" lIns="0" tIns="0" rIns="0" bIns="0">
            <a:spAutoFit/>
          </a:bodyPr>
          <a:lstStyle/>
          <a:p>
            <a:pPr algn="just">
              <a:lnSpc>
                <a:spcPct val="120000"/>
              </a:lnSpc>
              <a:spcBef>
                <a:spcPts val="0"/>
              </a:spcBef>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Oval 19"/>
          <p:cNvSpPr/>
          <p:nvPr/>
        </p:nvSpPr>
        <p:spPr>
          <a:xfrm>
            <a:off x="4222214" y="2254092"/>
            <a:ext cx="359556" cy="359624"/>
          </a:xfrm>
          <a:prstGeom prst="ellipse">
            <a:avLst/>
          </a:prstGeom>
          <a:solidFill>
            <a:schemeClr val="accent2"/>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spcBef>
                <a:spcPts val="0"/>
              </a:spcBef>
              <a:spcAft>
                <a:spcPts val="0"/>
              </a:spcAft>
            </a:pPr>
            <a:r>
              <a:rPr lang="en-US"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02</a:t>
            </a:r>
            <a:endPar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Rectangle 24"/>
          <p:cNvSpPr/>
          <p:nvPr/>
        </p:nvSpPr>
        <p:spPr>
          <a:xfrm>
            <a:off x="4741010" y="2261506"/>
            <a:ext cx="2520034" cy="221599"/>
          </a:xfrm>
          <a:prstGeom prst="rect">
            <a:avLst/>
          </a:prstGeom>
        </p:spPr>
        <p:txBody>
          <a:bodyPr wrap="square" lIns="0" tIns="0" rIns="0" bIns="0">
            <a:spAutoFit/>
          </a:bodyPr>
          <a:lstStyle/>
          <a:p>
            <a:pPr algn="just">
              <a:lnSpc>
                <a:spcPct val="120000"/>
              </a:lnSpc>
              <a:spcBef>
                <a:spcPts val="0"/>
              </a:spcBef>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Oval 25"/>
          <p:cNvSpPr/>
          <p:nvPr/>
        </p:nvSpPr>
        <p:spPr>
          <a:xfrm>
            <a:off x="4222214" y="2924422"/>
            <a:ext cx="359556" cy="359624"/>
          </a:xfrm>
          <a:prstGeom prst="ellipse">
            <a:avLst/>
          </a:prstGeom>
          <a:solidFill>
            <a:schemeClr val="accent3"/>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spcBef>
                <a:spcPts val="0"/>
              </a:spcBef>
              <a:spcAft>
                <a:spcPts val="0"/>
              </a:spcAft>
            </a:pPr>
            <a:r>
              <a:rPr lang="en-US"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03</a:t>
            </a:r>
            <a:endPar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Rectangle 26"/>
          <p:cNvSpPr/>
          <p:nvPr/>
        </p:nvSpPr>
        <p:spPr>
          <a:xfrm>
            <a:off x="4741010" y="2931836"/>
            <a:ext cx="2520034" cy="221599"/>
          </a:xfrm>
          <a:prstGeom prst="rect">
            <a:avLst/>
          </a:prstGeom>
        </p:spPr>
        <p:txBody>
          <a:bodyPr wrap="square" lIns="0" tIns="0" rIns="0" bIns="0">
            <a:spAutoFit/>
          </a:bodyPr>
          <a:lstStyle/>
          <a:p>
            <a:pPr algn="just">
              <a:lnSpc>
                <a:spcPct val="120000"/>
              </a:lnSpc>
              <a:spcBef>
                <a:spcPts val="0"/>
              </a:spcBef>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Oval 27"/>
          <p:cNvSpPr/>
          <p:nvPr/>
        </p:nvSpPr>
        <p:spPr>
          <a:xfrm>
            <a:off x="4222214" y="3533349"/>
            <a:ext cx="359556" cy="359624"/>
          </a:xfrm>
          <a:prstGeom prst="ellipse">
            <a:avLst/>
          </a:prstGeom>
          <a:solidFill>
            <a:schemeClr val="accent4"/>
          </a:solidFill>
          <a:ln>
            <a:noFill/>
          </a:ln>
          <a:effectLst>
            <a:outerShdw blurRad="76200" dir="18900000" sy="23000" kx="-1200000" algn="b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lnSpc>
                <a:spcPct val="120000"/>
              </a:lnSpc>
              <a:spcBef>
                <a:spcPts val="0"/>
              </a:spcBef>
              <a:spcAft>
                <a:spcPts val="0"/>
              </a:spcAft>
            </a:pPr>
            <a:r>
              <a:rPr lang="en-US" sz="1000" dirty="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04</a:t>
            </a:r>
            <a:endParaRPr lang="en-US" sz="10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28"/>
          <p:cNvSpPr/>
          <p:nvPr/>
        </p:nvSpPr>
        <p:spPr>
          <a:xfrm>
            <a:off x="4741010" y="3540763"/>
            <a:ext cx="2520034" cy="221599"/>
          </a:xfrm>
          <a:prstGeom prst="rect">
            <a:avLst/>
          </a:prstGeom>
        </p:spPr>
        <p:txBody>
          <a:bodyPr wrap="square" lIns="0" tIns="0" rIns="0" bIns="0">
            <a:spAutoFit/>
          </a:bodyPr>
          <a:lstStyle/>
          <a:p>
            <a:pPr algn="just">
              <a:lnSpc>
                <a:spcPct val="120000"/>
              </a:lnSpc>
              <a:spcBef>
                <a:spcPts val="0"/>
              </a:spcBef>
              <a:spcAft>
                <a:spcPts val="0"/>
              </a:spcAft>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7"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044086180"/>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fade">
                                      <p:cBhvr>
                                        <p:cTn id="7" dur="1000"/>
                                        <p:tgtEl>
                                          <p:spTgt spid="12"/>
                                        </p:tgtEl>
                                      </p:cBhvr>
                                    </p:animEffect>
                                    <p:anim calcmode="lin" valueType="num">
                                      <p:cBhvr>
                                        <p:cTn id="8" dur="1000" fill="hold"/>
                                        <p:tgtEl>
                                          <p:spTgt spid="12"/>
                                        </p:tgtEl>
                                        <p:attrNameLst>
                                          <p:attrName>ppt_x</p:attrName>
                                        </p:attrNameLst>
                                      </p:cBhvr>
                                      <p:tavLst>
                                        <p:tav tm="0">
                                          <p:val>
                                            <p:strVal val="#ppt_x"/>
                                          </p:val>
                                        </p:tav>
                                        <p:tav tm="100000">
                                          <p:val>
                                            <p:strVal val="#ppt_x"/>
                                          </p:val>
                                        </p:tav>
                                      </p:tavLst>
                                    </p:anim>
                                    <p:anim calcmode="lin" valueType="num">
                                      <p:cBhvr>
                                        <p:cTn id="9" dur="1000" fill="hold"/>
                                        <p:tgtEl>
                                          <p:spTgt spid="12"/>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wipe(down)">
                                      <p:cBhvr>
                                        <p:cTn id="13" dur="500"/>
                                        <p:tgtEl>
                                          <p:spTgt spid="11"/>
                                        </p:tgtEl>
                                      </p:cBhvr>
                                    </p:animEffect>
                                  </p:childTnLst>
                                </p:cTn>
                              </p:par>
                            </p:childTnLst>
                          </p:cTn>
                        </p:par>
                        <p:par>
                          <p:cTn id="14" fill="hold">
                            <p:stCondLst>
                              <p:cond delay="1500"/>
                            </p:stCondLst>
                            <p:childTnLst>
                              <p:par>
                                <p:cTn id="15" presetID="53" presetClass="entr" presetSubtype="16" fill="hold"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ppt_w</p:attrName>
                                        </p:attrNameLst>
                                      </p:cBhvr>
                                      <p:tavLst>
                                        <p:tav tm="0">
                                          <p:val>
                                            <p:fltVal val="0"/>
                                          </p:val>
                                        </p:tav>
                                        <p:tav tm="100000">
                                          <p:val>
                                            <p:strVal val="#ppt_w"/>
                                          </p:val>
                                        </p:tav>
                                      </p:tavLst>
                                    </p:anim>
                                    <p:anim calcmode="lin" valueType="num">
                                      <p:cBhvr>
                                        <p:cTn id="18" dur="500" fill="hold"/>
                                        <p:tgtEl>
                                          <p:spTgt spid="13"/>
                                        </p:tgtEl>
                                        <p:attrNameLst>
                                          <p:attrName>ppt_h</p:attrName>
                                        </p:attrNameLst>
                                      </p:cBhvr>
                                      <p:tavLst>
                                        <p:tav tm="0">
                                          <p:val>
                                            <p:fltVal val="0"/>
                                          </p:val>
                                        </p:tav>
                                        <p:tav tm="100000">
                                          <p:val>
                                            <p:strVal val="#ppt_h"/>
                                          </p:val>
                                        </p:tav>
                                      </p:tavLst>
                                    </p:anim>
                                    <p:animEffect transition="in" filter="fade">
                                      <p:cBhvr>
                                        <p:cTn id="19" dur="500"/>
                                        <p:tgtEl>
                                          <p:spTgt spid="13"/>
                                        </p:tgtEl>
                                      </p:cBhvr>
                                    </p:animEffect>
                                  </p:childTnLst>
                                </p:cTn>
                              </p:par>
                            </p:childTnLst>
                          </p:cTn>
                        </p:par>
                        <p:par>
                          <p:cTn id="20" fill="hold">
                            <p:stCondLst>
                              <p:cond delay="2000"/>
                            </p:stCondLst>
                            <p:childTnLst>
                              <p:par>
                                <p:cTn id="21" presetID="37" presetClass="entr" presetSubtype="0" fill="hold" grpId="0" nodeType="afterEffect">
                                  <p:stCondLst>
                                    <p:cond delay="0"/>
                                  </p:stCondLst>
                                  <p:childTnLst>
                                    <p:set>
                                      <p:cBhvr>
                                        <p:cTn id="22" dur="1" fill="hold">
                                          <p:stCondLst>
                                            <p:cond delay="0"/>
                                          </p:stCondLst>
                                        </p:cTn>
                                        <p:tgtEl>
                                          <p:spTgt spid="5"/>
                                        </p:tgtEl>
                                        <p:attrNameLst>
                                          <p:attrName>style.visibility</p:attrName>
                                        </p:attrNameLst>
                                      </p:cBhvr>
                                      <p:to>
                                        <p:strVal val="visible"/>
                                      </p:to>
                                    </p:set>
                                    <p:animEffect transition="in" filter="fade">
                                      <p:cBhvr>
                                        <p:cTn id="23" dur="1000"/>
                                        <p:tgtEl>
                                          <p:spTgt spid="5"/>
                                        </p:tgtEl>
                                      </p:cBhvr>
                                    </p:animEffect>
                                    <p:anim calcmode="lin" valueType="num">
                                      <p:cBhvr>
                                        <p:cTn id="24" dur="1000" fill="hold"/>
                                        <p:tgtEl>
                                          <p:spTgt spid="5"/>
                                        </p:tgtEl>
                                        <p:attrNameLst>
                                          <p:attrName>ppt_x</p:attrName>
                                        </p:attrNameLst>
                                      </p:cBhvr>
                                      <p:tavLst>
                                        <p:tav tm="0">
                                          <p:val>
                                            <p:strVal val="#ppt_x"/>
                                          </p:val>
                                        </p:tav>
                                        <p:tav tm="100000">
                                          <p:val>
                                            <p:strVal val="#ppt_x"/>
                                          </p:val>
                                        </p:tav>
                                      </p:tavLst>
                                    </p:anim>
                                    <p:anim calcmode="lin" valueType="num">
                                      <p:cBhvr>
                                        <p:cTn id="25" dur="900" decel="100000" fill="hold"/>
                                        <p:tgtEl>
                                          <p:spTgt spid="5"/>
                                        </p:tgtEl>
                                        <p:attrNameLst>
                                          <p:attrName>ppt_y</p:attrName>
                                        </p:attrNameLst>
                                      </p:cBhvr>
                                      <p:tavLst>
                                        <p:tav tm="0">
                                          <p:val>
                                            <p:strVal val="#ppt_y+1"/>
                                          </p:val>
                                        </p:tav>
                                        <p:tav tm="100000">
                                          <p:val>
                                            <p:strVal val="#ppt_y-.03"/>
                                          </p:val>
                                        </p:tav>
                                      </p:tavLst>
                                    </p:anim>
                                    <p:anim calcmode="lin" valueType="num">
                                      <p:cBhvr>
                                        <p:cTn id="26" dur="100" accel="100000" fill="hold">
                                          <p:stCondLst>
                                            <p:cond delay="900"/>
                                          </p:stCondLst>
                                        </p:cTn>
                                        <p:tgtEl>
                                          <p:spTgt spid="5"/>
                                        </p:tgtEl>
                                        <p:attrNameLst>
                                          <p:attrName>ppt_y</p:attrName>
                                        </p:attrNameLst>
                                      </p:cBhvr>
                                      <p:tavLst>
                                        <p:tav tm="0">
                                          <p:val>
                                            <p:strVal val="#ppt_y-.03"/>
                                          </p:val>
                                        </p:tav>
                                        <p:tav tm="100000">
                                          <p:val>
                                            <p:strVal val="#ppt_y"/>
                                          </p:val>
                                        </p:tav>
                                      </p:tavLst>
                                    </p:anim>
                                  </p:childTnLst>
                                </p:cTn>
                              </p:par>
                            </p:childTnLst>
                          </p:cTn>
                        </p:par>
                        <p:par>
                          <p:cTn id="27" fill="hold">
                            <p:stCondLst>
                              <p:cond delay="3000"/>
                            </p:stCondLst>
                            <p:childTnLst>
                              <p:par>
                                <p:cTn id="28" presetID="12" presetClass="entr" presetSubtype="8" fill="hold" grpId="0" nodeType="after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p:tgtEl>
                                          <p:spTgt spid="19"/>
                                        </p:tgtEl>
                                        <p:attrNameLst>
                                          <p:attrName>ppt_x</p:attrName>
                                        </p:attrNameLst>
                                      </p:cBhvr>
                                      <p:tavLst>
                                        <p:tav tm="0">
                                          <p:val>
                                            <p:strVal val="#ppt_x-#ppt_w*1.125000"/>
                                          </p:val>
                                        </p:tav>
                                        <p:tav tm="100000">
                                          <p:val>
                                            <p:strVal val="#ppt_x"/>
                                          </p:val>
                                        </p:tav>
                                      </p:tavLst>
                                    </p:anim>
                                    <p:animEffect transition="in" filter="wipe(right)">
                                      <p:cBhvr>
                                        <p:cTn id="31" dur="500"/>
                                        <p:tgtEl>
                                          <p:spTgt spid="19"/>
                                        </p:tgtEl>
                                      </p:cBhvr>
                                    </p:animEffect>
                                  </p:childTnLst>
                                </p:cTn>
                              </p:par>
                            </p:childTnLst>
                          </p:cTn>
                        </p:par>
                        <p:par>
                          <p:cTn id="32" fill="hold">
                            <p:stCondLst>
                              <p:cond delay="3500"/>
                            </p:stCondLst>
                            <p:childTnLst>
                              <p:par>
                                <p:cTn id="33" presetID="37" presetClass="entr" presetSubtype="0" fill="hold" grpId="0" nodeType="after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fade">
                                      <p:cBhvr>
                                        <p:cTn id="35" dur="1000"/>
                                        <p:tgtEl>
                                          <p:spTgt spid="20"/>
                                        </p:tgtEl>
                                      </p:cBhvr>
                                    </p:animEffect>
                                    <p:anim calcmode="lin" valueType="num">
                                      <p:cBhvr>
                                        <p:cTn id="36" dur="1000" fill="hold"/>
                                        <p:tgtEl>
                                          <p:spTgt spid="20"/>
                                        </p:tgtEl>
                                        <p:attrNameLst>
                                          <p:attrName>ppt_x</p:attrName>
                                        </p:attrNameLst>
                                      </p:cBhvr>
                                      <p:tavLst>
                                        <p:tav tm="0">
                                          <p:val>
                                            <p:strVal val="#ppt_x"/>
                                          </p:val>
                                        </p:tav>
                                        <p:tav tm="100000">
                                          <p:val>
                                            <p:strVal val="#ppt_x"/>
                                          </p:val>
                                        </p:tav>
                                      </p:tavLst>
                                    </p:anim>
                                    <p:anim calcmode="lin" valueType="num">
                                      <p:cBhvr>
                                        <p:cTn id="37" dur="900" decel="100000" fill="hold"/>
                                        <p:tgtEl>
                                          <p:spTgt spid="20"/>
                                        </p:tgtEl>
                                        <p:attrNameLst>
                                          <p:attrName>ppt_y</p:attrName>
                                        </p:attrNameLst>
                                      </p:cBhvr>
                                      <p:tavLst>
                                        <p:tav tm="0">
                                          <p:val>
                                            <p:strVal val="#ppt_y+1"/>
                                          </p:val>
                                        </p:tav>
                                        <p:tav tm="100000">
                                          <p:val>
                                            <p:strVal val="#ppt_y-.03"/>
                                          </p:val>
                                        </p:tav>
                                      </p:tavLst>
                                    </p:anim>
                                    <p:anim calcmode="lin" valueType="num">
                                      <p:cBhvr>
                                        <p:cTn id="38" dur="100" accel="100000" fill="hold">
                                          <p:stCondLst>
                                            <p:cond delay="900"/>
                                          </p:stCondLst>
                                        </p:cTn>
                                        <p:tgtEl>
                                          <p:spTgt spid="20"/>
                                        </p:tgtEl>
                                        <p:attrNameLst>
                                          <p:attrName>ppt_y</p:attrName>
                                        </p:attrNameLst>
                                      </p:cBhvr>
                                      <p:tavLst>
                                        <p:tav tm="0">
                                          <p:val>
                                            <p:strVal val="#ppt_y-.03"/>
                                          </p:val>
                                        </p:tav>
                                        <p:tav tm="100000">
                                          <p:val>
                                            <p:strVal val="#ppt_y"/>
                                          </p:val>
                                        </p:tav>
                                      </p:tavLst>
                                    </p:anim>
                                  </p:childTnLst>
                                </p:cTn>
                              </p:par>
                            </p:childTnLst>
                          </p:cTn>
                        </p:par>
                        <p:par>
                          <p:cTn id="39" fill="hold">
                            <p:stCondLst>
                              <p:cond delay="4500"/>
                            </p:stCondLst>
                            <p:childTnLst>
                              <p:par>
                                <p:cTn id="40" presetID="12" presetClass="entr" presetSubtype="8" fill="hold" grpId="0" nodeType="afterEffect">
                                  <p:stCondLst>
                                    <p:cond delay="0"/>
                                  </p:stCondLst>
                                  <p:childTnLst>
                                    <p:set>
                                      <p:cBhvr>
                                        <p:cTn id="41" dur="1" fill="hold">
                                          <p:stCondLst>
                                            <p:cond delay="0"/>
                                          </p:stCondLst>
                                        </p:cTn>
                                        <p:tgtEl>
                                          <p:spTgt spid="25"/>
                                        </p:tgtEl>
                                        <p:attrNameLst>
                                          <p:attrName>style.visibility</p:attrName>
                                        </p:attrNameLst>
                                      </p:cBhvr>
                                      <p:to>
                                        <p:strVal val="visible"/>
                                      </p:to>
                                    </p:set>
                                    <p:anim calcmode="lin" valueType="num">
                                      <p:cBhvr additive="base">
                                        <p:cTn id="42" dur="500"/>
                                        <p:tgtEl>
                                          <p:spTgt spid="25"/>
                                        </p:tgtEl>
                                        <p:attrNameLst>
                                          <p:attrName>ppt_x</p:attrName>
                                        </p:attrNameLst>
                                      </p:cBhvr>
                                      <p:tavLst>
                                        <p:tav tm="0">
                                          <p:val>
                                            <p:strVal val="#ppt_x-#ppt_w*1.125000"/>
                                          </p:val>
                                        </p:tav>
                                        <p:tav tm="100000">
                                          <p:val>
                                            <p:strVal val="#ppt_x"/>
                                          </p:val>
                                        </p:tav>
                                      </p:tavLst>
                                    </p:anim>
                                    <p:animEffect transition="in" filter="wipe(right)">
                                      <p:cBhvr>
                                        <p:cTn id="43" dur="500"/>
                                        <p:tgtEl>
                                          <p:spTgt spid="25"/>
                                        </p:tgtEl>
                                      </p:cBhvr>
                                    </p:animEffect>
                                  </p:childTnLst>
                                </p:cTn>
                              </p:par>
                            </p:childTnLst>
                          </p:cTn>
                        </p:par>
                        <p:par>
                          <p:cTn id="44" fill="hold">
                            <p:stCondLst>
                              <p:cond delay="5000"/>
                            </p:stCondLst>
                            <p:childTnLst>
                              <p:par>
                                <p:cTn id="45" presetID="37" presetClass="entr" presetSubtype="0"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Effect transition="in" filter="fade">
                                      <p:cBhvr>
                                        <p:cTn id="47" dur="1000"/>
                                        <p:tgtEl>
                                          <p:spTgt spid="26"/>
                                        </p:tgtEl>
                                      </p:cBhvr>
                                    </p:animEffect>
                                    <p:anim calcmode="lin" valueType="num">
                                      <p:cBhvr>
                                        <p:cTn id="48" dur="1000" fill="hold"/>
                                        <p:tgtEl>
                                          <p:spTgt spid="26"/>
                                        </p:tgtEl>
                                        <p:attrNameLst>
                                          <p:attrName>ppt_x</p:attrName>
                                        </p:attrNameLst>
                                      </p:cBhvr>
                                      <p:tavLst>
                                        <p:tav tm="0">
                                          <p:val>
                                            <p:strVal val="#ppt_x"/>
                                          </p:val>
                                        </p:tav>
                                        <p:tav tm="100000">
                                          <p:val>
                                            <p:strVal val="#ppt_x"/>
                                          </p:val>
                                        </p:tav>
                                      </p:tavLst>
                                    </p:anim>
                                    <p:anim calcmode="lin" valueType="num">
                                      <p:cBhvr>
                                        <p:cTn id="49" dur="900" decel="100000" fill="hold"/>
                                        <p:tgtEl>
                                          <p:spTgt spid="26"/>
                                        </p:tgtEl>
                                        <p:attrNameLst>
                                          <p:attrName>ppt_y</p:attrName>
                                        </p:attrNameLst>
                                      </p:cBhvr>
                                      <p:tavLst>
                                        <p:tav tm="0">
                                          <p:val>
                                            <p:strVal val="#ppt_y+1"/>
                                          </p:val>
                                        </p:tav>
                                        <p:tav tm="100000">
                                          <p:val>
                                            <p:strVal val="#ppt_y-.03"/>
                                          </p:val>
                                        </p:tav>
                                      </p:tavLst>
                                    </p:anim>
                                    <p:anim calcmode="lin" valueType="num">
                                      <p:cBhvr>
                                        <p:cTn id="50" dur="100" accel="100000" fill="hold">
                                          <p:stCondLst>
                                            <p:cond delay="900"/>
                                          </p:stCondLst>
                                        </p:cTn>
                                        <p:tgtEl>
                                          <p:spTgt spid="26"/>
                                        </p:tgtEl>
                                        <p:attrNameLst>
                                          <p:attrName>ppt_y</p:attrName>
                                        </p:attrNameLst>
                                      </p:cBhvr>
                                      <p:tavLst>
                                        <p:tav tm="0">
                                          <p:val>
                                            <p:strVal val="#ppt_y-.03"/>
                                          </p:val>
                                        </p:tav>
                                        <p:tav tm="100000">
                                          <p:val>
                                            <p:strVal val="#ppt_y"/>
                                          </p:val>
                                        </p:tav>
                                      </p:tavLst>
                                    </p:anim>
                                  </p:childTnLst>
                                </p:cTn>
                              </p:par>
                            </p:childTnLst>
                          </p:cTn>
                        </p:par>
                        <p:par>
                          <p:cTn id="51" fill="hold">
                            <p:stCondLst>
                              <p:cond delay="6000"/>
                            </p:stCondLst>
                            <p:childTnLst>
                              <p:par>
                                <p:cTn id="52" presetID="12" presetClass="entr" presetSubtype="8" fill="hold" grpId="0" nodeType="afterEffect">
                                  <p:stCondLst>
                                    <p:cond delay="0"/>
                                  </p:stCondLst>
                                  <p:childTnLst>
                                    <p:set>
                                      <p:cBhvr>
                                        <p:cTn id="53" dur="1" fill="hold">
                                          <p:stCondLst>
                                            <p:cond delay="0"/>
                                          </p:stCondLst>
                                        </p:cTn>
                                        <p:tgtEl>
                                          <p:spTgt spid="27"/>
                                        </p:tgtEl>
                                        <p:attrNameLst>
                                          <p:attrName>style.visibility</p:attrName>
                                        </p:attrNameLst>
                                      </p:cBhvr>
                                      <p:to>
                                        <p:strVal val="visible"/>
                                      </p:to>
                                    </p:set>
                                    <p:anim calcmode="lin" valueType="num">
                                      <p:cBhvr additive="base">
                                        <p:cTn id="54" dur="500"/>
                                        <p:tgtEl>
                                          <p:spTgt spid="27"/>
                                        </p:tgtEl>
                                        <p:attrNameLst>
                                          <p:attrName>ppt_x</p:attrName>
                                        </p:attrNameLst>
                                      </p:cBhvr>
                                      <p:tavLst>
                                        <p:tav tm="0">
                                          <p:val>
                                            <p:strVal val="#ppt_x-#ppt_w*1.125000"/>
                                          </p:val>
                                        </p:tav>
                                        <p:tav tm="100000">
                                          <p:val>
                                            <p:strVal val="#ppt_x"/>
                                          </p:val>
                                        </p:tav>
                                      </p:tavLst>
                                    </p:anim>
                                    <p:animEffect transition="in" filter="wipe(right)">
                                      <p:cBhvr>
                                        <p:cTn id="55" dur="500"/>
                                        <p:tgtEl>
                                          <p:spTgt spid="27"/>
                                        </p:tgtEl>
                                      </p:cBhvr>
                                    </p:animEffect>
                                  </p:childTnLst>
                                </p:cTn>
                              </p:par>
                            </p:childTnLst>
                          </p:cTn>
                        </p:par>
                        <p:par>
                          <p:cTn id="56" fill="hold">
                            <p:stCondLst>
                              <p:cond delay="6500"/>
                            </p:stCondLst>
                            <p:childTnLst>
                              <p:par>
                                <p:cTn id="57" presetID="37" presetClass="entr" presetSubtype="0"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1000"/>
                                        <p:tgtEl>
                                          <p:spTgt spid="28"/>
                                        </p:tgtEl>
                                      </p:cBhvr>
                                    </p:animEffect>
                                    <p:anim calcmode="lin" valueType="num">
                                      <p:cBhvr>
                                        <p:cTn id="60" dur="1000" fill="hold"/>
                                        <p:tgtEl>
                                          <p:spTgt spid="28"/>
                                        </p:tgtEl>
                                        <p:attrNameLst>
                                          <p:attrName>ppt_x</p:attrName>
                                        </p:attrNameLst>
                                      </p:cBhvr>
                                      <p:tavLst>
                                        <p:tav tm="0">
                                          <p:val>
                                            <p:strVal val="#ppt_x"/>
                                          </p:val>
                                        </p:tav>
                                        <p:tav tm="100000">
                                          <p:val>
                                            <p:strVal val="#ppt_x"/>
                                          </p:val>
                                        </p:tav>
                                      </p:tavLst>
                                    </p:anim>
                                    <p:anim calcmode="lin" valueType="num">
                                      <p:cBhvr>
                                        <p:cTn id="61" dur="900" decel="100000" fill="hold"/>
                                        <p:tgtEl>
                                          <p:spTgt spid="28"/>
                                        </p:tgtEl>
                                        <p:attrNameLst>
                                          <p:attrName>ppt_y</p:attrName>
                                        </p:attrNameLst>
                                      </p:cBhvr>
                                      <p:tavLst>
                                        <p:tav tm="0">
                                          <p:val>
                                            <p:strVal val="#ppt_y+1"/>
                                          </p:val>
                                        </p:tav>
                                        <p:tav tm="100000">
                                          <p:val>
                                            <p:strVal val="#ppt_y-.03"/>
                                          </p:val>
                                        </p:tav>
                                      </p:tavLst>
                                    </p:anim>
                                    <p:anim calcmode="lin" valueType="num">
                                      <p:cBhvr>
                                        <p:cTn id="62" dur="100" accel="100000" fill="hold">
                                          <p:stCondLst>
                                            <p:cond delay="900"/>
                                          </p:stCondLst>
                                        </p:cTn>
                                        <p:tgtEl>
                                          <p:spTgt spid="28"/>
                                        </p:tgtEl>
                                        <p:attrNameLst>
                                          <p:attrName>ppt_y</p:attrName>
                                        </p:attrNameLst>
                                      </p:cBhvr>
                                      <p:tavLst>
                                        <p:tav tm="0">
                                          <p:val>
                                            <p:strVal val="#ppt_y-.03"/>
                                          </p:val>
                                        </p:tav>
                                        <p:tav tm="100000">
                                          <p:val>
                                            <p:strVal val="#ppt_y"/>
                                          </p:val>
                                        </p:tav>
                                      </p:tavLst>
                                    </p:anim>
                                  </p:childTnLst>
                                </p:cTn>
                              </p:par>
                            </p:childTnLst>
                          </p:cTn>
                        </p:par>
                        <p:par>
                          <p:cTn id="63" fill="hold">
                            <p:stCondLst>
                              <p:cond delay="7500"/>
                            </p:stCondLst>
                            <p:childTnLst>
                              <p:par>
                                <p:cTn id="64" presetID="12" presetClass="entr" presetSubtype="8" fill="hold" grpId="0" nodeType="afterEffect">
                                  <p:stCondLst>
                                    <p:cond delay="0"/>
                                  </p:stCondLst>
                                  <p:childTnLst>
                                    <p:set>
                                      <p:cBhvr>
                                        <p:cTn id="65" dur="1" fill="hold">
                                          <p:stCondLst>
                                            <p:cond delay="0"/>
                                          </p:stCondLst>
                                        </p:cTn>
                                        <p:tgtEl>
                                          <p:spTgt spid="29"/>
                                        </p:tgtEl>
                                        <p:attrNameLst>
                                          <p:attrName>style.visibility</p:attrName>
                                        </p:attrNameLst>
                                      </p:cBhvr>
                                      <p:to>
                                        <p:strVal val="visible"/>
                                      </p:to>
                                    </p:set>
                                    <p:anim calcmode="lin" valueType="num">
                                      <p:cBhvr additive="base">
                                        <p:cTn id="66" dur="500"/>
                                        <p:tgtEl>
                                          <p:spTgt spid="29"/>
                                        </p:tgtEl>
                                        <p:attrNameLst>
                                          <p:attrName>ppt_x</p:attrName>
                                        </p:attrNameLst>
                                      </p:cBhvr>
                                      <p:tavLst>
                                        <p:tav tm="0">
                                          <p:val>
                                            <p:strVal val="#ppt_x-#ppt_w*1.125000"/>
                                          </p:val>
                                        </p:tav>
                                        <p:tav tm="100000">
                                          <p:val>
                                            <p:strVal val="#ppt_x"/>
                                          </p:val>
                                        </p:tav>
                                      </p:tavLst>
                                    </p:anim>
                                    <p:animEffect transition="in" filter="wipe(right)">
                                      <p:cBhvr>
                                        <p:cTn id="67"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5" grpId="0" animBg="1"/>
      <p:bldP spid="19" grpId="0"/>
      <p:bldP spid="20" grpId="0" animBg="1"/>
      <p:bldP spid="25" grpId="0"/>
      <p:bldP spid="26" grpId="0" animBg="1"/>
      <p:bldP spid="27" grpId="0"/>
      <p:bldP spid="28" grpId="0" animBg="1"/>
      <p:bldP spid="2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54" name="Group 1954"/>
          <p:cNvGrpSpPr/>
          <p:nvPr/>
        </p:nvGrpSpPr>
        <p:grpSpPr>
          <a:xfrm>
            <a:off x="4049176" y="1571358"/>
            <a:ext cx="1047237" cy="2727846"/>
            <a:chOff x="-15232" y="2"/>
            <a:chExt cx="2792299" cy="7272008"/>
          </a:xfrm>
          <a:effectLst/>
        </p:grpSpPr>
        <p:sp>
          <p:nvSpPr>
            <p:cNvPr id="1939" name="Shape 1939"/>
            <p:cNvSpPr/>
            <p:nvPr/>
          </p:nvSpPr>
          <p:spPr>
            <a:xfrm>
              <a:off x="-15232" y="4931767"/>
              <a:ext cx="2792299" cy="241108"/>
            </a:xfrm>
            <a:custGeom>
              <a:avLst/>
              <a:gdLst>
                <a:gd name="connsiteX0" fmla="*/ 0 w 21600"/>
                <a:gd name="connsiteY0" fmla="*/ 19914 h 28790"/>
                <a:gd name="connsiteX1" fmla="*/ 3498 w 21600"/>
                <a:gd name="connsiteY1" fmla="*/ 0 h 28790"/>
                <a:gd name="connsiteX2" fmla="*/ 21600 w 21600"/>
                <a:gd name="connsiteY2" fmla="*/ 0 h 28790"/>
                <a:gd name="connsiteX3" fmla="*/ 16483 w 21600"/>
                <a:gd name="connsiteY3" fmla="*/ 28790 h 28790"/>
                <a:gd name="connsiteX4" fmla="*/ 0 w 21600"/>
                <a:gd name="connsiteY4" fmla="*/ 19914 h 28790"/>
                <a:gd name="connsiteX0" fmla="*/ 0 w 21976"/>
                <a:gd name="connsiteY0" fmla="*/ 21352 h 28790"/>
                <a:gd name="connsiteX1" fmla="*/ 3874 w 21976"/>
                <a:gd name="connsiteY1" fmla="*/ 0 h 28790"/>
                <a:gd name="connsiteX2" fmla="*/ 21976 w 21976"/>
                <a:gd name="connsiteY2" fmla="*/ 0 h 28790"/>
                <a:gd name="connsiteX3" fmla="*/ 16859 w 21976"/>
                <a:gd name="connsiteY3" fmla="*/ 28790 h 28790"/>
                <a:gd name="connsiteX4" fmla="*/ 0 w 21976"/>
                <a:gd name="connsiteY4" fmla="*/ 21352 h 28790"/>
                <a:gd name="connsiteX0" fmla="*/ 0 w 21788"/>
                <a:gd name="connsiteY0" fmla="*/ 21352 h 28790"/>
                <a:gd name="connsiteX1" fmla="*/ 3686 w 21788"/>
                <a:gd name="connsiteY1" fmla="*/ 0 h 28790"/>
                <a:gd name="connsiteX2" fmla="*/ 21788 w 21788"/>
                <a:gd name="connsiteY2" fmla="*/ 0 h 28790"/>
                <a:gd name="connsiteX3" fmla="*/ 16671 w 21788"/>
                <a:gd name="connsiteY3" fmla="*/ 28790 h 28790"/>
                <a:gd name="connsiteX4" fmla="*/ 0 w 21788"/>
                <a:gd name="connsiteY4" fmla="*/ 21352 h 287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788" h="28790" extrusionOk="0">
                  <a:moveTo>
                    <a:pt x="0" y="21352"/>
                  </a:moveTo>
                  <a:lnTo>
                    <a:pt x="3686" y="0"/>
                  </a:lnTo>
                  <a:lnTo>
                    <a:pt x="21788" y="0"/>
                  </a:lnTo>
                  <a:lnTo>
                    <a:pt x="16671" y="28790"/>
                  </a:lnTo>
                  <a:lnTo>
                    <a:pt x="0" y="21352"/>
                  </a:lnTo>
                  <a:close/>
                </a:path>
              </a:pathLst>
            </a:custGeom>
            <a:solidFill>
              <a:schemeClr val="accent4">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0" name="Shape 1940"/>
            <p:cNvSpPr/>
            <p:nvPr/>
          </p:nvSpPr>
          <p:spPr>
            <a:xfrm>
              <a:off x="2065600" y="4939639"/>
              <a:ext cx="711467" cy="2332371"/>
            </a:xfrm>
            <a:custGeom>
              <a:avLst/>
              <a:gdLst/>
              <a:ahLst/>
              <a:cxnLst>
                <a:cxn ang="0">
                  <a:pos x="wd2" y="hd2"/>
                </a:cxn>
                <a:cxn ang="5400000">
                  <a:pos x="wd2" y="hd2"/>
                </a:cxn>
                <a:cxn ang="10800000">
                  <a:pos x="wd2" y="hd2"/>
                </a:cxn>
                <a:cxn ang="16200000">
                  <a:pos x="wd2" y="hd2"/>
                </a:cxn>
              </a:cxnLst>
              <a:rect l="0" t="0" r="r" b="b"/>
              <a:pathLst>
                <a:path w="21600" h="21600" extrusionOk="0">
                  <a:moveTo>
                    <a:pt x="0" y="2074"/>
                  </a:moveTo>
                  <a:lnTo>
                    <a:pt x="0" y="21600"/>
                  </a:lnTo>
                  <a:lnTo>
                    <a:pt x="21600" y="20126"/>
                  </a:lnTo>
                  <a:lnTo>
                    <a:pt x="20821" y="0"/>
                  </a:lnTo>
                  <a:lnTo>
                    <a:pt x="0" y="2074"/>
                  </a:lnTo>
                  <a:close/>
                </a:path>
              </a:pathLst>
            </a:custGeom>
            <a:solidFill>
              <a:schemeClr val="accent4">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1" name="Shape 1941"/>
            <p:cNvSpPr/>
            <p:nvPr/>
          </p:nvSpPr>
          <p:spPr>
            <a:xfrm>
              <a:off x="8864" y="5112663"/>
              <a:ext cx="2054675" cy="215934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21600" y="21600"/>
                  </a:lnTo>
                  <a:lnTo>
                    <a:pt x="21600" y="378"/>
                  </a:lnTo>
                  <a:lnTo>
                    <a:pt x="0" y="0"/>
                  </a:lnTo>
                  <a:close/>
                </a:path>
              </a:pathLst>
            </a:custGeom>
            <a:solidFill>
              <a:schemeClr val="accent4"/>
            </a:solid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noAutofit/>
            </a:bodyPr>
            <a:lstStyle>
              <a:lvl1pPr>
                <a:defRPr sz="3600">
                  <a:solidFill>
                    <a:srgbClr val="FFFFFF"/>
                  </a:solidFill>
                </a:defRPr>
              </a:lvl1pPr>
            </a:lstStyle>
            <a:p>
              <a:pPr lvl="0">
                <a:lnSpc>
                  <a:spcPct val="120000"/>
                </a:lnSpc>
                <a:defRPr sz="1800">
                  <a:solidFill>
                    <a:srgbClr val="000000"/>
                  </a:solidFill>
                </a:defRPr>
              </a:pP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2" name="Shape 1942"/>
            <p:cNvSpPr/>
            <p:nvPr/>
          </p:nvSpPr>
          <p:spPr>
            <a:xfrm>
              <a:off x="202234" y="3131733"/>
              <a:ext cx="2306485" cy="669103"/>
            </a:xfrm>
            <a:custGeom>
              <a:avLst/>
              <a:gdLst>
                <a:gd name="connsiteX0" fmla="*/ 0 w 21826"/>
                <a:gd name="connsiteY0" fmla="*/ 16789 h 21600"/>
                <a:gd name="connsiteX1" fmla="*/ 10166 w 21826"/>
                <a:gd name="connsiteY1" fmla="*/ 0 h 21600"/>
                <a:gd name="connsiteX2" fmla="*/ 21826 w 21826"/>
                <a:gd name="connsiteY2" fmla="*/ 10320 h 21600"/>
                <a:gd name="connsiteX3" fmla="*/ 13044 w 21826"/>
                <a:gd name="connsiteY3" fmla="*/ 21600 h 21600"/>
                <a:gd name="connsiteX4" fmla="*/ 0 w 21826"/>
                <a:gd name="connsiteY4" fmla="*/ 16789 h 21600"/>
                <a:gd name="connsiteX0" fmla="*/ 0 w 20924"/>
                <a:gd name="connsiteY0" fmla="*/ 16789 h 21600"/>
                <a:gd name="connsiteX1" fmla="*/ 10166 w 20924"/>
                <a:gd name="connsiteY1" fmla="*/ 0 h 21600"/>
                <a:gd name="connsiteX2" fmla="*/ 20924 w 20924"/>
                <a:gd name="connsiteY2" fmla="*/ 9973 h 21600"/>
                <a:gd name="connsiteX3" fmla="*/ 13044 w 20924"/>
                <a:gd name="connsiteY3" fmla="*/ 21600 h 21600"/>
                <a:gd name="connsiteX4" fmla="*/ 0 w 20924"/>
                <a:gd name="connsiteY4" fmla="*/ 16789 h 21600"/>
                <a:gd name="connsiteX0" fmla="*/ 0 w 21037"/>
                <a:gd name="connsiteY0" fmla="*/ 16789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6789 h 21600"/>
                <a:gd name="connsiteX0" fmla="*/ 0 w 21037"/>
                <a:gd name="connsiteY0" fmla="*/ 15054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5054 h 21600"/>
                <a:gd name="connsiteX0" fmla="*/ 0 w 21037"/>
                <a:gd name="connsiteY0" fmla="*/ 15748 h 21600"/>
                <a:gd name="connsiteX1" fmla="*/ 10166 w 21037"/>
                <a:gd name="connsiteY1" fmla="*/ 0 h 21600"/>
                <a:gd name="connsiteX2" fmla="*/ 21037 w 21037"/>
                <a:gd name="connsiteY2" fmla="*/ 11707 h 21600"/>
                <a:gd name="connsiteX3" fmla="*/ 13044 w 21037"/>
                <a:gd name="connsiteY3" fmla="*/ 21600 h 21600"/>
                <a:gd name="connsiteX4" fmla="*/ 0 w 21037"/>
                <a:gd name="connsiteY4" fmla="*/ 15748 h 21600"/>
                <a:gd name="connsiteX0" fmla="*/ 0 w 20924"/>
                <a:gd name="connsiteY0" fmla="*/ 15748 h 21600"/>
                <a:gd name="connsiteX1" fmla="*/ 10166 w 20924"/>
                <a:gd name="connsiteY1" fmla="*/ 0 h 21600"/>
                <a:gd name="connsiteX2" fmla="*/ 20924 w 20924"/>
                <a:gd name="connsiteY2" fmla="*/ 11360 h 21600"/>
                <a:gd name="connsiteX3" fmla="*/ 13044 w 20924"/>
                <a:gd name="connsiteY3" fmla="*/ 21600 h 21600"/>
                <a:gd name="connsiteX4" fmla="*/ 0 w 20924"/>
                <a:gd name="connsiteY4" fmla="*/ 15748 h 21600"/>
                <a:gd name="connsiteX0" fmla="*/ 0 w 21601"/>
                <a:gd name="connsiteY0" fmla="*/ 15748 h 21600"/>
                <a:gd name="connsiteX1" fmla="*/ 10166 w 21601"/>
                <a:gd name="connsiteY1" fmla="*/ 0 h 21600"/>
                <a:gd name="connsiteX2" fmla="*/ 21601 w 21601"/>
                <a:gd name="connsiteY2" fmla="*/ 9805 h 21600"/>
                <a:gd name="connsiteX3" fmla="*/ 13044 w 21601"/>
                <a:gd name="connsiteY3" fmla="*/ 21600 h 21600"/>
                <a:gd name="connsiteX4" fmla="*/ 0 w 21601"/>
                <a:gd name="connsiteY4" fmla="*/ 15748 h 2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1601" h="21600" extrusionOk="0">
                  <a:moveTo>
                    <a:pt x="0" y="15748"/>
                  </a:moveTo>
                  <a:lnTo>
                    <a:pt x="10166" y="0"/>
                  </a:lnTo>
                  <a:lnTo>
                    <a:pt x="21601" y="9805"/>
                  </a:lnTo>
                  <a:lnTo>
                    <a:pt x="13044" y="21600"/>
                  </a:lnTo>
                  <a:lnTo>
                    <a:pt x="0" y="15748"/>
                  </a:lnTo>
                  <a:close/>
                </a:path>
              </a:pathLst>
            </a:custGeom>
            <a:solidFill>
              <a:schemeClr val="accent3">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3" name="Shape 1943"/>
            <p:cNvSpPr/>
            <p:nvPr/>
          </p:nvSpPr>
          <p:spPr>
            <a:xfrm>
              <a:off x="1608071" y="3438591"/>
              <a:ext cx="924588" cy="1783219"/>
            </a:xfrm>
            <a:custGeom>
              <a:avLst/>
              <a:gdLst/>
              <a:ahLst/>
              <a:cxnLst>
                <a:cxn ang="0">
                  <a:pos x="wd2" y="hd2"/>
                </a:cxn>
                <a:cxn ang="5400000">
                  <a:pos x="wd2" y="hd2"/>
                </a:cxn>
                <a:cxn ang="10800000">
                  <a:pos x="wd2" y="hd2"/>
                </a:cxn>
                <a:cxn ang="16200000">
                  <a:pos x="wd2" y="hd2"/>
                </a:cxn>
              </a:cxnLst>
              <a:rect l="0" t="0" r="r" b="b"/>
              <a:pathLst>
                <a:path w="21600" h="21600" extrusionOk="0">
                  <a:moveTo>
                    <a:pt x="0" y="4361"/>
                  </a:moveTo>
                  <a:lnTo>
                    <a:pt x="21013" y="0"/>
                  </a:lnTo>
                  <a:lnTo>
                    <a:pt x="21600" y="16852"/>
                  </a:lnTo>
                  <a:lnTo>
                    <a:pt x="755" y="21600"/>
                  </a:lnTo>
                  <a:lnTo>
                    <a:pt x="0" y="4361"/>
                  </a:lnTo>
                  <a:close/>
                </a:path>
              </a:pathLst>
            </a:custGeom>
            <a:solidFill>
              <a:schemeClr val="accent3">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4" name="Shape 1944"/>
            <p:cNvSpPr/>
            <p:nvPr/>
          </p:nvSpPr>
          <p:spPr>
            <a:xfrm>
              <a:off x="147373" y="1329332"/>
              <a:ext cx="2255745" cy="498643"/>
            </a:xfrm>
            <a:custGeom>
              <a:avLst/>
              <a:gdLst/>
              <a:ahLst/>
              <a:cxnLst>
                <a:cxn ang="0">
                  <a:pos x="wd2" y="hd2"/>
                </a:cxn>
                <a:cxn ang="5400000">
                  <a:pos x="wd2" y="hd2"/>
                </a:cxn>
                <a:cxn ang="10800000">
                  <a:pos x="wd2" y="hd2"/>
                </a:cxn>
                <a:cxn ang="16200000">
                  <a:pos x="wd2" y="hd2"/>
                </a:cxn>
              </a:cxnLst>
              <a:rect l="0" t="0" r="r" b="b"/>
              <a:pathLst>
                <a:path w="21600" h="21600" extrusionOk="0">
                  <a:moveTo>
                    <a:pt x="0" y="10189"/>
                  </a:moveTo>
                  <a:lnTo>
                    <a:pt x="13958" y="0"/>
                  </a:lnTo>
                  <a:lnTo>
                    <a:pt x="21600" y="15053"/>
                  </a:lnTo>
                  <a:lnTo>
                    <a:pt x="6771" y="21600"/>
                  </a:lnTo>
                  <a:lnTo>
                    <a:pt x="0" y="10189"/>
                  </a:lnTo>
                  <a:close/>
                </a:path>
              </a:pathLst>
            </a:custGeom>
            <a:solidFill>
              <a:schemeClr val="accent2">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5" name="Shape 1945"/>
            <p:cNvSpPr/>
            <p:nvPr/>
          </p:nvSpPr>
          <p:spPr>
            <a:xfrm>
              <a:off x="89271" y="1559189"/>
              <a:ext cx="762093" cy="1823872"/>
            </a:xfrm>
            <a:custGeom>
              <a:avLst/>
              <a:gdLst/>
              <a:ahLst/>
              <a:cxnLst>
                <a:cxn ang="0">
                  <a:pos x="wd2" y="hd2"/>
                </a:cxn>
                <a:cxn ang="5400000">
                  <a:pos x="wd2" y="hd2"/>
                </a:cxn>
                <a:cxn ang="10800000">
                  <a:pos x="wd2" y="hd2"/>
                </a:cxn>
                <a:cxn ang="16200000">
                  <a:pos x="wd2" y="hd2"/>
                </a:cxn>
              </a:cxnLst>
              <a:rect l="0" t="0" r="r" b="b"/>
              <a:pathLst>
                <a:path w="21600" h="21600" extrusionOk="0">
                  <a:moveTo>
                    <a:pt x="709" y="0"/>
                  </a:moveTo>
                  <a:lnTo>
                    <a:pt x="21474" y="3120"/>
                  </a:lnTo>
                  <a:lnTo>
                    <a:pt x="21600" y="21600"/>
                  </a:lnTo>
                  <a:lnTo>
                    <a:pt x="0" y="19552"/>
                  </a:lnTo>
                  <a:lnTo>
                    <a:pt x="709" y="0"/>
                  </a:lnTo>
                  <a:close/>
                </a:path>
              </a:pathLst>
            </a:custGeom>
            <a:solidFill>
              <a:schemeClr val="accent2">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6" name="Shape 1946"/>
            <p:cNvSpPr/>
            <p:nvPr/>
          </p:nvSpPr>
          <p:spPr>
            <a:xfrm>
              <a:off x="847262" y="1669653"/>
              <a:ext cx="1574602" cy="1727521"/>
            </a:xfrm>
            <a:custGeom>
              <a:avLst/>
              <a:gdLst/>
              <a:ahLst/>
              <a:cxnLst>
                <a:cxn ang="0">
                  <a:pos x="wd2" y="hd2"/>
                </a:cxn>
                <a:cxn ang="5400000">
                  <a:pos x="wd2" y="hd2"/>
                </a:cxn>
                <a:cxn ang="10800000">
                  <a:pos x="wd2" y="hd2"/>
                </a:cxn>
                <a:cxn ang="16200000">
                  <a:pos x="wd2" y="hd2"/>
                </a:cxn>
              </a:cxnLst>
              <a:rect l="0" t="0" r="r" b="b"/>
              <a:pathLst>
                <a:path w="21600" h="21600" extrusionOk="0">
                  <a:moveTo>
                    <a:pt x="21374" y="0"/>
                  </a:moveTo>
                  <a:lnTo>
                    <a:pt x="0" y="1984"/>
                  </a:lnTo>
                  <a:lnTo>
                    <a:pt x="0" y="21600"/>
                  </a:lnTo>
                  <a:lnTo>
                    <a:pt x="21600" y="20291"/>
                  </a:lnTo>
                  <a:lnTo>
                    <a:pt x="21374" y="0"/>
                  </a:ln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7" name="Shape 1947"/>
            <p:cNvSpPr/>
            <p:nvPr/>
          </p:nvSpPr>
          <p:spPr>
            <a:xfrm>
              <a:off x="594121" y="132"/>
              <a:ext cx="1431021" cy="161643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lnTo>
                    <a:pt x="620" y="21600"/>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8" name="Shape 1948"/>
            <p:cNvSpPr/>
            <p:nvPr/>
          </p:nvSpPr>
          <p:spPr>
            <a:xfrm>
              <a:off x="1993238" y="2"/>
              <a:ext cx="516204" cy="1600273"/>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2148"/>
                  </a:lnTo>
                  <a:lnTo>
                    <a:pt x="21600" y="19119"/>
                  </a:lnTo>
                  <a:lnTo>
                    <a:pt x="740" y="21600"/>
                  </a:lnTo>
                  <a:lnTo>
                    <a:pt x="0" y="0"/>
                  </a:lnTo>
                  <a:close/>
                </a:path>
              </a:pathLst>
            </a:custGeom>
            <a:solidFill>
              <a:schemeClr val="accent1">
                <a:lumMod val="75000"/>
              </a:schemeClr>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49" name="Shape 1949"/>
            <p:cNvSpPr/>
            <p:nvPr/>
          </p:nvSpPr>
          <p:spPr>
            <a:xfrm>
              <a:off x="226351" y="3620161"/>
              <a:ext cx="1415257" cy="1622095"/>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9036"/>
                  </a:lnTo>
                  <a:lnTo>
                    <a:pt x="21600" y="21600"/>
                  </a:lnTo>
                  <a:lnTo>
                    <a:pt x="21408" y="2206"/>
                  </a:lnTo>
                  <a:lnTo>
                    <a:pt x="0" y="0"/>
                  </a:ln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50" name="Shape 1950"/>
            <p:cNvSpPr/>
            <p:nvPr/>
          </p:nvSpPr>
          <p:spPr>
            <a:xfrm>
              <a:off x="867975" y="439133"/>
              <a:ext cx="1030074" cy="73843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500" dirty="0">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1" name="Shape 1951"/>
            <p:cNvSpPr/>
            <p:nvPr/>
          </p:nvSpPr>
          <p:spPr>
            <a:xfrm>
              <a:off x="1140209" y="2164197"/>
              <a:ext cx="1030074" cy="73843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500" dirty="0">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2" name="Shape 1952"/>
            <p:cNvSpPr/>
            <p:nvPr/>
          </p:nvSpPr>
          <p:spPr>
            <a:xfrm>
              <a:off x="432581" y="4088965"/>
              <a:ext cx="1030074" cy="73843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500" dirty="0">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sp>
          <p:nvSpPr>
            <p:cNvPr id="1953" name="Shape 1953"/>
            <p:cNvSpPr/>
            <p:nvPr/>
          </p:nvSpPr>
          <p:spPr>
            <a:xfrm>
              <a:off x="534804" y="5828648"/>
              <a:ext cx="1030074" cy="73843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4000">
                  <a:solidFill>
                    <a:srgbClr val="F9FAFC"/>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500" dirty="0">
                  <a:solidFill>
                    <a:schemeClr val="bg1"/>
                  </a:solidFill>
                  <a:latin typeface="Arial" panose="020B0604020202020204" pitchFamily="34" charset="0"/>
                  <a:ea typeface="微软雅黑" panose="020B0503020204020204" pitchFamily="34" charset="-122"/>
                  <a:sym typeface="Arial" panose="020B0604020202020204" pitchFamily="34" charset="0"/>
                </a:rPr>
                <a:t>13%</a:t>
              </a:r>
            </a:p>
          </p:txBody>
        </p:sp>
      </p:grpSp>
      <p:sp>
        <p:nvSpPr>
          <p:cNvPr id="35" name="Rectangle 50"/>
          <p:cNvSpPr/>
          <p:nvPr/>
        </p:nvSpPr>
        <p:spPr>
          <a:xfrm>
            <a:off x="5194030" y="1830804"/>
            <a:ext cx="1569726" cy="332399"/>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51"/>
          <p:cNvSpPr txBox="1"/>
          <p:nvPr/>
        </p:nvSpPr>
        <p:spPr>
          <a:xfrm>
            <a:off x="5194030" y="1617817"/>
            <a:ext cx="955119" cy="184666"/>
          </a:xfrm>
          <a:prstGeom prst="rect">
            <a:avLst/>
          </a:prstGeom>
          <a:noFill/>
        </p:spPr>
        <p:txBody>
          <a:bodyPr wrap="squar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Rectangle 50"/>
          <p:cNvSpPr/>
          <p:nvPr/>
        </p:nvSpPr>
        <p:spPr>
          <a:xfrm>
            <a:off x="2355187" y="2522581"/>
            <a:ext cx="1569726" cy="332399"/>
          </a:xfrm>
          <a:prstGeom prst="rect">
            <a:avLst/>
          </a:prstGeom>
        </p:spPr>
        <p:txBody>
          <a:bodyPr wrap="square" lIns="0" tIns="0" rIns="0" bIns="0">
            <a:spAutoFit/>
          </a:bodyPr>
          <a:lstStyle/>
          <a:p>
            <a:pPr algn="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TextBox 51"/>
          <p:cNvSpPr txBox="1"/>
          <p:nvPr/>
        </p:nvSpPr>
        <p:spPr>
          <a:xfrm>
            <a:off x="2969795" y="2309594"/>
            <a:ext cx="955119" cy="184666"/>
          </a:xfrm>
          <a:prstGeom prst="rect">
            <a:avLst/>
          </a:prstGeom>
          <a:noFill/>
        </p:spPr>
        <p:txBody>
          <a:bodyPr wrap="square" lIns="0" tIns="0" rIns="0" bIns="0" rtlCol="0">
            <a:spAutoFit/>
          </a:bodyPr>
          <a:lstStyle/>
          <a:p>
            <a:pPr algn="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Rectangle 50"/>
          <p:cNvSpPr/>
          <p:nvPr/>
        </p:nvSpPr>
        <p:spPr>
          <a:xfrm>
            <a:off x="5194030" y="3152407"/>
            <a:ext cx="1569726" cy="332399"/>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TextBox 51"/>
          <p:cNvSpPr txBox="1"/>
          <p:nvPr/>
        </p:nvSpPr>
        <p:spPr>
          <a:xfrm>
            <a:off x="5194030" y="2939420"/>
            <a:ext cx="955119" cy="184666"/>
          </a:xfrm>
          <a:prstGeom prst="rect">
            <a:avLst/>
          </a:prstGeom>
          <a:noFill/>
        </p:spPr>
        <p:txBody>
          <a:bodyPr wrap="square" lIns="0" tIns="0" rIns="0" bIns="0" rtlCol="0">
            <a:spAutoFit/>
          </a:bodyPr>
          <a:lstStyle/>
          <a:p>
            <a:pP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Rectangle 50"/>
          <p:cNvSpPr/>
          <p:nvPr/>
        </p:nvSpPr>
        <p:spPr>
          <a:xfrm>
            <a:off x="2355187" y="3844184"/>
            <a:ext cx="1569726" cy="332399"/>
          </a:xfrm>
          <a:prstGeom prst="rect">
            <a:avLst/>
          </a:prstGeom>
        </p:spPr>
        <p:txBody>
          <a:bodyPr wrap="square" lIns="0" tIns="0" rIns="0" bIns="0">
            <a:spAutoFit/>
          </a:bodyPr>
          <a:lstStyle/>
          <a:p>
            <a:pPr algn="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51"/>
          <p:cNvSpPr txBox="1"/>
          <p:nvPr/>
        </p:nvSpPr>
        <p:spPr>
          <a:xfrm>
            <a:off x="2969795" y="3631197"/>
            <a:ext cx="955119" cy="184666"/>
          </a:xfrm>
          <a:prstGeom prst="rect">
            <a:avLst/>
          </a:prstGeom>
          <a:noFill/>
        </p:spPr>
        <p:txBody>
          <a:bodyPr wrap="square" lIns="0" tIns="0" rIns="0" bIns="0" rtlCol="0">
            <a:spAutoFit/>
          </a:bodyPr>
          <a:lstStyle/>
          <a:p>
            <a:pPr algn="r">
              <a:lnSpc>
                <a:spcPct val="120000"/>
              </a:lnSpc>
            </a:pPr>
            <a:r>
              <a:rPr lang="zh-CN" altLang="en-US" sz="10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7"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57987379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3" presetClass="entr" presetSubtype="32" fill="hold" grpId="0" nodeType="clickEffect">
                                  <p:stCondLst>
                                    <p:cond delay="0"/>
                                  </p:stCondLst>
                                  <p:iterate>
                                    <p:tmAbs val="0"/>
                                  </p:iterate>
                                  <p:childTnLst>
                                    <p:set>
                                      <p:cBhvr>
                                        <p:cTn id="6" fill="hold"/>
                                        <p:tgtEl>
                                          <p:spTgt spid="1954"/>
                                        </p:tgtEl>
                                        <p:attrNameLst>
                                          <p:attrName>style.visibility</p:attrName>
                                        </p:attrNameLst>
                                      </p:cBhvr>
                                      <p:to>
                                        <p:strVal val="visible"/>
                                      </p:to>
                                    </p:set>
                                    <p:anim calcmode="lin" valueType="num">
                                      <p:cBhvr>
                                        <p:cTn id="7" dur="750" fill="hold"/>
                                        <p:tgtEl>
                                          <p:spTgt spid="1954"/>
                                        </p:tgtEl>
                                        <p:attrNameLst>
                                          <p:attrName>ppt_w</p:attrName>
                                        </p:attrNameLst>
                                      </p:cBhvr>
                                      <p:tavLst>
                                        <p:tav tm="0">
                                          <p:val>
                                            <p:fltVal val="0"/>
                                          </p:val>
                                        </p:tav>
                                        <p:tav tm="100000">
                                          <p:val>
                                            <p:strVal val="#ppt_w"/>
                                          </p:val>
                                        </p:tav>
                                      </p:tavLst>
                                    </p:anim>
                                    <p:anim calcmode="lin" valueType="num">
                                      <p:cBhvr>
                                        <p:cTn id="8" dur="750" fill="hold"/>
                                        <p:tgtEl>
                                          <p:spTgt spid="1954"/>
                                        </p:tgtEl>
                                        <p:attrNameLst>
                                          <p:attrName>ppt_h</p:attrName>
                                        </p:attrNameLst>
                                      </p:cBhvr>
                                      <p:tavLst>
                                        <p:tav tm="0">
                                          <p:val>
                                            <p:fltVal val="0"/>
                                          </p:val>
                                        </p:tav>
                                        <p:tav tm="100000">
                                          <p:val>
                                            <p:strVal val="#ppt_h"/>
                                          </p:val>
                                        </p:tav>
                                      </p:tavLst>
                                    </p:anim>
                                  </p:childTnLst>
                                </p:cTn>
                              </p:par>
                            </p:childTnLst>
                          </p:cTn>
                        </p:par>
                        <p:par>
                          <p:cTn id="9" fill="hold">
                            <p:stCondLst>
                              <p:cond delay="750"/>
                            </p:stCondLst>
                            <p:childTnLst>
                              <p:par>
                                <p:cTn id="10" presetID="10" presetClass="entr" presetSubtype="0" fill="hold" grpId="0" nodeType="afterEffect">
                                  <p:stCondLst>
                                    <p:cond delay="0"/>
                                  </p:stCondLst>
                                  <p:childTnLst>
                                    <p:set>
                                      <p:cBhvr>
                                        <p:cTn id="11" dur="1" fill="hold">
                                          <p:stCondLst>
                                            <p:cond delay="0"/>
                                          </p:stCondLst>
                                        </p:cTn>
                                        <p:tgtEl>
                                          <p:spTgt spid="36"/>
                                        </p:tgtEl>
                                        <p:attrNameLst>
                                          <p:attrName>style.visibility</p:attrName>
                                        </p:attrNameLst>
                                      </p:cBhvr>
                                      <p:to>
                                        <p:strVal val="visible"/>
                                      </p:to>
                                    </p:set>
                                    <p:animEffect transition="in" filter="fade">
                                      <p:cBhvr>
                                        <p:cTn id="12" dur="500"/>
                                        <p:tgtEl>
                                          <p:spTgt spid="36"/>
                                        </p:tgtEl>
                                      </p:cBhvr>
                                    </p:animEffect>
                                  </p:childTnLst>
                                </p:cTn>
                              </p:par>
                            </p:childTnLst>
                          </p:cTn>
                        </p:par>
                        <p:par>
                          <p:cTn id="13" fill="hold">
                            <p:stCondLst>
                              <p:cond delay="1250"/>
                            </p:stCondLst>
                            <p:childTnLst>
                              <p:par>
                                <p:cTn id="14" presetID="10" presetClass="entr" presetSubtype="0" fill="hold" grpId="0" nodeType="after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par>
                          <p:cTn id="17" fill="hold">
                            <p:stCondLst>
                              <p:cond delay="1750"/>
                            </p:stCondLst>
                            <p:childTnLst>
                              <p:par>
                                <p:cTn id="18" presetID="10" presetClass="entr" presetSubtype="0" fill="hold" grpId="0" nodeType="after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fade">
                                      <p:cBhvr>
                                        <p:cTn id="20" dur="500"/>
                                        <p:tgtEl>
                                          <p:spTgt spid="38"/>
                                        </p:tgtEl>
                                      </p:cBhvr>
                                    </p:animEffect>
                                  </p:childTnLst>
                                </p:cTn>
                              </p:par>
                            </p:childTnLst>
                          </p:cTn>
                        </p:par>
                        <p:par>
                          <p:cTn id="21" fill="hold">
                            <p:stCondLst>
                              <p:cond delay="2250"/>
                            </p:stCondLst>
                            <p:childTnLst>
                              <p:par>
                                <p:cTn id="22" presetID="10" presetClass="entr" presetSubtype="0" fill="hold" grpId="0" nodeType="afterEffect">
                                  <p:stCondLst>
                                    <p:cond delay="0"/>
                                  </p:stCondLst>
                                  <p:childTnLst>
                                    <p:set>
                                      <p:cBhvr>
                                        <p:cTn id="23" dur="1" fill="hold">
                                          <p:stCondLst>
                                            <p:cond delay="0"/>
                                          </p:stCondLst>
                                        </p:cTn>
                                        <p:tgtEl>
                                          <p:spTgt spid="37"/>
                                        </p:tgtEl>
                                        <p:attrNameLst>
                                          <p:attrName>style.visibility</p:attrName>
                                        </p:attrNameLst>
                                      </p:cBhvr>
                                      <p:to>
                                        <p:strVal val="visible"/>
                                      </p:to>
                                    </p:set>
                                    <p:animEffect transition="in" filter="fade">
                                      <p:cBhvr>
                                        <p:cTn id="24" dur="500"/>
                                        <p:tgtEl>
                                          <p:spTgt spid="37"/>
                                        </p:tgtEl>
                                      </p:cBhvr>
                                    </p:animEffect>
                                  </p:childTnLst>
                                </p:cTn>
                              </p:par>
                            </p:childTnLst>
                          </p:cTn>
                        </p:par>
                        <p:par>
                          <p:cTn id="25" fill="hold">
                            <p:stCondLst>
                              <p:cond delay="2750"/>
                            </p:stCondLst>
                            <p:childTnLst>
                              <p:par>
                                <p:cTn id="26" presetID="10" presetClass="entr" presetSubtype="0" fill="hold" grpId="0" nodeType="afterEffect">
                                  <p:stCondLst>
                                    <p:cond delay="0"/>
                                  </p:stCondLst>
                                  <p:childTnLst>
                                    <p:set>
                                      <p:cBhvr>
                                        <p:cTn id="27" dur="1" fill="hold">
                                          <p:stCondLst>
                                            <p:cond delay="0"/>
                                          </p:stCondLst>
                                        </p:cTn>
                                        <p:tgtEl>
                                          <p:spTgt spid="40"/>
                                        </p:tgtEl>
                                        <p:attrNameLst>
                                          <p:attrName>style.visibility</p:attrName>
                                        </p:attrNameLst>
                                      </p:cBhvr>
                                      <p:to>
                                        <p:strVal val="visible"/>
                                      </p:to>
                                    </p:set>
                                    <p:animEffect transition="in" filter="fade">
                                      <p:cBhvr>
                                        <p:cTn id="28" dur="500"/>
                                        <p:tgtEl>
                                          <p:spTgt spid="40"/>
                                        </p:tgtEl>
                                      </p:cBhvr>
                                    </p:animEffect>
                                  </p:childTnLst>
                                </p:cTn>
                              </p:par>
                            </p:childTnLst>
                          </p:cTn>
                        </p:par>
                        <p:par>
                          <p:cTn id="29" fill="hold">
                            <p:stCondLst>
                              <p:cond delay="3250"/>
                            </p:stCondLst>
                            <p:childTnLst>
                              <p:par>
                                <p:cTn id="30" presetID="10" presetClass="entr" presetSubtype="0" fill="hold" grpId="0" nodeType="afterEffect">
                                  <p:stCondLst>
                                    <p:cond delay="0"/>
                                  </p:stCondLst>
                                  <p:childTnLst>
                                    <p:set>
                                      <p:cBhvr>
                                        <p:cTn id="31" dur="1" fill="hold">
                                          <p:stCondLst>
                                            <p:cond delay="0"/>
                                          </p:stCondLst>
                                        </p:cTn>
                                        <p:tgtEl>
                                          <p:spTgt spid="39"/>
                                        </p:tgtEl>
                                        <p:attrNameLst>
                                          <p:attrName>style.visibility</p:attrName>
                                        </p:attrNameLst>
                                      </p:cBhvr>
                                      <p:to>
                                        <p:strVal val="visible"/>
                                      </p:to>
                                    </p:set>
                                    <p:animEffect transition="in" filter="fade">
                                      <p:cBhvr>
                                        <p:cTn id="32" dur="500"/>
                                        <p:tgtEl>
                                          <p:spTgt spid="39"/>
                                        </p:tgtEl>
                                      </p:cBhvr>
                                    </p:animEffect>
                                  </p:childTnLst>
                                </p:cTn>
                              </p:par>
                            </p:childTnLst>
                          </p:cTn>
                        </p:par>
                        <p:par>
                          <p:cTn id="33" fill="hold">
                            <p:stCondLst>
                              <p:cond delay="3750"/>
                            </p:stCondLst>
                            <p:childTnLst>
                              <p:par>
                                <p:cTn id="34" presetID="10" presetClass="entr" presetSubtype="0" fill="hold" grpId="0" nodeType="afterEffect">
                                  <p:stCondLst>
                                    <p:cond delay="0"/>
                                  </p:stCondLst>
                                  <p:childTnLst>
                                    <p:set>
                                      <p:cBhvr>
                                        <p:cTn id="35" dur="1" fill="hold">
                                          <p:stCondLst>
                                            <p:cond delay="0"/>
                                          </p:stCondLst>
                                        </p:cTn>
                                        <p:tgtEl>
                                          <p:spTgt spid="42"/>
                                        </p:tgtEl>
                                        <p:attrNameLst>
                                          <p:attrName>style.visibility</p:attrName>
                                        </p:attrNameLst>
                                      </p:cBhvr>
                                      <p:to>
                                        <p:strVal val="visible"/>
                                      </p:to>
                                    </p:set>
                                    <p:animEffect transition="in" filter="fade">
                                      <p:cBhvr>
                                        <p:cTn id="36" dur="500"/>
                                        <p:tgtEl>
                                          <p:spTgt spid="42"/>
                                        </p:tgtEl>
                                      </p:cBhvr>
                                    </p:animEffect>
                                  </p:childTnLst>
                                </p:cTn>
                              </p:par>
                            </p:childTnLst>
                          </p:cTn>
                        </p:par>
                        <p:par>
                          <p:cTn id="37" fill="hold">
                            <p:stCondLst>
                              <p:cond delay="4250"/>
                            </p:stCondLst>
                            <p:childTnLst>
                              <p:par>
                                <p:cTn id="38" presetID="10" presetClass="entr" presetSubtype="0" fill="hold" grpId="0" nodeType="afterEffect">
                                  <p:stCondLst>
                                    <p:cond delay="0"/>
                                  </p:stCondLst>
                                  <p:childTnLst>
                                    <p:set>
                                      <p:cBhvr>
                                        <p:cTn id="39" dur="1" fill="hold">
                                          <p:stCondLst>
                                            <p:cond delay="0"/>
                                          </p:stCondLst>
                                        </p:cTn>
                                        <p:tgtEl>
                                          <p:spTgt spid="41"/>
                                        </p:tgtEl>
                                        <p:attrNameLst>
                                          <p:attrName>style.visibility</p:attrName>
                                        </p:attrNameLst>
                                      </p:cBhvr>
                                      <p:to>
                                        <p:strVal val="visible"/>
                                      </p:to>
                                    </p:set>
                                    <p:animEffect transition="in" filter="fade">
                                      <p:cBhvr>
                                        <p:cTn id="40"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54" grpId="0" advAuto="0"/>
      <p:bldP spid="35" grpId="0"/>
      <p:bldP spid="36" grpId="0"/>
      <p:bldP spid="37" grpId="0"/>
      <p:bldP spid="38" grpId="0"/>
      <p:bldP spid="39" grpId="0"/>
      <p:bldP spid="40" grpId="0"/>
      <p:bldP spid="41" grpId="0"/>
      <p:bldP spid="4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2" name="Group 532"/>
          <p:cNvGrpSpPr/>
          <p:nvPr/>
        </p:nvGrpSpPr>
        <p:grpSpPr>
          <a:xfrm>
            <a:off x="3532180" y="1548592"/>
            <a:ext cx="2157015" cy="2550442"/>
            <a:chOff x="56464" y="66751"/>
            <a:chExt cx="6792667" cy="8030085"/>
          </a:xfrm>
        </p:grpSpPr>
        <p:sp>
          <p:nvSpPr>
            <p:cNvPr id="522" name="Shape 522"/>
            <p:cNvSpPr/>
            <p:nvPr/>
          </p:nvSpPr>
          <p:spPr>
            <a:xfrm>
              <a:off x="56464" y="66751"/>
              <a:ext cx="6792667" cy="8030085"/>
            </a:xfrm>
            <a:custGeom>
              <a:avLst/>
              <a:gdLst/>
              <a:ahLst/>
              <a:cxnLst>
                <a:cxn ang="0">
                  <a:pos x="wd2" y="hd2"/>
                </a:cxn>
                <a:cxn ang="5400000">
                  <a:pos x="wd2" y="hd2"/>
                </a:cxn>
                <a:cxn ang="10800000">
                  <a:pos x="wd2" y="hd2"/>
                </a:cxn>
                <a:cxn ang="16200000">
                  <a:pos x="wd2" y="hd2"/>
                </a:cxn>
              </a:cxnLst>
              <a:rect l="0" t="0" r="r" b="b"/>
              <a:pathLst>
                <a:path w="21293" h="21600" extrusionOk="0">
                  <a:moveTo>
                    <a:pt x="10550" y="0"/>
                  </a:moveTo>
                  <a:cubicBezTo>
                    <a:pt x="9016" y="1016"/>
                    <a:pt x="7352" y="1878"/>
                    <a:pt x="5590" y="2569"/>
                  </a:cubicBezTo>
                  <a:cubicBezTo>
                    <a:pt x="3838" y="3255"/>
                    <a:pt x="2000" y="3768"/>
                    <a:pt x="112" y="4098"/>
                  </a:cubicBezTo>
                  <a:cubicBezTo>
                    <a:pt x="-307" y="7561"/>
                    <a:pt x="456" y="11054"/>
                    <a:pt x="2309" y="14151"/>
                  </a:cubicBezTo>
                  <a:cubicBezTo>
                    <a:pt x="4182" y="17283"/>
                    <a:pt x="7086" y="19873"/>
                    <a:pt x="10659" y="21600"/>
                  </a:cubicBezTo>
                  <a:cubicBezTo>
                    <a:pt x="13758" y="20218"/>
                    <a:pt x="16326" y="18096"/>
                    <a:pt x="18052" y="15490"/>
                  </a:cubicBezTo>
                  <a:cubicBezTo>
                    <a:pt x="19165" y="13812"/>
                    <a:pt x="19895" y="11987"/>
                    <a:pt x="20406" y="10132"/>
                  </a:cubicBezTo>
                  <a:cubicBezTo>
                    <a:pt x="20944" y="8178"/>
                    <a:pt x="21244" y="6169"/>
                    <a:pt x="21293" y="4138"/>
                  </a:cubicBezTo>
                  <a:cubicBezTo>
                    <a:pt x="19428" y="3686"/>
                    <a:pt x="17604" y="3119"/>
                    <a:pt x="15834" y="2442"/>
                  </a:cubicBezTo>
                  <a:cubicBezTo>
                    <a:pt x="14004" y="1742"/>
                    <a:pt x="12238" y="926"/>
                    <a:pt x="10550" y="0"/>
                  </a:cubicBezTo>
                  <a:close/>
                </a:path>
              </a:pathLst>
            </a:custGeom>
            <a:noFill/>
            <a:ln w="304800" cap="flat">
              <a:solidFill>
                <a:schemeClr val="accent5"/>
              </a:solidFill>
              <a:prstDash val="solid"/>
              <a:miter lim="400000"/>
            </a:ln>
            <a:effectLst/>
          </p:spPr>
          <p:txBody>
            <a:bodyPr wrap="square" lIns="0" tIns="0" rIns="0" bIns="0" numCol="1" anchor="ctr">
              <a:noAutofit/>
            </a:bodyPr>
            <a:lstStyle/>
            <a:p>
              <a:pPr lvl="0">
                <a:lnSpc>
                  <a:spcPct val="120000"/>
                </a:lnSpc>
                <a:defRPr sz="3600">
                  <a:solidFill>
                    <a:srgbClr val="FFFFFF"/>
                  </a:solidFill>
                </a:defRPr>
              </a:pPr>
              <a:endParaRPr sz="2300" dirty="0">
                <a:latin typeface="Arial" panose="020B0604020202020204" pitchFamily="34" charset="0"/>
                <a:ea typeface="微软雅黑" panose="020B0503020204020204" pitchFamily="34" charset="-122"/>
                <a:sym typeface="Arial" panose="020B0604020202020204" pitchFamily="34" charset="0"/>
              </a:endParaRPr>
            </a:p>
          </p:txBody>
        </p:sp>
        <p:sp>
          <p:nvSpPr>
            <p:cNvPr id="523" name="Shape 523"/>
            <p:cNvSpPr/>
            <p:nvPr/>
          </p:nvSpPr>
          <p:spPr>
            <a:xfrm>
              <a:off x="545561" y="641674"/>
              <a:ext cx="5815468" cy="6874875"/>
            </a:xfrm>
            <a:custGeom>
              <a:avLst/>
              <a:gdLst/>
              <a:ahLst/>
              <a:cxnLst>
                <a:cxn ang="0">
                  <a:pos x="wd2" y="hd2"/>
                </a:cxn>
                <a:cxn ang="5400000">
                  <a:pos x="wd2" y="hd2"/>
                </a:cxn>
                <a:cxn ang="10800000">
                  <a:pos x="wd2" y="hd2"/>
                </a:cxn>
                <a:cxn ang="16200000">
                  <a:pos x="wd2" y="hd2"/>
                </a:cxn>
              </a:cxnLst>
              <a:rect l="0" t="0" r="r" b="b"/>
              <a:pathLst>
                <a:path w="21293" h="21600" extrusionOk="0">
                  <a:moveTo>
                    <a:pt x="10550" y="0"/>
                  </a:moveTo>
                  <a:cubicBezTo>
                    <a:pt x="9016" y="1016"/>
                    <a:pt x="7352" y="1878"/>
                    <a:pt x="5590" y="2569"/>
                  </a:cubicBezTo>
                  <a:cubicBezTo>
                    <a:pt x="3838" y="3255"/>
                    <a:pt x="2000" y="3768"/>
                    <a:pt x="112" y="4098"/>
                  </a:cubicBezTo>
                  <a:cubicBezTo>
                    <a:pt x="-307" y="7561"/>
                    <a:pt x="456" y="11054"/>
                    <a:pt x="2309" y="14151"/>
                  </a:cubicBezTo>
                  <a:cubicBezTo>
                    <a:pt x="4182" y="17283"/>
                    <a:pt x="7086" y="19873"/>
                    <a:pt x="10659" y="21600"/>
                  </a:cubicBezTo>
                  <a:cubicBezTo>
                    <a:pt x="13758" y="20218"/>
                    <a:pt x="16326" y="18096"/>
                    <a:pt x="18052" y="15490"/>
                  </a:cubicBezTo>
                  <a:cubicBezTo>
                    <a:pt x="19165" y="13812"/>
                    <a:pt x="19895" y="11987"/>
                    <a:pt x="20406" y="10132"/>
                  </a:cubicBezTo>
                  <a:cubicBezTo>
                    <a:pt x="20944" y="8178"/>
                    <a:pt x="21244" y="6169"/>
                    <a:pt x="21293" y="4138"/>
                  </a:cubicBezTo>
                  <a:cubicBezTo>
                    <a:pt x="19428" y="3686"/>
                    <a:pt x="17604" y="3119"/>
                    <a:pt x="15834" y="2442"/>
                  </a:cubicBezTo>
                  <a:cubicBezTo>
                    <a:pt x="14004" y="1742"/>
                    <a:pt x="12238" y="926"/>
                    <a:pt x="10550" y="0"/>
                  </a:cubicBezTo>
                  <a:close/>
                </a:path>
              </a:pathLst>
            </a:custGeom>
            <a:noFill/>
            <a:ln w="177800" cap="flat">
              <a:solidFill>
                <a:schemeClr val="accent5"/>
              </a:solidFill>
              <a:prstDash val="solid"/>
              <a:miter lim="400000"/>
            </a:ln>
            <a:effectLst/>
          </p:spPr>
          <p:txBody>
            <a:bodyPr wrap="square" lIns="0" tIns="0" rIns="0" bIns="0" numCol="1" anchor="ctr">
              <a:noAutofit/>
            </a:bodyPr>
            <a:lstStyle/>
            <a:p>
              <a:pPr lvl="0">
                <a:lnSpc>
                  <a:spcPct val="120000"/>
                </a:lnSpc>
                <a:defRPr sz="3600">
                  <a:solidFill>
                    <a:srgbClr val="FFFFFF"/>
                  </a:solidFill>
                </a:defRPr>
              </a:pPr>
              <a:endParaRPr sz="2300" dirty="0">
                <a:latin typeface="Arial" panose="020B0604020202020204" pitchFamily="34" charset="0"/>
                <a:ea typeface="微软雅黑" panose="020B0503020204020204" pitchFamily="34" charset="-122"/>
                <a:sym typeface="Arial" panose="020B0604020202020204" pitchFamily="34" charset="0"/>
              </a:endParaRPr>
            </a:p>
          </p:txBody>
        </p:sp>
        <p:sp>
          <p:nvSpPr>
            <p:cNvPr id="524" name="Shape 524"/>
            <p:cNvSpPr/>
            <p:nvPr/>
          </p:nvSpPr>
          <p:spPr>
            <a:xfrm>
              <a:off x="954611" y="1090388"/>
              <a:ext cx="2402363" cy="3030191"/>
            </a:xfrm>
            <a:custGeom>
              <a:avLst/>
              <a:gdLst/>
              <a:ahLst/>
              <a:cxnLst>
                <a:cxn ang="0">
                  <a:pos x="wd2" y="hd2"/>
                </a:cxn>
                <a:cxn ang="5400000">
                  <a:pos x="wd2" y="hd2"/>
                </a:cxn>
                <a:cxn ang="10800000">
                  <a:pos x="wd2" y="hd2"/>
                </a:cxn>
                <a:cxn ang="16200000">
                  <a:pos x="wd2" y="hd2"/>
                </a:cxn>
              </a:cxnLst>
              <a:rect l="0" t="0" r="r" b="b"/>
              <a:pathLst>
                <a:path w="21541" h="21600" extrusionOk="0">
                  <a:moveTo>
                    <a:pt x="111" y="7827"/>
                  </a:moveTo>
                  <a:cubicBezTo>
                    <a:pt x="3990" y="7234"/>
                    <a:pt x="7765" y="6273"/>
                    <a:pt x="11357" y="4966"/>
                  </a:cubicBezTo>
                  <a:cubicBezTo>
                    <a:pt x="14991" y="3644"/>
                    <a:pt x="18411" y="1976"/>
                    <a:pt x="21541" y="0"/>
                  </a:cubicBezTo>
                  <a:lnTo>
                    <a:pt x="21541" y="21600"/>
                  </a:lnTo>
                  <a:lnTo>
                    <a:pt x="1545" y="21600"/>
                  </a:lnTo>
                  <a:cubicBezTo>
                    <a:pt x="875" y="19278"/>
                    <a:pt x="421" y="16919"/>
                    <a:pt x="187" y="14544"/>
                  </a:cubicBezTo>
                  <a:cubicBezTo>
                    <a:pt x="-34" y="12309"/>
                    <a:pt x="-59" y="10065"/>
                    <a:pt x="111" y="7827"/>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2300" dirty="0">
                <a:latin typeface="Arial" panose="020B0604020202020204" pitchFamily="34" charset="0"/>
                <a:ea typeface="微软雅黑" panose="020B0503020204020204" pitchFamily="34" charset="-122"/>
                <a:sym typeface="Arial" panose="020B0604020202020204" pitchFamily="34" charset="0"/>
              </a:endParaRPr>
            </a:p>
          </p:txBody>
        </p:sp>
        <p:sp>
          <p:nvSpPr>
            <p:cNvPr id="525" name="Shape 525"/>
            <p:cNvSpPr/>
            <p:nvPr/>
          </p:nvSpPr>
          <p:spPr>
            <a:xfrm>
              <a:off x="3551011" y="1116085"/>
              <a:ext cx="2391400" cy="298676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cubicBezTo>
                    <a:pt x="3392" y="1699"/>
                    <a:pt x="6929" y="3205"/>
                    <a:pt x="10585" y="4507"/>
                  </a:cubicBezTo>
                  <a:cubicBezTo>
                    <a:pt x="14160" y="5780"/>
                    <a:pt x="17840" y="6855"/>
                    <a:pt x="21600" y="7724"/>
                  </a:cubicBezTo>
                  <a:cubicBezTo>
                    <a:pt x="21577" y="9984"/>
                    <a:pt x="21426" y="12241"/>
                    <a:pt x="21147" y="14490"/>
                  </a:cubicBezTo>
                  <a:cubicBezTo>
                    <a:pt x="20852" y="16875"/>
                    <a:pt x="20413" y="19248"/>
                    <a:pt x="19833" y="21600"/>
                  </a:cubicBezTo>
                  <a:lnTo>
                    <a:pt x="184" y="21600"/>
                  </a:lnTo>
                  <a:lnTo>
                    <a:pt x="0" y="0"/>
                  </a:ln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2300" dirty="0">
                <a:latin typeface="Arial" panose="020B0604020202020204" pitchFamily="34" charset="0"/>
                <a:ea typeface="微软雅黑" panose="020B0503020204020204" pitchFamily="34" charset="-122"/>
                <a:sym typeface="Arial" panose="020B0604020202020204" pitchFamily="34" charset="0"/>
              </a:endParaRPr>
            </a:p>
          </p:txBody>
        </p:sp>
        <p:sp>
          <p:nvSpPr>
            <p:cNvPr id="526" name="Shape 526"/>
            <p:cNvSpPr/>
            <p:nvPr/>
          </p:nvSpPr>
          <p:spPr>
            <a:xfrm>
              <a:off x="1213429" y="4289875"/>
              <a:ext cx="2119994" cy="270462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lnTo>
                    <a:pt x="21600" y="21600"/>
                  </a:lnTo>
                  <a:cubicBezTo>
                    <a:pt x="16474" y="19204"/>
                    <a:pt x="11955" y="16088"/>
                    <a:pt x="8268" y="12410"/>
                  </a:cubicBezTo>
                  <a:cubicBezTo>
                    <a:pt x="4558" y="8709"/>
                    <a:pt x="1755" y="4501"/>
                    <a:pt x="0" y="0"/>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2300" dirty="0">
                <a:latin typeface="Arial" panose="020B0604020202020204" pitchFamily="34" charset="0"/>
                <a:ea typeface="微软雅黑" panose="020B0503020204020204" pitchFamily="34" charset="-122"/>
                <a:sym typeface="Arial" panose="020B0604020202020204" pitchFamily="34" charset="0"/>
              </a:endParaRPr>
            </a:p>
          </p:txBody>
        </p:sp>
        <p:sp>
          <p:nvSpPr>
            <p:cNvPr id="527" name="Shape 527"/>
            <p:cNvSpPr/>
            <p:nvPr/>
          </p:nvSpPr>
          <p:spPr>
            <a:xfrm>
              <a:off x="3597286" y="4313711"/>
              <a:ext cx="2042834" cy="2645046"/>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21600" y="0"/>
                  </a:lnTo>
                  <a:cubicBezTo>
                    <a:pt x="20097" y="4711"/>
                    <a:pt x="17304" y="9119"/>
                    <a:pt x="13408" y="12926"/>
                  </a:cubicBezTo>
                  <a:cubicBezTo>
                    <a:pt x="9782" y="16471"/>
                    <a:pt x="5274" y="19420"/>
                    <a:pt x="151" y="21600"/>
                  </a:cubicBezTo>
                  <a:lnTo>
                    <a:pt x="0" y="0"/>
                  </a:ln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600">
                  <a:solidFill>
                    <a:srgbClr val="FFFFFF"/>
                  </a:solidFill>
                </a:defRPr>
              </a:pPr>
              <a:endParaRPr sz="2300" dirty="0">
                <a:latin typeface="Arial" panose="020B0604020202020204" pitchFamily="34" charset="0"/>
                <a:ea typeface="微软雅黑" panose="020B0503020204020204" pitchFamily="34" charset="-122"/>
                <a:sym typeface="Arial" panose="020B0604020202020204" pitchFamily="34" charset="0"/>
              </a:endParaRPr>
            </a:p>
          </p:txBody>
        </p:sp>
        <p:sp>
          <p:nvSpPr>
            <p:cNvPr id="528" name="Shape 528"/>
            <p:cNvSpPr/>
            <p:nvPr/>
          </p:nvSpPr>
          <p:spPr>
            <a:xfrm>
              <a:off x="4151523" y="4733629"/>
              <a:ext cx="585570" cy="75585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4400">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13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29" name="Shape 529"/>
            <p:cNvSpPr/>
            <p:nvPr/>
          </p:nvSpPr>
          <p:spPr>
            <a:xfrm>
              <a:off x="4218652" y="2486363"/>
              <a:ext cx="585570" cy="75585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5400">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13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30" name="Shape 530"/>
            <p:cNvSpPr/>
            <p:nvPr/>
          </p:nvSpPr>
          <p:spPr>
            <a:xfrm>
              <a:off x="1915226" y="2486360"/>
              <a:ext cx="585570" cy="75585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4400">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13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31" name="Shape 531"/>
            <p:cNvSpPr/>
            <p:nvPr/>
          </p:nvSpPr>
          <p:spPr>
            <a:xfrm>
              <a:off x="2033157" y="4733623"/>
              <a:ext cx="585570" cy="75585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4400">
                  <a:solidFill>
                    <a:srgbClr val="F9FAFC"/>
                  </a:solidFill>
                  <a:latin typeface="FontAwesome"/>
                  <a:ea typeface="FontAwesome"/>
                  <a:cs typeface="FontAwesome"/>
                  <a:sym typeface="FontAwesome"/>
                </a:defRPr>
              </a:lvl1pPr>
            </a:lstStyle>
            <a:p>
              <a:pPr lvl="0">
                <a:lnSpc>
                  <a:spcPct val="120000"/>
                </a:lnSpc>
                <a:defRPr sz="1800">
                  <a:solidFill>
                    <a:srgbClr val="000000"/>
                  </a:solidFill>
                </a:defRPr>
              </a:pPr>
              <a:r>
                <a:rPr lang="en-US" sz="13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sz="13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36" name="Group 536"/>
          <p:cNvGrpSpPr/>
          <p:nvPr/>
        </p:nvGrpSpPr>
        <p:grpSpPr>
          <a:xfrm>
            <a:off x="5027809" y="1639283"/>
            <a:ext cx="2413002" cy="632171"/>
            <a:chOff x="0" y="77590"/>
            <a:chExt cx="7598797" cy="1990396"/>
          </a:xfrm>
        </p:grpSpPr>
        <p:sp>
          <p:nvSpPr>
            <p:cNvPr id="533" name="Shape 533"/>
            <p:cNvSpPr/>
            <p:nvPr/>
          </p:nvSpPr>
          <p:spPr>
            <a:xfrm>
              <a:off x="0" y="314108"/>
              <a:ext cx="3573434" cy="1093281"/>
            </a:xfrm>
            <a:custGeom>
              <a:avLst/>
              <a:gdLst/>
              <a:ahLst/>
              <a:cxnLst>
                <a:cxn ang="0">
                  <a:pos x="wd2" y="hd2"/>
                </a:cxn>
                <a:cxn ang="5400000">
                  <a:pos x="wd2" y="hd2"/>
                </a:cxn>
                <a:cxn ang="10800000">
                  <a:pos x="wd2" y="hd2"/>
                </a:cxn>
                <a:cxn ang="16200000">
                  <a:pos x="wd2" y="hd2"/>
                </a:cxn>
              </a:cxnLst>
              <a:rect l="0" t="0" r="r" b="b"/>
              <a:pathLst>
                <a:path w="21600" h="21600" extrusionOk="0">
                  <a:moveTo>
                    <a:pt x="0" y="21600"/>
                  </a:moveTo>
                  <a:lnTo>
                    <a:pt x="4460" y="0"/>
                  </a:lnTo>
                  <a:lnTo>
                    <a:pt x="21600" y="0"/>
                  </a:lnTo>
                </a:path>
              </a:pathLst>
            </a:custGeom>
            <a:noFill/>
            <a:ln w="12700" cap="flat">
              <a:solidFill>
                <a:schemeClr val="bg1">
                  <a:lumMod val="65000"/>
                </a:schemeClr>
              </a:solidFill>
              <a:prstDash val="solid"/>
              <a:miter lim="400000"/>
              <a:headEnd type="oval" w="med" len="med"/>
              <a:tailEnd type="oval" w="med" len="med"/>
            </a:ln>
            <a:effectLst/>
          </p:spPr>
          <p:txBody>
            <a:bodyPr wrap="square" lIns="0" tIns="0" rIns="0" bIns="0" numCol="1" anchor="ctr">
              <a:noAutofit/>
            </a:bodyPr>
            <a:lstStyle/>
            <a:p>
              <a:pPr lvl="0">
                <a:lnSpc>
                  <a:spcPct val="120000"/>
                </a:lnSpc>
                <a:defRPr sz="3600">
                  <a:solidFill>
                    <a:srgbClr val="FFFFFF"/>
                  </a:solidFill>
                </a:defRPr>
              </a:pPr>
              <a:endParaRPr sz="23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4" name="Shape 534"/>
            <p:cNvSpPr/>
            <p:nvPr/>
          </p:nvSpPr>
          <p:spPr>
            <a:xfrm>
              <a:off x="3758161" y="77590"/>
              <a:ext cx="2826895" cy="58142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800">
                  <a:solidFill>
                    <a:srgbClr val="809D2C"/>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5" name="Shape 535"/>
            <p:cNvSpPr/>
            <p:nvPr/>
          </p:nvSpPr>
          <p:spPr>
            <a:xfrm>
              <a:off x="3776860" y="672573"/>
              <a:ext cx="3821937" cy="139541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l" defTabSz="457200">
                <a:defRPr sz="1800">
                  <a:solidFill>
                    <a:srgbClr val="828589"/>
                  </a:solidFill>
                  <a:latin typeface="STIXGeneral-Bold"/>
                  <a:ea typeface="STIXGeneral-Bold"/>
                  <a:cs typeface="STIXGeneral-Bold"/>
                  <a:sym typeface="STIXGeneral-Bold"/>
                </a:defRPr>
              </a:lvl1pPr>
            </a:lstStyle>
            <a:p>
              <a:pPr lvl="0" algn="just">
                <a:lnSpc>
                  <a:spcPct val="120000"/>
                </a:lnSpc>
                <a:defRPr>
                  <a:solidFill>
                    <a:srgbClr val="000000"/>
                  </a:solidFill>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40" name="Group 540"/>
          <p:cNvGrpSpPr/>
          <p:nvPr/>
        </p:nvGrpSpPr>
        <p:grpSpPr>
          <a:xfrm>
            <a:off x="5062792" y="3405692"/>
            <a:ext cx="2378019" cy="632172"/>
            <a:chOff x="0" y="77592"/>
            <a:chExt cx="7488630" cy="1990397"/>
          </a:xfrm>
        </p:grpSpPr>
        <p:sp>
          <p:nvSpPr>
            <p:cNvPr id="537" name="Shape 537"/>
            <p:cNvSpPr/>
            <p:nvPr/>
          </p:nvSpPr>
          <p:spPr>
            <a:xfrm>
              <a:off x="0" y="223794"/>
              <a:ext cx="3412455" cy="939372"/>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4408" y="21600"/>
                  </a:lnTo>
                  <a:lnTo>
                    <a:pt x="21600" y="21600"/>
                  </a:lnTo>
                </a:path>
              </a:pathLst>
            </a:custGeom>
            <a:noFill/>
            <a:ln w="12700" cap="flat">
              <a:solidFill>
                <a:schemeClr val="bg1">
                  <a:lumMod val="65000"/>
                </a:schemeClr>
              </a:solidFill>
              <a:prstDash val="solid"/>
              <a:miter lim="400000"/>
              <a:headEnd type="oval" w="med" len="med"/>
              <a:tailEnd type="oval" w="med" len="med"/>
            </a:ln>
            <a:effectLst/>
          </p:spPr>
          <p:txBody>
            <a:bodyPr wrap="square" lIns="0" tIns="0" rIns="0" bIns="0" numCol="1" anchor="ctr">
              <a:noAutofit/>
            </a:bodyPr>
            <a:lstStyle/>
            <a:p>
              <a:pPr lvl="0">
                <a:lnSpc>
                  <a:spcPct val="120000"/>
                </a:lnSpc>
                <a:defRPr sz="3600">
                  <a:solidFill>
                    <a:srgbClr val="FFFFFF"/>
                  </a:solidFill>
                </a:defRPr>
              </a:pPr>
              <a:endParaRPr sz="23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8" name="Shape 538"/>
            <p:cNvSpPr/>
            <p:nvPr/>
          </p:nvSpPr>
          <p:spPr>
            <a:xfrm>
              <a:off x="3652010" y="77592"/>
              <a:ext cx="2826894" cy="58142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800">
                  <a:solidFill>
                    <a:srgbClr val="FBBE48"/>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9" name="Shape 539"/>
            <p:cNvSpPr/>
            <p:nvPr/>
          </p:nvSpPr>
          <p:spPr>
            <a:xfrm>
              <a:off x="3670709" y="672578"/>
              <a:ext cx="3817921" cy="139541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l" defTabSz="457200">
                <a:defRPr sz="1800">
                  <a:solidFill>
                    <a:srgbClr val="828589"/>
                  </a:solidFill>
                  <a:latin typeface="STIXGeneral-Bold"/>
                  <a:ea typeface="STIXGeneral-Bold"/>
                  <a:cs typeface="STIXGeneral-Bold"/>
                  <a:sym typeface="STIXGeneral-Bold"/>
                </a:defRPr>
              </a:lvl1pPr>
            </a:lstStyle>
            <a:p>
              <a:pPr lvl="0" algn="just">
                <a:lnSpc>
                  <a:spcPct val="120000"/>
                </a:lnSpc>
                <a:defRPr>
                  <a:solidFill>
                    <a:srgbClr val="000000"/>
                  </a:solidFill>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44" name="Group 544"/>
          <p:cNvGrpSpPr/>
          <p:nvPr/>
        </p:nvGrpSpPr>
        <p:grpSpPr>
          <a:xfrm>
            <a:off x="1755727" y="1639283"/>
            <a:ext cx="2464027" cy="632172"/>
            <a:chOff x="660839" y="77594"/>
            <a:chExt cx="7759478" cy="1990392"/>
          </a:xfrm>
        </p:grpSpPr>
        <p:sp>
          <p:nvSpPr>
            <p:cNvPr id="541" name="Shape 541"/>
            <p:cNvSpPr/>
            <p:nvPr/>
          </p:nvSpPr>
          <p:spPr>
            <a:xfrm>
              <a:off x="4517055" y="317067"/>
              <a:ext cx="3903262" cy="1098888"/>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17263" y="0"/>
                  </a:lnTo>
                  <a:lnTo>
                    <a:pt x="0" y="0"/>
                  </a:lnTo>
                </a:path>
              </a:pathLst>
            </a:custGeom>
            <a:noFill/>
            <a:ln w="12700" cap="flat">
              <a:solidFill>
                <a:schemeClr val="bg1">
                  <a:lumMod val="65000"/>
                </a:schemeClr>
              </a:solidFill>
              <a:prstDash val="solid"/>
              <a:miter lim="400000"/>
              <a:headEnd type="oval" w="med" len="med"/>
              <a:tailEnd type="oval" w="med" len="med"/>
            </a:ln>
            <a:effectLst/>
          </p:spPr>
          <p:txBody>
            <a:bodyPr wrap="square" lIns="0" tIns="0" rIns="0" bIns="0" numCol="1" anchor="ctr">
              <a:noAutofit/>
            </a:bodyPr>
            <a:lstStyle/>
            <a:p>
              <a:pPr lvl="0">
                <a:lnSpc>
                  <a:spcPct val="120000"/>
                </a:lnSpc>
                <a:defRPr sz="3600">
                  <a:solidFill>
                    <a:srgbClr val="FFFFFF"/>
                  </a:solidFill>
                </a:defRPr>
              </a:pPr>
              <a:endParaRPr sz="23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2" name="Shape 542"/>
            <p:cNvSpPr/>
            <p:nvPr/>
          </p:nvSpPr>
          <p:spPr>
            <a:xfrm>
              <a:off x="1517937" y="77594"/>
              <a:ext cx="2826894" cy="58142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z="3800">
                  <a:solidFill>
                    <a:srgbClr val="CD321B"/>
                  </a:solidFill>
                  <a:latin typeface="STIXGeneral-Bold"/>
                  <a:ea typeface="STIXGeneral-Bold"/>
                  <a:cs typeface="STIXGeneral-Bold"/>
                  <a:sym typeface="STIXGeneral-Bold"/>
                </a:defRPr>
              </a:lvl1pPr>
            </a:lstStyle>
            <a:p>
              <a:pPr lvl="0">
                <a:lnSpc>
                  <a:spcPct val="120000"/>
                </a:lnSpc>
                <a:defRPr sz="1800">
                  <a:solidFill>
                    <a:srgbClr val="000000"/>
                  </a:solidFill>
                </a:defRPr>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3" name="Shape 543"/>
            <p:cNvSpPr/>
            <p:nvPr/>
          </p:nvSpPr>
          <p:spPr>
            <a:xfrm>
              <a:off x="660839" y="672578"/>
              <a:ext cx="3666310" cy="1395408"/>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r" defTabSz="457200">
                <a:defRPr sz="1800">
                  <a:solidFill>
                    <a:srgbClr val="828589"/>
                  </a:solidFill>
                  <a:latin typeface="STIXGeneral-Bold"/>
                  <a:ea typeface="STIXGeneral-Bold"/>
                  <a:cs typeface="STIXGeneral-Bold"/>
                  <a:sym typeface="STIXGeneral-Bold"/>
                </a:defRPr>
              </a:lvl1pPr>
            </a:lstStyle>
            <a:p>
              <a:pPr lvl="0">
                <a:lnSpc>
                  <a:spcPct val="120000"/>
                </a:lnSpc>
                <a:defRPr>
                  <a:solidFill>
                    <a:srgbClr val="000000"/>
                  </a:solidFill>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48" name="Group 548"/>
          <p:cNvGrpSpPr/>
          <p:nvPr/>
        </p:nvGrpSpPr>
        <p:grpSpPr>
          <a:xfrm>
            <a:off x="1755727" y="3446008"/>
            <a:ext cx="2417932" cy="692042"/>
            <a:chOff x="669677" y="0"/>
            <a:chExt cx="7614322" cy="2178899"/>
          </a:xfrm>
        </p:grpSpPr>
        <p:sp>
          <p:nvSpPr>
            <p:cNvPr id="545" name="Shape 545"/>
            <p:cNvSpPr/>
            <p:nvPr/>
          </p:nvSpPr>
          <p:spPr>
            <a:xfrm>
              <a:off x="4567152" y="0"/>
              <a:ext cx="3716847" cy="1038067"/>
            </a:xfrm>
            <a:custGeom>
              <a:avLst/>
              <a:gdLst/>
              <a:ahLst/>
              <a:cxnLst>
                <a:cxn ang="0">
                  <a:pos x="wd2" y="hd2"/>
                </a:cxn>
                <a:cxn ang="5400000">
                  <a:pos x="wd2" y="hd2"/>
                </a:cxn>
                <a:cxn ang="10800000">
                  <a:pos x="wd2" y="hd2"/>
                </a:cxn>
                <a:cxn ang="16200000">
                  <a:pos x="wd2" y="hd2"/>
                </a:cxn>
              </a:cxnLst>
              <a:rect l="0" t="0" r="r" b="b"/>
              <a:pathLst>
                <a:path w="21600" h="21600" extrusionOk="0">
                  <a:moveTo>
                    <a:pt x="21600" y="0"/>
                  </a:moveTo>
                  <a:lnTo>
                    <a:pt x="18229" y="21600"/>
                  </a:lnTo>
                  <a:lnTo>
                    <a:pt x="0" y="21600"/>
                  </a:lnTo>
                </a:path>
              </a:pathLst>
            </a:custGeom>
            <a:noFill/>
            <a:ln w="12700" cap="flat">
              <a:solidFill>
                <a:schemeClr val="bg1">
                  <a:lumMod val="65000"/>
                </a:schemeClr>
              </a:solidFill>
              <a:prstDash val="solid"/>
              <a:miter lim="400000"/>
              <a:headEnd type="oval" w="med" len="med"/>
              <a:tailEnd type="oval" w="med" len="med"/>
            </a:ln>
            <a:effectLst/>
          </p:spPr>
          <p:txBody>
            <a:bodyPr wrap="square" lIns="0" tIns="0" rIns="0" bIns="0" numCol="1" anchor="ctr">
              <a:noAutofit/>
            </a:bodyPr>
            <a:lstStyle/>
            <a:p>
              <a:pPr lvl="0">
                <a:lnSpc>
                  <a:spcPct val="120000"/>
                </a:lnSpc>
                <a:defRPr sz="3600">
                  <a:solidFill>
                    <a:srgbClr val="FFFFFF"/>
                  </a:solidFill>
                </a:defRPr>
              </a:pPr>
              <a:endParaRPr sz="23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6" name="Shape 546"/>
            <p:cNvSpPr/>
            <p:nvPr/>
          </p:nvSpPr>
          <p:spPr>
            <a:xfrm>
              <a:off x="1492535" y="188501"/>
              <a:ext cx="2826895" cy="58142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lgn="r">
                <a:defRPr sz="3800">
                  <a:solidFill>
                    <a:srgbClr val="3A9A87"/>
                  </a:solidFill>
                  <a:latin typeface="STIXGeneral-Bold"/>
                  <a:ea typeface="STIXGeneral-Bold"/>
                  <a:cs typeface="STIXGeneral-Bold"/>
                  <a:sym typeface="STIXGeneral-Bold"/>
                </a:defRPr>
              </a:lvl1pPr>
            </a:lstStyle>
            <a:p>
              <a:pPr>
                <a:lnSpc>
                  <a:spcPct val="120000"/>
                </a:lnSpc>
                <a:defRPr sz="1800">
                  <a:solidFill>
                    <a:srgbClr val="000000"/>
                  </a:solidFill>
                </a:defRPr>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47" name="Shape 547"/>
            <p:cNvSpPr/>
            <p:nvPr/>
          </p:nvSpPr>
          <p:spPr>
            <a:xfrm>
              <a:off x="669677" y="783487"/>
              <a:ext cx="3657475" cy="139541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lgn="r" defTabSz="457200">
                <a:defRPr sz="1800">
                  <a:solidFill>
                    <a:srgbClr val="828589"/>
                  </a:solidFill>
                  <a:latin typeface="STIXGeneral-Bold"/>
                  <a:ea typeface="STIXGeneral-Bold"/>
                  <a:cs typeface="STIXGeneral-Bold"/>
                  <a:sym typeface="STIXGeneral-Bold"/>
                </a:defRPr>
              </a:lvl1pPr>
            </a:lstStyle>
            <a:p>
              <a:pPr lvl="0">
                <a:lnSpc>
                  <a:spcPct val="120000"/>
                </a:lnSpc>
                <a:defRPr>
                  <a:solidFill>
                    <a:srgbClr val="000000"/>
                  </a:solidFill>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9"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0"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207645021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3" presetClass="entr" presetSubtype="32" fill="hold" grpId="0" nodeType="clickEffect">
                                  <p:stCondLst>
                                    <p:cond delay="0"/>
                                  </p:stCondLst>
                                  <p:iterate>
                                    <p:tmAbs val="0"/>
                                  </p:iterate>
                                  <p:childTnLst>
                                    <p:set>
                                      <p:cBhvr>
                                        <p:cTn id="6" fill="hold"/>
                                        <p:tgtEl>
                                          <p:spTgt spid="532"/>
                                        </p:tgtEl>
                                        <p:attrNameLst>
                                          <p:attrName>style.visibility</p:attrName>
                                        </p:attrNameLst>
                                      </p:cBhvr>
                                      <p:to>
                                        <p:strVal val="visible"/>
                                      </p:to>
                                    </p:set>
                                    <p:anim calcmode="lin" valueType="num">
                                      <p:cBhvr>
                                        <p:cTn id="7" dur="1000" fill="hold"/>
                                        <p:tgtEl>
                                          <p:spTgt spid="532"/>
                                        </p:tgtEl>
                                        <p:attrNameLst>
                                          <p:attrName>ppt_w</p:attrName>
                                        </p:attrNameLst>
                                      </p:cBhvr>
                                      <p:tavLst>
                                        <p:tav tm="0">
                                          <p:val>
                                            <p:fltVal val="0"/>
                                          </p:val>
                                        </p:tav>
                                        <p:tav tm="100000">
                                          <p:val>
                                            <p:strVal val="#ppt_w"/>
                                          </p:val>
                                        </p:tav>
                                      </p:tavLst>
                                    </p:anim>
                                    <p:anim calcmode="lin" valueType="num">
                                      <p:cBhvr>
                                        <p:cTn id="8" dur="1000" fill="hold"/>
                                        <p:tgtEl>
                                          <p:spTgt spid="532"/>
                                        </p:tgtEl>
                                        <p:attrNameLst>
                                          <p:attrName>ppt_h</p:attrName>
                                        </p:attrNameLst>
                                      </p:cBhvr>
                                      <p:tavLst>
                                        <p:tav tm="0">
                                          <p:val>
                                            <p:fltVal val="0"/>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2" fill="hold" grpId="0" nodeType="clickEffect">
                                  <p:stCondLst>
                                    <p:cond delay="0"/>
                                  </p:stCondLst>
                                  <p:iterate>
                                    <p:tmAbs val="0"/>
                                  </p:iterate>
                                  <p:childTnLst>
                                    <p:set>
                                      <p:cBhvr>
                                        <p:cTn id="12" fill="hold"/>
                                        <p:tgtEl>
                                          <p:spTgt spid="544"/>
                                        </p:tgtEl>
                                        <p:attrNameLst>
                                          <p:attrName>style.visibility</p:attrName>
                                        </p:attrNameLst>
                                      </p:cBhvr>
                                      <p:to>
                                        <p:strVal val="visible"/>
                                      </p:to>
                                    </p:set>
                                    <p:animEffect transition="in" filter="wipe(right)">
                                      <p:cBhvr>
                                        <p:cTn id="13" dur="1000"/>
                                        <p:tgtEl>
                                          <p:spTgt spid="544"/>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8" fill="hold" grpId="0" nodeType="clickEffect">
                                  <p:stCondLst>
                                    <p:cond delay="0"/>
                                  </p:stCondLst>
                                  <p:iterate>
                                    <p:tmAbs val="0"/>
                                  </p:iterate>
                                  <p:childTnLst>
                                    <p:set>
                                      <p:cBhvr>
                                        <p:cTn id="17" fill="hold"/>
                                        <p:tgtEl>
                                          <p:spTgt spid="536"/>
                                        </p:tgtEl>
                                        <p:attrNameLst>
                                          <p:attrName>style.visibility</p:attrName>
                                        </p:attrNameLst>
                                      </p:cBhvr>
                                      <p:to>
                                        <p:strVal val="visible"/>
                                      </p:to>
                                    </p:set>
                                    <p:animEffect transition="in" filter="wipe(left)">
                                      <p:cBhvr>
                                        <p:cTn id="18" dur="1000"/>
                                        <p:tgtEl>
                                          <p:spTgt spid="536"/>
                                        </p:tgtEl>
                                      </p:cBhvr>
                                    </p:animEffect>
                                  </p:childTnLst>
                                </p:cTn>
                              </p:par>
                            </p:childTnLst>
                          </p:cTn>
                        </p:par>
                      </p:childTnLst>
                    </p:cTn>
                  </p:par>
                  <p:par>
                    <p:cTn id="19" fill="hold">
                      <p:stCondLst>
                        <p:cond delay="indefinite"/>
                      </p:stCondLst>
                      <p:childTnLst>
                        <p:par>
                          <p:cTn id="20" fill="hold">
                            <p:stCondLst>
                              <p:cond delay="0"/>
                            </p:stCondLst>
                            <p:childTnLst>
                              <p:par>
                                <p:cTn id="21" presetID="22" presetClass="entr" presetSubtype="8" fill="hold" grpId="0" nodeType="clickEffect">
                                  <p:stCondLst>
                                    <p:cond delay="0"/>
                                  </p:stCondLst>
                                  <p:iterate>
                                    <p:tmAbs val="0"/>
                                  </p:iterate>
                                  <p:childTnLst>
                                    <p:set>
                                      <p:cBhvr>
                                        <p:cTn id="22" fill="hold"/>
                                        <p:tgtEl>
                                          <p:spTgt spid="540"/>
                                        </p:tgtEl>
                                        <p:attrNameLst>
                                          <p:attrName>style.visibility</p:attrName>
                                        </p:attrNameLst>
                                      </p:cBhvr>
                                      <p:to>
                                        <p:strVal val="visible"/>
                                      </p:to>
                                    </p:set>
                                    <p:animEffect transition="in" filter="wipe(left)">
                                      <p:cBhvr>
                                        <p:cTn id="23" dur="1000"/>
                                        <p:tgtEl>
                                          <p:spTgt spid="540"/>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2" fill="hold" grpId="0" nodeType="clickEffect">
                                  <p:stCondLst>
                                    <p:cond delay="0"/>
                                  </p:stCondLst>
                                  <p:iterate>
                                    <p:tmAbs val="0"/>
                                  </p:iterate>
                                  <p:childTnLst>
                                    <p:set>
                                      <p:cBhvr>
                                        <p:cTn id="27" fill="hold"/>
                                        <p:tgtEl>
                                          <p:spTgt spid="548"/>
                                        </p:tgtEl>
                                        <p:attrNameLst>
                                          <p:attrName>style.visibility</p:attrName>
                                        </p:attrNameLst>
                                      </p:cBhvr>
                                      <p:to>
                                        <p:strVal val="visible"/>
                                      </p:to>
                                    </p:set>
                                    <p:animEffect transition="in" filter="wipe(right)">
                                      <p:cBhvr>
                                        <p:cTn id="28" dur="1000"/>
                                        <p:tgtEl>
                                          <p:spTgt spid="5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 grpId="0" animBg="1" advAuto="0"/>
      <p:bldP spid="536" grpId="0" advAuto="0"/>
      <p:bldP spid="540" grpId="0" advAuto="0"/>
      <p:bldP spid="544" grpId="0" advAuto="0"/>
      <p:bldP spid="548" grpId="0" advAuto="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p:cNvGrpSpPr/>
          <p:nvPr/>
        </p:nvGrpSpPr>
        <p:grpSpPr>
          <a:xfrm>
            <a:off x="1464756" y="1752956"/>
            <a:ext cx="1553011" cy="515067"/>
            <a:chOff x="897773" y="2357290"/>
            <a:chExt cx="2384237" cy="790599"/>
          </a:xfrm>
        </p:grpSpPr>
        <p:sp>
          <p:nvSpPr>
            <p:cNvPr id="154" name="TextBox 153"/>
            <p:cNvSpPr txBox="1"/>
            <p:nvPr/>
          </p:nvSpPr>
          <p:spPr>
            <a:xfrm>
              <a:off x="1400813" y="2357290"/>
              <a:ext cx="1378153" cy="283452"/>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5" name="Rectangle 154"/>
            <p:cNvSpPr/>
            <p:nvPr/>
          </p:nvSpPr>
          <p:spPr>
            <a:xfrm>
              <a:off x="897773" y="2637675"/>
              <a:ext cx="2384237" cy="510214"/>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 name="Group 155"/>
          <p:cNvGrpSpPr/>
          <p:nvPr/>
        </p:nvGrpSpPr>
        <p:grpSpPr>
          <a:xfrm>
            <a:off x="2150835" y="1461385"/>
            <a:ext cx="180850" cy="180345"/>
            <a:chOff x="2138511" y="2464802"/>
            <a:chExt cx="354012" cy="352956"/>
          </a:xfrm>
          <a:solidFill>
            <a:schemeClr val="accent1"/>
          </a:solidFill>
        </p:grpSpPr>
        <p:sp>
          <p:nvSpPr>
            <p:cNvPr id="157" name="Oval 156"/>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ctr">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8" name="Freeform 157"/>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ctr">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17"/>
          <p:cNvGrpSpPr/>
          <p:nvPr/>
        </p:nvGrpSpPr>
        <p:grpSpPr>
          <a:xfrm>
            <a:off x="1464756" y="2753921"/>
            <a:ext cx="1553011" cy="520021"/>
            <a:chOff x="897773" y="3893725"/>
            <a:chExt cx="2384237" cy="798205"/>
          </a:xfrm>
        </p:grpSpPr>
        <p:sp>
          <p:nvSpPr>
            <p:cNvPr id="159" name="TextBox 158"/>
            <p:cNvSpPr txBox="1"/>
            <p:nvPr/>
          </p:nvSpPr>
          <p:spPr>
            <a:xfrm>
              <a:off x="1400819" y="3893725"/>
              <a:ext cx="1378153" cy="283452"/>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0" name="Rectangle 159"/>
            <p:cNvSpPr/>
            <p:nvPr/>
          </p:nvSpPr>
          <p:spPr>
            <a:xfrm>
              <a:off x="897773" y="4181715"/>
              <a:ext cx="2384237" cy="510215"/>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160"/>
          <p:cNvGrpSpPr/>
          <p:nvPr/>
        </p:nvGrpSpPr>
        <p:grpSpPr>
          <a:xfrm>
            <a:off x="2150835" y="2467310"/>
            <a:ext cx="180850" cy="180345"/>
            <a:chOff x="2138511" y="2464802"/>
            <a:chExt cx="354012" cy="352956"/>
          </a:xfrm>
          <a:solidFill>
            <a:schemeClr val="accent2"/>
          </a:solidFill>
        </p:grpSpPr>
        <p:sp>
          <p:nvSpPr>
            <p:cNvPr id="162" name="Oval 161"/>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ctr">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3" name="Freeform 162"/>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ctr">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18"/>
          <p:cNvGrpSpPr/>
          <p:nvPr/>
        </p:nvGrpSpPr>
        <p:grpSpPr>
          <a:xfrm>
            <a:off x="1464756" y="3736301"/>
            <a:ext cx="1553011" cy="542628"/>
            <a:chOff x="897773" y="5401618"/>
            <a:chExt cx="2384237" cy="832904"/>
          </a:xfrm>
        </p:grpSpPr>
        <p:sp>
          <p:nvSpPr>
            <p:cNvPr id="164" name="TextBox 163"/>
            <p:cNvSpPr txBox="1"/>
            <p:nvPr/>
          </p:nvSpPr>
          <p:spPr>
            <a:xfrm>
              <a:off x="1400819" y="5401618"/>
              <a:ext cx="1378153" cy="283452"/>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5" name="Rectangle 164"/>
            <p:cNvSpPr/>
            <p:nvPr/>
          </p:nvSpPr>
          <p:spPr>
            <a:xfrm>
              <a:off x="897773" y="5724308"/>
              <a:ext cx="2384237" cy="510214"/>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165"/>
          <p:cNvGrpSpPr/>
          <p:nvPr/>
        </p:nvGrpSpPr>
        <p:grpSpPr>
          <a:xfrm>
            <a:off x="2150835" y="3472294"/>
            <a:ext cx="180850" cy="180345"/>
            <a:chOff x="2138511" y="2464802"/>
            <a:chExt cx="354012" cy="352956"/>
          </a:xfrm>
          <a:solidFill>
            <a:schemeClr val="accent3"/>
          </a:solidFill>
        </p:grpSpPr>
        <p:sp>
          <p:nvSpPr>
            <p:cNvPr id="167" name="Oval 166"/>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ctr">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8" name="Freeform 167"/>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ctr">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3"/>
          <p:cNvGrpSpPr/>
          <p:nvPr/>
        </p:nvGrpSpPr>
        <p:grpSpPr>
          <a:xfrm>
            <a:off x="3846145" y="3572387"/>
            <a:ext cx="209621" cy="1570371"/>
            <a:chOff x="4980416" y="5038865"/>
            <a:chExt cx="321817" cy="1816442"/>
          </a:xfrm>
        </p:grpSpPr>
        <p:sp>
          <p:nvSpPr>
            <p:cNvPr id="175" name="Freeform 11"/>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6" name="Freeform 12"/>
            <p:cNvSpPr>
              <a:spLocks/>
            </p:cNvSpPr>
            <p:nvPr/>
          </p:nvSpPr>
          <p:spPr bwMode="auto">
            <a:xfrm>
              <a:off x="4991862" y="5046944"/>
              <a:ext cx="300945" cy="490130"/>
            </a:xfrm>
            <a:custGeom>
              <a:avLst/>
              <a:gdLst>
                <a:gd name="T0" fmla="*/ 447 w 447"/>
                <a:gd name="T1" fmla="*/ 659 h 728"/>
                <a:gd name="T2" fmla="*/ 241 w 447"/>
                <a:gd name="T3" fmla="*/ 0 h 728"/>
                <a:gd name="T4" fmla="*/ 196 w 447"/>
                <a:gd name="T5" fmla="*/ 0 h 728"/>
                <a:gd name="T6" fmla="*/ 0 w 447"/>
                <a:gd name="T7" fmla="*/ 681 h 728"/>
                <a:gd name="T8" fmla="*/ 12 w 447"/>
                <a:gd name="T9" fmla="*/ 728 h 728"/>
                <a:gd name="T10" fmla="*/ 423 w 447"/>
                <a:gd name="T11" fmla="*/ 728 h 728"/>
                <a:gd name="T12" fmla="*/ 447 w 447"/>
                <a:gd name="T13" fmla="*/ 659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9"/>
                  </a:moveTo>
                  <a:lnTo>
                    <a:pt x="241" y="0"/>
                  </a:lnTo>
                  <a:lnTo>
                    <a:pt x="196" y="0"/>
                  </a:lnTo>
                  <a:lnTo>
                    <a:pt x="0" y="681"/>
                  </a:lnTo>
                  <a:lnTo>
                    <a:pt x="12" y="728"/>
                  </a:lnTo>
                  <a:lnTo>
                    <a:pt x="423" y="728"/>
                  </a:lnTo>
                  <a:lnTo>
                    <a:pt x="447" y="65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7" name="Freeform 13"/>
            <p:cNvSpPr>
              <a:spLocks/>
            </p:cNvSpPr>
            <p:nvPr/>
          </p:nvSpPr>
          <p:spPr bwMode="auto">
            <a:xfrm>
              <a:off x="5078038" y="5468401"/>
              <a:ext cx="125899" cy="1386906"/>
            </a:xfrm>
            <a:custGeom>
              <a:avLst/>
              <a:gdLst>
                <a:gd name="T0" fmla="*/ 79 w 79"/>
                <a:gd name="T1" fmla="*/ 871 h 871"/>
                <a:gd name="T2" fmla="*/ 0 w 79"/>
                <a:gd name="T3" fmla="*/ 871 h 871"/>
                <a:gd name="T4" fmla="*/ 0 w 79"/>
                <a:gd name="T5" fmla="*/ 33 h 871"/>
                <a:gd name="T6" fmla="*/ 39 w 79"/>
                <a:gd name="T7" fmla="*/ 1 h 871"/>
                <a:gd name="T8" fmla="*/ 79 w 79"/>
                <a:gd name="T9" fmla="*/ 33 h 871"/>
                <a:gd name="T10" fmla="*/ 79 w 79"/>
                <a:gd name="T11" fmla="*/ 871 h 871"/>
              </a:gdLst>
              <a:ahLst/>
              <a:cxnLst>
                <a:cxn ang="0">
                  <a:pos x="T0" y="T1"/>
                </a:cxn>
                <a:cxn ang="0">
                  <a:pos x="T2" y="T3"/>
                </a:cxn>
                <a:cxn ang="0">
                  <a:pos x="T4" y="T5"/>
                </a:cxn>
                <a:cxn ang="0">
                  <a:pos x="T6" y="T7"/>
                </a:cxn>
                <a:cxn ang="0">
                  <a:pos x="T8" y="T9"/>
                </a:cxn>
                <a:cxn ang="0">
                  <a:pos x="T10" y="T11"/>
                </a:cxn>
              </a:cxnLst>
              <a:rect l="0" t="0" r="r" b="b"/>
              <a:pathLst>
                <a:path w="79" h="871">
                  <a:moveTo>
                    <a:pt x="79" y="871"/>
                  </a:moveTo>
                  <a:cubicBezTo>
                    <a:pt x="0" y="871"/>
                    <a:pt x="0" y="871"/>
                    <a:pt x="0" y="871"/>
                  </a:cubicBezTo>
                  <a:cubicBezTo>
                    <a:pt x="0" y="33"/>
                    <a:pt x="0" y="33"/>
                    <a:pt x="0" y="33"/>
                  </a:cubicBezTo>
                  <a:cubicBezTo>
                    <a:pt x="0" y="33"/>
                    <a:pt x="5" y="2"/>
                    <a:pt x="39" y="1"/>
                  </a:cubicBezTo>
                  <a:cubicBezTo>
                    <a:pt x="73" y="0"/>
                    <a:pt x="79" y="33"/>
                    <a:pt x="79" y="33"/>
                  </a:cubicBezTo>
                  <a:cubicBezTo>
                    <a:pt x="79" y="871"/>
                    <a:pt x="79" y="871"/>
                    <a:pt x="79" y="871"/>
                  </a:cubicBezTo>
                </a:path>
              </a:pathLst>
            </a:custGeom>
            <a:solidFill>
              <a:schemeClr val="accent1">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8" name="Freeform 14"/>
            <p:cNvSpPr>
              <a:spLocks/>
            </p:cNvSpPr>
            <p:nvPr/>
          </p:nvSpPr>
          <p:spPr bwMode="auto">
            <a:xfrm>
              <a:off x="5200571" y="5465708"/>
              <a:ext cx="101662" cy="1387579"/>
            </a:xfrm>
            <a:custGeom>
              <a:avLst/>
              <a:gdLst>
                <a:gd name="T0" fmla="*/ 64 w 64"/>
                <a:gd name="T1" fmla="*/ 872 h 872"/>
                <a:gd name="T2" fmla="*/ 0 w 64"/>
                <a:gd name="T3" fmla="*/ 872 h 872"/>
                <a:gd name="T4" fmla="*/ 0 w 64"/>
                <a:gd name="T5" fmla="*/ 33 h 872"/>
                <a:gd name="T6" fmla="*/ 31 w 64"/>
                <a:gd name="T7" fmla="*/ 1 h 872"/>
                <a:gd name="T8" fmla="*/ 64 w 64"/>
                <a:gd name="T9" fmla="*/ 33 h 872"/>
                <a:gd name="T10" fmla="*/ 64 w 64"/>
                <a:gd name="T11" fmla="*/ 872 h 872"/>
              </a:gdLst>
              <a:ahLst/>
              <a:cxnLst>
                <a:cxn ang="0">
                  <a:pos x="T0" y="T1"/>
                </a:cxn>
                <a:cxn ang="0">
                  <a:pos x="T2" y="T3"/>
                </a:cxn>
                <a:cxn ang="0">
                  <a:pos x="T4" y="T5"/>
                </a:cxn>
                <a:cxn ang="0">
                  <a:pos x="T6" y="T7"/>
                </a:cxn>
                <a:cxn ang="0">
                  <a:pos x="T8" y="T9"/>
                </a:cxn>
                <a:cxn ang="0">
                  <a:pos x="T10" y="T11"/>
                </a:cxn>
              </a:cxnLst>
              <a:rect l="0" t="0" r="r" b="b"/>
              <a:pathLst>
                <a:path w="64" h="872">
                  <a:moveTo>
                    <a:pt x="64" y="872"/>
                  </a:moveTo>
                  <a:cubicBezTo>
                    <a:pt x="0" y="872"/>
                    <a:pt x="0" y="872"/>
                    <a:pt x="0" y="872"/>
                  </a:cubicBezTo>
                  <a:cubicBezTo>
                    <a:pt x="0" y="33"/>
                    <a:pt x="0" y="33"/>
                    <a:pt x="0" y="33"/>
                  </a:cubicBezTo>
                  <a:cubicBezTo>
                    <a:pt x="0" y="33"/>
                    <a:pt x="4" y="2"/>
                    <a:pt x="31" y="1"/>
                  </a:cubicBezTo>
                  <a:cubicBezTo>
                    <a:pt x="58" y="0"/>
                    <a:pt x="64" y="33"/>
                    <a:pt x="64" y="33"/>
                  </a:cubicBezTo>
                  <a:cubicBezTo>
                    <a:pt x="64" y="872"/>
                    <a:pt x="64" y="872"/>
                    <a:pt x="64" y="872"/>
                  </a:cubicBezTo>
                </a:path>
              </a:pathLst>
            </a:custGeom>
            <a:solidFill>
              <a:srgbClr val="ABA07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9" name="Freeform 15"/>
            <p:cNvSpPr>
              <a:spLocks/>
            </p:cNvSpPr>
            <p:nvPr/>
          </p:nvSpPr>
          <p:spPr bwMode="auto">
            <a:xfrm>
              <a:off x="4980416" y="5465708"/>
              <a:ext cx="100315" cy="1387579"/>
            </a:xfrm>
            <a:custGeom>
              <a:avLst/>
              <a:gdLst>
                <a:gd name="T0" fmla="*/ 63 w 63"/>
                <a:gd name="T1" fmla="*/ 872 h 872"/>
                <a:gd name="T2" fmla="*/ 0 w 63"/>
                <a:gd name="T3" fmla="*/ 872 h 872"/>
                <a:gd name="T4" fmla="*/ 0 w 63"/>
                <a:gd name="T5" fmla="*/ 33 h 872"/>
                <a:gd name="T6" fmla="*/ 31 w 63"/>
                <a:gd name="T7" fmla="*/ 1 h 872"/>
                <a:gd name="T8" fmla="*/ 63 w 63"/>
                <a:gd name="T9" fmla="*/ 33 h 872"/>
                <a:gd name="T10" fmla="*/ 63 w 63"/>
                <a:gd name="T11" fmla="*/ 872 h 872"/>
              </a:gdLst>
              <a:ahLst/>
              <a:cxnLst>
                <a:cxn ang="0">
                  <a:pos x="T0" y="T1"/>
                </a:cxn>
                <a:cxn ang="0">
                  <a:pos x="T2" y="T3"/>
                </a:cxn>
                <a:cxn ang="0">
                  <a:pos x="T4" y="T5"/>
                </a:cxn>
                <a:cxn ang="0">
                  <a:pos x="T6" y="T7"/>
                </a:cxn>
                <a:cxn ang="0">
                  <a:pos x="T8" y="T9"/>
                </a:cxn>
                <a:cxn ang="0">
                  <a:pos x="T10" y="T11"/>
                </a:cxn>
              </a:cxnLst>
              <a:rect l="0" t="0" r="r" b="b"/>
              <a:pathLst>
                <a:path w="63" h="872">
                  <a:moveTo>
                    <a:pt x="63" y="872"/>
                  </a:moveTo>
                  <a:cubicBezTo>
                    <a:pt x="0" y="872"/>
                    <a:pt x="0" y="872"/>
                    <a:pt x="0" y="872"/>
                  </a:cubicBezTo>
                  <a:cubicBezTo>
                    <a:pt x="0" y="33"/>
                    <a:pt x="0" y="33"/>
                    <a:pt x="0" y="33"/>
                  </a:cubicBezTo>
                  <a:cubicBezTo>
                    <a:pt x="0" y="33"/>
                    <a:pt x="4" y="2"/>
                    <a:pt x="31" y="1"/>
                  </a:cubicBezTo>
                  <a:cubicBezTo>
                    <a:pt x="57" y="0"/>
                    <a:pt x="63" y="33"/>
                    <a:pt x="63" y="33"/>
                  </a:cubicBezTo>
                  <a:lnTo>
                    <a:pt x="63" y="872"/>
                  </a:lnTo>
                  <a:close/>
                </a:path>
              </a:pathLst>
            </a:custGeom>
            <a:solidFill>
              <a:schemeClr val="accent1">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0" name="Freeform 16"/>
            <p:cNvSpPr>
              <a:spLocks/>
            </p:cNvSpPr>
            <p:nvPr/>
          </p:nvSpPr>
          <p:spPr bwMode="auto">
            <a:xfrm>
              <a:off x="5076019" y="5038865"/>
              <a:ext cx="132631" cy="192551"/>
            </a:xfrm>
            <a:custGeom>
              <a:avLst/>
              <a:gdLst>
                <a:gd name="T0" fmla="*/ 0 w 83"/>
                <a:gd name="T1" fmla="*/ 111 h 121"/>
                <a:gd name="T2" fmla="*/ 83 w 83"/>
                <a:gd name="T3" fmla="*/ 113 h 121"/>
                <a:gd name="T4" fmla="*/ 49 w 83"/>
                <a:gd name="T5" fmla="*/ 0 h 121"/>
                <a:gd name="T6" fmla="*/ 29 w 83"/>
                <a:gd name="T7" fmla="*/ 0 h 121"/>
                <a:gd name="T8" fmla="*/ 0 w 83"/>
                <a:gd name="T9" fmla="*/ 111 h 121"/>
              </a:gdLst>
              <a:ahLst/>
              <a:cxnLst>
                <a:cxn ang="0">
                  <a:pos x="T0" y="T1"/>
                </a:cxn>
                <a:cxn ang="0">
                  <a:pos x="T2" y="T3"/>
                </a:cxn>
                <a:cxn ang="0">
                  <a:pos x="T4" y="T5"/>
                </a:cxn>
                <a:cxn ang="0">
                  <a:pos x="T6" y="T7"/>
                </a:cxn>
                <a:cxn ang="0">
                  <a:pos x="T8" y="T9"/>
                </a:cxn>
              </a:cxnLst>
              <a:rect l="0" t="0" r="r" b="b"/>
              <a:pathLst>
                <a:path w="83" h="121">
                  <a:moveTo>
                    <a:pt x="0" y="111"/>
                  </a:moveTo>
                  <a:cubicBezTo>
                    <a:pt x="0" y="111"/>
                    <a:pt x="40" y="121"/>
                    <a:pt x="83" y="113"/>
                  </a:cubicBezTo>
                  <a:cubicBezTo>
                    <a:pt x="49" y="0"/>
                    <a:pt x="49" y="0"/>
                    <a:pt x="49" y="0"/>
                  </a:cubicBezTo>
                  <a:cubicBezTo>
                    <a:pt x="29" y="0"/>
                    <a:pt x="29" y="0"/>
                    <a:pt x="29" y="0"/>
                  </a:cubicBezTo>
                  <a:cubicBezTo>
                    <a:pt x="0" y="111"/>
                    <a:pt x="0" y="111"/>
                    <a:pt x="0" y="111"/>
                  </a:cubicBezTo>
                </a:path>
              </a:pathLst>
            </a:custGeom>
            <a:solidFill>
              <a:schemeClr val="accent1">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0" name="Freeform 36"/>
            <p:cNvSpPr>
              <a:spLocks/>
            </p:cNvSpPr>
            <p:nvPr/>
          </p:nvSpPr>
          <p:spPr bwMode="auto">
            <a:xfrm>
              <a:off x="5143344" y="5218624"/>
              <a:ext cx="149463" cy="294886"/>
            </a:xfrm>
            <a:custGeom>
              <a:avLst/>
              <a:gdLst>
                <a:gd name="T0" fmla="*/ 41 w 94"/>
                <a:gd name="T1" fmla="*/ 0 h 185"/>
                <a:gd name="T2" fmla="*/ 6 w 94"/>
                <a:gd name="T3" fmla="*/ 3 h 185"/>
                <a:gd name="T4" fmla="*/ 0 w 94"/>
                <a:gd name="T5" fmla="*/ 3 h 185"/>
                <a:gd name="T6" fmla="*/ 0 w 94"/>
                <a:gd name="T7" fmla="*/ 158 h 185"/>
                <a:gd name="T8" fmla="*/ 37 w 94"/>
                <a:gd name="T9" fmla="*/ 185 h 185"/>
                <a:gd name="T10" fmla="*/ 67 w 94"/>
                <a:gd name="T11" fmla="*/ 156 h 185"/>
                <a:gd name="T12" fmla="*/ 68 w 94"/>
                <a:gd name="T13" fmla="*/ 156 h 185"/>
                <a:gd name="T14" fmla="*/ 94 w 94"/>
                <a:gd name="T15" fmla="*/ 172 h 185"/>
                <a:gd name="T16" fmla="*/ 94 w 94"/>
                <a:gd name="T17" fmla="*/ 171 h 185"/>
                <a:gd name="T18" fmla="*/ 41 w 94"/>
                <a:gd name="T19"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4" h="185">
                  <a:moveTo>
                    <a:pt x="41" y="0"/>
                  </a:moveTo>
                  <a:cubicBezTo>
                    <a:pt x="28" y="2"/>
                    <a:pt x="16" y="3"/>
                    <a:pt x="6" y="3"/>
                  </a:cubicBezTo>
                  <a:cubicBezTo>
                    <a:pt x="4" y="3"/>
                    <a:pt x="2" y="3"/>
                    <a:pt x="0" y="3"/>
                  </a:cubicBezTo>
                  <a:cubicBezTo>
                    <a:pt x="0" y="158"/>
                    <a:pt x="0" y="158"/>
                    <a:pt x="0" y="158"/>
                  </a:cubicBezTo>
                  <a:cubicBezTo>
                    <a:pt x="24" y="159"/>
                    <a:pt x="34" y="177"/>
                    <a:pt x="37" y="185"/>
                  </a:cubicBezTo>
                  <a:cubicBezTo>
                    <a:pt x="38" y="178"/>
                    <a:pt x="45" y="157"/>
                    <a:pt x="67" y="156"/>
                  </a:cubicBezTo>
                  <a:cubicBezTo>
                    <a:pt x="68" y="156"/>
                    <a:pt x="68" y="156"/>
                    <a:pt x="68" y="156"/>
                  </a:cubicBezTo>
                  <a:cubicBezTo>
                    <a:pt x="81" y="156"/>
                    <a:pt x="89" y="164"/>
                    <a:pt x="94" y="172"/>
                  </a:cubicBezTo>
                  <a:cubicBezTo>
                    <a:pt x="94" y="171"/>
                    <a:pt x="94" y="171"/>
                    <a:pt x="94" y="171"/>
                  </a:cubicBezTo>
                  <a:cubicBezTo>
                    <a:pt x="41" y="0"/>
                    <a:pt x="41" y="0"/>
                    <a:pt x="41"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1" name="Freeform 37"/>
            <p:cNvSpPr>
              <a:spLocks/>
            </p:cNvSpPr>
            <p:nvPr/>
          </p:nvSpPr>
          <p:spPr bwMode="auto">
            <a:xfrm>
              <a:off x="5143344" y="5470421"/>
              <a:ext cx="60593" cy="1384886"/>
            </a:xfrm>
            <a:custGeom>
              <a:avLst/>
              <a:gdLst>
                <a:gd name="T0" fmla="*/ 0 w 38"/>
                <a:gd name="T1" fmla="*/ 0 h 870"/>
                <a:gd name="T2" fmla="*/ 0 w 38"/>
                <a:gd name="T3" fmla="*/ 870 h 870"/>
                <a:gd name="T4" fmla="*/ 38 w 38"/>
                <a:gd name="T5" fmla="*/ 870 h 870"/>
                <a:gd name="T6" fmla="*/ 38 w 38"/>
                <a:gd name="T7" fmla="*/ 869 h 870"/>
                <a:gd name="T8" fmla="*/ 36 w 38"/>
                <a:gd name="T9" fmla="*/ 869 h 870"/>
                <a:gd name="T10" fmla="*/ 36 w 38"/>
                <a:gd name="T11" fmla="*/ 30 h 870"/>
                <a:gd name="T12" fmla="*/ 37 w 38"/>
                <a:gd name="T13" fmla="*/ 27 h 870"/>
                <a:gd name="T14" fmla="*/ 0 w 38"/>
                <a:gd name="T15" fmla="*/ 0 h 8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 h="870">
                  <a:moveTo>
                    <a:pt x="0" y="0"/>
                  </a:moveTo>
                  <a:cubicBezTo>
                    <a:pt x="0" y="870"/>
                    <a:pt x="0" y="870"/>
                    <a:pt x="0" y="870"/>
                  </a:cubicBezTo>
                  <a:cubicBezTo>
                    <a:pt x="38" y="870"/>
                    <a:pt x="38" y="870"/>
                    <a:pt x="38" y="870"/>
                  </a:cubicBezTo>
                  <a:cubicBezTo>
                    <a:pt x="38" y="869"/>
                    <a:pt x="38" y="869"/>
                    <a:pt x="38" y="869"/>
                  </a:cubicBezTo>
                  <a:cubicBezTo>
                    <a:pt x="36" y="869"/>
                    <a:pt x="36" y="869"/>
                    <a:pt x="36" y="869"/>
                  </a:cubicBezTo>
                  <a:cubicBezTo>
                    <a:pt x="36" y="30"/>
                    <a:pt x="36" y="30"/>
                    <a:pt x="36" y="30"/>
                  </a:cubicBezTo>
                  <a:cubicBezTo>
                    <a:pt x="36" y="30"/>
                    <a:pt x="37" y="29"/>
                    <a:pt x="37" y="27"/>
                  </a:cubicBezTo>
                  <a:cubicBezTo>
                    <a:pt x="34" y="19"/>
                    <a:pt x="24" y="1"/>
                    <a:pt x="0" y="0"/>
                  </a:cubicBezTo>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2" name="Freeform 38"/>
            <p:cNvSpPr>
              <a:spLocks/>
            </p:cNvSpPr>
            <p:nvPr/>
          </p:nvSpPr>
          <p:spPr bwMode="auto">
            <a:xfrm>
              <a:off x="5200571" y="5467055"/>
              <a:ext cx="101662" cy="1386232"/>
            </a:xfrm>
            <a:custGeom>
              <a:avLst/>
              <a:gdLst>
                <a:gd name="T0" fmla="*/ 32 w 64"/>
                <a:gd name="T1" fmla="*/ 0 h 871"/>
                <a:gd name="T2" fmla="*/ 31 w 64"/>
                <a:gd name="T3" fmla="*/ 0 h 871"/>
                <a:gd name="T4" fmla="*/ 1 w 64"/>
                <a:gd name="T5" fmla="*/ 29 h 871"/>
                <a:gd name="T6" fmla="*/ 0 w 64"/>
                <a:gd name="T7" fmla="*/ 32 h 871"/>
                <a:gd name="T8" fmla="*/ 0 w 64"/>
                <a:gd name="T9" fmla="*/ 871 h 871"/>
                <a:gd name="T10" fmla="*/ 2 w 64"/>
                <a:gd name="T11" fmla="*/ 871 h 871"/>
                <a:gd name="T12" fmla="*/ 64 w 64"/>
                <a:gd name="T13" fmla="*/ 871 h 871"/>
                <a:gd name="T14" fmla="*/ 64 w 64"/>
                <a:gd name="T15" fmla="*/ 32 h 871"/>
                <a:gd name="T16" fmla="*/ 58 w 64"/>
                <a:gd name="T17" fmla="*/ 16 h 871"/>
                <a:gd name="T18" fmla="*/ 32 w 64"/>
                <a:gd name="T19" fmla="*/ 0 h 8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4" h="871">
                  <a:moveTo>
                    <a:pt x="32" y="0"/>
                  </a:moveTo>
                  <a:cubicBezTo>
                    <a:pt x="32" y="0"/>
                    <a:pt x="32" y="0"/>
                    <a:pt x="31" y="0"/>
                  </a:cubicBezTo>
                  <a:cubicBezTo>
                    <a:pt x="9" y="1"/>
                    <a:pt x="2" y="22"/>
                    <a:pt x="1" y="29"/>
                  </a:cubicBezTo>
                  <a:cubicBezTo>
                    <a:pt x="1" y="31"/>
                    <a:pt x="0" y="32"/>
                    <a:pt x="0" y="32"/>
                  </a:cubicBezTo>
                  <a:cubicBezTo>
                    <a:pt x="0" y="871"/>
                    <a:pt x="0" y="871"/>
                    <a:pt x="0" y="871"/>
                  </a:cubicBezTo>
                  <a:cubicBezTo>
                    <a:pt x="2" y="871"/>
                    <a:pt x="2" y="871"/>
                    <a:pt x="2" y="871"/>
                  </a:cubicBezTo>
                  <a:cubicBezTo>
                    <a:pt x="64" y="871"/>
                    <a:pt x="64" y="871"/>
                    <a:pt x="64" y="871"/>
                  </a:cubicBezTo>
                  <a:cubicBezTo>
                    <a:pt x="64" y="32"/>
                    <a:pt x="64" y="32"/>
                    <a:pt x="64" y="32"/>
                  </a:cubicBezTo>
                  <a:cubicBezTo>
                    <a:pt x="64" y="32"/>
                    <a:pt x="62" y="24"/>
                    <a:pt x="58" y="16"/>
                  </a:cubicBezTo>
                  <a:cubicBezTo>
                    <a:pt x="53" y="8"/>
                    <a:pt x="45" y="0"/>
                    <a:pt x="32" y="0"/>
                  </a:cubicBezTo>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3" name="Freeform 39"/>
            <p:cNvSpPr>
              <a:spLocks/>
            </p:cNvSpPr>
            <p:nvPr/>
          </p:nvSpPr>
          <p:spPr bwMode="auto">
            <a:xfrm>
              <a:off x="5143344" y="5038865"/>
              <a:ext cx="65306" cy="184472"/>
            </a:xfrm>
            <a:custGeom>
              <a:avLst/>
              <a:gdLst>
                <a:gd name="T0" fmla="*/ 7 w 41"/>
                <a:gd name="T1" fmla="*/ 0 h 116"/>
                <a:gd name="T2" fmla="*/ 0 w 41"/>
                <a:gd name="T3" fmla="*/ 0 h 116"/>
                <a:gd name="T4" fmla="*/ 0 w 41"/>
                <a:gd name="T5" fmla="*/ 116 h 116"/>
                <a:gd name="T6" fmla="*/ 6 w 41"/>
                <a:gd name="T7" fmla="*/ 116 h 116"/>
                <a:gd name="T8" fmla="*/ 41 w 41"/>
                <a:gd name="T9" fmla="*/ 113 h 116"/>
                <a:gd name="T10" fmla="*/ 41 w 41"/>
                <a:gd name="T11" fmla="*/ 113 h 116"/>
                <a:gd name="T12" fmla="*/ 7 w 41"/>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1" h="116">
                  <a:moveTo>
                    <a:pt x="7" y="0"/>
                  </a:moveTo>
                  <a:cubicBezTo>
                    <a:pt x="0" y="0"/>
                    <a:pt x="0" y="0"/>
                    <a:pt x="0" y="0"/>
                  </a:cubicBezTo>
                  <a:cubicBezTo>
                    <a:pt x="0" y="116"/>
                    <a:pt x="0" y="116"/>
                    <a:pt x="0" y="116"/>
                  </a:cubicBezTo>
                  <a:cubicBezTo>
                    <a:pt x="2" y="116"/>
                    <a:pt x="4" y="116"/>
                    <a:pt x="6" y="116"/>
                  </a:cubicBezTo>
                  <a:cubicBezTo>
                    <a:pt x="16" y="116"/>
                    <a:pt x="28" y="115"/>
                    <a:pt x="41" y="113"/>
                  </a:cubicBezTo>
                  <a:cubicBezTo>
                    <a:pt x="41" y="113"/>
                    <a:pt x="41" y="113"/>
                    <a:pt x="41" y="113"/>
                  </a:cubicBezTo>
                  <a:cubicBezTo>
                    <a:pt x="7" y="0"/>
                    <a:pt x="7" y="0"/>
                    <a:pt x="7" y="0"/>
                  </a:cubicBezTo>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4"/>
          <p:cNvGrpSpPr/>
          <p:nvPr/>
        </p:nvGrpSpPr>
        <p:grpSpPr>
          <a:xfrm>
            <a:off x="4186447" y="3780088"/>
            <a:ext cx="209620" cy="1360107"/>
            <a:chOff x="5502862" y="5357314"/>
            <a:chExt cx="321816" cy="1497993"/>
          </a:xfrm>
        </p:grpSpPr>
        <p:sp>
          <p:nvSpPr>
            <p:cNvPr id="187" name="Freeform 23"/>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8" name="Freeform 24"/>
            <p:cNvSpPr>
              <a:spLocks/>
            </p:cNvSpPr>
            <p:nvPr/>
          </p:nvSpPr>
          <p:spPr bwMode="auto">
            <a:xfrm>
              <a:off x="5514308" y="5365393"/>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9" name="Freeform 25"/>
            <p:cNvSpPr>
              <a:spLocks/>
            </p:cNvSpPr>
            <p:nvPr/>
          </p:nvSpPr>
          <p:spPr bwMode="auto">
            <a:xfrm>
              <a:off x="5601831" y="5786851"/>
              <a:ext cx="125899" cy="1068456"/>
            </a:xfrm>
            <a:custGeom>
              <a:avLst/>
              <a:gdLst>
                <a:gd name="T0" fmla="*/ 79 w 79"/>
                <a:gd name="T1" fmla="*/ 671 h 671"/>
                <a:gd name="T2" fmla="*/ 0 w 79"/>
                <a:gd name="T3" fmla="*/ 671 h 671"/>
                <a:gd name="T4" fmla="*/ 0 w 79"/>
                <a:gd name="T5" fmla="*/ 32 h 671"/>
                <a:gd name="T6" fmla="*/ 38 w 79"/>
                <a:gd name="T7" fmla="*/ 1 h 671"/>
                <a:gd name="T8" fmla="*/ 79 w 79"/>
                <a:gd name="T9" fmla="*/ 32 h 671"/>
                <a:gd name="T10" fmla="*/ 79 w 79"/>
                <a:gd name="T11" fmla="*/ 671 h 671"/>
              </a:gdLst>
              <a:ahLst/>
              <a:cxnLst>
                <a:cxn ang="0">
                  <a:pos x="T0" y="T1"/>
                </a:cxn>
                <a:cxn ang="0">
                  <a:pos x="T2" y="T3"/>
                </a:cxn>
                <a:cxn ang="0">
                  <a:pos x="T4" y="T5"/>
                </a:cxn>
                <a:cxn ang="0">
                  <a:pos x="T6" y="T7"/>
                </a:cxn>
                <a:cxn ang="0">
                  <a:pos x="T8" y="T9"/>
                </a:cxn>
                <a:cxn ang="0">
                  <a:pos x="T10" y="T11"/>
                </a:cxn>
              </a:cxnLst>
              <a:rect l="0" t="0" r="r" b="b"/>
              <a:pathLst>
                <a:path w="79" h="671">
                  <a:moveTo>
                    <a:pt x="79" y="671"/>
                  </a:moveTo>
                  <a:cubicBezTo>
                    <a:pt x="0" y="671"/>
                    <a:pt x="0" y="671"/>
                    <a:pt x="0" y="671"/>
                  </a:cubicBezTo>
                  <a:cubicBezTo>
                    <a:pt x="0" y="32"/>
                    <a:pt x="0" y="32"/>
                    <a:pt x="0" y="32"/>
                  </a:cubicBezTo>
                  <a:cubicBezTo>
                    <a:pt x="0" y="32"/>
                    <a:pt x="5" y="1"/>
                    <a:pt x="38" y="1"/>
                  </a:cubicBezTo>
                  <a:cubicBezTo>
                    <a:pt x="72" y="0"/>
                    <a:pt x="79" y="32"/>
                    <a:pt x="79" y="32"/>
                  </a:cubicBezTo>
                  <a:cubicBezTo>
                    <a:pt x="79" y="671"/>
                    <a:pt x="79" y="671"/>
                    <a:pt x="79" y="671"/>
                  </a:cubicBezTo>
                </a:path>
              </a:pathLst>
            </a:custGeom>
            <a:solidFill>
              <a:schemeClr val="accent2">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0" name="Freeform 26"/>
            <p:cNvSpPr>
              <a:spLocks/>
            </p:cNvSpPr>
            <p:nvPr/>
          </p:nvSpPr>
          <p:spPr bwMode="auto">
            <a:xfrm>
              <a:off x="5724363"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B59BC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1" name="Freeform 27"/>
            <p:cNvSpPr>
              <a:spLocks/>
            </p:cNvSpPr>
            <p:nvPr/>
          </p:nvSpPr>
          <p:spPr bwMode="auto">
            <a:xfrm>
              <a:off x="5502862"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chemeClr val="accent2">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2" name="Freeform 28"/>
            <p:cNvSpPr>
              <a:spLocks/>
            </p:cNvSpPr>
            <p:nvPr/>
          </p:nvSpPr>
          <p:spPr bwMode="auto">
            <a:xfrm>
              <a:off x="5599811" y="5357314"/>
              <a:ext cx="130611" cy="189185"/>
            </a:xfrm>
            <a:custGeom>
              <a:avLst/>
              <a:gdLst>
                <a:gd name="T0" fmla="*/ 0 w 82"/>
                <a:gd name="T1" fmla="*/ 110 h 119"/>
                <a:gd name="T2" fmla="*/ 82 w 82"/>
                <a:gd name="T3" fmla="*/ 111 h 119"/>
                <a:gd name="T4" fmla="*/ 48 w 82"/>
                <a:gd name="T5" fmla="*/ 0 h 119"/>
                <a:gd name="T6" fmla="*/ 28 w 82"/>
                <a:gd name="T7" fmla="*/ 0 h 119"/>
                <a:gd name="T8" fmla="*/ 0 w 82"/>
                <a:gd name="T9" fmla="*/ 110 h 119"/>
              </a:gdLst>
              <a:ahLst/>
              <a:cxnLst>
                <a:cxn ang="0">
                  <a:pos x="T0" y="T1"/>
                </a:cxn>
                <a:cxn ang="0">
                  <a:pos x="T2" y="T3"/>
                </a:cxn>
                <a:cxn ang="0">
                  <a:pos x="T4" y="T5"/>
                </a:cxn>
                <a:cxn ang="0">
                  <a:pos x="T6" y="T7"/>
                </a:cxn>
                <a:cxn ang="0">
                  <a:pos x="T8" y="T9"/>
                </a:cxn>
              </a:cxnLst>
              <a:rect l="0" t="0" r="r" b="b"/>
              <a:pathLst>
                <a:path w="82" h="119">
                  <a:moveTo>
                    <a:pt x="0" y="110"/>
                  </a:moveTo>
                  <a:cubicBezTo>
                    <a:pt x="0" y="110"/>
                    <a:pt x="39" y="119"/>
                    <a:pt x="82" y="111"/>
                  </a:cubicBezTo>
                  <a:cubicBezTo>
                    <a:pt x="48" y="0"/>
                    <a:pt x="48" y="0"/>
                    <a:pt x="48" y="0"/>
                  </a:cubicBezTo>
                  <a:cubicBezTo>
                    <a:pt x="28" y="0"/>
                    <a:pt x="28" y="0"/>
                    <a:pt x="28" y="0"/>
                  </a:cubicBezTo>
                  <a:cubicBezTo>
                    <a:pt x="0" y="110"/>
                    <a:pt x="0" y="110"/>
                    <a:pt x="0" y="110"/>
                  </a:cubicBezTo>
                </a:path>
              </a:pathLst>
            </a:custGeom>
            <a:solidFill>
              <a:schemeClr val="accent2">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5" name="Freeform 41"/>
            <p:cNvSpPr>
              <a:spLocks/>
            </p:cNvSpPr>
            <p:nvPr/>
          </p:nvSpPr>
          <p:spPr bwMode="auto">
            <a:xfrm>
              <a:off x="5665117" y="5535727"/>
              <a:ext cx="151482" cy="295559"/>
            </a:xfrm>
            <a:custGeom>
              <a:avLst/>
              <a:gdLst>
                <a:gd name="T0" fmla="*/ 40 w 95"/>
                <a:gd name="T1" fmla="*/ 0 h 186"/>
                <a:gd name="T2" fmla="*/ 6 w 95"/>
                <a:gd name="T3" fmla="*/ 2 h 186"/>
                <a:gd name="T4" fmla="*/ 0 w 95"/>
                <a:gd name="T5" fmla="*/ 2 h 186"/>
                <a:gd name="T6" fmla="*/ 0 w 95"/>
                <a:gd name="T7" fmla="*/ 159 h 186"/>
                <a:gd name="T8" fmla="*/ 37 w 95"/>
                <a:gd name="T9" fmla="*/ 186 h 186"/>
                <a:gd name="T10" fmla="*/ 68 w 95"/>
                <a:gd name="T11" fmla="*/ 156 h 186"/>
                <a:gd name="T12" fmla="*/ 68 w 95"/>
                <a:gd name="T13" fmla="*/ 156 h 186"/>
                <a:gd name="T14" fmla="*/ 94 w 95"/>
                <a:gd name="T15" fmla="*/ 173 h 186"/>
                <a:gd name="T16" fmla="*/ 95 w 95"/>
                <a:gd name="T17" fmla="*/ 171 h 186"/>
                <a:gd name="T18" fmla="*/ 40 w 95"/>
                <a:gd name="T19"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5" h="186">
                  <a:moveTo>
                    <a:pt x="40" y="0"/>
                  </a:moveTo>
                  <a:cubicBezTo>
                    <a:pt x="28" y="2"/>
                    <a:pt x="16" y="2"/>
                    <a:pt x="6" y="2"/>
                  </a:cubicBezTo>
                  <a:cubicBezTo>
                    <a:pt x="4" y="2"/>
                    <a:pt x="2" y="2"/>
                    <a:pt x="0" y="2"/>
                  </a:cubicBezTo>
                  <a:cubicBezTo>
                    <a:pt x="0" y="159"/>
                    <a:pt x="0" y="159"/>
                    <a:pt x="0" y="159"/>
                  </a:cubicBezTo>
                  <a:cubicBezTo>
                    <a:pt x="24" y="159"/>
                    <a:pt x="34" y="177"/>
                    <a:pt x="37" y="186"/>
                  </a:cubicBezTo>
                  <a:cubicBezTo>
                    <a:pt x="39" y="179"/>
                    <a:pt x="45" y="157"/>
                    <a:pt x="68" y="156"/>
                  </a:cubicBezTo>
                  <a:cubicBezTo>
                    <a:pt x="68" y="156"/>
                    <a:pt x="68" y="156"/>
                    <a:pt x="68" y="156"/>
                  </a:cubicBezTo>
                  <a:cubicBezTo>
                    <a:pt x="82" y="156"/>
                    <a:pt x="89" y="165"/>
                    <a:pt x="94" y="173"/>
                  </a:cubicBezTo>
                  <a:cubicBezTo>
                    <a:pt x="95" y="171"/>
                    <a:pt x="95" y="171"/>
                    <a:pt x="95" y="171"/>
                  </a:cubicBezTo>
                  <a:cubicBezTo>
                    <a:pt x="40" y="0"/>
                    <a:pt x="40" y="0"/>
                    <a:pt x="40"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6" name="Freeform 42"/>
            <p:cNvSpPr>
              <a:spLocks/>
            </p:cNvSpPr>
            <p:nvPr/>
          </p:nvSpPr>
          <p:spPr bwMode="auto">
            <a:xfrm>
              <a:off x="5679185" y="5788871"/>
              <a:ext cx="62613" cy="1066436"/>
            </a:xfrm>
            <a:custGeom>
              <a:avLst/>
              <a:gdLst>
                <a:gd name="T0" fmla="*/ 0 w 39"/>
                <a:gd name="T1" fmla="*/ 0 h 670"/>
                <a:gd name="T2" fmla="*/ 0 w 39"/>
                <a:gd name="T3" fmla="*/ 670 h 670"/>
                <a:gd name="T4" fmla="*/ 39 w 39"/>
                <a:gd name="T5" fmla="*/ 670 h 670"/>
                <a:gd name="T6" fmla="*/ 39 w 39"/>
                <a:gd name="T7" fmla="*/ 669 h 670"/>
                <a:gd name="T8" fmla="*/ 37 w 39"/>
                <a:gd name="T9" fmla="*/ 669 h 670"/>
                <a:gd name="T10" fmla="*/ 37 w 39"/>
                <a:gd name="T11" fmla="*/ 29 h 670"/>
                <a:gd name="T12" fmla="*/ 37 w 39"/>
                <a:gd name="T13" fmla="*/ 27 h 670"/>
                <a:gd name="T14" fmla="*/ 0 w 39"/>
                <a:gd name="T15" fmla="*/ 0 h 67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670">
                  <a:moveTo>
                    <a:pt x="0" y="0"/>
                  </a:moveTo>
                  <a:cubicBezTo>
                    <a:pt x="0" y="670"/>
                    <a:pt x="0" y="670"/>
                    <a:pt x="0" y="670"/>
                  </a:cubicBezTo>
                  <a:cubicBezTo>
                    <a:pt x="39" y="670"/>
                    <a:pt x="39" y="670"/>
                    <a:pt x="39" y="670"/>
                  </a:cubicBezTo>
                  <a:cubicBezTo>
                    <a:pt x="39" y="669"/>
                    <a:pt x="39" y="669"/>
                    <a:pt x="39" y="669"/>
                  </a:cubicBezTo>
                  <a:cubicBezTo>
                    <a:pt x="37" y="669"/>
                    <a:pt x="37" y="669"/>
                    <a:pt x="37" y="669"/>
                  </a:cubicBezTo>
                  <a:cubicBezTo>
                    <a:pt x="37" y="29"/>
                    <a:pt x="37" y="29"/>
                    <a:pt x="37" y="29"/>
                  </a:cubicBezTo>
                  <a:cubicBezTo>
                    <a:pt x="37" y="29"/>
                    <a:pt x="37" y="28"/>
                    <a:pt x="37" y="27"/>
                  </a:cubicBezTo>
                  <a:cubicBezTo>
                    <a:pt x="34" y="18"/>
                    <a:pt x="24" y="0"/>
                    <a:pt x="0" y="0"/>
                  </a:cubicBezTo>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7" name="Freeform 43"/>
            <p:cNvSpPr>
              <a:spLocks/>
            </p:cNvSpPr>
            <p:nvPr/>
          </p:nvSpPr>
          <p:spPr bwMode="auto">
            <a:xfrm>
              <a:off x="5724363"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2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2" y="672"/>
                    <a:pt x="2" y="672"/>
                    <a:pt x="2"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8" name="Freeform 44"/>
            <p:cNvSpPr>
              <a:spLocks/>
            </p:cNvSpPr>
            <p:nvPr/>
          </p:nvSpPr>
          <p:spPr bwMode="auto">
            <a:xfrm>
              <a:off x="5665117" y="5357314"/>
              <a:ext cx="65306" cy="181106"/>
            </a:xfrm>
            <a:custGeom>
              <a:avLst/>
              <a:gdLst>
                <a:gd name="T0" fmla="*/ 7 w 41"/>
                <a:gd name="T1" fmla="*/ 0 h 114"/>
                <a:gd name="T2" fmla="*/ 0 w 41"/>
                <a:gd name="T3" fmla="*/ 0 h 114"/>
                <a:gd name="T4" fmla="*/ 0 w 41"/>
                <a:gd name="T5" fmla="*/ 114 h 114"/>
                <a:gd name="T6" fmla="*/ 6 w 41"/>
                <a:gd name="T7" fmla="*/ 114 h 114"/>
                <a:gd name="T8" fmla="*/ 40 w 41"/>
                <a:gd name="T9" fmla="*/ 112 h 114"/>
                <a:gd name="T10" fmla="*/ 41 w 41"/>
                <a:gd name="T11" fmla="*/ 111 h 114"/>
                <a:gd name="T12" fmla="*/ 7 w 41"/>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41" h="114">
                  <a:moveTo>
                    <a:pt x="7" y="0"/>
                  </a:moveTo>
                  <a:cubicBezTo>
                    <a:pt x="0" y="0"/>
                    <a:pt x="0" y="0"/>
                    <a:pt x="0" y="0"/>
                  </a:cubicBezTo>
                  <a:cubicBezTo>
                    <a:pt x="0" y="114"/>
                    <a:pt x="0" y="114"/>
                    <a:pt x="0" y="114"/>
                  </a:cubicBezTo>
                  <a:cubicBezTo>
                    <a:pt x="2" y="114"/>
                    <a:pt x="4" y="114"/>
                    <a:pt x="6" y="114"/>
                  </a:cubicBezTo>
                  <a:cubicBezTo>
                    <a:pt x="16" y="114"/>
                    <a:pt x="28" y="114"/>
                    <a:pt x="40" y="112"/>
                  </a:cubicBezTo>
                  <a:cubicBezTo>
                    <a:pt x="41" y="112"/>
                    <a:pt x="41" y="111"/>
                    <a:pt x="41" y="111"/>
                  </a:cubicBezTo>
                  <a:cubicBezTo>
                    <a:pt x="7" y="0"/>
                    <a:pt x="7" y="0"/>
                    <a:pt x="7" y="0"/>
                  </a:cubicBezTo>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 name="Group 7"/>
          <p:cNvGrpSpPr/>
          <p:nvPr/>
        </p:nvGrpSpPr>
        <p:grpSpPr>
          <a:xfrm>
            <a:off x="5135431" y="3780090"/>
            <a:ext cx="209620" cy="1362549"/>
            <a:chOff x="6959786" y="5357314"/>
            <a:chExt cx="321816" cy="1497993"/>
          </a:xfrm>
        </p:grpSpPr>
        <p:sp>
          <p:nvSpPr>
            <p:cNvPr id="181" name="Freeform 17"/>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2" name="Freeform 18"/>
            <p:cNvSpPr>
              <a:spLocks/>
            </p:cNvSpPr>
            <p:nvPr/>
          </p:nvSpPr>
          <p:spPr bwMode="auto">
            <a:xfrm>
              <a:off x="6970558" y="5365393"/>
              <a:ext cx="302965" cy="490130"/>
            </a:xfrm>
            <a:custGeom>
              <a:avLst/>
              <a:gdLst>
                <a:gd name="T0" fmla="*/ 450 w 450"/>
                <a:gd name="T1" fmla="*/ 657 h 728"/>
                <a:gd name="T2" fmla="*/ 242 w 450"/>
                <a:gd name="T3" fmla="*/ 0 h 728"/>
                <a:gd name="T4" fmla="*/ 197 w 450"/>
                <a:gd name="T5" fmla="*/ 0 h 728"/>
                <a:gd name="T6" fmla="*/ 0 w 450"/>
                <a:gd name="T7" fmla="*/ 681 h 728"/>
                <a:gd name="T8" fmla="*/ 12 w 450"/>
                <a:gd name="T9" fmla="*/ 728 h 728"/>
                <a:gd name="T10" fmla="*/ 424 w 450"/>
                <a:gd name="T11" fmla="*/ 726 h 728"/>
                <a:gd name="T12" fmla="*/ 450 w 450"/>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50" h="728">
                  <a:moveTo>
                    <a:pt x="450" y="657"/>
                  </a:moveTo>
                  <a:lnTo>
                    <a:pt x="242" y="0"/>
                  </a:lnTo>
                  <a:lnTo>
                    <a:pt x="197" y="0"/>
                  </a:lnTo>
                  <a:lnTo>
                    <a:pt x="0" y="681"/>
                  </a:lnTo>
                  <a:lnTo>
                    <a:pt x="12" y="728"/>
                  </a:lnTo>
                  <a:lnTo>
                    <a:pt x="424" y="726"/>
                  </a:lnTo>
                  <a:lnTo>
                    <a:pt x="450"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3" name="Freeform 19"/>
            <p:cNvSpPr>
              <a:spLocks/>
            </p:cNvSpPr>
            <p:nvPr/>
          </p:nvSpPr>
          <p:spPr bwMode="auto">
            <a:xfrm>
              <a:off x="7058755" y="5786851"/>
              <a:ext cx="123879" cy="1068456"/>
            </a:xfrm>
            <a:custGeom>
              <a:avLst/>
              <a:gdLst>
                <a:gd name="T0" fmla="*/ 78 w 78"/>
                <a:gd name="T1" fmla="*/ 671 h 671"/>
                <a:gd name="T2" fmla="*/ 0 w 78"/>
                <a:gd name="T3" fmla="*/ 671 h 671"/>
                <a:gd name="T4" fmla="*/ 0 w 78"/>
                <a:gd name="T5" fmla="*/ 32 h 671"/>
                <a:gd name="T6" fmla="*/ 38 w 78"/>
                <a:gd name="T7" fmla="*/ 1 h 671"/>
                <a:gd name="T8" fmla="*/ 78 w 78"/>
                <a:gd name="T9" fmla="*/ 32 h 671"/>
                <a:gd name="T10" fmla="*/ 78 w 78"/>
                <a:gd name="T11" fmla="*/ 671 h 671"/>
              </a:gdLst>
              <a:ahLst/>
              <a:cxnLst>
                <a:cxn ang="0">
                  <a:pos x="T0" y="T1"/>
                </a:cxn>
                <a:cxn ang="0">
                  <a:pos x="T2" y="T3"/>
                </a:cxn>
                <a:cxn ang="0">
                  <a:pos x="T4" y="T5"/>
                </a:cxn>
                <a:cxn ang="0">
                  <a:pos x="T6" y="T7"/>
                </a:cxn>
                <a:cxn ang="0">
                  <a:pos x="T8" y="T9"/>
                </a:cxn>
                <a:cxn ang="0">
                  <a:pos x="T10" y="T11"/>
                </a:cxn>
              </a:cxnLst>
              <a:rect l="0" t="0" r="r" b="b"/>
              <a:pathLst>
                <a:path w="78" h="671">
                  <a:moveTo>
                    <a:pt x="78" y="671"/>
                  </a:moveTo>
                  <a:cubicBezTo>
                    <a:pt x="0" y="671"/>
                    <a:pt x="0" y="671"/>
                    <a:pt x="0" y="671"/>
                  </a:cubicBezTo>
                  <a:cubicBezTo>
                    <a:pt x="0" y="32"/>
                    <a:pt x="0" y="32"/>
                    <a:pt x="0" y="32"/>
                  </a:cubicBezTo>
                  <a:cubicBezTo>
                    <a:pt x="0" y="32"/>
                    <a:pt x="4" y="1"/>
                    <a:pt x="38" y="1"/>
                  </a:cubicBezTo>
                  <a:cubicBezTo>
                    <a:pt x="72" y="0"/>
                    <a:pt x="78" y="32"/>
                    <a:pt x="78" y="32"/>
                  </a:cubicBezTo>
                  <a:cubicBezTo>
                    <a:pt x="78" y="671"/>
                    <a:pt x="78" y="671"/>
                    <a:pt x="78" y="671"/>
                  </a:cubicBezTo>
                </a:path>
              </a:pathLst>
            </a:custGeom>
            <a:solidFill>
              <a:schemeClr val="tx2">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4" name="Freeform 20"/>
            <p:cNvSpPr>
              <a:spLocks/>
            </p:cNvSpPr>
            <p:nvPr/>
          </p:nvSpPr>
          <p:spPr bwMode="auto">
            <a:xfrm>
              <a:off x="7181287"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7" y="0"/>
                    <a:pt x="63" y="32"/>
                    <a:pt x="63" y="32"/>
                  </a:cubicBezTo>
                  <a:cubicBezTo>
                    <a:pt x="63" y="672"/>
                    <a:pt x="63" y="672"/>
                    <a:pt x="63" y="672"/>
                  </a:cubicBezTo>
                </a:path>
              </a:pathLst>
            </a:custGeom>
            <a:solidFill>
              <a:srgbClr val="F7787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5" name="Freeform 21"/>
            <p:cNvSpPr>
              <a:spLocks/>
            </p:cNvSpPr>
            <p:nvPr/>
          </p:nvSpPr>
          <p:spPr bwMode="auto">
            <a:xfrm>
              <a:off x="6959786" y="5783485"/>
              <a:ext cx="100315" cy="1069802"/>
            </a:xfrm>
            <a:custGeom>
              <a:avLst/>
              <a:gdLst>
                <a:gd name="T0" fmla="*/ 63 w 63"/>
                <a:gd name="T1" fmla="*/ 672 h 672"/>
                <a:gd name="T2" fmla="*/ 0 w 63"/>
                <a:gd name="T3" fmla="*/ 672 h 672"/>
                <a:gd name="T4" fmla="*/ 0 w 63"/>
                <a:gd name="T5" fmla="*/ 32 h 672"/>
                <a:gd name="T6" fmla="*/ 31 w 63"/>
                <a:gd name="T7" fmla="*/ 0 h 672"/>
                <a:gd name="T8" fmla="*/ 63 w 63"/>
                <a:gd name="T9" fmla="*/ 32 h 672"/>
                <a:gd name="T10" fmla="*/ 63 w 63"/>
                <a:gd name="T11" fmla="*/ 672 h 672"/>
              </a:gdLst>
              <a:ahLst/>
              <a:cxnLst>
                <a:cxn ang="0">
                  <a:pos x="T0" y="T1"/>
                </a:cxn>
                <a:cxn ang="0">
                  <a:pos x="T2" y="T3"/>
                </a:cxn>
                <a:cxn ang="0">
                  <a:pos x="T4" y="T5"/>
                </a:cxn>
                <a:cxn ang="0">
                  <a:pos x="T6" y="T7"/>
                </a:cxn>
                <a:cxn ang="0">
                  <a:pos x="T8" y="T9"/>
                </a:cxn>
                <a:cxn ang="0">
                  <a:pos x="T10" y="T11"/>
                </a:cxn>
              </a:cxnLst>
              <a:rect l="0" t="0" r="r" b="b"/>
              <a:pathLst>
                <a:path w="63" h="672">
                  <a:moveTo>
                    <a:pt x="63" y="672"/>
                  </a:moveTo>
                  <a:cubicBezTo>
                    <a:pt x="0" y="672"/>
                    <a:pt x="0" y="672"/>
                    <a:pt x="0" y="672"/>
                  </a:cubicBezTo>
                  <a:cubicBezTo>
                    <a:pt x="0" y="32"/>
                    <a:pt x="0" y="32"/>
                    <a:pt x="0" y="32"/>
                  </a:cubicBezTo>
                  <a:cubicBezTo>
                    <a:pt x="0" y="32"/>
                    <a:pt x="4" y="1"/>
                    <a:pt x="31" y="0"/>
                  </a:cubicBezTo>
                  <a:cubicBezTo>
                    <a:pt x="58" y="0"/>
                    <a:pt x="63" y="32"/>
                    <a:pt x="63" y="32"/>
                  </a:cubicBezTo>
                  <a:lnTo>
                    <a:pt x="63" y="672"/>
                  </a:lnTo>
                  <a:close/>
                </a:path>
              </a:pathLst>
            </a:custGeom>
            <a:solidFill>
              <a:schemeClr val="tx2">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6" name="Freeform 22"/>
            <p:cNvSpPr>
              <a:spLocks/>
            </p:cNvSpPr>
            <p:nvPr/>
          </p:nvSpPr>
          <p:spPr bwMode="auto">
            <a:xfrm>
              <a:off x="7056735" y="5357314"/>
              <a:ext cx="130611" cy="191204"/>
            </a:xfrm>
            <a:custGeom>
              <a:avLst/>
              <a:gdLst>
                <a:gd name="T0" fmla="*/ 0 w 82"/>
                <a:gd name="T1" fmla="*/ 110 h 120"/>
                <a:gd name="T2" fmla="*/ 82 w 82"/>
                <a:gd name="T3" fmla="*/ 112 h 120"/>
                <a:gd name="T4" fmla="*/ 48 w 82"/>
                <a:gd name="T5" fmla="*/ 0 h 120"/>
                <a:gd name="T6" fmla="*/ 28 w 82"/>
                <a:gd name="T7" fmla="*/ 0 h 120"/>
                <a:gd name="T8" fmla="*/ 0 w 82"/>
                <a:gd name="T9" fmla="*/ 110 h 120"/>
              </a:gdLst>
              <a:ahLst/>
              <a:cxnLst>
                <a:cxn ang="0">
                  <a:pos x="T0" y="T1"/>
                </a:cxn>
                <a:cxn ang="0">
                  <a:pos x="T2" y="T3"/>
                </a:cxn>
                <a:cxn ang="0">
                  <a:pos x="T4" y="T5"/>
                </a:cxn>
                <a:cxn ang="0">
                  <a:pos x="T6" y="T7"/>
                </a:cxn>
                <a:cxn ang="0">
                  <a:pos x="T8" y="T9"/>
                </a:cxn>
              </a:cxnLst>
              <a:rect l="0" t="0" r="r" b="b"/>
              <a:pathLst>
                <a:path w="82" h="120">
                  <a:moveTo>
                    <a:pt x="0" y="110"/>
                  </a:moveTo>
                  <a:cubicBezTo>
                    <a:pt x="0" y="110"/>
                    <a:pt x="39" y="120"/>
                    <a:pt x="82" y="112"/>
                  </a:cubicBezTo>
                  <a:cubicBezTo>
                    <a:pt x="48" y="0"/>
                    <a:pt x="48" y="0"/>
                    <a:pt x="48" y="0"/>
                  </a:cubicBezTo>
                  <a:cubicBezTo>
                    <a:pt x="28" y="0"/>
                    <a:pt x="28" y="0"/>
                    <a:pt x="28" y="0"/>
                  </a:cubicBezTo>
                  <a:cubicBezTo>
                    <a:pt x="0" y="110"/>
                    <a:pt x="0" y="110"/>
                    <a:pt x="0" y="110"/>
                  </a:cubicBezTo>
                </a:path>
              </a:pathLst>
            </a:custGeom>
            <a:solidFill>
              <a:schemeClr val="tx2">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0" name="Freeform 46"/>
            <p:cNvSpPr>
              <a:spLocks/>
            </p:cNvSpPr>
            <p:nvPr/>
          </p:nvSpPr>
          <p:spPr bwMode="auto">
            <a:xfrm>
              <a:off x="7117328" y="5535727"/>
              <a:ext cx="156195" cy="295559"/>
            </a:xfrm>
            <a:custGeom>
              <a:avLst/>
              <a:gdLst>
                <a:gd name="T0" fmla="*/ 44 w 98"/>
                <a:gd name="T1" fmla="*/ 0 h 186"/>
                <a:gd name="T2" fmla="*/ 9 w 98"/>
                <a:gd name="T3" fmla="*/ 3 h 186"/>
                <a:gd name="T4" fmla="*/ 0 w 98"/>
                <a:gd name="T5" fmla="*/ 3 h 186"/>
                <a:gd name="T6" fmla="*/ 0 w 98"/>
                <a:gd name="T7" fmla="*/ 159 h 186"/>
                <a:gd name="T8" fmla="*/ 1 w 98"/>
                <a:gd name="T9" fmla="*/ 159 h 186"/>
                <a:gd name="T10" fmla="*/ 2 w 98"/>
                <a:gd name="T11" fmla="*/ 159 h 186"/>
                <a:gd name="T12" fmla="*/ 40 w 98"/>
                <a:gd name="T13" fmla="*/ 186 h 186"/>
                <a:gd name="T14" fmla="*/ 71 w 98"/>
                <a:gd name="T15" fmla="*/ 156 h 186"/>
                <a:gd name="T16" fmla="*/ 71 w 98"/>
                <a:gd name="T17" fmla="*/ 156 h 186"/>
                <a:gd name="T18" fmla="*/ 97 w 98"/>
                <a:gd name="T19" fmla="*/ 173 h 186"/>
                <a:gd name="T20" fmla="*/ 98 w 98"/>
                <a:gd name="T21" fmla="*/ 171 h 186"/>
                <a:gd name="T22" fmla="*/ 44 w 98"/>
                <a:gd name="T23" fmla="*/ 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8" h="186">
                  <a:moveTo>
                    <a:pt x="44" y="0"/>
                  </a:moveTo>
                  <a:cubicBezTo>
                    <a:pt x="31" y="2"/>
                    <a:pt x="20" y="3"/>
                    <a:pt x="9" y="3"/>
                  </a:cubicBezTo>
                  <a:cubicBezTo>
                    <a:pt x="6" y="3"/>
                    <a:pt x="3" y="3"/>
                    <a:pt x="0" y="3"/>
                  </a:cubicBezTo>
                  <a:cubicBezTo>
                    <a:pt x="0" y="159"/>
                    <a:pt x="0" y="159"/>
                    <a:pt x="0" y="159"/>
                  </a:cubicBezTo>
                  <a:cubicBezTo>
                    <a:pt x="0" y="159"/>
                    <a:pt x="1" y="159"/>
                    <a:pt x="1" y="159"/>
                  </a:cubicBezTo>
                  <a:cubicBezTo>
                    <a:pt x="2" y="159"/>
                    <a:pt x="2" y="159"/>
                    <a:pt x="2" y="159"/>
                  </a:cubicBezTo>
                  <a:cubicBezTo>
                    <a:pt x="27" y="159"/>
                    <a:pt x="37" y="177"/>
                    <a:pt x="40" y="186"/>
                  </a:cubicBezTo>
                  <a:cubicBezTo>
                    <a:pt x="42" y="179"/>
                    <a:pt x="48" y="157"/>
                    <a:pt x="71" y="156"/>
                  </a:cubicBezTo>
                  <a:cubicBezTo>
                    <a:pt x="71" y="156"/>
                    <a:pt x="71" y="156"/>
                    <a:pt x="71" y="156"/>
                  </a:cubicBezTo>
                  <a:cubicBezTo>
                    <a:pt x="85" y="156"/>
                    <a:pt x="92" y="165"/>
                    <a:pt x="97" y="173"/>
                  </a:cubicBezTo>
                  <a:cubicBezTo>
                    <a:pt x="98" y="171"/>
                    <a:pt x="98" y="171"/>
                    <a:pt x="98" y="171"/>
                  </a:cubicBezTo>
                  <a:cubicBezTo>
                    <a:pt x="44" y="0"/>
                    <a:pt x="44" y="0"/>
                    <a:pt x="44"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1" name="Freeform 47"/>
            <p:cNvSpPr>
              <a:spLocks/>
            </p:cNvSpPr>
            <p:nvPr/>
          </p:nvSpPr>
          <p:spPr bwMode="auto">
            <a:xfrm>
              <a:off x="7117328" y="5788871"/>
              <a:ext cx="65306" cy="1066436"/>
            </a:xfrm>
            <a:custGeom>
              <a:avLst/>
              <a:gdLst>
                <a:gd name="T0" fmla="*/ 2 w 41"/>
                <a:gd name="T1" fmla="*/ 0 h 670"/>
                <a:gd name="T2" fmla="*/ 1 w 41"/>
                <a:gd name="T3" fmla="*/ 0 h 670"/>
                <a:gd name="T4" fmla="*/ 0 w 41"/>
                <a:gd name="T5" fmla="*/ 0 h 670"/>
                <a:gd name="T6" fmla="*/ 0 w 41"/>
                <a:gd name="T7" fmla="*/ 670 h 670"/>
                <a:gd name="T8" fmla="*/ 41 w 41"/>
                <a:gd name="T9" fmla="*/ 670 h 670"/>
                <a:gd name="T10" fmla="*/ 41 w 41"/>
                <a:gd name="T11" fmla="*/ 669 h 670"/>
                <a:gd name="T12" fmla="*/ 40 w 41"/>
                <a:gd name="T13" fmla="*/ 669 h 670"/>
                <a:gd name="T14" fmla="*/ 40 w 41"/>
                <a:gd name="T15" fmla="*/ 29 h 670"/>
                <a:gd name="T16" fmla="*/ 40 w 41"/>
                <a:gd name="T17" fmla="*/ 27 h 670"/>
                <a:gd name="T18" fmla="*/ 2 w 41"/>
                <a:gd name="T19" fmla="*/ 0 h 6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670">
                  <a:moveTo>
                    <a:pt x="2" y="0"/>
                  </a:moveTo>
                  <a:cubicBezTo>
                    <a:pt x="2" y="0"/>
                    <a:pt x="2" y="0"/>
                    <a:pt x="1" y="0"/>
                  </a:cubicBezTo>
                  <a:cubicBezTo>
                    <a:pt x="1" y="0"/>
                    <a:pt x="0" y="0"/>
                    <a:pt x="0" y="0"/>
                  </a:cubicBezTo>
                  <a:cubicBezTo>
                    <a:pt x="0" y="670"/>
                    <a:pt x="0" y="670"/>
                    <a:pt x="0" y="670"/>
                  </a:cubicBezTo>
                  <a:cubicBezTo>
                    <a:pt x="41" y="670"/>
                    <a:pt x="41" y="670"/>
                    <a:pt x="41" y="670"/>
                  </a:cubicBezTo>
                  <a:cubicBezTo>
                    <a:pt x="41" y="669"/>
                    <a:pt x="41" y="669"/>
                    <a:pt x="41" y="669"/>
                  </a:cubicBezTo>
                  <a:cubicBezTo>
                    <a:pt x="40" y="669"/>
                    <a:pt x="40" y="669"/>
                    <a:pt x="40" y="669"/>
                  </a:cubicBezTo>
                  <a:cubicBezTo>
                    <a:pt x="40" y="29"/>
                    <a:pt x="40" y="29"/>
                    <a:pt x="40" y="29"/>
                  </a:cubicBezTo>
                  <a:cubicBezTo>
                    <a:pt x="40" y="29"/>
                    <a:pt x="40" y="28"/>
                    <a:pt x="40" y="27"/>
                  </a:cubicBezTo>
                  <a:cubicBezTo>
                    <a:pt x="37" y="18"/>
                    <a:pt x="27" y="0"/>
                    <a:pt x="2" y="0"/>
                  </a:cubicBezTo>
                </a:path>
              </a:pathLst>
            </a:custGeom>
            <a:solidFill>
              <a:schemeClr val="tx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2" name="Freeform 48"/>
            <p:cNvSpPr>
              <a:spLocks/>
            </p:cNvSpPr>
            <p:nvPr/>
          </p:nvSpPr>
          <p:spPr bwMode="auto">
            <a:xfrm>
              <a:off x="7181287" y="5783485"/>
              <a:ext cx="100315" cy="1069802"/>
            </a:xfrm>
            <a:custGeom>
              <a:avLst/>
              <a:gdLst>
                <a:gd name="T0" fmla="*/ 31 w 63"/>
                <a:gd name="T1" fmla="*/ 0 h 672"/>
                <a:gd name="T2" fmla="*/ 31 w 63"/>
                <a:gd name="T3" fmla="*/ 0 h 672"/>
                <a:gd name="T4" fmla="*/ 0 w 63"/>
                <a:gd name="T5" fmla="*/ 30 h 672"/>
                <a:gd name="T6" fmla="*/ 0 w 63"/>
                <a:gd name="T7" fmla="*/ 32 h 672"/>
                <a:gd name="T8" fmla="*/ 0 w 63"/>
                <a:gd name="T9" fmla="*/ 672 h 672"/>
                <a:gd name="T10" fmla="*/ 1 w 63"/>
                <a:gd name="T11" fmla="*/ 672 h 672"/>
                <a:gd name="T12" fmla="*/ 63 w 63"/>
                <a:gd name="T13" fmla="*/ 672 h 672"/>
                <a:gd name="T14" fmla="*/ 63 w 63"/>
                <a:gd name="T15" fmla="*/ 32 h 672"/>
                <a:gd name="T16" fmla="*/ 57 w 63"/>
                <a:gd name="T17" fmla="*/ 17 h 672"/>
                <a:gd name="T18" fmla="*/ 31 w 63"/>
                <a:gd name="T19" fmla="*/ 0 h 6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72">
                  <a:moveTo>
                    <a:pt x="31" y="0"/>
                  </a:moveTo>
                  <a:cubicBezTo>
                    <a:pt x="31" y="0"/>
                    <a:pt x="31" y="0"/>
                    <a:pt x="31" y="0"/>
                  </a:cubicBezTo>
                  <a:cubicBezTo>
                    <a:pt x="8" y="1"/>
                    <a:pt x="2" y="23"/>
                    <a:pt x="0" y="30"/>
                  </a:cubicBezTo>
                  <a:cubicBezTo>
                    <a:pt x="0" y="31"/>
                    <a:pt x="0" y="32"/>
                    <a:pt x="0" y="32"/>
                  </a:cubicBezTo>
                  <a:cubicBezTo>
                    <a:pt x="0" y="672"/>
                    <a:pt x="0" y="672"/>
                    <a:pt x="0" y="672"/>
                  </a:cubicBezTo>
                  <a:cubicBezTo>
                    <a:pt x="1" y="672"/>
                    <a:pt x="1" y="672"/>
                    <a:pt x="1" y="672"/>
                  </a:cubicBezTo>
                  <a:cubicBezTo>
                    <a:pt x="63" y="672"/>
                    <a:pt x="63" y="672"/>
                    <a:pt x="63" y="672"/>
                  </a:cubicBezTo>
                  <a:cubicBezTo>
                    <a:pt x="63" y="32"/>
                    <a:pt x="63" y="32"/>
                    <a:pt x="63" y="32"/>
                  </a:cubicBezTo>
                  <a:cubicBezTo>
                    <a:pt x="63" y="32"/>
                    <a:pt x="61" y="24"/>
                    <a:pt x="57" y="17"/>
                  </a:cubicBezTo>
                  <a:cubicBezTo>
                    <a:pt x="52" y="9"/>
                    <a:pt x="45" y="0"/>
                    <a:pt x="31" y="0"/>
                  </a:cubicBezTo>
                </a:path>
              </a:pathLst>
            </a:custGeom>
            <a:solidFill>
              <a:schemeClr val="tx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3" name="Freeform 49"/>
            <p:cNvSpPr>
              <a:spLocks/>
            </p:cNvSpPr>
            <p:nvPr/>
          </p:nvSpPr>
          <p:spPr bwMode="auto">
            <a:xfrm>
              <a:off x="7117328" y="5357314"/>
              <a:ext cx="70019" cy="183125"/>
            </a:xfrm>
            <a:custGeom>
              <a:avLst/>
              <a:gdLst>
                <a:gd name="T0" fmla="*/ 10 w 44"/>
                <a:gd name="T1" fmla="*/ 0 h 115"/>
                <a:gd name="T2" fmla="*/ 0 w 44"/>
                <a:gd name="T3" fmla="*/ 0 h 115"/>
                <a:gd name="T4" fmla="*/ 0 w 44"/>
                <a:gd name="T5" fmla="*/ 115 h 115"/>
                <a:gd name="T6" fmla="*/ 9 w 44"/>
                <a:gd name="T7" fmla="*/ 115 h 115"/>
                <a:gd name="T8" fmla="*/ 44 w 44"/>
                <a:gd name="T9" fmla="*/ 112 h 115"/>
                <a:gd name="T10" fmla="*/ 44 w 44"/>
                <a:gd name="T11" fmla="*/ 112 h 115"/>
                <a:gd name="T12" fmla="*/ 10 w 44"/>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44" h="115">
                  <a:moveTo>
                    <a:pt x="10" y="0"/>
                  </a:moveTo>
                  <a:cubicBezTo>
                    <a:pt x="0" y="0"/>
                    <a:pt x="0" y="0"/>
                    <a:pt x="0" y="0"/>
                  </a:cubicBezTo>
                  <a:cubicBezTo>
                    <a:pt x="0" y="115"/>
                    <a:pt x="0" y="115"/>
                    <a:pt x="0" y="115"/>
                  </a:cubicBezTo>
                  <a:cubicBezTo>
                    <a:pt x="3" y="115"/>
                    <a:pt x="6" y="115"/>
                    <a:pt x="9" y="115"/>
                  </a:cubicBezTo>
                  <a:cubicBezTo>
                    <a:pt x="20" y="115"/>
                    <a:pt x="31" y="114"/>
                    <a:pt x="44" y="112"/>
                  </a:cubicBezTo>
                  <a:cubicBezTo>
                    <a:pt x="44" y="112"/>
                    <a:pt x="44" y="112"/>
                    <a:pt x="44" y="112"/>
                  </a:cubicBezTo>
                  <a:cubicBezTo>
                    <a:pt x="10" y="0"/>
                    <a:pt x="10" y="0"/>
                    <a:pt x="10" y="0"/>
                  </a:cubicBezTo>
                </a:path>
              </a:pathLst>
            </a:custGeom>
            <a:solidFill>
              <a:schemeClr val="tx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 name="Group 5"/>
          <p:cNvGrpSpPr/>
          <p:nvPr/>
        </p:nvGrpSpPr>
        <p:grpSpPr>
          <a:xfrm>
            <a:off x="4515352" y="3070620"/>
            <a:ext cx="209181" cy="2068617"/>
            <a:chOff x="6007804" y="4268661"/>
            <a:chExt cx="321142" cy="2586646"/>
          </a:xfrm>
        </p:grpSpPr>
        <p:sp>
          <p:nvSpPr>
            <p:cNvPr id="193" name="Freeform 29"/>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4" name="Freeform 30"/>
            <p:cNvSpPr>
              <a:spLocks/>
            </p:cNvSpPr>
            <p:nvPr/>
          </p:nvSpPr>
          <p:spPr bwMode="auto">
            <a:xfrm>
              <a:off x="6018576" y="4273373"/>
              <a:ext cx="300945" cy="490130"/>
            </a:xfrm>
            <a:custGeom>
              <a:avLst/>
              <a:gdLst>
                <a:gd name="T0" fmla="*/ 447 w 447"/>
                <a:gd name="T1" fmla="*/ 657 h 728"/>
                <a:gd name="T2" fmla="*/ 242 w 447"/>
                <a:gd name="T3" fmla="*/ 0 h 728"/>
                <a:gd name="T4" fmla="*/ 197 w 447"/>
                <a:gd name="T5" fmla="*/ 0 h 728"/>
                <a:gd name="T6" fmla="*/ 0 w 447"/>
                <a:gd name="T7" fmla="*/ 681 h 728"/>
                <a:gd name="T8" fmla="*/ 12 w 447"/>
                <a:gd name="T9" fmla="*/ 728 h 728"/>
                <a:gd name="T10" fmla="*/ 424 w 447"/>
                <a:gd name="T11" fmla="*/ 726 h 728"/>
                <a:gd name="T12" fmla="*/ 447 w 447"/>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7" h="728">
                  <a:moveTo>
                    <a:pt x="447" y="657"/>
                  </a:moveTo>
                  <a:lnTo>
                    <a:pt x="242" y="0"/>
                  </a:lnTo>
                  <a:lnTo>
                    <a:pt x="197" y="0"/>
                  </a:lnTo>
                  <a:lnTo>
                    <a:pt x="0" y="681"/>
                  </a:lnTo>
                  <a:lnTo>
                    <a:pt x="12" y="728"/>
                  </a:lnTo>
                  <a:lnTo>
                    <a:pt x="424" y="726"/>
                  </a:lnTo>
                  <a:lnTo>
                    <a:pt x="447"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5" name="Freeform 31"/>
            <p:cNvSpPr>
              <a:spLocks/>
            </p:cNvSpPr>
            <p:nvPr/>
          </p:nvSpPr>
          <p:spPr bwMode="auto">
            <a:xfrm>
              <a:off x="6104752" y="4694831"/>
              <a:ext cx="125899" cy="2160476"/>
            </a:xfrm>
            <a:custGeom>
              <a:avLst/>
              <a:gdLst>
                <a:gd name="T0" fmla="*/ 79 w 79"/>
                <a:gd name="T1" fmla="*/ 1357 h 1357"/>
                <a:gd name="T2" fmla="*/ 0 w 79"/>
                <a:gd name="T3" fmla="*/ 1357 h 1357"/>
                <a:gd name="T4" fmla="*/ 0 w 79"/>
                <a:gd name="T5" fmla="*/ 32 h 1357"/>
                <a:gd name="T6" fmla="*/ 39 w 79"/>
                <a:gd name="T7" fmla="*/ 1 h 1357"/>
                <a:gd name="T8" fmla="*/ 79 w 79"/>
                <a:gd name="T9" fmla="*/ 32 h 1357"/>
                <a:gd name="T10" fmla="*/ 79 w 79"/>
                <a:gd name="T11" fmla="*/ 1357 h 1357"/>
              </a:gdLst>
              <a:ahLst/>
              <a:cxnLst>
                <a:cxn ang="0">
                  <a:pos x="T0" y="T1"/>
                </a:cxn>
                <a:cxn ang="0">
                  <a:pos x="T2" y="T3"/>
                </a:cxn>
                <a:cxn ang="0">
                  <a:pos x="T4" y="T5"/>
                </a:cxn>
                <a:cxn ang="0">
                  <a:pos x="T6" y="T7"/>
                </a:cxn>
                <a:cxn ang="0">
                  <a:pos x="T8" y="T9"/>
                </a:cxn>
                <a:cxn ang="0">
                  <a:pos x="T10" y="T11"/>
                </a:cxn>
              </a:cxnLst>
              <a:rect l="0" t="0" r="r" b="b"/>
              <a:pathLst>
                <a:path w="79" h="1357">
                  <a:moveTo>
                    <a:pt x="79" y="1357"/>
                  </a:moveTo>
                  <a:cubicBezTo>
                    <a:pt x="0" y="1357"/>
                    <a:pt x="0" y="1357"/>
                    <a:pt x="0" y="1357"/>
                  </a:cubicBezTo>
                  <a:cubicBezTo>
                    <a:pt x="0" y="32"/>
                    <a:pt x="0" y="32"/>
                    <a:pt x="0" y="32"/>
                  </a:cubicBezTo>
                  <a:cubicBezTo>
                    <a:pt x="0" y="32"/>
                    <a:pt x="5" y="1"/>
                    <a:pt x="39" y="1"/>
                  </a:cubicBezTo>
                  <a:cubicBezTo>
                    <a:pt x="73" y="0"/>
                    <a:pt x="79" y="32"/>
                    <a:pt x="79" y="32"/>
                  </a:cubicBezTo>
                  <a:cubicBezTo>
                    <a:pt x="79" y="1357"/>
                    <a:pt x="79" y="1357"/>
                    <a:pt x="79" y="1357"/>
                  </a:cubicBezTo>
                </a:path>
              </a:pathLst>
            </a:custGeom>
            <a:solidFill>
              <a:schemeClr val="accent3">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6" name="Freeform 32"/>
            <p:cNvSpPr>
              <a:spLocks/>
            </p:cNvSpPr>
            <p:nvPr/>
          </p:nvSpPr>
          <p:spPr bwMode="auto">
            <a:xfrm>
              <a:off x="6228631" y="4692138"/>
              <a:ext cx="100315" cy="2161149"/>
            </a:xfrm>
            <a:custGeom>
              <a:avLst/>
              <a:gdLst>
                <a:gd name="T0" fmla="*/ 63 w 63"/>
                <a:gd name="T1" fmla="*/ 1358 h 1358"/>
                <a:gd name="T2" fmla="*/ 0 w 63"/>
                <a:gd name="T3" fmla="*/ 1358 h 1358"/>
                <a:gd name="T4" fmla="*/ 0 w 63"/>
                <a:gd name="T5" fmla="*/ 32 h 1358"/>
                <a:gd name="T6" fmla="*/ 30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0" y="0"/>
                  </a:cubicBezTo>
                  <a:cubicBezTo>
                    <a:pt x="57" y="0"/>
                    <a:pt x="63" y="32"/>
                    <a:pt x="63" y="32"/>
                  </a:cubicBezTo>
                  <a:cubicBezTo>
                    <a:pt x="63" y="1358"/>
                    <a:pt x="63" y="1358"/>
                    <a:pt x="63" y="1358"/>
                  </a:cubicBezTo>
                </a:path>
              </a:pathLst>
            </a:custGeom>
            <a:solidFill>
              <a:srgbClr val="FFB14A"/>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7" name="Freeform 33"/>
            <p:cNvSpPr>
              <a:spLocks/>
            </p:cNvSpPr>
            <p:nvPr/>
          </p:nvSpPr>
          <p:spPr bwMode="auto">
            <a:xfrm>
              <a:off x="6007804" y="4692138"/>
              <a:ext cx="100315" cy="2161149"/>
            </a:xfrm>
            <a:custGeom>
              <a:avLst/>
              <a:gdLst>
                <a:gd name="T0" fmla="*/ 63 w 63"/>
                <a:gd name="T1" fmla="*/ 1358 h 1358"/>
                <a:gd name="T2" fmla="*/ 0 w 63"/>
                <a:gd name="T3" fmla="*/ 1358 h 1358"/>
                <a:gd name="T4" fmla="*/ 0 w 63"/>
                <a:gd name="T5" fmla="*/ 32 h 1358"/>
                <a:gd name="T6" fmla="*/ 31 w 63"/>
                <a:gd name="T7" fmla="*/ 0 h 1358"/>
                <a:gd name="T8" fmla="*/ 63 w 63"/>
                <a:gd name="T9" fmla="*/ 32 h 1358"/>
                <a:gd name="T10" fmla="*/ 63 w 63"/>
                <a:gd name="T11" fmla="*/ 1358 h 1358"/>
              </a:gdLst>
              <a:ahLst/>
              <a:cxnLst>
                <a:cxn ang="0">
                  <a:pos x="T0" y="T1"/>
                </a:cxn>
                <a:cxn ang="0">
                  <a:pos x="T2" y="T3"/>
                </a:cxn>
                <a:cxn ang="0">
                  <a:pos x="T4" y="T5"/>
                </a:cxn>
                <a:cxn ang="0">
                  <a:pos x="T6" y="T7"/>
                </a:cxn>
                <a:cxn ang="0">
                  <a:pos x="T8" y="T9"/>
                </a:cxn>
                <a:cxn ang="0">
                  <a:pos x="T10" y="T11"/>
                </a:cxn>
              </a:cxnLst>
              <a:rect l="0" t="0" r="r" b="b"/>
              <a:pathLst>
                <a:path w="63" h="1358">
                  <a:moveTo>
                    <a:pt x="63" y="1358"/>
                  </a:moveTo>
                  <a:cubicBezTo>
                    <a:pt x="0" y="1358"/>
                    <a:pt x="0" y="1358"/>
                    <a:pt x="0" y="1358"/>
                  </a:cubicBezTo>
                  <a:cubicBezTo>
                    <a:pt x="0" y="32"/>
                    <a:pt x="0" y="32"/>
                    <a:pt x="0" y="32"/>
                  </a:cubicBezTo>
                  <a:cubicBezTo>
                    <a:pt x="0" y="32"/>
                    <a:pt x="4" y="1"/>
                    <a:pt x="31" y="0"/>
                  </a:cubicBezTo>
                  <a:cubicBezTo>
                    <a:pt x="58" y="0"/>
                    <a:pt x="63" y="32"/>
                    <a:pt x="63" y="32"/>
                  </a:cubicBezTo>
                  <a:lnTo>
                    <a:pt x="63" y="1358"/>
                  </a:lnTo>
                  <a:close/>
                </a:path>
              </a:pathLst>
            </a:custGeom>
            <a:solidFill>
              <a:schemeClr val="accent3">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8" name="Freeform 34"/>
            <p:cNvSpPr>
              <a:spLocks/>
            </p:cNvSpPr>
            <p:nvPr/>
          </p:nvSpPr>
          <p:spPr bwMode="auto">
            <a:xfrm>
              <a:off x="6104752" y="4268661"/>
              <a:ext cx="129265" cy="185818"/>
            </a:xfrm>
            <a:custGeom>
              <a:avLst/>
              <a:gdLst>
                <a:gd name="T0" fmla="*/ 0 w 81"/>
                <a:gd name="T1" fmla="*/ 107 h 117"/>
                <a:gd name="T2" fmla="*/ 81 w 81"/>
                <a:gd name="T3" fmla="*/ 109 h 117"/>
                <a:gd name="T4" fmla="*/ 48 w 81"/>
                <a:gd name="T5" fmla="*/ 0 h 117"/>
                <a:gd name="T6" fmla="*/ 28 w 81"/>
                <a:gd name="T7" fmla="*/ 0 h 117"/>
                <a:gd name="T8" fmla="*/ 0 w 81"/>
                <a:gd name="T9" fmla="*/ 107 h 117"/>
              </a:gdLst>
              <a:ahLst/>
              <a:cxnLst>
                <a:cxn ang="0">
                  <a:pos x="T0" y="T1"/>
                </a:cxn>
                <a:cxn ang="0">
                  <a:pos x="T2" y="T3"/>
                </a:cxn>
                <a:cxn ang="0">
                  <a:pos x="T4" y="T5"/>
                </a:cxn>
                <a:cxn ang="0">
                  <a:pos x="T6" y="T7"/>
                </a:cxn>
                <a:cxn ang="0">
                  <a:pos x="T8" y="T9"/>
                </a:cxn>
              </a:cxnLst>
              <a:rect l="0" t="0" r="r" b="b"/>
              <a:pathLst>
                <a:path w="81" h="117">
                  <a:moveTo>
                    <a:pt x="0" y="107"/>
                  </a:moveTo>
                  <a:cubicBezTo>
                    <a:pt x="0" y="107"/>
                    <a:pt x="39" y="117"/>
                    <a:pt x="81" y="109"/>
                  </a:cubicBezTo>
                  <a:cubicBezTo>
                    <a:pt x="48" y="0"/>
                    <a:pt x="48" y="0"/>
                    <a:pt x="48" y="0"/>
                  </a:cubicBezTo>
                  <a:cubicBezTo>
                    <a:pt x="28" y="0"/>
                    <a:pt x="28" y="0"/>
                    <a:pt x="28" y="0"/>
                  </a:cubicBezTo>
                  <a:cubicBezTo>
                    <a:pt x="0" y="107"/>
                    <a:pt x="0" y="107"/>
                    <a:pt x="0" y="107"/>
                  </a:cubicBezTo>
                </a:path>
              </a:pathLst>
            </a:custGeom>
            <a:solidFill>
              <a:schemeClr val="accent3">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5" name="Freeform 51"/>
            <p:cNvSpPr>
              <a:spLocks/>
            </p:cNvSpPr>
            <p:nvPr/>
          </p:nvSpPr>
          <p:spPr bwMode="auto">
            <a:xfrm>
              <a:off x="6161979" y="4441687"/>
              <a:ext cx="157542" cy="298252"/>
            </a:xfrm>
            <a:custGeom>
              <a:avLst/>
              <a:gdLst>
                <a:gd name="T0" fmla="*/ 45 w 99"/>
                <a:gd name="T1" fmla="*/ 0 h 187"/>
                <a:gd name="T2" fmla="*/ 45 w 99"/>
                <a:gd name="T3" fmla="*/ 0 h 187"/>
                <a:gd name="T4" fmla="*/ 11 w 99"/>
                <a:gd name="T5" fmla="*/ 3 h 187"/>
                <a:gd name="T6" fmla="*/ 0 w 99"/>
                <a:gd name="T7" fmla="*/ 3 h 187"/>
                <a:gd name="T8" fmla="*/ 0 w 99"/>
                <a:gd name="T9" fmla="*/ 160 h 187"/>
                <a:gd name="T10" fmla="*/ 3 w 99"/>
                <a:gd name="T11" fmla="*/ 160 h 187"/>
                <a:gd name="T12" fmla="*/ 4 w 99"/>
                <a:gd name="T13" fmla="*/ 160 h 187"/>
                <a:gd name="T14" fmla="*/ 42 w 99"/>
                <a:gd name="T15" fmla="*/ 187 h 187"/>
                <a:gd name="T16" fmla="*/ 72 w 99"/>
                <a:gd name="T17" fmla="*/ 157 h 187"/>
                <a:gd name="T18" fmla="*/ 73 w 99"/>
                <a:gd name="T19" fmla="*/ 157 h 187"/>
                <a:gd name="T20" fmla="*/ 99 w 99"/>
                <a:gd name="T21" fmla="*/ 174 h 187"/>
                <a:gd name="T22" fmla="*/ 99 w 99"/>
                <a:gd name="T23" fmla="*/ 172 h 187"/>
                <a:gd name="T24" fmla="*/ 45 w 99"/>
                <a:gd name="T25"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7">
                  <a:moveTo>
                    <a:pt x="45" y="0"/>
                  </a:moveTo>
                  <a:cubicBezTo>
                    <a:pt x="45" y="0"/>
                    <a:pt x="45" y="0"/>
                    <a:pt x="45" y="0"/>
                  </a:cubicBezTo>
                  <a:cubicBezTo>
                    <a:pt x="33" y="2"/>
                    <a:pt x="21" y="3"/>
                    <a:pt x="11" y="3"/>
                  </a:cubicBezTo>
                  <a:cubicBezTo>
                    <a:pt x="7" y="3"/>
                    <a:pt x="3" y="3"/>
                    <a:pt x="0" y="3"/>
                  </a:cubicBezTo>
                  <a:cubicBezTo>
                    <a:pt x="0" y="160"/>
                    <a:pt x="0" y="160"/>
                    <a:pt x="0" y="160"/>
                  </a:cubicBezTo>
                  <a:cubicBezTo>
                    <a:pt x="1" y="160"/>
                    <a:pt x="2" y="160"/>
                    <a:pt x="3" y="160"/>
                  </a:cubicBezTo>
                  <a:cubicBezTo>
                    <a:pt x="3" y="160"/>
                    <a:pt x="4" y="160"/>
                    <a:pt x="4" y="160"/>
                  </a:cubicBezTo>
                  <a:cubicBezTo>
                    <a:pt x="29" y="160"/>
                    <a:pt x="39" y="178"/>
                    <a:pt x="42" y="187"/>
                  </a:cubicBezTo>
                  <a:cubicBezTo>
                    <a:pt x="44" y="179"/>
                    <a:pt x="50" y="158"/>
                    <a:pt x="72" y="157"/>
                  </a:cubicBezTo>
                  <a:cubicBezTo>
                    <a:pt x="73" y="157"/>
                    <a:pt x="73" y="157"/>
                    <a:pt x="73" y="157"/>
                  </a:cubicBezTo>
                  <a:cubicBezTo>
                    <a:pt x="87" y="157"/>
                    <a:pt x="94" y="166"/>
                    <a:pt x="99" y="174"/>
                  </a:cubicBezTo>
                  <a:cubicBezTo>
                    <a:pt x="99" y="172"/>
                    <a:pt x="99" y="172"/>
                    <a:pt x="99" y="172"/>
                  </a:cubicBezTo>
                  <a:cubicBezTo>
                    <a:pt x="45" y="0"/>
                    <a:pt x="45" y="0"/>
                    <a:pt x="45"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6" name="Freeform 52"/>
            <p:cNvSpPr>
              <a:spLocks/>
            </p:cNvSpPr>
            <p:nvPr/>
          </p:nvSpPr>
          <p:spPr bwMode="auto">
            <a:xfrm>
              <a:off x="6161979" y="4696851"/>
              <a:ext cx="68672" cy="2158456"/>
            </a:xfrm>
            <a:custGeom>
              <a:avLst/>
              <a:gdLst>
                <a:gd name="T0" fmla="*/ 4 w 43"/>
                <a:gd name="T1" fmla="*/ 0 h 1356"/>
                <a:gd name="T2" fmla="*/ 3 w 43"/>
                <a:gd name="T3" fmla="*/ 0 h 1356"/>
                <a:gd name="T4" fmla="*/ 0 w 43"/>
                <a:gd name="T5" fmla="*/ 0 h 1356"/>
                <a:gd name="T6" fmla="*/ 0 w 43"/>
                <a:gd name="T7" fmla="*/ 1356 h 1356"/>
                <a:gd name="T8" fmla="*/ 43 w 43"/>
                <a:gd name="T9" fmla="*/ 1356 h 1356"/>
                <a:gd name="T10" fmla="*/ 43 w 43"/>
                <a:gd name="T11" fmla="*/ 1355 h 1356"/>
                <a:gd name="T12" fmla="*/ 42 w 43"/>
                <a:gd name="T13" fmla="*/ 1355 h 1356"/>
                <a:gd name="T14" fmla="*/ 42 w 43"/>
                <a:gd name="T15" fmla="*/ 29 h 1356"/>
                <a:gd name="T16" fmla="*/ 42 w 43"/>
                <a:gd name="T17" fmla="*/ 27 h 1356"/>
                <a:gd name="T18" fmla="*/ 4 w 43"/>
                <a:gd name="T19" fmla="*/ 0 h 13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1356">
                  <a:moveTo>
                    <a:pt x="4" y="0"/>
                  </a:moveTo>
                  <a:cubicBezTo>
                    <a:pt x="4" y="0"/>
                    <a:pt x="3" y="0"/>
                    <a:pt x="3" y="0"/>
                  </a:cubicBezTo>
                  <a:cubicBezTo>
                    <a:pt x="2" y="0"/>
                    <a:pt x="1" y="0"/>
                    <a:pt x="0" y="0"/>
                  </a:cubicBezTo>
                  <a:cubicBezTo>
                    <a:pt x="0" y="1356"/>
                    <a:pt x="0" y="1356"/>
                    <a:pt x="0" y="1356"/>
                  </a:cubicBezTo>
                  <a:cubicBezTo>
                    <a:pt x="43" y="1356"/>
                    <a:pt x="43" y="1356"/>
                    <a:pt x="43" y="1356"/>
                  </a:cubicBezTo>
                  <a:cubicBezTo>
                    <a:pt x="43" y="1355"/>
                    <a:pt x="43" y="1355"/>
                    <a:pt x="43" y="1355"/>
                  </a:cubicBezTo>
                  <a:cubicBezTo>
                    <a:pt x="42" y="1355"/>
                    <a:pt x="42" y="1355"/>
                    <a:pt x="42" y="1355"/>
                  </a:cubicBezTo>
                  <a:cubicBezTo>
                    <a:pt x="42" y="29"/>
                    <a:pt x="42" y="29"/>
                    <a:pt x="42" y="29"/>
                  </a:cubicBezTo>
                  <a:cubicBezTo>
                    <a:pt x="42" y="29"/>
                    <a:pt x="42" y="28"/>
                    <a:pt x="42" y="27"/>
                  </a:cubicBezTo>
                  <a:cubicBezTo>
                    <a:pt x="39" y="18"/>
                    <a:pt x="29" y="0"/>
                    <a:pt x="4" y="0"/>
                  </a:cubicBezTo>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7" name="Freeform 53"/>
            <p:cNvSpPr>
              <a:spLocks/>
            </p:cNvSpPr>
            <p:nvPr/>
          </p:nvSpPr>
          <p:spPr bwMode="auto">
            <a:xfrm>
              <a:off x="6228631" y="4692138"/>
              <a:ext cx="100315" cy="2161149"/>
            </a:xfrm>
            <a:custGeom>
              <a:avLst/>
              <a:gdLst>
                <a:gd name="T0" fmla="*/ 31 w 63"/>
                <a:gd name="T1" fmla="*/ 0 h 1358"/>
                <a:gd name="T2" fmla="*/ 30 w 63"/>
                <a:gd name="T3" fmla="*/ 0 h 1358"/>
                <a:gd name="T4" fmla="*/ 0 w 63"/>
                <a:gd name="T5" fmla="*/ 30 h 1358"/>
                <a:gd name="T6" fmla="*/ 0 w 63"/>
                <a:gd name="T7" fmla="*/ 32 h 1358"/>
                <a:gd name="T8" fmla="*/ 0 w 63"/>
                <a:gd name="T9" fmla="*/ 1358 h 1358"/>
                <a:gd name="T10" fmla="*/ 1 w 63"/>
                <a:gd name="T11" fmla="*/ 1358 h 1358"/>
                <a:gd name="T12" fmla="*/ 63 w 63"/>
                <a:gd name="T13" fmla="*/ 1358 h 1358"/>
                <a:gd name="T14" fmla="*/ 63 w 63"/>
                <a:gd name="T15" fmla="*/ 32 h 1358"/>
                <a:gd name="T16" fmla="*/ 57 w 63"/>
                <a:gd name="T17" fmla="*/ 17 h 1358"/>
                <a:gd name="T18" fmla="*/ 31 w 63"/>
                <a:gd name="T19" fmla="*/ 0 h 13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358">
                  <a:moveTo>
                    <a:pt x="31" y="0"/>
                  </a:moveTo>
                  <a:cubicBezTo>
                    <a:pt x="31" y="0"/>
                    <a:pt x="31" y="0"/>
                    <a:pt x="30" y="0"/>
                  </a:cubicBezTo>
                  <a:cubicBezTo>
                    <a:pt x="8" y="1"/>
                    <a:pt x="2" y="22"/>
                    <a:pt x="0" y="30"/>
                  </a:cubicBezTo>
                  <a:cubicBezTo>
                    <a:pt x="0" y="31"/>
                    <a:pt x="0" y="32"/>
                    <a:pt x="0" y="32"/>
                  </a:cubicBezTo>
                  <a:cubicBezTo>
                    <a:pt x="0" y="1358"/>
                    <a:pt x="0" y="1358"/>
                    <a:pt x="0" y="1358"/>
                  </a:cubicBezTo>
                  <a:cubicBezTo>
                    <a:pt x="1" y="1358"/>
                    <a:pt x="1" y="1358"/>
                    <a:pt x="1" y="1358"/>
                  </a:cubicBezTo>
                  <a:cubicBezTo>
                    <a:pt x="63" y="1358"/>
                    <a:pt x="63" y="1358"/>
                    <a:pt x="63" y="1358"/>
                  </a:cubicBezTo>
                  <a:cubicBezTo>
                    <a:pt x="63" y="32"/>
                    <a:pt x="63" y="32"/>
                    <a:pt x="63" y="32"/>
                  </a:cubicBezTo>
                  <a:cubicBezTo>
                    <a:pt x="63" y="32"/>
                    <a:pt x="61" y="24"/>
                    <a:pt x="57" y="17"/>
                  </a:cubicBezTo>
                  <a:cubicBezTo>
                    <a:pt x="52" y="9"/>
                    <a:pt x="45" y="0"/>
                    <a:pt x="31" y="0"/>
                  </a:cubicBezTo>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8" name="Freeform 54"/>
            <p:cNvSpPr>
              <a:spLocks/>
            </p:cNvSpPr>
            <p:nvPr/>
          </p:nvSpPr>
          <p:spPr bwMode="auto">
            <a:xfrm>
              <a:off x="6161979" y="4268661"/>
              <a:ext cx="72038" cy="178413"/>
            </a:xfrm>
            <a:custGeom>
              <a:avLst/>
              <a:gdLst>
                <a:gd name="T0" fmla="*/ 12 w 45"/>
                <a:gd name="T1" fmla="*/ 0 h 112"/>
                <a:gd name="T2" fmla="*/ 7 w 45"/>
                <a:gd name="T3" fmla="*/ 0 h 112"/>
                <a:gd name="T4" fmla="*/ 0 w 45"/>
                <a:gd name="T5" fmla="*/ 0 h 112"/>
                <a:gd name="T6" fmla="*/ 0 w 45"/>
                <a:gd name="T7" fmla="*/ 112 h 112"/>
                <a:gd name="T8" fmla="*/ 11 w 45"/>
                <a:gd name="T9" fmla="*/ 112 h 112"/>
                <a:gd name="T10" fmla="*/ 45 w 45"/>
                <a:gd name="T11" fmla="*/ 109 h 112"/>
                <a:gd name="T12" fmla="*/ 45 w 45"/>
                <a:gd name="T13" fmla="*/ 109 h 112"/>
                <a:gd name="T14" fmla="*/ 12 w 45"/>
                <a:gd name="T15" fmla="*/ 0 h 1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 h="112">
                  <a:moveTo>
                    <a:pt x="12" y="0"/>
                  </a:moveTo>
                  <a:cubicBezTo>
                    <a:pt x="7" y="0"/>
                    <a:pt x="7" y="0"/>
                    <a:pt x="7" y="0"/>
                  </a:cubicBezTo>
                  <a:cubicBezTo>
                    <a:pt x="0" y="0"/>
                    <a:pt x="0" y="0"/>
                    <a:pt x="0" y="0"/>
                  </a:cubicBezTo>
                  <a:cubicBezTo>
                    <a:pt x="0" y="112"/>
                    <a:pt x="0" y="112"/>
                    <a:pt x="0" y="112"/>
                  </a:cubicBezTo>
                  <a:cubicBezTo>
                    <a:pt x="3" y="112"/>
                    <a:pt x="7" y="112"/>
                    <a:pt x="11" y="112"/>
                  </a:cubicBezTo>
                  <a:cubicBezTo>
                    <a:pt x="21" y="112"/>
                    <a:pt x="33" y="111"/>
                    <a:pt x="45" y="109"/>
                  </a:cubicBezTo>
                  <a:cubicBezTo>
                    <a:pt x="45" y="109"/>
                    <a:pt x="45" y="109"/>
                    <a:pt x="45" y="109"/>
                  </a:cubicBezTo>
                  <a:cubicBezTo>
                    <a:pt x="12" y="0"/>
                    <a:pt x="12" y="0"/>
                    <a:pt x="12" y="0"/>
                  </a:cubicBezTo>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6"/>
          <p:cNvGrpSpPr/>
          <p:nvPr/>
        </p:nvGrpSpPr>
        <p:grpSpPr>
          <a:xfrm>
            <a:off x="4823197" y="2709503"/>
            <a:ext cx="209620" cy="2431298"/>
            <a:chOff x="6480429" y="3714572"/>
            <a:chExt cx="321816" cy="3140735"/>
          </a:xfrm>
        </p:grpSpPr>
        <p:sp>
          <p:nvSpPr>
            <p:cNvPr id="169" name="Freeform 5"/>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0" name="Freeform 6"/>
            <p:cNvSpPr>
              <a:spLocks/>
            </p:cNvSpPr>
            <p:nvPr/>
          </p:nvSpPr>
          <p:spPr bwMode="auto">
            <a:xfrm>
              <a:off x="6491874" y="3722651"/>
              <a:ext cx="302292" cy="490130"/>
            </a:xfrm>
            <a:custGeom>
              <a:avLst/>
              <a:gdLst>
                <a:gd name="T0" fmla="*/ 449 w 449"/>
                <a:gd name="T1" fmla="*/ 657 h 728"/>
                <a:gd name="T2" fmla="*/ 241 w 449"/>
                <a:gd name="T3" fmla="*/ 0 h 728"/>
                <a:gd name="T4" fmla="*/ 196 w 449"/>
                <a:gd name="T5" fmla="*/ 0 h 728"/>
                <a:gd name="T6" fmla="*/ 0 w 449"/>
                <a:gd name="T7" fmla="*/ 681 h 728"/>
                <a:gd name="T8" fmla="*/ 12 w 449"/>
                <a:gd name="T9" fmla="*/ 728 h 728"/>
                <a:gd name="T10" fmla="*/ 423 w 449"/>
                <a:gd name="T11" fmla="*/ 726 h 728"/>
                <a:gd name="T12" fmla="*/ 449 w 449"/>
                <a:gd name="T13" fmla="*/ 657 h 728"/>
              </a:gdLst>
              <a:ahLst/>
              <a:cxnLst>
                <a:cxn ang="0">
                  <a:pos x="T0" y="T1"/>
                </a:cxn>
                <a:cxn ang="0">
                  <a:pos x="T2" y="T3"/>
                </a:cxn>
                <a:cxn ang="0">
                  <a:pos x="T4" y="T5"/>
                </a:cxn>
                <a:cxn ang="0">
                  <a:pos x="T6" y="T7"/>
                </a:cxn>
                <a:cxn ang="0">
                  <a:pos x="T8" y="T9"/>
                </a:cxn>
                <a:cxn ang="0">
                  <a:pos x="T10" y="T11"/>
                </a:cxn>
                <a:cxn ang="0">
                  <a:pos x="T12" y="T13"/>
                </a:cxn>
              </a:cxnLst>
              <a:rect l="0" t="0" r="r" b="b"/>
              <a:pathLst>
                <a:path w="449" h="728">
                  <a:moveTo>
                    <a:pt x="449" y="657"/>
                  </a:moveTo>
                  <a:lnTo>
                    <a:pt x="241" y="0"/>
                  </a:lnTo>
                  <a:lnTo>
                    <a:pt x="196" y="0"/>
                  </a:lnTo>
                  <a:lnTo>
                    <a:pt x="0" y="681"/>
                  </a:lnTo>
                  <a:lnTo>
                    <a:pt x="12" y="728"/>
                  </a:lnTo>
                  <a:lnTo>
                    <a:pt x="423" y="726"/>
                  </a:lnTo>
                  <a:lnTo>
                    <a:pt x="449" y="657"/>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1" name="Freeform 7"/>
            <p:cNvSpPr>
              <a:spLocks/>
            </p:cNvSpPr>
            <p:nvPr/>
          </p:nvSpPr>
          <p:spPr bwMode="auto">
            <a:xfrm>
              <a:off x="6579397" y="4144108"/>
              <a:ext cx="125899" cy="2711199"/>
            </a:xfrm>
            <a:custGeom>
              <a:avLst/>
              <a:gdLst>
                <a:gd name="T0" fmla="*/ 79 w 79"/>
                <a:gd name="T1" fmla="*/ 1703 h 1703"/>
                <a:gd name="T2" fmla="*/ 0 w 79"/>
                <a:gd name="T3" fmla="*/ 1703 h 1703"/>
                <a:gd name="T4" fmla="*/ 0 w 79"/>
                <a:gd name="T5" fmla="*/ 33 h 1703"/>
                <a:gd name="T6" fmla="*/ 38 w 79"/>
                <a:gd name="T7" fmla="*/ 1 h 1703"/>
                <a:gd name="T8" fmla="*/ 79 w 79"/>
                <a:gd name="T9" fmla="*/ 33 h 1703"/>
                <a:gd name="T10" fmla="*/ 79 w 79"/>
                <a:gd name="T11" fmla="*/ 1703 h 1703"/>
              </a:gdLst>
              <a:ahLst/>
              <a:cxnLst>
                <a:cxn ang="0">
                  <a:pos x="T0" y="T1"/>
                </a:cxn>
                <a:cxn ang="0">
                  <a:pos x="T2" y="T3"/>
                </a:cxn>
                <a:cxn ang="0">
                  <a:pos x="T4" y="T5"/>
                </a:cxn>
                <a:cxn ang="0">
                  <a:pos x="T6" y="T7"/>
                </a:cxn>
                <a:cxn ang="0">
                  <a:pos x="T8" y="T9"/>
                </a:cxn>
                <a:cxn ang="0">
                  <a:pos x="T10" y="T11"/>
                </a:cxn>
              </a:cxnLst>
              <a:rect l="0" t="0" r="r" b="b"/>
              <a:pathLst>
                <a:path w="79" h="1703">
                  <a:moveTo>
                    <a:pt x="79" y="1703"/>
                  </a:moveTo>
                  <a:cubicBezTo>
                    <a:pt x="0" y="1703"/>
                    <a:pt x="0" y="1703"/>
                    <a:pt x="0" y="1703"/>
                  </a:cubicBezTo>
                  <a:cubicBezTo>
                    <a:pt x="0" y="33"/>
                    <a:pt x="0" y="33"/>
                    <a:pt x="0" y="33"/>
                  </a:cubicBezTo>
                  <a:cubicBezTo>
                    <a:pt x="0" y="33"/>
                    <a:pt x="5" y="2"/>
                    <a:pt x="38" y="1"/>
                  </a:cubicBezTo>
                  <a:cubicBezTo>
                    <a:pt x="72" y="0"/>
                    <a:pt x="79" y="33"/>
                    <a:pt x="79" y="33"/>
                  </a:cubicBezTo>
                  <a:cubicBezTo>
                    <a:pt x="79" y="1703"/>
                    <a:pt x="79" y="1703"/>
                    <a:pt x="79" y="1703"/>
                  </a:cubicBezTo>
                </a:path>
              </a:pathLst>
            </a:custGeom>
            <a:solidFill>
              <a:schemeClr val="accent4">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2" name="Freeform 8"/>
            <p:cNvSpPr>
              <a:spLocks/>
            </p:cNvSpPr>
            <p:nvPr/>
          </p:nvSpPr>
          <p:spPr bwMode="auto">
            <a:xfrm>
              <a:off x="6701930"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cubicBezTo>
                    <a:pt x="63" y="1704"/>
                    <a:pt x="63" y="1704"/>
                    <a:pt x="63" y="1704"/>
                  </a:cubicBezTo>
                </a:path>
              </a:pathLst>
            </a:custGeom>
            <a:solidFill>
              <a:srgbClr val="3DCEB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3" name="Freeform 9"/>
            <p:cNvSpPr>
              <a:spLocks/>
            </p:cNvSpPr>
            <p:nvPr/>
          </p:nvSpPr>
          <p:spPr bwMode="auto">
            <a:xfrm>
              <a:off x="6480429" y="4141415"/>
              <a:ext cx="100315" cy="2711872"/>
            </a:xfrm>
            <a:custGeom>
              <a:avLst/>
              <a:gdLst>
                <a:gd name="T0" fmla="*/ 63 w 63"/>
                <a:gd name="T1" fmla="*/ 1704 h 1704"/>
                <a:gd name="T2" fmla="*/ 0 w 63"/>
                <a:gd name="T3" fmla="*/ 1704 h 1704"/>
                <a:gd name="T4" fmla="*/ 0 w 63"/>
                <a:gd name="T5" fmla="*/ 33 h 1704"/>
                <a:gd name="T6" fmla="*/ 31 w 63"/>
                <a:gd name="T7" fmla="*/ 1 h 1704"/>
                <a:gd name="T8" fmla="*/ 63 w 63"/>
                <a:gd name="T9" fmla="*/ 33 h 1704"/>
                <a:gd name="T10" fmla="*/ 63 w 63"/>
                <a:gd name="T11" fmla="*/ 1704 h 1704"/>
              </a:gdLst>
              <a:ahLst/>
              <a:cxnLst>
                <a:cxn ang="0">
                  <a:pos x="T0" y="T1"/>
                </a:cxn>
                <a:cxn ang="0">
                  <a:pos x="T2" y="T3"/>
                </a:cxn>
                <a:cxn ang="0">
                  <a:pos x="T4" y="T5"/>
                </a:cxn>
                <a:cxn ang="0">
                  <a:pos x="T6" y="T7"/>
                </a:cxn>
                <a:cxn ang="0">
                  <a:pos x="T8" y="T9"/>
                </a:cxn>
                <a:cxn ang="0">
                  <a:pos x="T10" y="T11"/>
                </a:cxn>
              </a:cxnLst>
              <a:rect l="0" t="0" r="r" b="b"/>
              <a:pathLst>
                <a:path w="63" h="1704">
                  <a:moveTo>
                    <a:pt x="63" y="1704"/>
                  </a:moveTo>
                  <a:cubicBezTo>
                    <a:pt x="0" y="1704"/>
                    <a:pt x="0" y="1704"/>
                    <a:pt x="0" y="1704"/>
                  </a:cubicBezTo>
                  <a:cubicBezTo>
                    <a:pt x="0" y="33"/>
                    <a:pt x="0" y="33"/>
                    <a:pt x="0" y="33"/>
                  </a:cubicBezTo>
                  <a:cubicBezTo>
                    <a:pt x="0" y="33"/>
                    <a:pt x="4" y="1"/>
                    <a:pt x="31" y="1"/>
                  </a:cubicBezTo>
                  <a:cubicBezTo>
                    <a:pt x="58" y="0"/>
                    <a:pt x="63" y="33"/>
                    <a:pt x="63" y="33"/>
                  </a:cubicBezTo>
                  <a:lnTo>
                    <a:pt x="63" y="1704"/>
                  </a:lnTo>
                  <a:close/>
                </a:path>
              </a:pathLst>
            </a:custGeom>
            <a:solidFill>
              <a:schemeClr val="accent4">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4" name="Freeform 10"/>
            <p:cNvSpPr>
              <a:spLocks/>
            </p:cNvSpPr>
            <p:nvPr/>
          </p:nvSpPr>
          <p:spPr bwMode="auto">
            <a:xfrm>
              <a:off x="6576031" y="3714572"/>
              <a:ext cx="131958" cy="191204"/>
            </a:xfrm>
            <a:custGeom>
              <a:avLst/>
              <a:gdLst>
                <a:gd name="T0" fmla="*/ 0 w 83"/>
                <a:gd name="T1" fmla="*/ 111 h 120"/>
                <a:gd name="T2" fmla="*/ 83 w 83"/>
                <a:gd name="T3" fmla="*/ 113 h 120"/>
                <a:gd name="T4" fmla="*/ 50 w 83"/>
                <a:gd name="T5" fmla="*/ 0 h 120"/>
                <a:gd name="T6" fmla="*/ 29 w 83"/>
                <a:gd name="T7" fmla="*/ 0 h 120"/>
                <a:gd name="T8" fmla="*/ 0 w 83"/>
                <a:gd name="T9" fmla="*/ 111 h 120"/>
              </a:gdLst>
              <a:ahLst/>
              <a:cxnLst>
                <a:cxn ang="0">
                  <a:pos x="T0" y="T1"/>
                </a:cxn>
                <a:cxn ang="0">
                  <a:pos x="T2" y="T3"/>
                </a:cxn>
                <a:cxn ang="0">
                  <a:pos x="T4" y="T5"/>
                </a:cxn>
                <a:cxn ang="0">
                  <a:pos x="T6" y="T7"/>
                </a:cxn>
                <a:cxn ang="0">
                  <a:pos x="T8" y="T9"/>
                </a:cxn>
              </a:cxnLst>
              <a:rect l="0" t="0" r="r" b="b"/>
              <a:pathLst>
                <a:path w="83" h="120">
                  <a:moveTo>
                    <a:pt x="0" y="111"/>
                  </a:moveTo>
                  <a:cubicBezTo>
                    <a:pt x="0" y="111"/>
                    <a:pt x="40" y="120"/>
                    <a:pt x="83" y="113"/>
                  </a:cubicBezTo>
                  <a:cubicBezTo>
                    <a:pt x="50" y="0"/>
                    <a:pt x="50" y="0"/>
                    <a:pt x="50" y="0"/>
                  </a:cubicBezTo>
                  <a:cubicBezTo>
                    <a:pt x="29" y="0"/>
                    <a:pt x="29" y="0"/>
                    <a:pt x="29" y="0"/>
                  </a:cubicBezTo>
                  <a:cubicBezTo>
                    <a:pt x="0" y="111"/>
                    <a:pt x="0" y="111"/>
                    <a:pt x="0" y="111"/>
                  </a:cubicBezTo>
                </a:path>
              </a:pathLst>
            </a:custGeom>
            <a:solidFill>
              <a:schemeClr val="accent4">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0" name="Freeform 56"/>
            <p:cNvSpPr>
              <a:spLocks/>
            </p:cNvSpPr>
            <p:nvPr/>
          </p:nvSpPr>
          <p:spPr bwMode="auto">
            <a:xfrm>
              <a:off x="6639990" y="3894331"/>
              <a:ext cx="154175" cy="294886"/>
            </a:xfrm>
            <a:custGeom>
              <a:avLst/>
              <a:gdLst>
                <a:gd name="T0" fmla="*/ 43 w 97"/>
                <a:gd name="T1" fmla="*/ 0 h 185"/>
                <a:gd name="T2" fmla="*/ 8 w 97"/>
                <a:gd name="T3" fmla="*/ 3 h 185"/>
                <a:gd name="T4" fmla="*/ 0 w 97"/>
                <a:gd name="T5" fmla="*/ 3 h 185"/>
                <a:gd name="T6" fmla="*/ 0 w 97"/>
                <a:gd name="T7" fmla="*/ 158 h 185"/>
                <a:gd name="T8" fmla="*/ 0 w 97"/>
                <a:gd name="T9" fmla="*/ 158 h 185"/>
                <a:gd name="T10" fmla="*/ 1 w 97"/>
                <a:gd name="T11" fmla="*/ 158 h 185"/>
                <a:gd name="T12" fmla="*/ 39 w 97"/>
                <a:gd name="T13" fmla="*/ 185 h 185"/>
                <a:gd name="T14" fmla="*/ 70 w 97"/>
                <a:gd name="T15" fmla="*/ 156 h 185"/>
                <a:gd name="T16" fmla="*/ 71 w 97"/>
                <a:gd name="T17" fmla="*/ 156 h 185"/>
                <a:gd name="T18" fmla="*/ 96 w 97"/>
                <a:gd name="T19" fmla="*/ 172 h 185"/>
                <a:gd name="T20" fmla="*/ 97 w 97"/>
                <a:gd name="T21" fmla="*/ 170 h 185"/>
                <a:gd name="T22" fmla="*/ 43 w 97"/>
                <a:gd name="T23" fmla="*/ 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7" h="185">
                  <a:moveTo>
                    <a:pt x="43" y="0"/>
                  </a:moveTo>
                  <a:cubicBezTo>
                    <a:pt x="31" y="2"/>
                    <a:pt x="19" y="3"/>
                    <a:pt x="8" y="3"/>
                  </a:cubicBezTo>
                  <a:cubicBezTo>
                    <a:pt x="5" y="3"/>
                    <a:pt x="3" y="3"/>
                    <a:pt x="0" y="3"/>
                  </a:cubicBezTo>
                  <a:cubicBezTo>
                    <a:pt x="0" y="158"/>
                    <a:pt x="0" y="158"/>
                    <a:pt x="0" y="158"/>
                  </a:cubicBezTo>
                  <a:cubicBezTo>
                    <a:pt x="0" y="158"/>
                    <a:pt x="0" y="158"/>
                    <a:pt x="0" y="158"/>
                  </a:cubicBezTo>
                  <a:cubicBezTo>
                    <a:pt x="1" y="158"/>
                    <a:pt x="1" y="158"/>
                    <a:pt x="1" y="158"/>
                  </a:cubicBezTo>
                  <a:cubicBezTo>
                    <a:pt x="26" y="158"/>
                    <a:pt x="36" y="176"/>
                    <a:pt x="39" y="185"/>
                  </a:cubicBezTo>
                  <a:cubicBezTo>
                    <a:pt x="41" y="178"/>
                    <a:pt x="47" y="156"/>
                    <a:pt x="70" y="156"/>
                  </a:cubicBezTo>
                  <a:cubicBezTo>
                    <a:pt x="70" y="156"/>
                    <a:pt x="70" y="156"/>
                    <a:pt x="71" y="156"/>
                  </a:cubicBezTo>
                  <a:cubicBezTo>
                    <a:pt x="84" y="156"/>
                    <a:pt x="92" y="164"/>
                    <a:pt x="96" y="172"/>
                  </a:cubicBezTo>
                  <a:cubicBezTo>
                    <a:pt x="97" y="170"/>
                    <a:pt x="97" y="170"/>
                    <a:pt x="97" y="170"/>
                  </a:cubicBezTo>
                  <a:cubicBezTo>
                    <a:pt x="43" y="0"/>
                    <a:pt x="43" y="0"/>
                    <a:pt x="43" y="0"/>
                  </a:cubicBezTo>
                </a:path>
              </a:pathLst>
            </a:custGeom>
            <a:solidFill>
              <a:srgbClr val="C2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1" name="Freeform 57"/>
            <p:cNvSpPr>
              <a:spLocks/>
            </p:cNvSpPr>
            <p:nvPr/>
          </p:nvSpPr>
          <p:spPr bwMode="auto">
            <a:xfrm>
              <a:off x="6639990" y="4146128"/>
              <a:ext cx="65306" cy="2709179"/>
            </a:xfrm>
            <a:custGeom>
              <a:avLst/>
              <a:gdLst>
                <a:gd name="T0" fmla="*/ 1 w 41"/>
                <a:gd name="T1" fmla="*/ 0 h 1702"/>
                <a:gd name="T2" fmla="*/ 0 w 41"/>
                <a:gd name="T3" fmla="*/ 0 h 1702"/>
                <a:gd name="T4" fmla="*/ 0 w 41"/>
                <a:gd name="T5" fmla="*/ 0 h 1702"/>
                <a:gd name="T6" fmla="*/ 0 w 41"/>
                <a:gd name="T7" fmla="*/ 1702 h 1702"/>
                <a:gd name="T8" fmla="*/ 41 w 41"/>
                <a:gd name="T9" fmla="*/ 1702 h 1702"/>
                <a:gd name="T10" fmla="*/ 41 w 41"/>
                <a:gd name="T11" fmla="*/ 1701 h 1702"/>
                <a:gd name="T12" fmla="*/ 39 w 41"/>
                <a:gd name="T13" fmla="*/ 1701 h 1702"/>
                <a:gd name="T14" fmla="*/ 39 w 41"/>
                <a:gd name="T15" fmla="*/ 30 h 1702"/>
                <a:gd name="T16" fmla="*/ 39 w 41"/>
                <a:gd name="T17" fmla="*/ 27 h 1702"/>
                <a:gd name="T18" fmla="*/ 1 w 41"/>
                <a:gd name="T19" fmla="*/ 0 h 17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1" h="1702">
                  <a:moveTo>
                    <a:pt x="1" y="0"/>
                  </a:moveTo>
                  <a:cubicBezTo>
                    <a:pt x="1" y="0"/>
                    <a:pt x="1" y="0"/>
                    <a:pt x="0" y="0"/>
                  </a:cubicBezTo>
                  <a:cubicBezTo>
                    <a:pt x="0" y="0"/>
                    <a:pt x="0" y="0"/>
                    <a:pt x="0" y="0"/>
                  </a:cubicBezTo>
                  <a:cubicBezTo>
                    <a:pt x="0" y="1702"/>
                    <a:pt x="0" y="1702"/>
                    <a:pt x="0" y="1702"/>
                  </a:cubicBezTo>
                  <a:cubicBezTo>
                    <a:pt x="41" y="1702"/>
                    <a:pt x="41" y="1702"/>
                    <a:pt x="41" y="1702"/>
                  </a:cubicBezTo>
                  <a:cubicBezTo>
                    <a:pt x="41" y="1701"/>
                    <a:pt x="41" y="1701"/>
                    <a:pt x="41" y="1701"/>
                  </a:cubicBezTo>
                  <a:cubicBezTo>
                    <a:pt x="39" y="1701"/>
                    <a:pt x="39" y="1701"/>
                    <a:pt x="39" y="1701"/>
                  </a:cubicBezTo>
                  <a:cubicBezTo>
                    <a:pt x="39" y="30"/>
                    <a:pt x="39" y="30"/>
                    <a:pt x="39" y="30"/>
                  </a:cubicBezTo>
                  <a:cubicBezTo>
                    <a:pt x="39" y="30"/>
                    <a:pt x="39" y="29"/>
                    <a:pt x="39" y="27"/>
                  </a:cubicBezTo>
                  <a:cubicBezTo>
                    <a:pt x="36" y="18"/>
                    <a:pt x="26" y="0"/>
                    <a:pt x="1" y="0"/>
                  </a:cubicBezTo>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2" name="Freeform 58"/>
            <p:cNvSpPr>
              <a:spLocks/>
            </p:cNvSpPr>
            <p:nvPr/>
          </p:nvSpPr>
          <p:spPr bwMode="auto">
            <a:xfrm>
              <a:off x="6701930" y="4142762"/>
              <a:ext cx="100315" cy="2710525"/>
            </a:xfrm>
            <a:custGeom>
              <a:avLst/>
              <a:gdLst>
                <a:gd name="T0" fmla="*/ 32 w 63"/>
                <a:gd name="T1" fmla="*/ 0 h 1703"/>
                <a:gd name="T2" fmla="*/ 31 w 63"/>
                <a:gd name="T3" fmla="*/ 0 h 1703"/>
                <a:gd name="T4" fmla="*/ 0 w 63"/>
                <a:gd name="T5" fmla="*/ 29 h 1703"/>
                <a:gd name="T6" fmla="*/ 0 w 63"/>
                <a:gd name="T7" fmla="*/ 32 h 1703"/>
                <a:gd name="T8" fmla="*/ 0 w 63"/>
                <a:gd name="T9" fmla="*/ 1703 h 1703"/>
                <a:gd name="T10" fmla="*/ 2 w 63"/>
                <a:gd name="T11" fmla="*/ 1703 h 1703"/>
                <a:gd name="T12" fmla="*/ 63 w 63"/>
                <a:gd name="T13" fmla="*/ 1703 h 1703"/>
                <a:gd name="T14" fmla="*/ 63 w 63"/>
                <a:gd name="T15" fmla="*/ 32 h 1703"/>
                <a:gd name="T16" fmla="*/ 57 w 63"/>
                <a:gd name="T17" fmla="*/ 16 h 1703"/>
                <a:gd name="T18" fmla="*/ 32 w 63"/>
                <a:gd name="T19" fmla="*/ 0 h 17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1703">
                  <a:moveTo>
                    <a:pt x="32" y="0"/>
                  </a:moveTo>
                  <a:cubicBezTo>
                    <a:pt x="31" y="0"/>
                    <a:pt x="31" y="0"/>
                    <a:pt x="31" y="0"/>
                  </a:cubicBezTo>
                  <a:cubicBezTo>
                    <a:pt x="8" y="0"/>
                    <a:pt x="2" y="22"/>
                    <a:pt x="0" y="29"/>
                  </a:cubicBezTo>
                  <a:cubicBezTo>
                    <a:pt x="0" y="31"/>
                    <a:pt x="0" y="32"/>
                    <a:pt x="0" y="32"/>
                  </a:cubicBezTo>
                  <a:cubicBezTo>
                    <a:pt x="0" y="1703"/>
                    <a:pt x="0" y="1703"/>
                    <a:pt x="0" y="1703"/>
                  </a:cubicBezTo>
                  <a:cubicBezTo>
                    <a:pt x="2" y="1703"/>
                    <a:pt x="2" y="1703"/>
                    <a:pt x="2" y="1703"/>
                  </a:cubicBezTo>
                  <a:cubicBezTo>
                    <a:pt x="63" y="1703"/>
                    <a:pt x="63" y="1703"/>
                    <a:pt x="63" y="1703"/>
                  </a:cubicBezTo>
                  <a:cubicBezTo>
                    <a:pt x="63" y="32"/>
                    <a:pt x="63" y="32"/>
                    <a:pt x="63" y="32"/>
                  </a:cubicBezTo>
                  <a:cubicBezTo>
                    <a:pt x="63" y="32"/>
                    <a:pt x="62" y="24"/>
                    <a:pt x="57" y="16"/>
                  </a:cubicBezTo>
                  <a:cubicBezTo>
                    <a:pt x="53" y="8"/>
                    <a:pt x="45" y="0"/>
                    <a:pt x="32" y="0"/>
                  </a:cubicBezTo>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3" name="Freeform 59"/>
            <p:cNvSpPr>
              <a:spLocks/>
            </p:cNvSpPr>
            <p:nvPr/>
          </p:nvSpPr>
          <p:spPr bwMode="auto">
            <a:xfrm>
              <a:off x="6639990" y="3714572"/>
              <a:ext cx="67999" cy="184472"/>
            </a:xfrm>
            <a:custGeom>
              <a:avLst/>
              <a:gdLst>
                <a:gd name="T0" fmla="*/ 10 w 43"/>
                <a:gd name="T1" fmla="*/ 0 h 116"/>
                <a:gd name="T2" fmla="*/ 0 w 43"/>
                <a:gd name="T3" fmla="*/ 0 h 116"/>
                <a:gd name="T4" fmla="*/ 0 w 43"/>
                <a:gd name="T5" fmla="*/ 116 h 116"/>
                <a:gd name="T6" fmla="*/ 8 w 43"/>
                <a:gd name="T7" fmla="*/ 116 h 116"/>
                <a:gd name="T8" fmla="*/ 43 w 43"/>
                <a:gd name="T9" fmla="*/ 113 h 116"/>
                <a:gd name="T10" fmla="*/ 43 w 43"/>
                <a:gd name="T11" fmla="*/ 113 h 116"/>
                <a:gd name="T12" fmla="*/ 10 w 43"/>
                <a:gd name="T13" fmla="*/ 0 h 116"/>
              </a:gdLst>
              <a:ahLst/>
              <a:cxnLst>
                <a:cxn ang="0">
                  <a:pos x="T0" y="T1"/>
                </a:cxn>
                <a:cxn ang="0">
                  <a:pos x="T2" y="T3"/>
                </a:cxn>
                <a:cxn ang="0">
                  <a:pos x="T4" y="T5"/>
                </a:cxn>
                <a:cxn ang="0">
                  <a:pos x="T6" y="T7"/>
                </a:cxn>
                <a:cxn ang="0">
                  <a:pos x="T8" y="T9"/>
                </a:cxn>
                <a:cxn ang="0">
                  <a:pos x="T10" y="T11"/>
                </a:cxn>
                <a:cxn ang="0">
                  <a:pos x="T12" y="T13"/>
                </a:cxn>
              </a:cxnLst>
              <a:rect l="0" t="0" r="r" b="b"/>
              <a:pathLst>
                <a:path w="43" h="116">
                  <a:moveTo>
                    <a:pt x="10" y="0"/>
                  </a:moveTo>
                  <a:cubicBezTo>
                    <a:pt x="0" y="0"/>
                    <a:pt x="0" y="0"/>
                    <a:pt x="0" y="0"/>
                  </a:cubicBezTo>
                  <a:cubicBezTo>
                    <a:pt x="0" y="116"/>
                    <a:pt x="0" y="116"/>
                    <a:pt x="0" y="116"/>
                  </a:cubicBezTo>
                  <a:cubicBezTo>
                    <a:pt x="3" y="116"/>
                    <a:pt x="5" y="116"/>
                    <a:pt x="8" y="116"/>
                  </a:cubicBezTo>
                  <a:cubicBezTo>
                    <a:pt x="19" y="116"/>
                    <a:pt x="31" y="115"/>
                    <a:pt x="43" y="113"/>
                  </a:cubicBezTo>
                  <a:cubicBezTo>
                    <a:pt x="43" y="113"/>
                    <a:pt x="43" y="113"/>
                    <a:pt x="43" y="113"/>
                  </a:cubicBezTo>
                  <a:cubicBezTo>
                    <a:pt x="10" y="0"/>
                    <a:pt x="10" y="0"/>
                    <a:pt x="10" y="0"/>
                  </a:cubicBezTo>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 name="Group 13"/>
          <p:cNvGrpSpPr/>
          <p:nvPr/>
        </p:nvGrpSpPr>
        <p:grpSpPr>
          <a:xfrm>
            <a:off x="3782992" y="2117201"/>
            <a:ext cx="736301" cy="767584"/>
            <a:chOff x="4883468" y="2805677"/>
            <a:chExt cx="1130395" cy="1178197"/>
          </a:xfrm>
        </p:grpSpPr>
        <p:sp>
          <p:nvSpPr>
            <p:cNvPr id="239" name="Freeform 75"/>
            <p:cNvSpPr>
              <a:spLocks/>
            </p:cNvSpPr>
            <p:nvPr/>
          </p:nvSpPr>
          <p:spPr bwMode="auto">
            <a:xfrm>
              <a:off x="4883468" y="2805677"/>
              <a:ext cx="1130395" cy="1178197"/>
            </a:xfrm>
            <a:custGeom>
              <a:avLst/>
              <a:gdLst>
                <a:gd name="T0" fmla="*/ 675 w 710"/>
                <a:gd name="T1" fmla="*/ 271 h 740"/>
                <a:gd name="T2" fmla="*/ 270 w 710"/>
                <a:gd name="T3" fmla="*/ 52 h 740"/>
                <a:gd name="T4" fmla="*/ 52 w 710"/>
                <a:gd name="T5" fmla="*/ 457 h 740"/>
                <a:gd name="T6" fmla="*/ 456 w 710"/>
                <a:gd name="T7" fmla="*/ 676 h 740"/>
                <a:gd name="T8" fmla="*/ 471 w 710"/>
                <a:gd name="T9" fmla="*/ 671 h 740"/>
                <a:gd name="T10" fmla="*/ 628 w 710"/>
                <a:gd name="T11" fmla="*/ 740 h 740"/>
                <a:gd name="T12" fmla="*/ 598 w 710"/>
                <a:gd name="T13" fmla="*/ 589 h 740"/>
                <a:gd name="T14" fmla="*/ 675 w 710"/>
                <a:gd name="T15" fmla="*/ 271 h 7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10" h="740">
                  <a:moveTo>
                    <a:pt x="675" y="271"/>
                  </a:moveTo>
                  <a:cubicBezTo>
                    <a:pt x="624" y="98"/>
                    <a:pt x="443" y="0"/>
                    <a:pt x="270" y="52"/>
                  </a:cubicBezTo>
                  <a:cubicBezTo>
                    <a:pt x="98" y="103"/>
                    <a:pt x="0" y="285"/>
                    <a:pt x="52" y="457"/>
                  </a:cubicBezTo>
                  <a:cubicBezTo>
                    <a:pt x="103" y="629"/>
                    <a:pt x="284" y="727"/>
                    <a:pt x="456" y="676"/>
                  </a:cubicBezTo>
                  <a:cubicBezTo>
                    <a:pt x="461" y="674"/>
                    <a:pt x="466" y="673"/>
                    <a:pt x="471" y="671"/>
                  </a:cubicBezTo>
                  <a:cubicBezTo>
                    <a:pt x="628" y="740"/>
                    <a:pt x="628" y="740"/>
                    <a:pt x="628" y="740"/>
                  </a:cubicBezTo>
                  <a:cubicBezTo>
                    <a:pt x="598" y="589"/>
                    <a:pt x="598" y="589"/>
                    <a:pt x="598" y="589"/>
                  </a:cubicBezTo>
                  <a:cubicBezTo>
                    <a:pt x="676" y="508"/>
                    <a:pt x="710" y="387"/>
                    <a:pt x="675" y="271"/>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2" name="Freeform 78"/>
            <p:cNvSpPr>
              <a:spLocks noEditPoints="1"/>
            </p:cNvSpPr>
            <p:nvPr/>
          </p:nvSpPr>
          <p:spPr bwMode="auto">
            <a:xfrm>
              <a:off x="5276649" y="3155770"/>
              <a:ext cx="407993" cy="299599"/>
            </a:xfrm>
            <a:custGeom>
              <a:avLst/>
              <a:gdLst>
                <a:gd name="T0" fmla="*/ 256 w 256"/>
                <a:gd name="T1" fmla="*/ 7 h 188"/>
                <a:gd name="T2" fmla="*/ 249 w 256"/>
                <a:gd name="T3" fmla="*/ 0 h 188"/>
                <a:gd name="T4" fmla="*/ 7 w 256"/>
                <a:gd name="T5" fmla="*/ 0 h 188"/>
                <a:gd name="T6" fmla="*/ 0 w 256"/>
                <a:gd name="T7" fmla="*/ 7 h 188"/>
                <a:gd name="T8" fmla="*/ 0 w 256"/>
                <a:gd name="T9" fmla="*/ 181 h 188"/>
                <a:gd name="T10" fmla="*/ 7 w 256"/>
                <a:gd name="T11" fmla="*/ 188 h 188"/>
                <a:gd name="T12" fmla="*/ 249 w 256"/>
                <a:gd name="T13" fmla="*/ 188 h 188"/>
                <a:gd name="T14" fmla="*/ 256 w 256"/>
                <a:gd name="T15" fmla="*/ 181 h 188"/>
                <a:gd name="T16" fmla="*/ 256 w 256"/>
                <a:gd name="T17" fmla="*/ 7 h 188"/>
                <a:gd name="T18" fmla="*/ 219 w 256"/>
                <a:gd name="T19" fmla="*/ 155 h 188"/>
                <a:gd name="T20" fmla="*/ 214 w 256"/>
                <a:gd name="T21" fmla="*/ 160 h 188"/>
                <a:gd name="T22" fmla="*/ 37 w 256"/>
                <a:gd name="T23" fmla="*/ 160 h 188"/>
                <a:gd name="T24" fmla="*/ 32 w 256"/>
                <a:gd name="T25" fmla="*/ 155 h 188"/>
                <a:gd name="T26" fmla="*/ 32 w 256"/>
                <a:gd name="T27" fmla="*/ 29 h 188"/>
                <a:gd name="T28" fmla="*/ 37 w 256"/>
                <a:gd name="T29" fmla="*/ 24 h 188"/>
                <a:gd name="T30" fmla="*/ 214 w 256"/>
                <a:gd name="T31" fmla="*/ 24 h 188"/>
                <a:gd name="T32" fmla="*/ 219 w 256"/>
                <a:gd name="T33" fmla="*/ 29 h 188"/>
                <a:gd name="T34" fmla="*/ 219 w 256"/>
                <a:gd name="T35" fmla="*/ 155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6" h="188">
                  <a:moveTo>
                    <a:pt x="256" y="7"/>
                  </a:moveTo>
                  <a:cubicBezTo>
                    <a:pt x="256" y="3"/>
                    <a:pt x="253" y="0"/>
                    <a:pt x="249" y="0"/>
                  </a:cubicBezTo>
                  <a:cubicBezTo>
                    <a:pt x="7" y="0"/>
                    <a:pt x="7" y="0"/>
                    <a:pt x="7" y="0"/>
                  </a:cubicBezTo>
                  <a:cubicBezTo>
                    <a:pt x="3" y="0"/>
                    <a:pt x="0" y="3"/>
                    <a:pt x="0" y="7"/>
                  </a:cubicBezTo>
                  <a:cubicBezTo>
                    <a:pt x="0" y="181"/>
                    <a:pt x="0" y="181"/>
                    <a:pt x="0" y="181"/>
                  </a:cubicBezTo>
                  <a:cubicBezTo>
                    <a:pt x="0" y="185"/>
                    <a:pt x="3" y="188"/>
                    <a:pt x="7" y="188"/>
                  </a:cubicBezTo>
                  <a:cubicBezTo>
                    <a:pt x="249" y="188"/>
                    <a:pt x="249" y="188"/>
                    <a:pt x="249" y="188"/>
                  </a:cubicBezTo>
                  <a:cubicBezTo>
                    <a:pt x="253" y="188"/>
                    <a:pt x="256" y="185"/>
                    <a:pt x="256" y="181"/>
                  </a:cubicBezTo>
                  <a:lnTo>
                    <a:pt x="256" y="7"/>
                  </a:lnTo>
                  <a:close/>
                  <a:moveTo>
                    <a:pt x="219" y="155"/>
                  </a:moveTo>
                  <a:cubicBezTo>
                    <a:pt x="219" y="158"/>
                    <a:pt x="217" y="160"/>
                    <a:pt x="214" y="160"/>
                  </a:cubicBezTo>
                  <a:cubicBezTo>
                    <a:pt x="37" y="160"/>
                    <a:pt x="37" y="160"/>
                    <a:pt x="37" y="160"/>
                  </a:cubicBezTo>
                  <a:cubicBezTo>
                    <a:pt x="34" y="160"/>
                    <a:pt x="32" y="158"/>
                    <a:pt x="32" y="155"/>
                  </a:cubicBezTo>
                  <a:cubicBezTo>
                    <a:pt x="32" y="29"/>
                    <a:pt x="32" y="29"/>
                    <a:pt x="32" y="29"/>
                  </a:cubicBezTo>
                  <a:cubicBezTo>
                    <a:pt x="32" y="26"/>
                    <a:pt x="34" y="24"/>
                    <a:pt x="37" y="24"/>
                  </a:cubicBezTo>
                  <a:cubicBezTo>
                    <a:pt x="214" y="24"/>
                    <a:pt x="214" y="24"/>
                    <a:pt x="214" y="24"/>
                  </a:cubicBezTo>
                  <a:cubicBezTo>
                    <a:pt x="217" y="24"/>
                    <a:pt x="219" y="26"/>
                    <a:pt x="219" y="29"/>
                  </a:cubicBezTo>
                  <a:lnTo>
                    <a:pt x="219" y="155"/>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3" name="Freeform 79"/>
            <p:cNvSpPr>
              <a:spLocks noEditPoints="1"/>
            </p:cNvSpPr>
            <p:nvPr/>
          </p:nvSpPr>
          <p:spPr bwMode="auto">
            <a:xfrm>
              <a:off x="5191145" y="3474220"/>
              <a:ext cx="578999" cy="127245"/>
            </a:xfrm>
            <a:custGeom>
              <a:avLst/>
              <a:gdLst>
                <a:gd name="T0" fmla="*/ 317 w 364"/>
                <a:gd name="T1" fmla="*/ 7 h 80"/>
                <a:gd name="T2" fmla="*/ 310 w 364"/>
                <a:gd name="T3" fmla="*/ 0 h 80"/>
                <a:gd name="T4" fmla="*/ 54 w 364"/>
                <a:gd name="T5" fmla="*/ 0 h 80"/>
                <a:gd name="T6" fmla="*/ 47 w 364"/>
                <a:gd name="T7" fmla="*/ 7 h 80"/>
                <a:gd name="T8" fmla="*/ 0 w 364"/>
                <a:gd name="T9" fmla="*/ 74 h 80"/>
                <a:gd name="T10" fmla="*/ 7 w 364"/>
                <a:gd name="T11" fmla="*/ 80 h 80"/>
                <a:gd name="T12" fmla="*/ 357 w 364"/>
                <a:gd name="T13" fmla="*/ 80 h 80"/>
                <a:gd name="T14" fmla="*/ 364 w 364"/>
                <a:gd name="T15" fmla="*/ 74 h 80"/>
                <a:gd name="T16" fmla="*/ 317 w 364"/>
                <a:gd name="T17" fmla="*/ 7 h 80"/>
                <a:gd name="T18" fmla="*/ 162 w 364"/>
                <a:gd name="T19" fmla="*/ 75 h 80"/>
                <a:gd name="T20" fmla="*/ 162 w 364"/>
                <a:gd name="T21" fmla="*/ 60 h 80"/>
                <a:gd name="T22" fmla="*/ 203 w 364"/>
                <a:gd name="T23" fmla="*/ 60 h 80"/>
                <a:gd name="T24" fmla="*/ 205 w 364"/>
                <a:gd name="T25" fmla="*/ 74 h 80"/>
                <a:gd name="T26" fmla="*/ 162 w 364"/>
                <a:gd name="T27" fmla="*/ 75 h 80"/>
                <a:gd name="T28" fmla="*/ 322 w 364"/>
                <a:gd name="T29" fmla="*/ 56 h 80"/>
                <a:gd name="T30" fmla="*/ 46 w 364"/>
                <a:gd name="T31" fmla="*/ 56 h 80"/>
                <a:gd name="T32" fmla="*/ 41 w 364"/>
                <a:gd name="T33" fmla="*/ 52 h 80"/>
                <a:gd name="T34" fmla="*/ 60 w 364"/>
                <a:gd name="T35" fmla="*/ 12 h 80"/>
                <a:gd name="T36" fmla="*/ 65 w 364"/>
                <a:gd name="T37" fmla="*/ 8 h 80"/>
                <a:gd name="T38" fmla="*/ 299 w 364"/>
                <a:gd name="T39" fmla="*/ 8 h 80"/>
                <a:gd name="T40" fmla="*/ 304 w 364"/>
                <a:gd name="T41" fmla="*/ 11 h 80"/>
                <a:gd name="T42" fmla="*/ 328 w 364"/>
                <a:gd name="T43" fmla="*/ 52 h 80"/>
                <a:gd name="T44" fmla="*/ 322 w 364"/>
                <a:gd name="T45" fmla="*/ 56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364" h="80">
                  <a:moveTo>
                    <a:pt x="317" y="7"/>
                  </a:moveTo>
                  <a:cubicBezTo>
                    <a:pt x="317" y="3"/>
                    <a:pt x="314" y="0"/>
                    <a:pt x="310" y="0"/>
                  </a:cubicBezTo>
                  <a:cubicBezTo>
                    <a:pt x="54" y="0"/>
                    <a:pt x="54" y="0"/>
                    <a:pt x="54" y="0"/>
                  </a:cubicBezTo>
                  <a:cubicBezTo>
                    <a:pt x="50" y="0"/>
                    <a:pt x="47" y="3"/>
                    <a:pt x="47" y="7"/>
                  </a:cubicBezTo>
                  <a:cubicBezTo>
                    <a:pt x="0" y="74"/>
                    <a:pt x="0" y="74"/>
                    <a:pt x="0" y="74"/>
                  </a:cubicBezTo>
                  <a:cubicBezTo>
                    <a:pt x="0" y="78"/>
                    <a:pt x="3" y="80"/>
                    <a:pt x="7" y="80"/>
                  </a:cubicBezTo>
                  <a:cubicBezTo>
                    <a:pt x="357" y="80"/>
                    <a:pt x="357" y="80"/>
                    <a:pt x="357" y="80"/>
                  </a:cubicBezTo>
                  <a:cubicBezTo>
                    <a:pt x="361" y="80"/>
                    <a:pt x="364" y="78"/>
                    <a:pt x="364" y="74"/>
                  </a:cubicBezTo>
                  <a:lnTo>
                    <a:pt x="317" y="7"/>
                  </a:lnTo>
                  <a:close/>
                  <a:moveTo>
                    <a:pt x="162" y="75"/>
                  </a:moveTo>
                  <a:cubicBezTo>
                    <a:pt x="162" y="60"/>
                    <a:pt x="162" y="60"/>
                    <a:pt x="162" y="60"/>
                  </a:cubicBezTo>
                  <a:cubicBezTo>
                    <a:pt x="203" y="60"/>
                    <a:pt x="203" y="60"/>
                    <a:pt x="203" y="60"/>
                  </a:cubicBezTo>
                  <a:cubicBezTo>
                    <a:pt x="205" y="74"/>
                    <a:pt x="205" y="74"/>
                    <a:pt x="205" y="74"/>
                  </a:cubicBezTo>
                  <a:lnTo>
                    <a:pt x="162" y="75"/>
                  </a:lnTo>
                  <a:close/>
                  <a:moveTo>
                    <a:pt x="322" y="56"/>
                  </a:moveTo>
                  <a:cubicBezTo>
                    <a:pt x="46" y="56"/>
                    <a:pt x="46" y="56"/>
                    <a:pt x="46" y="56"/>
                  </a:cubicBezTo>
                  <a:cubicBezTo>
                    <a:pt x="43" y="56"/>
                    <a:pt x="41" y="54"/>
                    <a:pt x="41" y="52"/>
                  </a:cubicBezTo>
                  <a:cubicBezTo>
                    <a:pt x="60" y="12"/>
                    <a:pt x="60" y="12"/>
                    <a:pt x="60" y="12"/>
                  </a:cubicBezTo>
                  <a:cubicBezTo>
                    <a:pt x="60" y="10"/>
                    <a:pt x="62" y="8"/>
                    <a:pt x="65" y="8"/>
                  </a:cubicBezTo>
                  <a:cubicBezTo>
                    <a:pt x="299" y="8"/>
                    <a:pt x="299" y="8"/>
                    <a:pt x="299" y="8"/>
                  </a:cubicBezTo>
                  <a:cubicBezTo>
                    <a:pt x="301" y="8"/>
                    <a:pt x="304" y="9"/>
                    <a:pt x="304" y="11"/>
                  </a:cubicBezTo>
                  <a:cubicBezTo>
                    <a:pt x="328" y="52"/>
                    <a:pt x="328" y="52"/>
                    <a:pt x="328" y="52"/>
                  </a:cubicBezTo>
                  <a:cubicBezTo>
                    <a:pt x="328" y="54"/>
                    <a:pt x="325" y="56"/>
                    <a:pt x="322" y="56"/>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9"/>
          <p:cNvGrpSpPr/>
          <p:nvPr/>
        </p:nvGrpSpPr>
        <p:grpSpPr>
          <a:xfrm>
            <a:off x="3924199" y="2962422"/>
            <a:ext cx="464408" cy="543449"/>
            <a:chOff x="5100256" y="4103040"/>
            <a:chExt cx="712977" cy="834163"/>
          </a:xfrm>
        </p:grpSpPr>
        <p:sp>
          <p:nvSpPr>
            <p:cNvPr id="233" name="Freeform 69"/>
            <p:cNvSpPr>
              <a:spLocks/>
            </p:cNvSpPr>
            <p:nvPr/>
          </p:nvSpPr>
          <p:spPr bwMode="auto">
            <a:xfrm>
              <a:off x="5100256" y="4103040"/>
              <a:ext cx="712977" cy="834163"/>
            </a:xfrm>
            <a:custGeom>
              <a:avLst/>
              <a:gdLst>
                <a:gd name="T0" fmla="*/ 448 w 448"/>
                <a:gd name="T1" fmla="*/ 224 h 524"/>
                <a:gd name="T2" fmla="*/ 224 w 448"/>
                <a:gd name="T3" fmla="*/ 0 h 524"/>
                <a:gd name="T4" fmla="*/ 0 w 448"/>
                <a:gd name="T5" fmla="*/ 224 h 524"/>
                <a:gd name="T6" fmla="*/ 224 w 448"/>
                <a:gd name="T7" fmla="*/ 448 h 524"/>
                <a:gd name="T8" fmla="*/ 234 w 448"/>
                <a:gd name="T9" fmla="*/ 448 h 524"/>
                <a:gd name="T10" fmla="*/ 324 w 448"/>
                <a:gd name="T11" fmla="*/ 524 h 524"/>
                <a:gd name="T12" fmla="*/ 334 w 448"/>
                <a:gd name="T13" fmla="*/ 419 h 524"/>
                <a:gd name="T14" fmla="*/ 448 w 448"/>
                <a:gd name="T15" fmla="*/ 224 h 5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8" h="524">
                  <a:moveTo>
                    <a:pt x="448" y="224"/>
                  </a:moveTo>
                  <a:cubicBezTo>
                    <a:pt x="448" y="100"/>
                    <a:pt x="348" y="0"/>
                    <a:pt x="224" y="0"/>
                  </a:cubicBezTo>
                  <a:cubicBezTo>
                    <a:pt x="100" y="0"/>
                    <a:pt x="0" y="100"/>
                    <a:pt x="0" y="224"/>
                  </a:cubicBezTo>
                  <a:cubicBezTo>
                    <a:pt x="0" y="347"/>
                    <a:pt x="100" y="448"/>
                    <a:pt x="224" y="448"/>
                  </a:cubicBezTo>
                  <a:cubicBezTo>
                    <a:pt x="227" y="448"/>
                    <a:pt x="231" y="448"/>
                    <a:pt x="234" y="448"/>
                  </a:cubicBezTo>
                  <a:cubicBezTo>
                    <a:pt x="324" y="524"/>
                    <a:pt x="324" y="524"/>
                    <a:pt x="324" y="524"/>
                  </a:cubicBezTo>
                  <a:cubicBezTo>
                    <a:pt x="334" y="419"/>
                    <a:pt x="334" y="419"/>
                    <a:pt x="334" y="419"/>
                  </a:cubicBezTo>
                  <a:cubicBezTo>
                    <a:pt x="402" y="380"/>
                    <a:pt x="448" y="307"/>
                    <a:pt x="448" y="224"/>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4" name="Freeform 80"/>
            <p:cNvSpPr>
              <a:spLocks/>
            </p:cNvSpPr>
            <p:nvPr/>
          </p:nvSpPr>
          <p:spPr bwMode="auto">
            <a:xfrm>
              <a:off x="5361479" y="4274720"/>
              <a:ext cx="205343" cy="388468"/>
            </a:xfrm>
            <a:custGeom>
              <a:avLst/>
              <a:gdLst>
                <a:gd name="T0" fmla="*/ 8 w 129"/>
                <a:gd name="T1" fmla="*/ 244 h 244"/>
                <a:gd name="T2" fmla="*/ 8 w 129"/>
                <a:gd name="T3" fmla="*/ 244 h 244"/>
                <a:gd name="T4" fmla="*/ 0 w 129"/>
                <a:gd name="T5" fmla="*/ 236 h 244"/>
                <a:gd name="T6" fmla="*/ 67 w 129"/>
                <a:gd name="T7" fmla="*/ 163 h 244"/>
                <a:gd name="T8" fmla="*/ 112 w 129"/>
                <a:gd name="T9" fmla="*/ 119 h 244"/>
                <a:gd name="T10" fmla="*/ 64 w 129"/>
                <a:gd name="T11" fmla="*/ 75 h 244"/>
                <a:gd name="T12" fmla="*/ 3 w 129"/>
                <a:gd name="T13" fmla="*/ 7 h 244"/>
                <a:gd name="T14" fmla="*/ 12 w 129"/>
                <a:gd name="T15" fmla="*/ 0 h 244"/>
                <a:gd name="T16" fmla="*/ 19 w 129"/>
                <a:gd name="T17" fmla="*/ 9 h 244"/>
                <a:gd name="T18" fmla="*/ 71 w 129"/>
                <a:gd name="T19" fmla="*/ 61 h 244"/>
                <a:gd name="T20" fmla="*/ 127 w 129"/>
                <a:gd name="T21" fmla="*/ 119 h 244"/>
                <a:gd name="T22" fmla="*/ 72 w 129"/>
                <a:gd name="T23" fmla="*/ 178 h 244"/>
                <a:gd name="T24" fmla="*/ 16 w 129"/>
                <a:gd name="T25" fmla="*/ 237 h 244"/>
                <a:gd name="T26" fmla="*/ 8 w 129"/>
                <a:gd name="T27" fmla="*/ 244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9" h="244">
                  <a:moveTo>
                    <a:pt x="8" y="244"/>
                  </a:moveTo>
                  <a:cubicBezTo>
                    <a:pt x="8" y="244"/>
                    <a:pt x="8" y="244"/>
                    <a:pt x="8" y="244"/>
                  </a:cubicBezTo>
                  <a:cubicBezTo>
                    <a:pt x="3" y="244"/>
                    <a:pt x="0" y="240"/>
                    <a:pt x="0" y="236"/>
                  </a:cubicBezTo>
                  <a:cubicBezTo>
                    <a:pt x="4" y="186"/>
                    <a:pt x="39" y="174"/>
                    <a:pt x="67" y="163"/>
                  </a:cubicBezTo>
                  <a:cubicBezTo>
                    <a:pt x="95" y="153"/>
                    <a:pt x="112" y="146"/>
                    <a:pt x="112" y="119"/>
                  </a:cubicBezTo>
                  <a:cubicBezTo>
                    <a:pt x="113" y="98"/>
                    <a:pt x="94" y="88"/>
                    <a:pt x="64" y="75"/>
                  </a:cubicBezTo>
                  <a:cubicBezTo>
                    <a:pt x="34" y="63"/>
                    <a:pt x="0" y="48"/>
                    <a:pt x="3" y="7"/>
                  </a:cubicBezTo>
                  <a:cubicBezTo>
                    <a:pt x="4" y="3"/>
                    <a:pt x="8" y="0"/>
                    <a:pt x="12" y="0"/>
                  </a:cubicBezTo>
                  <a:cubicBezTo>
                    <a:pt x="16" y="0"/>
                    <a:pt x="20" y="4"/>
                    <a:pt x="19" y="9"/>
                  </a:cubicBezTo>
                  <a:cubicBezTo>
                    <a:pt x="17" y="36"/>
                    <a:pt x="37" y="46"/>
                    <a:pt x="71" y="61"/>
                  </a:cubicBezTo>
                  <a:cubicBezTo>
                    <a:pt x="98" y="73"/>
                    <a:pt x="129" y="86"/>
                    <a:pt x="127" y="119"/>
                  </a:cubicBezTo>
                  <a:cubicBezTo>
                    <a:pt x="127" y="158"/>
                    <a:pt x="98" y="169"/>
                    <a:pt x="72" y="178"/>
                  </a:cubicBezTo>
                  <a:cubicBezTo>
                    <a:pt x="45" y="188"/>
                    <a:pt x="19" y="198"/>
                    <a:pt x="16" y="237"/>
                  </a:cubicBezTo>
                  <a:cubicBezTo>
                    <a:pt x="16" y="241"/>
                    <a:pt x="12" y="244"/>
                    <a:pt x="8" y="244"/>
                  </a:cubicBez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5" name="Freeform 81"/>
            <p:cNvSpPr>
              <a:spLocks/>
            </p:cNvSpPr>
            <p:nvPr/>
          </p:nvSpPr>
          <p:spPr bwMode="auto">
            <a:xfrm>
              <a:off x="5359459" y="4274720"/>
              <a:ext cx="205343" cy="388468"/>
            </a:xfrm>
            <a:custGeom>
              <a:avLst/>
              <a:gdLst>
                <a:gd name="T0" fmla="*/ 121 w 129"/>
                <a:gd name="T1" fmla="*/ 244 h 244"/>
                <a:gd name="T2" fmla="*/ 113 w 129"/>
                <a:gd name="T3" fmla="*/ 237 h 244"/>
                <a:gd name="T4" fmla="*/ 57 w 129"/>
                <a:gd name="T5" fmla="*/ 178 h 244"/>
                <a:gd name="T6" fmla="*/ 1 w 129"/>
                <a:gd name="T7" fmla="*/ 119 h 244"/>
                <a:gd name="T8" fmla="*/ 58 w 129"/>
                <a:gd name="T9" fmla="*/ 61 h 244"/>
                <a:gd name="T10" fmla="*/ 110 w 129"/>
                <a:gd name="T11" fmla="*/ 9 h 244"/>
                <a:gd name="T12" fmla="*/ 117 w 129"/>
                <a:gd name="T13" fmla="*/ 0 h 244"/>
                <a:gd name="T14" fmla="*/ 126 w 129"/>
                <a:gd name="T15" fmla="*/ 7 h 244"/>
                <a:gd name="T16" fmla="*/ 64 w 129"/>
                <a:gd name="T17" fmla="*/ 75 h 244"/>
                <a:gd name="T18" fmla="*/ 17 w 129"/>
                <a:gd name="T19" fmla="*/ 119 h 244"/>
                <a:gd name="T20" fmla="*/ 62 w 129"/>
                <a:gd name="T21" fmla="*/ 163 h 244"/>
                <a:gd name="T22" fmla="*/ 129 w 129"/>
                <a:gd name="T23" fmla="*/ 236 h 244"/>
                <a:gd name="T24" fmla="*/ 121 w 129"/>
                <a:gd name="T25" fmla="*/ 244 h 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9" h="244">
                  <a:moveTo>
                    <a:pt x="121" y="244"/>
                  </a:moveTo>
                  <a:cubicBezTo>
                    <a:pt x="116" y="244"/>
                    <a:pt x="113" y="241"/>
                    <a:pt x="113" y="237"/>
                  </a:cubicBezTo>
                  <a:cubicBezTo>
                    <a:pt x="110" y="198"/>
                    <a:pt x="84" y="188"/>
                    <a:pt x="57" y="178"/>
                  </a:cubicBezTo>
                  <a:cubicBezTo>
                    <a:pt x="31" y="169"/>
                    <a:pt x="1" y="158"/>
                    <a:pt x="1" y="119"/>
                  </a:cubicBezTo>
                  <a:cubicBezTo>
                    <a:pt x="0" y="86"/>
                    <a:pt x="31" y="73"/>
                    <a:pt x="58" y="61"/>
                  </a:cubicBezTo>
                  <a:cubicBezTo>
                    <a:pt x="92" y="46"/>
                    <a:pt x="112" y="36"/>
                    <a:pt x="110" y="9"/>
                  </a:cubicBezTo>
                  <a:cubicBezTo>
                    <a:pt x="109" y="4"/>
                    <a:pt x="113" y="0"/>
                    <a:pt x="117" y="0"/>
                  </a:cubicBezTo>
                  <a:cubicBezTo>
                    <a:pt x="121" y="0"/>
                    <a:pt x="125" y="3"/>
                    <a:pt x="126" y="7"/>
                  </a:cubicBezTo>
                  <a:cubicBezTo>
                    <a:pt x="129" y="48"/>
                    <a:pt x="95" y="63"/>
                    <a:pt x="64" y="75"/>
                  </a:cubicBezTo>
                  <a:cubicBezTo>
                    <a:pt x="34" y="88"/>
                    <a:pt x="16" y="98"/>
                    <a:pt x="17" y="119"/>
                  </a:cubicBezTo>
                  <a:cubicBezTo>
                    <a:pt x="17" y="146"/>
                    <a:pt x="34" y="153"/>
                    <a:pt x="62" y="163"/>
                  </a:cubicBezTo>
                  <a:cubicBezTo>
                    <a:pt x="90" y="174"/>
                    <a:pt x="125" y="186"/>
                    <a:pt x="129" y="236"/>
                  </a:cubicBezTo>
                  <a:cubicBezTo>
                    <a:pt x="129" y="240"/>
                    <a:pt x="126" y="244"/>
                    <a:pt x="121" y="244"/>
                  </a:cubicBez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6" name="Freeform 82"/>
            <p:cNvSpPr>
              <a:spLocks/>
            </p:cNvSpPr>
            <p:nvPr/>
          </p:nvSpPr>
          <p:spPr bwMode="auto">
            <a:xfrm>
              <a:off x="5407260" y="4301650"/>
              <a:ext cx="116473" cy="19524"/>
            </a:xfrm>
            <a:custGeom>
              <a:avLst/>
              <a:gdLst>
                <a:gd name="T0" fmla="*/ 68 w 73"/>
                <a:gd name="T1" fmla="*/ 12 h 12"/>
                <a:gd name="T2" fmla="*/ 5 w 73"/>
                <a:gd name="T3" fmla="*/ 12 h 12"/>
                <a:gd name="T4" fmla="*/ 0 w 73"/>
                <a:gd name="T5" fmla="*/ 6 h 12"/>
                <a:gd name="T6" fmla="*/ 5 w 73"/>
                <a:gd name="T7" fmla="*/ 0 h 12"/>
                <a:gd name="T8" fmla="*/ 68 w 73"/>
                <a:gd name="T9" fmla="*/ 0 h 12"/>
                <a:gd name="T10" fmla="*/ 73 w 73"/>
                <a:gd name="T11" fmla="*/ 6 h 12"/>
                <a:gd name="T12" fmla="*/ 68 w 7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73" h="12">
                  <a:moveTo>
                    <a:pt x="68" y="12"/>
                  </a:moveTo>
                  <a:cubicBezTo>
                    <a:pt x="5" y="12"/>
                    <a:pt x="5" y="12"/>
                    <a:pt x="5" y="12"/>
                  </a:cubicBezTo>
                  <a:cubicBezTo>
                    <a:pt x="2" y="12"/>
                    <a:pt x="0" y="9"/>
                    <a:pt x="0" y="6"/>
                  </a:cubicBezTo>
                  <a:cubicBezTo>
                    <a:pt x="0" y="3"/>
                    <a:pt x="2" y="0"/>
                    <a:pt x="5" y="0"/>
                  </a:cubicBezTo>
                  <a:cubicBezTo>
                    <a:pt x="68" y="0"/>
                    <a:pt x="68" y="0"/>
                    <a:pt x="68" y="0"/>
                  </a:cubicBezTo>
                  <a:cubicBezTo>
                    <a:pt x="71" y="0"/>
                    <a:pt x="73" y="3"/>
                    <a:pt x="73" y="6"/>
                  </a:cubicBezTo>
                  <a:cubicBezTo>
                    <a:pt x="73" y="9"/>
                    <a:pt x="71" y="12"/>
                    <a:pt x="68" y="12"/>
                  </a:cubicBez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7" name="Freeform 83"/>
            <p:cNvSpPr>
              <a:spLocks/>
            </p:cNvSpPr>
            <p:nvPr/>
          </p:nvSpPr>
          <p:spPr bwMode="auto">
            <a:xfrm>
              <a:off x="5407260" y="4614041"/>
              <a:ext cx="116473" cy="12792"/>
            </a:xfrm>
            <a:custGeom>
              <a:avLst/>
              <a:gdLst>
                <a:gd name="T0" fmla="*/ 68 w 73"/>
                <a:gd name="T1" fmla="*/ 8 h 8"/>
                <a:gd name="T2" fmla="*/ 5 w 73"/>
                <a:gd name="T3" fmla="*/ 8 h 8"/>
                <a:gd name="T4" fmla="*/ 0 w 73"/>
                <a:gd name="T5" fmla="*/ 4 h 8"/>
                <a:gd name="T6" fmla="*/ 5 w 73"/>
                <a:gd name="T7" fmla="*/ 0 h 8"/>
                <a:gd name="T8" fmla="*/ 68 w 73"/>
                <a:gd name="T9" fmla="*/ 0 h 8"/>
                <a:gd name="T10" fmla="*/ 73 w 73"/>
                <a:gd name="T11" fmla="*/ 4 h 8"/>
                <a:gd name="T12" fmla="*/ 68 w 73"/>
                <a:gd name="T13" fmla="*/ 8 h 8"/>
              </a:gdLst>
              <a:ahLst/>
              <a:cxnLst>
                <a:cxn ang="0">
                  <a:pos x="T0" y="T1"/>
                </a:cxn>
                <a:cxn ang="0">
                  <a:pos x="T2" y="T3"/>
                </a:cxn>
                <a:cxn ang="0">
                  <a:pos x="T4" y="T5"/>
                </a:cxn>
                <a:cxn ang="0">
                  <a:pos x="T6" y="T7"/>
                </a:cxn>
                <a:cxn ang="0">
                  <a:pos x="T8" y="T9"/>
                </a:cxn>
                <a:cxn ang="0">
                  <a:pos x="T10" y="T11"/>
                </a:cxn>
                <a:cxn ang="0">
                  <a:pos x="T12" y="T13"/>
                </a:cxn>
              </a:cxnLst>
              <a:rect l="0" t="0" r="r" b="b"/>
              <a:pathLst>
                <a:path w="73" h="8">
                  <a:moveTo>
                    <a:pt x="68" y="8"/>
                  </a:moveTo>
                  <a:cubicBezTo>
                    <a:pt x="5" y="8"/>
                    <a:pt x="5" y="8"/>
                    <a:pt x="5" y="8"/>
                  </a:cubicBezTo>
                  <a:cubicBezTo>
                    <a:pt x="2" y="8"/>
                    <a:pt x="0" y="7"/>
                    <a:pt x="0" y="4"/>
                  </a:cubicBezTo>
                  <a:cubicBezTo>
                    <a:pt x="0" y="1"/>
                    <a:pt x="2" y="0"/>
                    <a:pt x="5" y="0"/>
                  </a:cubicBezTo>
                  <a:cubicBezTo>
                    <a:pt x="68" y="0"/>
                    <a:pt x="68" y="0"/>
                    <a:pt x="68" y="0"/>
                  </a:cubicBezTo>
                  <a:cubicBezTo>
                    <a:pt x="71" y="0"/>
                    <a:pt x="73" y="1"/>
                    <a:pt x="73" y="4"/>
                  </a:cubicBezTo>
                  <a:cubicBezTo>
                    <a:pt x="73" y="7"/>
                    <a:pt x="71" y="8"/>
                    <a:pt x="68" y="8"/>
                  </a:cubicBez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8" name="Freeform 84"/>
            <p:cNvSpPr>
              <a:spLocks/>
            </p:cNvSpPr>
            <p:nvPr/>
          </p:nvSpPr>
          <p:spPr bwMode="auto">
            <a:xfrm>
              <a:off x="5407260" y="4429569"/>
              <a:ext cx="116473" cy="18851"/>
            </a:xfrm>
            <a:custGeom>
              <a:avLst/>
              <a:gdLst>
                <a:gd name="T0" fmla="*/ 68 w 73"/>
                <a:gd name="T1" fmla="*/ 12 h 12"/>
                <a:gd name="T2" fmla="*/ 5 w 73"/>
                <a:gd name="T3" fmla="*/ 12 h 12"/>
                <a:gd name="T4" fmla="*/ 0 w 73"/>
                <a:gd name="T5" fmla="*/ 6 h 12"/>
                <a:gd name="T6" fmla="*/ 5 w 73"/>
                <a:gd name="T7" fmla="*/ 0 h 12"/>
                <a:gd name="T8" fmla="*/ 68 w 73"/>
                <a:gd name="T9" fmla="*/ 0 h 12"/>
                <a:gd name="T10" fmla="*/ 73 w 73"/>
                <a:gd name="T11" fmla="*/ 6 h 12"/>
                <a:gd name="T12" fmla="*/ 68 w 7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73" h="12">
                  <a:moveTo>
                    <a:pt x="68" y="12"/>
                  </a:moveTo>
                  <a:cubicBezTo>
                    <a:pt x="5" y="12"/>
                    <a:pt x="5" y="12"/>
                    <a:pt x="5" y="12"/>
                  </a:cubicBezTo>
                  <a:cubicBezTo>
                    <a:pt x="2" y="12"/>
                    <a:pt x="0" y="9"/>
                    <a:pt x="0" y="6"/>
                  </a:cubicBezTo>
                  <a:cubicBezTo>
                    <a:pt x="0" y="3"/>
                    <a:pt x="2" y="0"/>
                    <a:pt x="5" y="0"/>
                  </a:cubicBezTo>
                  <a:cubicBezTo>
                    <a:pt x="68" y="0"/>
                    <a:pt x="68" y="0"/>
                    <a:pt x="68" y="0"/>
                  </a:cubicBezTo>
                  <a:cubicBezTo>
                    <a:pt x="71" y="0"/>
                    <a:pt x="73" y="3"/>
                    <a:pt x="73" y="6"/>
                  </a:cubicBezTo>
                  <a:cubicBezTo>
                    <a:pt x="73" y="9"/>
                    <a:pt x="71" y="12"/>
                    <a:pt x="68" y="12"/>
                  </a:cubicBez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9" name="Freeform 85"/>
            <p:cNvSpPr>
              <a:spLocks/>
            </p:cNvSpPr>
            <p:nvPr/>
          </p:nvSpPr>
          <p:spPr bwMode="auto">
            <a:xfrm>
              <a:off x="5407260" y="4474003"/>
              <a:ext cx="116473" cy="18851"/>
            </a:xfrm>
            <a:custGeom>
              <a:avLst/>
              <a:gdLst>
                <a:gd name="T0" fmla="*/ 68 w 73"/>
                <a:gd name="T1" fmla="*/ 12 h 12"/>
                <a:gd name="T2" fmla="*/ 5 w 73"/>
                <a:gd name="T3" fmla="*/ 12 h 12"/>
                <a:gd name="T4" fmla="*/ 0 w 73"/>
                <a:gd name="T5" fmla="*/ 6 h 12"/>
                <a:gd name="T6" fmla="*/ 5 w 73"/>
                <a:gd name="T7" fmla="*/ 0 h 12"/>
                <a:gd name="T8" fmla="*/ 68 w 73"/>
                <a:gd name="T9" fmla="*/ 0 h 12"/>
                <a:gd name="T10" fmla="*/ 73 w 73"/>
                <a:gd name="T11" fmla="*/ 6 h 12"/>
                <a:gd name="T12" fmla="*/ 68 w 73"/>
                <a:gd name="T13" fmla="*/ 12 h 12"/>
              </a:gdLst>
              <a:ahLst/>
              <a:cxnLst>
                <a:cxn ang="0">
                  <a:pos x="T0" y="T1"/>
                </a:cxn>
                <a:cxn ang="0">
                  <a:pos x="T2" y="T3"/>
                </a:cxn>
                <a:cxn ang="0">
                  <a:pos x="T4" y="T5"/>
                </a:cxn>
                <a:cxn ang="0">
                  <a:pos x="T6" y="T7"/>
                </a:cxn>
                <a:cxn ang="0">
                  <a:pos x="T8" y="T9"/>
                </a:cxn>
                <a:cxn ang="0">
                  <a:pos x="T10" y="T11"/>
                </a:cxn>
                <a:cxn ang="0">
                  <a:pos x="T12" y="T13"/>
                </a:cxn>
              </a:cxnLst>
              <a:rect l="0" t="0" r="r" b="b"/>
              <a:pathLst>
                <a:path w="73" h="12">
                  <a:moveTo>
                    <a:pt x="68" y="12"/>
                  </a:moveTo>
                  <a:cubicBezTo>
                    <a:pt x="5" y="12"/>
                    <a:pt x="5" y="12"/>
                    <a:pt x="5" y="12"/>
                  </a:cubicBezTo>
                  <a:cubicBezTo>
                    <a:pt x="2" y="12"/>
                    <a:pt x="0" y="9"/>
                    <a:pt x="0" y="6"/>
                  </a:cubicBezTo>
                  <a:cubicBezTo>
                    <a:pt x="0" y="3"/>
                    <a:pt x="2" y="0"/>
                    <a:pt x="5" y="0"/>
                  </a:cubicBezTo>
                  <a:cubicBezTo>
                    <a:pt x="68" y="0"/>
                    <a:pt x="68" y="0"/>
                    <a:pt x="68" y="0"/>
                  </a:cubicBezTo>
                  <a:cubicBezTo>
                    <a:pt x="71" y="0"/>
                    <a:pt x="73" y="3"/>
                    <a:pt x="73" y="6"/>
                  </a:cubicBezTo>
                  <a:cubicBezTo>
                    <a:pt x="73" y="9"/>
                    <a:pt x="71" y="12"/>
                    <a:pt x="68" y="12"/>
                  </a:cubicBezTo>
                  <a:close/>
                </a:path>
              </a:pathLst>
            </a:custGeom>
            <a:solidFill>
              <a:srgbClr val="F8E9B2"/>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5"/>
          <p:cNvGrpSpPr/>
          <p:nvPr/>
        </p:nvGrpSpPr>
        <p:grpSpPr>
          <a:xfrm>
            <a:off x="5130173" y="1871574"/>
            <a:ext cx="860846" cy="920662"/>
            <a:chOff x="6951707" y="2428654"/>
            <a:chExt cx="1321600" cy="1413163"/>
          </a:xfrm>
        </p:grpSpPr>
        <p:sp>
          <p:nvSpPr>
            <p:cNvPr id="241" name="Freeform 77"/>
            <p:cNvSpPr>
              <a:spLocks/>
            </p:cNvSpPr>
            <p:nvPr/>
          </p:nvSpPr>
          <p:spPr bwMode="auto">
            <a:xfrm>
              <a:off x="6951707" y="2428654"/>
              <a:ext cx="1321600" cy="1413163"/>
            </a:xfrm>
            <a:custGeom>
              <a:avLst/>
              <a:gdLst>
                <a:gd name="T0" fmla="*/ 492 w 830"/>
                <a:gd name="T1" fmla="*/ 46 h 888"/>
                <a:gd name="T2" fmla="*/ 32 w 830"/>
                <a:gd name="T3" fmla="*/ 338 h 888"/>
                <a:gd name="T4" fmla="*/ 149 w 830"/>
                <a:gd name="T5" fmla="*/ 708 h 888"/>
                <a:gd name="T6" fmla="*/ 126 w 830"/>
                <a:gd name="T7" fmla="*/ 888 h 888"/>
                <a:gd name="T8" fmla="*/ 306 w 830"/>
                <a:gd name="T9" fmla="*/ 793 h 888"/>
                <a:gd name="T10" fmla="*/ 323 w 830"/>
                <a:gd name="T11" fmla="*/ 798 h 888"/>
                <a:gd name="T12" fmla="*/ 783 w 830"/>
                <a:gd name="T13" fmla="*/ 506 h 888"/>
                <a:gd name="T14" fmla="*/ 492 w 830"/>
                <a:gd name="T15" fmla="*/ 46 h 88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30" h="888">
                  <a:moveTo>
                    <a:pt x="492" y="46"/>
                  </a:moveTo>
                  <a:cubicBezTo>
                    <a:pt x="284" y="0"/>
                    <a:pt x="78" y="130"/>
                    <a:pt x="32" y="338"/>
                  </a:cubicBezTo>
                  <a:cubicBezTo>
                    <a:pt x="0" y="478"/>
                    <a:pt x="50" y="618"/>
                    <a:pt x="149" y="708"/>
                  </a:cubicBezTo>
                  <a:cubicBezTo>
                    <a:pt x="126" y="888"/>
                    <a:pt x="126" y="888"/>
                    <a:pt x="126" y="888"/>
                  </a:cubicBezTo>
                  <a:cubicBezTo>
                    <a:pt x="306" y="793"/>
                    <a:pt x="306" y="793"/>
                    <a:pt x="306" y="793"/>
                  </a:cubicBezTo>
                  <a:cubicBezTo>
                    <a:pt x="312" y="795"/>
                    <a:pt x="317" y="796"/>
                    <a:pt x="323" y="798"/>
                  </a:cubicBezTo>
                  <a:cubicBezTo>
                    <a:pt x="531" y="844"/>
                    <a:pt x="737" y="714"/>
                    <a:pt x="783" y="506"/>
                  </a:cubicBezTo>
                  <a:cubicBezTo>
                    <a:pt x="830" y="299"/>
                    <a:pt x="699" y="93"/>
                    <a:pt x="492" y="46"/>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0" name="Freeform 86"/>
            <p:cNvSpPr>
              <a:spLocks/>
            </p:cNvSpPr>
            <p:nvPr/>
          </p:nvSpPr>
          <p:spPr bwMode="auto">
            <a:xfrm>
              <a:off x="7359700" y="2754510"/>
              <a:ext cx="493496" cy="681334"/>
            </a:xfrm>
            <a:custGeom>
              <a:avLst/>
              <a:gdLst>
                <a:gd name="T0" fmla="*/ 200 w 310"/>
                <a:gd name="T1" fmla="*/ 39 h 428"/>
                <a:gd name="T2" fmla="*/ 205 w 310"/>
                <a:gd name="T3" fmla="*/ 40 h 428"/>
                <a:gd name="T4" fmla="*/ 215 w 310"/>
                <a:gd name="T5" fmla="*/ 23 h 428"/>
                <a:gd name="T6" fmla="*/ 206 w 310"/>
                <a:gd name="T7" fmla="*/ 5 h 428"/>
                <a:gd name="T8" fmla="*/ 196 w 310"/>
                <a:gd name="T9" fmla="*/ 9 h 428"/>
                <a:gd name="T10" fmla="*/ 123 w 310"/>
                <a:gd name="T11" fmla="*/ 0 h 428"/>
                <a:gd name="T12" fmla="*/ 97 w 310"/>
                <a:gd name="T13" fmla="*/ 11 h 428"/>
                <a:gd name="T14" fmla="*/ 104 w 310"/>
                <a:gd name="T15" fmla="*/ 17 h 428"/>
                <a:gd name="T16" fmla="*/ 99 w 310"/>
                <a:gd name="T17" fmla="*/ 35 h 428"/>
                <a:gd name="T18" fmla="*/ 120 w 310"/>
                <a:gd name="T19" fmla="*/ 38 h 428"/>
                <a:gd name="T20" fmla="*/ 120 w 310"/>
                <a:gd name="T21" fmla="*/ 182 h 428"/>
                <a:gd name="T22" fmla="*/ 13 w 310"/>
                <a:gd name="T23" fmla="*/ 347 h 428"/>
                <a:gd name="T24" fmla="*/ 3 w 310"/>
                <a:gd name="T25" fmla="*/ 399 h 428"/>
                <a:gd name="T26" fmla="*/ 89 w 310"/>
                <a:gd name="T27" fmla="*/ 426 h 428"/>
                <a:gd name="T28" fmla="*/ 286 w 310"/>
                <a:gd name="T29" fmla="*/ 414 h 428"/>
                <a:gd name="T30" fmla="*/ 310 w 310"/>
                <a:gd name="T31" fmla="*/ 388 h 428"/>
                <a:gd name="T32" fmla="*/ 199 w 310"/>
                <a:gd name="T33" fmla="*/ 178 h 428"/>
                <a:gd name="T34" fmla="*/ 192 w 310"/>
                <a:gd name="T35" fmla="*/ 182 h 428"/>
                <a:gd name="T36" fmla="*/ 284 w 310"/>
                <a:gd name="T37" fmla="*/ 354 h 428"/>
                <a:gd name="T38" fmla="*/ 293 w 310"/>
                <a:gd name="T39" fmla="*/ 391 h 428"/>
                <a:gd name="T40" fmla="*/ 219 w 310"/>
                <a:gd name="T41" fmla="*/ 410 h 428"/>
                <a:gd name="T42" fmla="*/ 29 w 310"/>
                <a:gd name="T43" fmla="*/ 399 h 428"/>
                <a:gd name="T44" fmla="*/ 16 w 310"/>
                <a:gd name="T45" fmla="*/ 388 h 428"/>
                <a:gd name="T46" fmla="*/ 81 w 310"/>
                <a:gd name="T47" fmla="*/ 260 h 428"/>
                <a:gd name="T48" fmla="*/ 128 w 310"/>
                <a:gd name="T49" fmla="*/ 38 h 428"/>
                <a:gd name="T50" fmla="*/ 121 w 310"/>
                <a:gd name="T51" fmla="*/ 30 h 428"/>
                <a:gd name="T52" fmla="*/ 121 w 310"/>
                <a:gd name="T53" fmla="*/ 30 h 428"/>
                <a:gd name="T54" fmla="*/ 112 w 310"/>
                <a:gd name="T55" fmla="*/ 25 h 428"/>
                <a:gd name="T56" fmla="*/ 112 w 310"/>
                <a:gd name="T57" fmla="*/ 17 h 428"/>
                <a:gd name="T58" fmla="*/ 112 w 310"/>
                <a:gd name="T59" fmla="*/ 18 h 428"/>
                <a:gd name="T60" fmla="*/ 112 w 310"/>
                <a:gd name="T61" fmla="*/ 18 h 428"/>
                <a:gd name="T62" fmla="*/ 112 w 310"/>
                <a:gd name="T63" fmla="*/ 18 h 428"/>
                <a:gd name="T64" fmla="*/ 111 w 310"/>
                <a:gd name="T65" fmla="*/ 18 h 428"/>
                <a:gd name="T66" fmla="*/ 111 w 310"/>
                <a:gd name="T67" fmla="*/ 18 h 428"/>
                <a:gd name="T68" fmla="*/ 117 w 310"/>
                <a:gd name="T69" fmla="*/ 16 h 428"/>
                <a:gd name="T70" fmla="*/ 122 w 310"/>
                <a:gd name="T71" fmla="*/ 16 h 428"/>
                <a:gd name="T72" fmla="*/ 196 w 310"/>
                <a:gd name="T73" fmla="*/ 14 h 428"/>
                <a:gd name="T74" fmla="*/ 196 w 310"/>
                <a:gd name="T75" fmla="*/ 14 h 428"/>
                <a:gd name="T76" fmla="*/ 195 w 310"/>
                <a:gd name="T77" fmla="*/ 17 h 428"/>
                <a:gd name="T78" fmla="*/ 195 w 310"/>
                <a:gd name="T79" fmla="*/ 17 h 428"/>
                <a:gd name="T80" fmla="*/ 199 w 310"/>
                <a:gd name="T81" fmla="*/ 23 h 428"/>
                <a:gd name="T82" fmla="*/ 200 w 310"/>
                <a:gd name="T83" fmla="*/ 25 h 428"/>
                <a:gd name="T84" fmla="*/ 200 w 310"/>
                <a:gd name="T85" fmla="*/ 25 h 428"/>
                <a:gd name="T86" fmla="*/ 207 w 310"/>
                <a:gd name="T87" fmla="*/ 23 h 428"/>
                <a:gd name="T88" fmla="*/ 200 w 310"/>
                <a:gd name="T89" fmla="*/ 22 h 428"/>
                <a:gd name="T90" fmla="*/ 200 w 310"/>
                <a:gd name="T91" fmla="*/ 22 h 428"/>
                <a:gd name="T92" fmla="*/ 200 w 310"/>
                <a:gd name="T93" fmla="*/ 22 h 428"/>
                <a:gd name="T94" fmla="*/ 200 w 310"/>
                <a:gd name="T95" fmla="*/ 22 h 428"/>
                <a:gd name="T96" fmla="*/ 200 w 310"/>
                <a:gd name="T97" fmla="*/ 22 h 428"/>
                <a:gd name="T98" fmla="*/ 192 w 310"/>
                <a:gd name="T99" fmla="*/ 29 h 428"/>
                <a:gd name="T100" fmla="*/ 188 w 310"/>
                <a:gd name="T101" fmla="*/ 32 h 428"/>
                <a:gd name="T102" fmla="*/ 188 w 310"/>
                <a:gd name="T103" fmla="*/ 32 h 428"/>
                <a:gd name="T104" fmla="*/ 188 w 310"/>
                <a:gd name="T105" fmla="*/ 32 h 428"/>
                <a:gd name="T106" fmla="*/ 185 w 310"/>
                <a:gd name="T107" fmla="*/ 187 h 4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10" h="428">
                  <a:moveTo>
                    <a:pt x="192" y="182"/>
                  </a:moveTo>
                  <a:cubicBezTo>
                    <a:pt x="200" y="182"/>
                    <a:pt x="200" y="182"/>
                    <a:pt x="200" y="182"/>
                  </a:cubicBezTo>
                  <a:cubicBezTo>
                    <a:pt x="200" y="39"/>
                    <a:pt x="200" y="39"/>
                    <a:pt x="200" y="39"/>
                  </a:cubicBezTo>
                  <a:cubicBezTo>
                    <a:pt x="192" y="39"/>
                    <a:pt x="192" y="39"/>
                    <a:pt x="192" y="39"/>
                  </a:cubicBezTo>
                  <a:cubicBezTo>
                    <a:pt x="196" y="46"/>
                    <a:pt x="196" y="46"/>
                    <a:pt x="196" y="46"/>
                  </a:cubicBezTo>
                  <a:cubicBezTo>
                    <a:pt x="196" y="45"/>
                    <a:pt x="200" y="43"/>
                    <a:pt x="205" y="40"/>
                  </a:cubicBezTo>
                  <a:cubicBezTo>
                    <a:pt x="207" y="38"/>
                    <a:pt x="209" y="36"/>
                    <a:pt x="211" y="34"/>
                  </a:cubicBezTo>
                  <a:cubicBezTo>
                    <a:pt x="212" y="32"/>
                    <a:pt x="213" y="31"/>
                    <a:pt x="214" y="29"/>
                  </a:cubicBezTo>
                  <a:cubicBezTo>
                    <a:pt x="215" y="28"/>
                    <a:pt x="215" y="25"/>
                    <a:pt x="215" y="23"/>
                  </a:cubicBezTo>
                  <a:cubicBezTo>
                    <a:pt x="215" y="22"/>
                    <a:pt x="215" y="22"/>
                    <a:pt x="215" y="21"/>
                  </a:cubicBezTo>
                  <a:cubicBezTo>
                    <a:pt x="215" y="21"/>
                    <a:pt x="214" y="17"/>
                    <a:pt x="211" y="12"/>
                  </a:cubicBezTo>
                  <a:cubicBezTo>
                    <a:pt x="210" y="10"/>
                    <a:pt x="209" y="7"/>
                    <a:pt x="206" y="5"/>
                  </a:cubicBezTo>
                  <a:cubicBezTo>
                    <a:pt x="205" y="4"/>
                    <a:pt x="204" y="3"/>
                    <a:pt x="202" y="2"/>
                  </a:cubicBezTo>
                  <a:cubicBezTo>
                    <a:pt x="200" y="1"/>
                    <a:pt x="198" y="1"/>
                    <a:pt x="196" y="1"/>
                  </a:cubicBezTo>
                  <a:cubicBezTo>
                    <a:pt x="196" y="9"/>
                    <a:pt x="196" y="9"/>
                    <a:pt x="196" y="9"/>
                  </a:cubicBezTo>
                  <a:cubicBezTo>
                    <a:pt x="196" y="1"/>
                    <a:pt x="196" y="1"/>
                    <a:pt x="196" y="1"/>
                  </a:cubicBezTo>
                  <a:cubicBezTo>
                    <a:pt x="123" y="0"/>
                    <a:pt x="123" y="0"/>
                    <a:pt x="123" y="0"/>
                  </a:cubicBezTo>
                  <a:cubicBezTo>
                    <a:pt x="123" y="0"/>
                    <a:pt x="123" y="0"/>
                    <a:pt x="123" y="0"/>
                  </a:cubicBezTo>
                  <a:cubicBezTo>
                    <a:pt x="118" y="0"/>
                    <a:pt x="113" y="0"/>
                    <a:pt x="108" y="2"/>
                  </a:cubicBezTo>
                  <a:cubicBezTo>
                    <a:pt x="105" y="3"/>
                    <a:pt x="103" y="4"/>
                    <a:pt x="100" y="7"/>
                  </a:cubicBezTo>
                  <a:cubicBezTo>
                    <a:pt x="99" y="8"/>
                    <a:pt x="98" y="9"/>
                    <a:pt x="97" y="11"/>
                  </a:cubicBezTo>
                  <a:cubicBezTo>
                    <a:pt x="96" y="13"/>
                    <a:pt x="96" y="15"/>
                    <a:pt x="96" y="17"/>
                  </a:cubicBezTo>
                  <a:cubicBezTo>
                    <a:pt x="96" y="17"/>
                    <a:pt x="96" y="17"/>
                    <a:pt x="96" y="17"/>
                  </a:cubicBezTo>
                  <a:cubicBezTo>
                    <a:pt x="104" y="17"/>
                    <a:pt x="104" y="17"/>
                    <a:pt x="104" y="17"/>
                  </a:cubicBezTo>
                  <a:cubicBezTo>
                    <a:pt x="96" y="15"/>
                    <a:pt x="96" y="15"/>
                    <a:pt x="96" y="15"/>
                  </a:cubicBezTo>
                  <a:cubicBezTo>
                    <a:pt x="96" y="17"/>
                    <a:pt x="95" y="20"/>
                    <a:pt x="95" y="22"/>
                  </a:cubicBezTo>
                  <a:cubicBezTo>
                    <a:pt x="95" y="27"/>
                    <a:pt x="97" y="31"/>
                    <a:pt x="99" y="35"/>
                  </a:cubicBezTo>
                  <a:cubicBezTo>
                    <a:pt x="103" y="40"/>
                    <a:pt x="108" y="43"/>
                    <a:pt x="112" y="44"/>
                  </a:cubicBezTo>
                  <a:cubicBezTo>
                    <a:pt x="116" y="46"/>
                    <a:pt x="118" y="46"/>
                    <a:pt x="119" y="46"/>
                  </a:cubicBezTo>
                  <a:cubicBezTo>
                    <a:pt x="120" y="38"/>
                    <a:pt x="120" y="38"/>
                    <a:pt x="120" y="38"/>
                  </a:cubicBezTo>
                  <a:cubicBezTo>
                    <a:pt x="112" y="38"/>
                    <a:pt x="112" y="38"/>
                    <a:pt x="112" y="38"/>
                  </a:cubicBezTo>
                  <a:cubicBezTo>
                    <a:pt x="112" y="182"/>
                    <a:pt x="112" y="182"/>
                    <a:pt x="112" y="182"/>
                  </a:cubicBezTo>
                  <a:cubicBezTo>
                    <a:pt x="120" y="182"/>
                    <a:pt x="120" y="182"/>
                    <a:pt x="120" y="182"/>
                  </a:cubicBezTo>
                  <a:cubicBezTo>
                    <a:pt x="113" y="178"/>
                    <a:pt x="113" y="178"/>
                    <a:pt x="113" y="178"/>
                  </a:cubicBezTo>
                  <a:cubicBezTo>
                    <a:pt x="93" y="210"/>
                    <a:pt x="65" y="253"/>
                    <a:pt x="42" y="292"/>
                  </a:cubicBezTo>
                  <a:cubicBezTo>
                    <a:pt x="30" y="312"/>
                    <a:pt x="20" y="331"/>
                    <a:pt x="13" y="347"/>
                  </a:cubicBezTo>
                  <a:cubicBezTo>
                    <a:pt x="9" y="355"/>
                    <a:pt x="6" y="363"/>
                    <a:pt x="4" y="370"/>
                  </a:cubicBezTo>
                  <a:cubicBezTo>
                    <a:pt x="2" y="376"/>
                    <a:pt x="0" y="382"/>
                    <a:pt x="0" y="388"/>
                  </a:cubicBezTo>
                  <a:cubicBezTo>
                    <a:pt x="0" y="392"/>
                    <a:pt x="1" y="396"/>
                    <a:pt x="3" y="399"/>
                  </a:cubicBezTo>
                  <a:cubicBezTo>
                    <a:pt x="5" y="403"/>
                    <a:pt x="8" y="406"/>
                    <a:pt x="11" y="408"/>
                  </a:cubicBezTo>
                  <a:cubicBezTo>
                    <a:pt x="18" y="412"/>
                    <a:pt x="26" y="415"/>
                    <a:pt x="36" y="417"/>
                  </a:cubicBezTo>
                  <a:cubicBezTo>
                    <a:pt x="50" y="421"/>
                    <a:pt x="69" y="424"/>
                    <a:pt x="89" y="426"/>
                  </a:cubicBezTo>
                  <a:cubicBezTo>
                    <a:pt x="110" y="427"/>
                    <a:pt x="132" y="428"/>
                    <a:pt x="155" y="428"/>
                  </a:cubicBezTo>
                  <a:cubicBezTo>
                    <a:pt x="189" y="428"/>
                    <a:pt x="224" y="426"/>
                    <a:pt x="251" y="422"/>
                  </a:cubicBezTo>
                  <a:cubicBezTo>
                    <a:pt x="265" y="420"/>
                    <a:pt x="277" y="417"/>
                    <a:pt x="286" y="414"/>
                  </a:cubicBezTo>
                  <a:cubicBezTo>
                    <a:pt x="291" y="412"/>
                    <a:pt x="295" y="410"/>
                    <a:pt x="299" y="408"/>
                  </a:cubicBezTo>
                  <a:cubicBezTo>
                    <a:pt x="302" y="406"/>
                    <a:pt x="305" y="403"/>
                    <a:pt x="307" y="399"/>
                  </a:cubicBezTo>
                  <a:cubicBezTo>
                    <a:pt x="309" y="396"/>
                    <a:pt x="310" y="392"/>
                    <a:pt x="310" y="388"/>
                  </a:cubicBezTo>
                  <a:cubicBezTo>
                    <a:pt x="310" y="383"/>
                    <a:pt x="309" y="377"/>
                    <a:pt x="307" y="370"/>
                  </a:cubicBezTo>
                  <a:cubicBezTo>
                    <a:pt x="303" y="358"/>
                    <a:pt x="297" y="344"/>
                    <a:pt x="289" y="329"/>
                  </a:cubicBezTo>
                  <a:cubicBezTo>
                    <a:pt x="266" y="282"/>
                    <a:pt x="228" y="222"/>
                    <a:pt x="199" y="178"/>
                  </a:cubicBezTo>
                  <a:cubicBezTo>
                    <a:pt x="192" y="182"/>
                    <a:pt x="192" y="182"/>
                    <a:pt x="192" y="182"/>
                  </a:cubicBezTo>
                  <a:cubicBezTo>
                    <a:pt x="200" y="182"/>
                    <a:pt x="200" y="182"/>
                    <a:pt x="200" y="182"/>
                  </a:cubicBezTo>
                  <a:cubicBezTo>
                    <a:pt x="192" y="182"/>
                    <a:pt x="192" y="182"/>
                    <a:pt x="192" y="182"/>
                  </a:cubicBezTo>
                  <a:cubicBezTo>
                    <a:pt x="185" y="187"/>
                    <a:pt x="185" y="187"/>
                    <a:pt x="185" y="187"/>
                  </a:cubicBezTo>
                  <a:cubicBezTo>
                    <a:pt x="207" y="220"/>
                    <a:pt x="235" y="263"/>
                    <a:pt x="257" y="301"/>
                  </a:cubicBezTo>
                  <a:cubicBezTo>
                    <a:pt x="267" y="321"/>
                    <a:pt x="277" y="339"/>
                    <a:pt x="284" y="354"/>
                  </a:cubicBezTo>
                  <a:cubicBezTo>
                    <a:pt x="287" y="362"/>
                    <a:pt x="290" y="369"/>
                    <a:pt x="291" y="375"/>
                  </a:cubicBezTo>
                  <a:cubicBezTo>
                    <a:pt x="293" y="381"/>
                    <a:pt x="294" y="385"/>
                    <a:pt x="294" y="388"/>
                  </a:cubicBezTo>
                  <a:cubicBezTo>
                    <a:pt x="294" y="390"/>
                    <a:pt x="293" y="391"/>
                    <a:pt x="293" y="391"/>
                  </a:cubicBezTo>
                  <a:cubicBezTo>
                    <a:pt x="293" y="392"/>
                    <a:pt x="292" y="393"/>
                    <a:pt x="290" y="394"/>
                  </a:cubicBezTo>
                  <a:cubicBezTo>
                    <a:pt x="286" y="397"/>
                    <a:pt x="279" y="400"/>
                    <a:pt x="270" y="402"/>
                  </a:cubicBezTo>
                  <a:cubicBezTo>
                    <a:pt x="257" y="405"/>
                    <a:pt x="239" y="408"/>
                    <a:pt x="219" y="410"/>
                  </a:cubicBezTo>
                  <a:cubicBezTo>
                    <a:pt x="199" y="411"/>
                    <a:pt x="177" y="412"/>
                    <a:pt x="155" y="412"/>
                  </a:cubicBezTo>
                  <a:cubicBezTo>
                    <a:pt x="121" y="412"/>
                    <a:pt x="88" y="410"/>
                    <a:pt x="62" y="406"/>
                  </a:cubicBezTo>
                  <a:cubicBezTo>
                    <a:pt x="48" y="404"/>
                    <a:pt x="37" y="402"/>
                    <a:pt x="29" y="399"/>
                  </a:cubicBezTo>
                  <a:cubicBezTo>
                    <a:pt x="25" y="397"/>
                    <a:pt x="22" y="396"/>
                    <a:pt x="20" y="394"/>
                  </a:cubicBezTo>
                  <a:cubicBezTo>
                    <a:pt x="18" y="393"/>
                    <a:pt x="17" y="392"/>
                    <a:pt x="17" y="391"/>
                  </a:cubicBezTo>
                  <a:cubicBezTo>
                    <a:pt x="17" y="391"/>
                    <a:pt x="16" y="390"/>
                    <a:pt x="16" y="388"/>
                  </a:cubicBezTo>
                  <a:cubicBezTo>
                    <a:pt x="16" y="385"/>
                    <a:pt x="17" y="380"/>
                    <a:pt x="19" y="374"/>
                  </a:cubicBezTo>
                  <a:cubicBezTo>
                    <a:pt x="22" y="364"/>
                    <a:pt x="28" y="350"/>
                    <a:pt x="36" y="335"/>
                  </a:cubicBezTo>
                  <a:cubicBezTo>
                    <a:pt x="48" y="312"/>
                    <a:pt x="64" y="286"/>
                    <a:pt x="81" y="260"/>
                  </a:cubicBezTo>
                  <a:cubicBezTo>
                    <a:pt x="97" y="233"/>
                    <a:pt x="113" y="208"/>
                    <a:pt x="127" y="186"/>
                  </a:cubicBezTo>
                  <a:cubicBezTo>
                    <a:pt x="128" y="185"/>
                    <a:pt x="128" y="184"/>
                    <a:pt x="128" y="182"/>
                  </a:cubicBezTo>
                  <a:cubicBezTo>
                    <a:pt x="128" y="38"/>
                    <a:pt x="128" y="38"/>
                    <a:pt x="128" y="38"/>
                  </a:cubicBezTo>
                  <a:cubicBezTo>
                    <a:pt x="128" y="34"/>
                    <a:pt x="125" y="31"/>
                    <a:pt x="121" y="30"/>
                  </a:cubicBezTo>
                  <a:cubicBezTo>
                    <a:pt x="121" y="35"/>
                    <a:pt x="121" y="35"/>
                    <a:pt x="121" y="35"/>
                  </a:cubicBezTo>
                  <a:cubicBezTo>
                    <a:pt x="121" y="30"/>
                    <a:pt x="121" y="30"/>
                    <a:pt x="121" y="30"/>
                  </a:cubicBezTo>
                  <a:cubicBezTo>
                    <a:pt x="121" y="30"/>
                    <a:pt x="121" y="30"/>
                    <a:pt x="121" y="30"/>
                  </a:cubicBezTo>
                  <a:cubicBezTo>
                    <a:pt x="121" y="35"/>
                    <a:pt x="121" y="35"/>
                    <a:pt x="121" y="35"/>
                  </a:cubicBezTo>
                  <a:cubicBezTo>
                    <a:pt x="121" y="30"/>
                    <a:pt x="121" y="30"/>
                    <a:pt x="121" y="30"/>
                  </a:cubicBezTo>
                  <a:cubicBezTo>
                    <a:pt x="121" y="30"/>
                    <a:pt x="121" y="30"/>
                    <a:pt x="121" y="30"/>
                  </a:cubicBezTo>
                  <a:cubicBezTo>
                    <a:pt x="120" y="30"/>
                    <a:pt x="117" y="29"/>
                    <a:pt x="115" y="28"/>
                  </a:cubicBezTo>
                  <a:cubicBezTo>
                    <a:pt x="114" y="27"/>
                    <a:pt x="113" y="26"/>
                    <a:pt x="112" y="25"/>
                  </a:cubicBezTo>
                  <a:cubicBezTo>
                    <a:pt x="112" y="24"/>
                    <a:pt x="111" y="23"/>
                    <a:pt x="111" y="22"/>
                  </a:cubicBezTo>
                  <a:cubicBezTo>
                    <a:pt x="111" y="21"/>
                    <a:pt x="112" y="20"/>
                    <a:pt x="112" y="19"/>
                  </a:cubicBezTo>
                  <a:cubicBezTo>
                    <a:pt x="112" y="18"/>
                    <a:pt x="112" y="18"/>
                    <a:pt x="112" y="17"/>
                  </a:cubicBezTo>
                  <a:cubicBezTo>
                    <a:pt x="112" y="17"/>
                    <a:pt x="112" y="17"/>
                    <a:pt x="112" y="17"/>
                  </a:cubicBezTo>
                  <a:cubicBezTo>
                    <a:pt x="110" y="17"/>
                    <a:pt x="110" y="17"/>
                    <a:pt x="110" y="17"/>
                  </a:cubicBezTo>
                  <a:cubicBezTo>
                    <a:pt x="112" y="18"/>
                    <a:pt x="112" y="18"/>
                    <a:pt x="112" y="18"/>
                  </a:cubicBezTo>
                  <a:cubicBezTo>
                    <a:pt x="112" y="17"/>
                    <a:pt x="112" y="17"/>
                    <a:pt x="112" y="17"/>
                  </a:cubicBezTo>
                  <a:cubicBezTo>
                    <a:pt x="110" y="17"/>
                    <a:pt x="110" y="17"/>
                    <a:pt x="110" y="17"/>
                  </a:cubicBezTo>
                  <a:cubicBezTo>
                    <a:pt x="112" y="18"/>
                    <a:pt x="112" y="18"/>
                    <a:pt x="112" y="18"/>
                  </a:cubicBezTo>
                  <a:cubicBezTo>
                    <a:pt x="110" y="17"/>
                    <a:pt x="110" y="17"/>
                    <a:pt x="110" y="17"/>
                  </a:cubicBezTo>
                  <a:cubicBezTo>
                    <a:pt x="112" y="18"/>
                    <a:pt x="112" y="18"/>
                    <a:pt x="112" y="18"/>
                  </a:cubicBezTo>
                  <a:cubicBezTo>
                    <a:pt x="112" y="18"/>
                    <a:pt x="112" y="18"/>
                    <a:pt x="112" y="18"/>
                  </a:cubicBezTo>
                  <a:cubicBezTo>
                    <a:pt x="110" y="17"/>
                    <a:pt x="110" y="17"/>
                    <a:pt x="110" y="17"/>
                  </a:cubicBezTo>
                  <a:cubicBezTo>
                    <a:pt x="112" y="18"/>
                    <a:pt x="112" y="18"/>
                    <a:pt x="112" y="18"/>
                  </a:cubicBezTo>
                  <a:cubicBezTo>
                    <a:pt x="111" y="18"/>
                    <a:pt x="111" y="18"/>
                    <a:pt x="111" y="18"/>
                  </a:cubicBezTo>
                  <a:cubicBezTo>
                    <a:pt x="112" y="18"/>
                    <a:pt x="112" y="18"/>
                    <a:pt x="112" y="18"/>
                  </a:cubicBezTo>
                  <a:cubicBezTo>
                    <a:pt x="112" y="18"/>
                    <a:pt x="112" y="18"/>
                    <a:pt x="112" y="18"/>
                  </a:cubicBezTo>
                  <a:cubicBezTo>
                    <a:pt x="111" y="18"/>
                    <a:pt x="111" y="18"/>
                    <a:pt x="111" y="18"/>
                  </a:cubicBezTo>
                  <a:cubicBezTo>
                    <a:pt x="112" y="18"/>
                    <a:pt x="112" y="18"/>
                    <a:pt x="112" y="18"/>
                  </a:cubicBezTo>
                  <a:cubicBezTo>
                    <a:pt x="112" y="18"/>
                    <a:pt x="112" y="18"/>
                    <a:pt x="113" y="17"/>
                  </a:cubicBezTo>
                  <a:cubicBezTo>
                    <a:pt x="114" y="17"/>
                    <a:pt x="115" y="16"/>
                    <a:pt x="117" y="16"/>
                  </a:cubicBezTo>
                  <a:cubicBezTo>
                    <a:pt x="119" y="16"/>
                    <a:pt x="121" y="16"/>
                    <a:pt x="123" y="16"/>
                  </a:cubicBezTo>
                  <a:cubicBezTo>
                    <a:pt x="123" y="8"/>
                    <a:pt x="123" y="8"/>
                    <a:pt x="123" y="8"/>
                  </a:cubicBezTo>
                  <a:cubicBezTo>
                    <a:pt x="122" y="16"/>
                    <a:pt x="122" y="16"/>
                    <a:pt x="122" y="16"/>
                  </a:cubicBezTo>
                  <a:cubicBezTo>
                    <a:pt x="196" y="17"/>
                    <a:pt x="196" y="17"/>
                    <a:pt x="196" y="17"/>
                  </a:cubicBezTo>
                  <a:cubicBezTo>
                    <a:pt x="196" y="17"/>
                    <a:pt x="196" y="17"/>
                    <a:pt x="196" y="17"/>
                  </a:cubicBezTo>
                  <a:cubicBezTo>
                    <a:pt x="196" y="14"/>
                    <a:pt x="196" y="14"/>
                    <a:pt x="196" y="14"/>
                  </a:cubicBezTo>
                  <a:cubicBezTo>
                    <a:pt x="195" y="17"/>
                    <a:pt x="195" y="17"/>
                    <a:pt x="195" y="17"/>
                  </a:cubicBezTo>
                  <a:cubicBezTo>
                    <a:pt x="195" y="17"/>
                    <a:pt x="196" y="17"/>
                    <a:pt x="196" y="17"/>
                  </a:cubicBezTo>
                  <a:cubicBezTo>
                    <a:pt x="196" y="14"/>
                    <a:pt x="196" y="14"/>
                    <a:pt x="196" y="14"/>
                  </a:cubicBezTo>
                  <a:cubicBezTo>
                    <a:pt x="195" y="17"/>
                    <a:pt x="195" y="17"/>
                    <a:pt x="195" y="17"/>
                  </a:cubicBezTo>
                  <a:cubicBezTo>
                    <a:pt x="195" y="16"/>
                    <a:pt x="195" y="16"/>
                    <a:pt x="195" y="16"/>
                  </a:cubicBezTo>
                  <a:cubicBezTo>
                    <a:pt x="195" y="17"/>
                    <a:pt x="195" y="17"/>
                    <a:pt x="195" y="17"/>
                  </a:cubicBezTo>
                  <a:cubicBezTo>
                    <a:pt x="195" y="17"/>
                    <a:pt x="195" y="17"/>
                    <a:pt x="195" y="17"/>
                  </a:cubicBezTo>
                  <a:cubicBezTo>
                    <a:pt x="195" y="16"/>
                    <a:pt x="195" y="16"/>
                    <a:pt x="195" y="16"/>
                  </a:cubicBezTo>
                  <a:cubicBezTo>
                    <a:pt x="195" y="17"/>
                    <a:pt x="195" y="17"/>
                    <a:pt x="195" y="17"/>
                  </a:cubicBezTo>
                  <a:cubicBezTo>
                    <a:pt x="195" y="17"/>
                    <a:pt x="195" y="17"/>
                    <a:pt x="195" y="17"/>
                  </a:cubicBezTo>
                  <a:cubicBezTo>
                    <a:pt x="195" y="17"/>
                    <a:pt x="196" y="17"/>
                    <a:pt x="197" y="18"/>
                  </a:cubicBezTo>
                  <a:cubicBezTo>
                    <a:pt x="197" y="20"/>
                    <a:pt x="198" y="22"/>
                    <a:pt x="199" y="23"/>
                  </a:cubicBezTo>
                  <a:cubicBezTo>
                    <a:pt x="199" y="24"/>
                    <a:pt x="199" y="24"/>
                    <a:pt x="200" y="25"/>
                  </a:cubicBezTo>
                  <a:cubicBezTo>
                    <a:pt x="200" y="25"/>
                    <a:pt x="200" y="25"/>
                    <a:pt x="200" y="25"/>
                  </a:cubicBezTo>
                  <a:cubicBezTo>
                    <a:pt x="200" y="25"/>
                    <a:pt x="200" y="25"/>
                    <a:pt x="200" y="25"/>
                  </a:cubicBezTo>
                  <a:cubicBezTo>
                    <a:pt x="201" y="25"/>
                    <a:pt x="201" y="25"/>
                    <a:pt x="201" y="25"/>
                  </a:cubicBezTo>
                  <a:cubicBezTo>
                    <a:pt x="200" y="25"/>
                    <a:pt x="200" y="25"/>
                    <a:pt x="200" y="25"/>
                  </a:cubicBezTo>
                  <a:cubicBezTo>
                    <a:pt x="200" y="25"/>
                    <a:pt x="200" y="25"/>
                    <a:pt x="200" y="25"/>
                  </a:cubicBezTo>
                  <a:cubicBezTo>
                    <a:pt x="201" y="25"/>
                    <a:pt x="201" y="25"/>
                    <a:pt x="201" y="25"/>
                  </a:cubicBezTo>
                  <a:cubicBezTo>
                    <a:pt x="200" y="25"/>
                    <a:pt x="200" y="25"/>
                    <a:pt x="200" y="25"/>
                  </a:cubicBezTo>
                  <a:cubicBezTo>
                    <a:pt x="207" y="23"/>
                    <a:pt x="207" y="23"/>
                    <a:pt x="207" y="23"/>
                  </a:cubicBezTo>
                  <a:cubicBezTo>
                    <a:pt x="199" y="23"/>
                    <a:pt x="199" y="23"/>
                    <a:pt x="199" y="23"/>
                  </a:cubicBezTo>
                  <a:cubicBezTo>
                    <a:pt x="202" y="23"/>
                    <a:pt x="202" y="23"/>
                    <a:pt x="202" y="23"/>
                  </a:cubicBezTo>
                  <a:cubicBezTo>
                    <a:pt x="200" y="22"/>
                    <a:pt x="200" y="22"/>
                    <a:pt x="200" y="22"/>
                  </a:cubicBezTo>
                  <a:cubicBezTo>
                    <a:pt x="199" y="23"/>
                    <a:pt x="199" y="23"/>
                    <a:pt x="199" y="23"/>
                  </a:cubicBezTo>
                  <a:cubicBezTo>
                    <a:pt x="202" y="23"/>
                    <a:pt x="202" y="23"/>
                    <a:pt x="202" y="23"/>
                  </a:cubicBezTo>
                  <a:cubicBezTo>
                    <a:pt x="200" y="22"/>
                    <a:pt x="200" y="22"/>
                    <a:pt x="200" y="22"/>
                  </a:cubicBezTo>
                  <a:cubicBezTo>
                    <a:pt x="201" y="23"/>
                    <a:pt x="201" y="23"/>
                    <a:pt x="201" y="23"/>
                  </a:cubicBezTo>
                  <a:cubicBezTo>
                    <a:pt x="200" y="22"/>
                    <a:pt x="200" y="22"/>
                    <a:pt x="200" y="22"/>
                  </a:cubicBezTo>
                  <a:cubicBezTo>
                    <a:pt x="200" y="22"/>
                    <a:pt x="200" y="22"/>
                    <a:pt x="200" y="22"/>
                  </a:cubicBezTo>
                  <a:cubicBezTo>
                    <a:pt x="201" y="23"/>
                    <a:pt x="201" y="23"/>
                    <a:pt x="201" y="23"/>
                  </a:cubicBezTo>
                  <a:cubicBezTo>
                    <a:pt x="200" y="22"/>
                    <a:pt x="200" y="22"/>
                    <a:pt x="200" y="22"/>
                  </a:cubicBezTo>
                  <a:cubicBezTo>
                    <a:pt x="200" y="22"/>
                    <a:pt x="200" y="22"/>
                    <a:pt x="200" y="22"/>
                  </a:cubicBezTo>
                  <a:cubicBezTo>
                    <a:pt x="200" y="22"/>
                    <a:pt x="200" y="22"/>
                    <a:pt x="200" y="22"/>
                  </a:cubicBezTo>
                  <a:cubicBezTo>
                    <a:pt x="200" y="22"/>
                    <a:pt x="200" y="22"/>
                    <a:pt x="200" y="22"/>
                  </a:cubicBezTo>
                  <a:cubicBezTo>
                    <a:pt x="200" y="22"/>
                    <a:pt x="200" y="22"/>
                    <a:pt x="200" y="22"/>
                  </a:cubicBezTo>
                  <a:cubicBezTo>
                    <a:pt x="200" y="22"/>
                    <a:pt x="200" y="22"/>
                    <a:pt x="200" y="22"/>
                  </a:cubicBezTo>
                  <a:cubicBezTo>
                    <a:pt x="200" y="22"/>
                    <a:pt x="199" y="23"/>
                    <a:pt x="198" y="25"/>
                  </a:cubicBezTo>
                  <a:cubicBezTo>
                    <a:pt x="196" y="26"/>
                    <a:pt x="194" y="28"/>
                    <a:pt x="192" y="29"/>
                  </a:cubicBezTo>
                  <a:cubicBezTo>
                    <a:pt x="191" y="30"/>
                    <a:pt x="190" y="31"/>
                    <a:pt x="189" y="31"/>
                  </a:cubicBezTo>
                  <a:cubicBezTo>
                    <a:pt x="188" y="31"/>
                    <a:pt x="188" y="31"/>
                    <a:pt x="188" y="31"/>
                  </a:cubicBezTo>
                  <a:cubicBezTo>
                    <a:pt x="188" y="32"/>
                    <a:pt x="188" y="32"/>
                    <a:pt x="188" y="32"/>
                  </a:cubicBezTo>
                  <a:cubicBezTo>
                    <a:pt x="188" y="32"/>
                    <a:pt x="188" y="32"/>
                    <a:pt x="188" y="32"/>
                  </a:cubicBezTo>
                  <a:cubicBezTo>
                    <a:pt x="189" y="33"/>
                    <a:pt x="189" y="33"/>
                    <a:pt x="189" y="33"/>
                  </a:cubicBezTo>
                  <a:cubicBezTo>
                    <a:pt x="188" y="32"/>
                    <a:pt x="188" y="32"/>
                    <a:pt x="188" y="32"/>
                  </a:cubicBezTo>
                  <a:cubicBezTo>
                    <a:pt x="188" y="32"/>
                    <a:pt x="188" y="32"/>
                    <a:pt x="188" y="32"/>
                  </a:cubicBezTo>
                  <a:cubicBezTo>
                    <a:pt x="189" y="33"/>
                    <a:pt x="189" y="33"/>
                    <a:pt x="189" y="33"/>
                  </a:cubicBezTo>
                  <a:cubicBezTo>
                    <a:pt x="188" y="32"/>
                    <a:pt x="188" y="32"/>
                    <a:pt x="188" y="32"/>
                  </a:cubicBezTo>
                  <a:cubicBezTo>
                    <a:pt x="186" y="33"/>
                    <a:pt x="184" y="36"/>
                    <a:pt x="184" y="39"/>
                  </a:cubicBezTo>
                  <a:cubicBezTo>
                    <a:pt x="184" y="182"/>
                    <a:pt x="184" y="182"/>
                    <a:pt x="184" y="182"/>
                  </a:cubicBezTo>
                  <a:cubicBezTo>
                    <a:pt x="184" y="184"/>
                    <a:pt x="184" y="185"/>
                    <a:pt x="185" y="187"/>
                  </a:cubicBezTo>
                  <a:lnTo>
                    <a:pt x="192" y="182"/>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1" name="Oval 87"/>
            <p:cNvSpPr>
              <a:spLocks noChangeArrowheads="1"/>
            </p:cNvSpPr>
            <p:nvPr/>
          </p:nvSpPr>
          <p:spPr bwMode="auto">
            <a:xfrm>
              <a:off x="7588607" y="3060168"/>
              <a:ext cx="66652" cy="67326"/>
            </a:xfrm>
            <a:prstGeom prst="ellipse">
              <a:avLst/>
            </a:pr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2" name="Freeform 88"/>
            <p:cNvSpPr>
              <a:spLocks noEditPoints="1"/>
            </p:cNvSpPr>
            <p:nvPr/>
          </p:nvSpPr>
          <p:spPr bwMode="auto">
            <a:xfrm>
              <a:off x="7429718" y="3157116"/>
              <a:ext cx="350093" cy="229580"/>
            </a:xfrm>
            <a:custGeom>
              <a:avLst/>
              <a:gdLst>
                <a:gd name="T0" fmla="*/ 161 w 220"/>
                <a:gd name="T1" fmla="*/ 0 h 144"/>
                <a:gd name="T2" fmla="*/ 65 w 220"/>
                <a:gd name="T3" fmla="*/ 3 h 144"/>
                <a:gd name="T4" fmla="*/ 0 w 220"/>
                <a:gd name="T5" fmla="*/ 118 h 144"/>
                <a:gd name="T6" fmla="*/ 220 w 220"/>
                <a:gd name="T7" fmla="*/ 119 h 144"/>
                <a:gd name="T8" fmla="*/ 161 w 220"/>
                <a:gd name="T9" fmla="*/ 0 h 144"/>
                <a:gd name="T10" fmla="*/ 87 w 220"/>
                <a:gd name="T11" fmla="*/ 87 h 144"/>
                <a:gd name="T12" fmla="*/ 62 w 220"/>
                <a:gd name="T13" fmla="*/ 63 h 144"/>
                <a:gd name="T14" fmla="*/ 87 w 220"/>
                <a:gd name="T15" fmla="*/ 39 h 144"/>
                <a:gd name="T16" fmla="*/ 111 w 220"/>
                <a:gd name="T17" fmla="*/ 63 h 144"/>
                <a:gd name="T18" fmla="*/ 87 w 220"/>
                <a:gd name="T19" fmla="*/ 87 h 144"/>
                <a:gd name="T20" fmla="*/ 147 w 220"/>
                <a:gd name="T21" fmla="*/ 103 h 144"/>
                <a:gd name="T22" fmla="*/ 132 w 220"/>
                <a:gd name="T23" fmla="*/ 88 h 144"/>
                <a:gd name="T24" fmla="*/ 147 w 220"/>
                <a:gd name="T25" fmla="*/ 74 h 144"/>
                <a:gd name="T26" fmla="*/ 161 w 220"/>
                <a:gd name="T27" fmla="*/ 88 h 144"/>
                <a:gd name="T28" fmla="*/ 147 w 220"/>
                <a:gd name="T29" fmla="*/ 103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20" h="144">
                  <a:moveTo>
                    <a:pt x="161" y="0"/>
                  </a:moveTo>
                  <a:cubicBezTo>
                    <a:pt x="65" y="3"/>
                    <a:pt x="65" y="3"/>
                    <a:pt x="65" y="3"/>
                  </a:cubicBezTo>
                  <a:cubicBezTo>
                    <a:pt x="0" y="118"/>
                    <a:pt x="0" y="118"/>
                    <a:pt x="0" y="118"/>
                  </a:cubicBezTo>
                  <a:cubicBezTo>
                    <a:pt x="39" y="134"/>
                    <a:pt x="147" y="144"/>
                    <a:pt x="220" y="119"/>
                  </a:cubicBezTo>
                  <a:lnTo>
                    <a:pt x="161" y="0"/>
                  </a:lnTo>
                  <a:close/>
                  <a:moveTo>
                    <a:pt x="87" y="87"/>
                  </a:moveTo>
                  <a:cubicBezTo>
                    <a:pt x="73" y="87"/>
                    <a:pt x="62" y="76"/>
                    <a:pt x="62" y="63"/>
                  </a:cubicBezTo>
                  <a:cubicBezTo>
                    <a:pt x="62" y="49"/>
                    <a:pt x="73" y="39"/>
                    <a:pt x="87" y="39"/>
                  </a:cubicBezTo>
                  <a:cubicBezTo>
                    <a:pt x="100" y="39"/>
                    <a:pt x="111" y="49"/>
                    <a:pt x="111" y="63"/>
                  </a:cubicBezTo>
                  <a:cubicBezTo>
                    <a:pt x="111" y="76"/>
                    <a:pt x="100" y="87"/>
                    <a:pt x="87" y="87"/>
                  </a:cubicBezTo>
                  <a:close/>
                  <a:moveTo>
                    <a:pt x="147" y="103"/>
                  </a:moveTo>
                  <a:cubicBezTo>
                    <a:pt x="139" y="103"/>
                    <a:pt x="132" y="96"/>
                    <a:pt x="132" y="88"/>
                  </a:cubicBezTo>
                  <a:cubicBezTo>
                    <a:pt x="132" y="81"/>
                    <a:pt x="139" y="74"/>
                    <a:pt x="147" y="74"/>
                  </a:cubicBezTo>
                  <a:cubicBezTo>
                    <a:pt x="155" y="74"/>
                    <a:pt x="161" y="81"/>
                    <a:pt x="161" y="88"/>
                  </a:cubicBezTo>
                  <a:cubicBezTo>
                    <a:pt x="161" y="96"/>
                    <a:pt x="155" y="103"/>
                    <a:pt x="147" y="10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4"/>
          <p:cNvGrpSpPr/>
          <p:nvPr/>
        </p:nvGrpSpPr>
        <p:grpSpPr>
          <a:xfrm>
            <a:off x="5164377" y="2985229"/>
            <a:ext cx="533259" cy="624156"/>
            <a:chOff x="7004221" y="4138049"/>
            <a:chExt cx="818678" cy="958042"/>
          </a:xfrm>
        </p:grpSpPr>
        <p:sp>
          <p:nvSpPr>
            <p:cNvPr id="232" name="Freeform 68"/>
            <p:cNvSpPr>
              <a:spLocks/>
            </p:cNvSpPr>
            <p:nvPr/>
          </p:nvSpPr>
          <p:spPr bwMode="auto">
            <a:xfrm>
              <a:off x="7004221" y="4138049"/>
              <a:ext cx="818678" cy="958042"/>
            </a:xfrm>
            <a:custGeom>
              <a:avLst/>
              <a:gdLst>
                <a:gd name="T0" fmla="*/ 257 w 514"/>
                <a:gd name="T1" fmla="*/ 0 h 602"/>
                <a:gd name="T2" fmla="*/ 0 w 514"/>
                <a:gd name="T3" fmla="*/ 257 h 602"/>
                <a:gd name="T4" fmla="*/ 131 w 514"/>
                <a:gd name="T5" fmla="*/ 481 h 602"/>
                <a:gd name="T6" fmla="*/ 142 w 514"/>
                <a:gd name="T7" fmla="*/ 602 h 602"/>
                <a:gd name="T8" fmla="*/ 246 w 514"/>
                <a:gd name="T9" fmla="*/ 514 h 602"/>
                <a:gd name="T10" fmla="*/ 257 w 514"/>
                <a:gd name="T11" fmla="*/ 514 h 602"/>
                <a:gd name="T12" fmla="*/ 514 w 514"/>
                <a:gd name="T13" fmla="*/ 257 h 602"/>
                <a:gd name="T14" fmla="*/ 257 w 514"/>
                <a:gd name="T15" fmla="*/ 0 h 60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4" h="602">
                  <a:moveTo>
                    <a:pt x="257" y="0"/>
                  </a:moveTo>
                  <a:cubicBezTo>
                    <a:pt x="115" y="0"/>
                    <a:pt x="0" y="115"/>
                    <a:pt x="0" y="257"/>
                  </a:cubicBezTo>
                  <a:cubicBezTo>
                    <a:pt x="0" y="353"/>
                    <a:pt x="53" y="437"/>
                    <a:pt x="131" y="481"/>
                  </a:cubicBezTo>
                  <a:cubicBezTo>
                    <a:pt x="142" y="602"/>
                    <a:pt x="142" y="602"/>
                    <a:pt x="142" y="602"/>
                  </a:cubicBezTo>
                  <a:cubicBezTo>
                    <a:pt x="246" y="514"/>
                    <a:pt x="246" y="514"/>
                    <a:pt x="246" y="514"/>
                  </a:cubicBezTo>
                  <a:cubicBezTo>
                    <a:pt x="249" y="514"/>
                    <a:pt x="253" y="514"/>
                    <a:pt x="257" y="514"/>
                  </a:cubicBezTo>
                  <a:cubicBezTo>
                    <a:pt x="399" y="514"/>
                    <a:pt x="514" y="399"/>
                    <a:pt x="514" y="257"/>
                  </a:cubicBezTo>
                  <a:cubicBezTo>
                    <a:pt x="514" y="115"/>
                    <a:pt x="399" y="0"/>
                    <a:pt x="257" y="0"/>
                  </a:cubicBezTo>
                  <a:close/>
                </a:path>
              </a:pathLst>
            </a:custGeom>
            <a:solidFill>
              <a:schemeClr val="tx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3" name="Freeform 89"/>
            <p:cNvSpPr>
              <a:spLocks/>
            </p:cNvSpPr>
            <p:nvPr/>
          </p:nvSpPr>
          <p:spPr bwMode="auto">
            <a:xfrm>
              <a:off x="7138199" y="4430915"/>
              <a:ext cx="154175" cy="216115"/>
            </a:xfrm>
            <a:custGeom>
              <a:avLst/>
              <a:gdLst>
                <a:gd name="T0" fmla="*/ 3 w 97"/>
                <a:gd name="T1" fmla="*/ 54 h 136"/>
                <a:gd name="T2" fmla="*/ 51 w 97"/>
                <a:gd name="T3" fmla="*/ 0 h 136"/>
                <a:gd name="T4" fmla="*/ 97 w 97"/>
                <a:gd name="T5" fmla="*/ 42 h 136"/>
                <a:gd name="T6" fmla="*/ 73 w 97"/>
                <a:gd name="T7" fmla="*/ 82 h 136"/>
                <a:gd name="T8" fmla="*/ 34 w 97"/>
                <a:gd name="T9" fmla="*/ 113 h 136"/>
                <a:gd name="T10" fmla="*/ 97 w 97"/>
                <a:gd name="T11" fmla="*/ 113 h 136"/>
                <a:gd name="T12" fmla="*/ 97 w 97"/>
                <a:gd name="T13" fmla="*/ 136 h 136"/>
                <a:gd name="T14" fmla="*/ 0 w 97"/>
                <a:gd name="T15" fmla="*/ 136 h 136"/>
                <a:gd name="T16" fmla="*/ 42 w 97"/>
                <a:gd name="T17" fmla="*/ 76 h 136"/>
                <a:gd name="T18" fmla="*/ 70 w 97"/>
                <a:gd name="T19" fmla="*/ 43 h 136"/>
                <a:gd name="T20" fmla="*/ 51 w 97"/>
                <a:gd name="T21" fmla="*/ 23 h 136"/>
                <a:gd name="T22" fmla="*/ 28 w 97"/>
                <a:gd name="T23" fmla="*/ 54 h 136"/>
                <a:gd name="T24" fmla="*/ 3 w 97"/>
                <a:gd name="T25" fmla="*/ 5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7" h="136">
                  <a:moveTo>
                    <a:pt x="3" y="54"/>
                  </a:moveTo>
                  <a:cubicBezTo>
                    <a:pt x="2" y="23"/>
                    <a:pt x="19" y="0"/>
                    <a:pt x="51" y="0"/>
                  </a:cubicBezTo>
                  <a:cubicBezTo>
                    <a:pt x="75" y="0"/>
                    <a:pt x="97" y="16"/>
                    <a:pt x="97" y="42"/>
                  </a:cubicBezTo>
                  <a:cubicBezTo>
                    <a:pt x="97" y="62"/>
                    <a:pt x="86" y="73"/>
                    <a:pt x="73" y="82"/>
                  </a:cubicBezTo>
                  <a:cubicBezTo>
                    <a:pt x="60" y="91"/>
                    <a:pt x="44" y="99"/>
                    <a:pt x="34" y="113"/>
                  </a:cubicBezTo>
                  <a:cubicBezTo>
                    <a:pt x="97" y="113"/>
                    <a:pt x="97" y="113"/>
                    <a:pt x="97" y="113"/>
                  </a:cubicBezTo>
                  <a:cubicBezTo>
                    <a:pt x="97" y="136"/>
                    <a:pt x="97" y="136"/>
                    <a:pt x="97" y="136"/>
                  </a:cubicBezTo>
                  <a:cubicBezTo>
                    <a:pt x="0" y="136"/>
                    <a:pt x="0" y="136"/>
                    <a:pt x="0" y="136"/>
                  </a:cubicBezTo>
                  <a:cubicBezTo>
                    <a:pt x="0" y="105"/>
                    <a:pt x="19" y="92"/>
                    <a:pt x="42" y="76"/>
                  </a:cubicBezTo>
                  <a:cubicBezTo>
                    <a:pt x="60" y="64"/>
                    <a:pt x="70" y="57"/>
                    <a:pt x="70" y="43"/>
                  </a:cubicBezTo>
                  <a:cubicBezTo>
                    <a:pt x="70" y="32"/>
                    <a:pt x="61" y="23"/>
                    <a:pt x="51" y="23"/>
                  </a:cubicBezTo>
                  <a:cubicBezTo>
                    <a:pt x="33" y="23"/>
                    <a:pt x="28" y="40"/>
                    <a:pt x="28" y="54"/>
                  </a:cubicBezTo>
                  <a:lnTo>
                    <a:pt x="3" y="54"/>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4" name="Freeform 90"/>
            <p:cNvSpPr>
              <a:spLocks/>
            </p:cNvSpPr>
            <p:nvPr/>
          </p:nvSpPr>
          <p:spPr bwMode="auto">
            <a:xfrm>
              <a:off x="7335463" y="4476697"/>
              <a:ext cx="159561" cy="157542"/>
            </a:xfrm>
            <a:custGeom>
              <a:avLst/>
              <a:gdLst>
                <a:gd name="T0" fmla="*/ 0 w 237"/>
                <a:gd name="T1" fmla="*/ 102 h 234"/>
                <a:gd name="T2" fmla="*/ 104 w 237"/>
                <a:gd name="T3" fmla="*/ 102 h 234"/>
                <a:gd name="T4" fmla="*/ 104 w 237"/>
                <a:gd name="T5" fmla="*/ 0 h 234"/>
                <a:gd name="T6" fmla="*/ 132 w 237"/>
                <a:gd name="T7" fmla="*/ 0 h 234"/>
                <a:gd name="T8" fmla="*/ 132 w 237"/>
                <a:gd name="T9" fmla="*/ 102 h 234"/>
                <a:gd name="T10" fmla="*/ 237 w 237"/>
                <a:gd name="T11" fmla="*/ 102 h 234"/>
                <a:gd name="T12" fmla="*/ 237 w 237"/>
                <a:gd name="T13" fmla="*/ 130 h 234"/>
                <a:gd name="T14" fmla="*/ 132 w 237"/>
                <a:gd name="T15" fmla="*/ 130 h 234"/>
                <a:gd name="T16" fmla="*/ 132 w 237"/>
                <a:gd name="T17" fmla="*/ 234 h 234"/>
                <a:gd name="T18" fmla="*/ 104 w 237"/>
                <a:gd name="T19" fmla="*/ 234 h 234"/>
                <a:gd name="T20" fmla="*/ 104 w 237"/>
                <a:gd name="T21" fmla="*/ 130 h 234"/>
                <a:gd name="T22" fmla="*/ 0 w 237"/>
                <a:gd name="T23" fmla="*/ 130 h 234"/>
                <a:gd name="T24" fmla="*/ 0 w 237"/>
                <a:gd name="T25" fmla="*/ 102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37" h="234">
                  <a:moveTo>
                    <a:pt x="0" y="102"/>
                  </a:moveTo>
                  <a:lnTo>
                    <a:pt x="104" y="102"/>
                  </a:lnTo>
                  <a:lnTo>
                    <a:pt x="104" y="0"/>
                  </a:lnTo>
                  <a:lnTo>
                    <a:pt x="132" y="0"/>
                  </a:lnTo>
                  <a:lnTo>
                    <a:pt x="132" y="102"/>
                  </a:lnTo>
                  <a:lnTo>
                    <a:pt x="237" y="102"/>
                  </a:lnTo>
                  <a:lnTo>
                    <a:pt x="237" y="130"/>
                  </a:lnTo>
                  <a:lnTo>
                    <a:pt x="132" y="130"/>
                  </a:lnTo>
                  <a:lnTo>
                    <a:pt x="132" y="234"/>
                  </a:lnTo>
                  <a:lnTo>
                    <a:pt x="104" y="234"/>
                  </a:lnTo>
                  <a:lnTo>
                    <a:pt x="104" y="130"/>
                  </a:lnTo>
                  <a:lnTo>
                    <a:pt x="0" y="130"/>
                  </a:lnTo>
                  <a:lnTo>
                    <a:pt x="0" y="102"/>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5" name="Freeform 91"/>
            <p:cNvSpPr>
              <a:spLocks/>
            </p:cNvSpPr>
            <p:nvPr/>
          </p:nvSpPr>
          <p:spPr bwMode="auto">
            <a:xfrm>
              <a:off x="7528014" y="4430915"/>
              <a:ext cx="156195" cy="216115"/>
            </a:xfrm>
            <a:custGeom>
              <a:avLst/>
              <a:gdLst>
                <a:gd name="T0" fmla="*/ 3 w 98"/>
                <a:gd name="T1" fmla="*/ 54 h 136"/>
                <a:gd name="T2" fmla="*/ 51 w 98"/>
                <a:gd name="T3" fmla="*/ 0 h 136"/>
                <a:gd name="T4" fmla="*/ 97 w 98"/>
                <a:gd name="T5" fmla="*/ 42 h 136"/>
                <a:gd name="T6" fmla="*/ 73 w 98"/>
                <a:gd name="T7" fmla="*/ 82 h 136"/>
                <a:gd name="T8" fmla="*/ 35 w 98"/>
                <a:gd name="T9" fmla="*/ 113 h 136"/>
                <a:gd name="T10" fmla="*/ 98 w 98"/>
                <a:gd name="T11" fmla="*/ 113 h 136"/>
                <a:gd name="T12" fmla="*/ 98 w 98"/>
                <a:gd name="T13" fmla="*/ 136 h 136"/>
                <a:gd name="T14" fmla="*/ 0 w 98"/>
                <a:gd name="T15" fmla="*/ 136 h 136"/>
                <a:gd name="T16" fmla="*/ 42 w 98"/>
                <a:gd name="T17" fmla="*/ 76 h 136"/>
                <a:gd name="T18" fmla="*/ 70 w 98"/>
                <a:gd name="T19" fmla="*/ 43 h 136"/>
                <a:gd name="T20" fmla="*/ 51 w 98"/>
                <a:gd name="T21" fmla="*/ 23 h 136"/>
                <a:gd name="T22" fmla="*/ 29 w 98"/>
                <a:gd name="T23" fmla="*/ 54 h 136"/>
                <a:gd name="T24" fmla="*/ 3 w 98"/>
                <a:gd name="T25" fmla="*/ 54 h 1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8" h="136">
                  <a:moveTo>
                    <a:pt x="3" y="54"/>
                  </a:moveTo>
                  <a:cubicBezTo>
                    <a:pt x="2" y="23"/>
                    <a:pt x="19" y="0"/>
                    <a:pt x="51" y="0"/>
                  </a:cubicBezTo>
                  <a:cubicBezTo>
                    <a:pt x="75" y="0"/>
                    <a:pt x="97" y="16"/>
                    <a:pt x="97" y="42"/>
                  </a:cubicBezTo>
                  <a:cubicBezTo>
                    <a:pt x="97" y="62"/>
                    <a:pt x="86" y="73"/>
                    <a:pt x="73" y="82"/>
                  </a:cubicBezTo>
                  <a:cubicBezTo>
                    <a:pt x="60" y="91"/>
                    <a:pt x="44" y="99"/>
                    <a:pt x="35" y="113"/>
                  </a:cubicBezTo>
                  <a:cubicBezTo>
                    <a:pt x="98" y="113"/>
                    <a:pt x="98" y="113"/>
                    <a:pt x="98" y="113"/>
                  </a:cubicBezTo>
                  <a:cubicBezTo>
                    <a:pt x="98" y="136"/>
                    <a:pt x="98" y="136"/>
                    <a:pt x="98" y="136"/>
                  </a:cubicBezTo>
                  <a:cubicBezTo>
                    <a:pt x="0" y="136"/>
                    <a:pt x="0" y="136"/>
                    <a:pt x="0" y="136"/>
                  </a:cubicBezTo>
                  <a:cubicBezTo>
                    <a:pt x="0" y="105"/>
                    <a:pt x="19" y="92"/>
                    <a:pt x="42" y="76"/>
                  </a:cubicBezTo>
                  <a:cubicBezTo>
                    <a:pt x="60" y="64"/>
                    <a:pt x="70" y="57"/>
                    <a:pt x="70" y="43"/>
                  </a:cubicBezTo>
                  <a:cubicBezTo>
                    <a:pt x="70" y="32"/>
                    <a:pt x="62" y="23"/>
                    <a:pt x="51" y="23"/>
                  </a:cubicBezTo>
                  <a:cubicBezTo>
                    <a:pt x="33" y="23"/>
                    <a:pt x="29" y="40"/>
                    <a:pt x="29" y="54"/>
                  </a:cubicBezTo>
                  <a:lnTo>
                    <a:pt x="3" y="54"/>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 name="Group 12"/>
          <p:cNvGrpSpPr/>
          <p:nvPr/>
        </p:nvGrpSpPr>
        <p:grpSpPr>
          <a:xfrm>
            <a:off x="4421063" y="1636913"/>
            <a:ext cx="636753" cy="745652"/>
            <a:chOff x="5863054" y="2068463"/>
            <a:chExt cx="977566" cy="1144534"/>
          </a:xfrm>
        </p:grpSpPr>
        <p:sp>
          <p:nvSpPr>
            <p:cNvPr id="227" name="Freeform 63"/>
            <p:cNvSpPr>
              <a:spLocks/>
            </p:cNvSpPr>
            <p:nvPr/>
          </p:nvSpPr>
          <p:spPr bwMode="auto">
            <a:xfrm>
              <a:off x="5863054" y="2068463"/>
              <a:ext cx="977566" cy="1144534"/>
            </a:xfrm>
            <a:custGeom>
              <a:avLst/>
              <a:gdLst>
                <a:gd name="T0" fmla="*/ 614 w 614"/>
                <a:gd name="T1" fmla="*/ 307 h 719"/>
                <a:gd name="T2" fmla="*/ 307 w 614"/>
                <a:gd name="T3" fmla="*/ 0 h 719"/>
                <a:gd name="T4" fmla="*/ 0 w 614"/>
                <a:gd name="T5" fmla="*/ 307 h 719"/>
                <a:gd name="T6" fmla="*/ 307 w 614"/>
                <a:gd name="T7" fmla="*/ 614 h 719"/>
                <a:gd name="T8" fmla="*/ 321 w 614"/>
                <a:gd name="T9" fmla="*/ 614 h 719"/>
                <a:gd name="T10" fmla="*/ 445 w 614"/>
                <a:gd name="T11" fmla="*/ 719 h 719"/>
                <a:gd name="T12" fmla="*/ 458 w 614"/>
                <a:gd name="T13" fmla="*/ 575 h 719"/>
                <a:gd name="T14" fmla="*/ 614 w 614"/>
                <a:gd name="T15" fmla="*/ 307 h 71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14" h="719">
                  <a:moveTo>
                    <a:pt x="614" y="307"/>
                  </a:moveTo>
                  <a:cubicBezTo>
                    <a:pt x="614" y="138"/>
                    <a:pt x="477" y="0"/>
                    <a:pt x="307" y="0"/>
                  </a:cubicBezTo>
                  <a:cubicBezTo>
                    <a:pt x="137" y="0"/>
                    <a:pt x="0" y="138"/>
                    <a:pt x="0" y="307"/>
                  </a:cubicBezTo>
                  <a:cubicBezTo>
                    <a:pt x="0" y="477"/>
                    <a:pt x="137" y="614"/>
                    <a:pt x="307" y="614"/>
                  </a:cubicBezTo>
                  <a:cubicBezTo>
                    <a:pt x="312" y="614"/>
                    <a:pt x="316" y="614"/>
                    <a:pt x="321" y="614"/>
                  </a:cubicBezTo>
                  <a:cubicBezTo>
                    <a:pt x="445" y="719"/>
                    <a:pt x="445" y="719"/>
                    <a:pt x="445" y="719"/>
                  </a:cubicBezTo>
                  <a:cubicBezTo>
                    <a:pt x="458" y="575"/>
                    <a:pt x="458" y="575"/>
                    <a:pt x="458" y="575"/>
                  </a:cubicBezTo>
                  <a:cubicBezTo>
                    <a:pt x="551" y="522"/>
                    <a:pt x="614" y="422"/>
                    <a:pt x="614" y="307"/>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6" name="Freeform 92"/>
            <p:cNvSpPr>
              <a:spLocks noEditPoints="1"/>
            </p:cNvSpPr>
            <p:nvPr/>
          </p:nvSpPr>
          <p:spPr bwMode="auto">
            <a:xfrm>
              <a:off x="6063684" y="2215232"/>
              <a:ext cx="486763" cy="555436"/>
            </a:xfrm>
            <a:custGeom>
              <a:avLst/>
              <a:gdLst>
                <a:gd name="T0" fmla="*/ 0 w 723"/>
                <a:gd name="T1" fmla="*/ 338 h 825"/>
                <a:gd name="T2" fmla="*/ 305 w 723"/>
                <a:gd name="T3" fmla="*/ 825 h 825"/>
                <a:gd name="T4" fmla="*/ 723 w 723"/>
                <a:gd name="T5" fmla="*/ 0 h 825"/>
                <a:gd name="T6" fmla="*/ 0 w 723"/>
                <a:gd name="T7" fmla="*/ 338 h 825"/>
                <a:gd name="T8" fmla="*/ 198 w 723"/>
                <a:gd name="T9" fmla="*/ 383 h 825"/>
                <a:gd name="T10" fmla="*/ 482 w 723"/>
                <a:gd name="T11" fmla="*/ 250 h 825"/>
                <a:gd name="T12" fmla="*/ 319 w 723"/>
                <a:gd name="T13" fmla="*/ 574 h 825"/>
                <a:gd name="T14" fmla="*/ 198 w 723"/>
                <a:gd name="T15" fmla="*/ 383 h 82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3" h="825">
                  <a:moveTo>
                    <a:pt x="0" y="338"/>
                  </a:moveTo>
                  <a:lnTo>
                    <a:pt x="305" y="825"/>
                  </a:lnTo>
                  <a:lnTo>
                    <a:pt x="723" y="0"/>
                  </a:lnTo>
                  <a:lnTo>
                    <a:pt x="0" y="338"/>
                  </a:lnTo>
                  <a:close/>
                  <a:moveTo>
                    <a:pt x="198" y="383"/>
                  </a:moveTo>
                  <a:lnTo>
                    <a:pt x="482" y="250"/>
                  </a:lnTo>
                  <a:lnTo>
                    <a:pt x="319" y="574"/>
                  </a:lnTo>
                  <a:lnTo>
                    <a:pt x="198" y="383"/>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7" name="Freeform 93"/>
            <p:cNvSpPr>
              <a:spLocks/>
            </p:cNvSpPr>
            <p:nvPr/>
          </p:nvSpPr>
          <p:spPr bwMode="auto">
            <a:xfrm>
              <a:off x="6383480" y="2531662"/>
              <a:ext cx="200630" cy="207363"/>
            </a:xfrm>
            <a:custGeom>
              <a:avLst/>
              <a:gdLst>
                <a:gd name="T0" fmla="*/ 0 w 298"/>
                <a:gd name="T1" fmla="*/ 194 h 308"/>
                <a:gd name="T2" fmla="*/ 184 w 298"/>
                <a:gd name="T3" fmla="*/ 0 h 308"/>
                <a:gd name="T4" fmla="*/ 298 w 298"/>
                <a:gd name="T5" fmla="*/ 116 h 308"/>
                <a:gd name="T6" fmla="*/ 113 w 298"/>
                <a:gd name="T7" fmla="*/ 308 h 308"/>
                <a:gd name="T8" fmla="*/ 0 w 298"/>
                <a:gd name="T9" fmla="*/ 194 h 308"/>
              </a:gdLst>
              <a:ahLst/>
              <a:cxnLst>
                <a:cxn ang="0">
                  <a:pos x="T0" y="T1"/>
                </a:cxn>
                <a:cxn ang="0">
                  <a:pos x="T2" y="T3"/>
                </a:cxn>
                <a:cxn ang="0">
                  <a:pos x="T4" y="T5"/>
                </a:cxn>
                <a:cxn ang="0">
                  <a:pos x="T6" y="T7"/>
                </a:cxn>
                <a:cxn ang="0">
                  <a:pos x="T8" y="T9"/>
                </a:cxn>
              </a:cxnLst>
              <a:rect l="0" t="0" r="r" b="b"/>
              <a:pathLst>
                <a:path w="298" h="308">
                  <a:moveTo>
                    <a:pt x="0" y="194"/>
                  </a:moveTo>
                  <a:lnTo>
                    <a:pt x="184" y="0"/>
                  </a:lnTo>
                  <a:lnTo>
                    <a:pt x="298" y="116"/>
                  </a:lnTo>
                  <a:lnTo>
                    <a:pt x="113" y="308"/>
                  </a:lnTo>
                  <a:lnTo>
                    <a:pt x="0" y="194"/>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8" name="Freeform 94"/>
            <p:cNvSpPr>
              <a:spLocks/>
            </p:cNvSpPr>
            <p:nvPr/>
          </p:nvSpPr>
          <p:spPr bwMode="auto">
            <a:xfrm>
              <a:off x="6351837" y="2675066"/>
              <a:ext cx="94929" cy="87523"/>
            </a:xfrm>
            <a:custGeom>
              <a:avLst/>
              <a:gdLst>
                <a:gd name="T0" fmla="*/ 16 w 60"/>
                <a:gd name="T1" fmla="*/ 0 h 55"/>
                <a:gd name="T2" fmla="*/ 60 w 60"/>
                <a:gd name="T3" fmla="*/ 45 h 55"/>
                <a:gd name="T4" fmla="*/ 0 w 60"/>
                <a:gd name="T5" fmla="*/ 55 h 55"/>
                <a:gd name="T6" fmla="*/ 16 w 60"/>
                <a:gd name="T7" fmla="*/ 0 h 55"/>
              </a:gdLst>
              <a:ahLst/>
              <a:cxnLst>
                <a:cxn ang="0">
                  <a:pos x="T0" y="T1"/>
                </a:cxn>
                <a:cxn ang="0">
                  <a:pos x="T2" y="T3"/>
                </a:cxn>
                <a:cxn ang="0">
                  <a:pos x="T4" y="T5"/>
                </a:cxn>
                <a:cxn ang="0">
                  <a:pos x="T6" y="T7"/>
                </a:cxn>
              </a:cxnLst>
              <a:rect l="0" t="0" r="r" b="b"/>
              <a:pathLst>
                <a:path w="60" h="55">
                  <a:moveTo>
                    <a:pt x="16" y="0"/>
                  </a:moveTo>
                  <a:cubicBezTo>
                    <a:pt x="17" y="1"/>
                    <a:pt x="60" y="45"/>
                    <a:pt x="60" y="45"/>
                  </a:cubicBezTo>
                  <a:cubicBezTo>
                    <a:pt x="0" y="55"/>
                    <a:pt x="0" y="55"/>
                    <a:pt x="0" y="55"/>
                  </a:cubicBezTo>
                  <a:lnTo>
                    <a:pt x="16" y="0"/>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9" name="Freeform 95"/>
            <p:cNvSpPr>
              <a:spLocks/>
            </p:cNvSpPr>
            <p:nvPr/>
          </p:nvSpPr>
          <p:spPr bwMode="auto">
            <a:xfrm>
              <a:off x="6502646" y="2476455"/>
              <a:ext cx="135324" cy="133305"/>
            </a:xfrm>
            <a:custGeom>
              <a:avLst/>
              <a:gdLst>
                <a:gd name="T0" fmla="*/ 156 w 201"/>
                <a:gd name="T1" fmla="*/ 198 h 198"/>
                <a:gd name="T2" fmla="*/ 0 w 201"/>
                <a:gd name="T3" fmla="*/ 44 h 198"/>
                <a:gd name="T4" fmla="*/ 45 w 201"/>
                <a:gd name="T5" fmla="*/ 0 h 198"/>
                <a:gd name="T6" fmla="*/ 201 w 201"/>
                <a:gd name="T7" fmla="*/ 153 h 198"/>
                <a:gd name="T8" fmla="*/ 156 w 201"/>
                <a:gd name="T9" fmla="*/ 198 h 198"/>
              </a:gdLst>
              <a:ahLst/>
              <a:cxnLst>
                <a:cxn ang="0">
                  <a:pos x="T0" y="T1"/>
                </a:cxn>
                <a:cxn ang="0">
                  <a:pos x="T2" y="T3"/>
                </a:cxn>
                <a:cxn ang="0">
                  <a:pos x="T4" y="T5"/>
                </a:cxn>
                <a:cxn ang="0">
                  <a:pos x="T6" y="T7"/>
                </a:cxn>
                <a:cxn ang="0">
                  <a:pos x="T8" y="T9"/>
                </a:cxn>
              </a:cxnLst>
              <a:rect l="0" t="0" r="r" b="b"/>
              <a:pathLst>
                <a:path w="201" h="198">
                  <a:moveTo>
                    <a:pt x="156" y="198"/>
                  </a:moveTo>
                  <a:lnTo>
                    <a:pt x="0" y="44"/>
                  </a:lnTo>
                  <a:lnTo>
                    <a:pt x="45" y="0"/>
                  </a:lnTo>
                  <a:lnTo>
                    <a:pt x="201" y="153"/>
                  </a:lnTo>
                  <a:lnTo>
                    <a:pt x="156" y="198"/>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0" name="Rectangle 96"/>
            <p:cNvSpPr>
              <a:spLocks noChangeArrowheads="1"/>
            </p:cNvSpPr>
            <p:nvPr/>
          </p:nvSpPr>
          <p:spPr bwMode="auto">
            <a:xfrm>
              <a:off x="6200355" y="2799618"/>
              <a:ext cx="311717" cy="31643"/>
            </a:xfrm>
            <a:prstGeom prst="rect">
              <a:avLst/>
            </a:pr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8"/>
          <p:cNvGrpSpPr/>
          <p:nvPr/>
        </p:nvGrpSpPr>
        <p:grpSpPr>
          <a:xfrm>
            <a:off x="3271660" y="3070321"/>
            <a:ext cx="578867" cy="677228"/>
            <a:chOff x="4098452" y="4268661"/>
            <a:chExt cx="888697" cy="1039506"/>
          </a:xfrm>
        </p:grpSpPr>
        <p:sp>
          <p:nvSpPr>
            <p:cNvPr id="224" name="Freeform 60"/>
            <p:cNvSpPr>
              <a:spLocks noEditPoints="1"/>
            </p:cNvSpPr>
            <p:nvPr/>
          </p:nvSpPr>
          <p:spPr bwMode="auto">
            <a:xfrm>
              <a:off x="4354962" y="4408698"/>
              <a:ext cx="334608" cy="624108"/>
            </a:xfrm>
            <a:custGeom>
              <a:avLst/>
              <a:gdLst>
                <a:gd name="T0" fmla="*/ 210 w 210"/>
                <a:gd name="T1" fmla="*/ 261 h 392"/>
                <a:gd name="T2" fmla="*/ 204 w 210"/>
                <a:gd name="T3" fmla="*/ 290 h 392"/>
                <a:gd name="T4" fmla="*/ 187 w 210"/>
                <a:gd name="T5" fmla="*/ 318 h 392"/>
                <a:gd name="T6" fmla="*/ 159 w 210"/>
                <a:gd name="T7" fmla="*/ 341 h 392"/>
                <a:gd name="T8" fmla="*/ 123 w 210"/>
                <a:gd name="T9" fmla="*/ 355 h 392"/>
                <a:gd name="T10" fmla="*/ 123 w 210"/>
                <a:gd name="T11" fmla="*/ 392 h 392"/>
                <a:gd name="T12" fmla="*/ 96 w 210"/>
                <a:gd name="T13" fmla="*/ 392 h 392"/>
                <a:gd name="T14" fmla="*/ 96 w 210"/>
                <a:gd name="T15" fmla="*/ 358 h 392"/>
                <a:gd name="T16" fmla="*/ 94 w 210"/>
                <a:gd name="T17" fmla="*/ 358 h 392"/>
                <a:gd name="T18" fmla="*/ 91 w 210"/>
                <a:gd name="T19" fmla="*/ 358 h 392"/>
                <a:gd name="T20" fmla="*/ 64 w 210"/>
                <a:gd name="T21" fmla="*/ 357 h 392"/>
                <a:gd name="T22" fmla="*/ 41 w 210"/>
                <a:gd name="T23" fmla="*/ 352 h 392"/>
                <a:gd name="T24" fmla="*/ 20 w 210"/>
                <a:gd name="T25" fmla="*/ 345 h 392"/>
                <a:gd name="T26" fmla="*/ 0 w 210"/>
                <a:gd name="T27" fmla="*/ 335 h 392"/>
                <a:gd name="T28" fmla="*/ 15 w 210"/>
                <a:gd name="T29" fmla="*/ 288 h 392"/>
                <a:gd name="T30" fmla="*/ 31 w 210"/>
                <a:gd name="T31" fmla="*/ 297 h 392"/>
                <a:gd name="T32" fmla="*/ 51 w 210"/>
                <a:gd name="T33" fmla="*/ 306 h 392"/>
                <a:gd name="T34" fmla="*/ 74 w 210"/>
                <a:gd name="T35" fmla="*/ 314 h 392"/>
                <a:gd name="T36" fmla="*/ 96 w 210"/>
                <a:gd name="T37" fmla="*/ 318 h 392"/>
                <a:gd name="T38" fmla="*/ 96 w 210"/>
                <a:gd name="T39" fmla="*/ 219 h 392"/>
                <a:gd name="T40" fmla="*/ 66 w 210"/>
                <a:gd name="T41" fmla="*/ 206 h 392"/>
                <a:gd name="T42" fmla="*/ 39 w 210"/>
                <a:gd name="T43" fmla="*/ 188 h 392"/>
                <a:gd name="T44" fmla="*/ 19 w 210"/>
                <a:gd name="T45" fmla="*/ 160 h 392"/>
                <a:gd name="T46" fmla="*/ 11 w 210"/>
                <a:gd name="T47" fmla="*/ 119 h 392"/>
                <a:gd name="T48" fmla="*/ 17 w 210"/>
                <a:gd name="T49" fmla="*/ 94 h 392"/>
                <a:gd name="T50" fmla="*/ 33 w 210"/>
                <a:gd name="T51" fmla="*/ 69 h 392"/>
                <a:gd name="T52" fmla="*/ 60 w 210"/>
                <a:gd name="T53" fmla="*/ 48 h 392"/>
                <a:gd name="T54" fmla="*/ 96 w 210"/>
                <a:gd name="T55" fmla="*/ 35 h 392"/>
                <a:gd name="T56" fmla="*/ 96 w 210"/>
                <a:gd name="T57" fmla="*/ 0 h 392"/>
                <a:gd name="T58" fmla="*/ 123 w 210"/>
                <a:gd name="T59" fmla="*/ 0 h 392"/>
                <a:gd name="T60" fmla="*/ 123 w 210"/>
                <a:gd name="T61" fmla="*/ 32 h 392"/>
                <a:gd name="T62" fmla="*/ 123 w 210"/>
                <a:gd name="T63" fmla="*/ 32 h 392"/>
                <a:gd name="T64" fmla="*/ 161 w 210"/>
                <a:gd name="T65" fmla="*/ 34 h 392"/>
                <a:gd name="T66" fmla="*/ 196 w 210"/>
                <a:gd name="T67" fmla="*/ 40 h 392"/>
                <a:gd name="T68" fmla="*/ 187 w 210"/>
                <a:gd name="T69" fmla="*/ 87 h 392"/>
                <a:gd name="T70" fmla="*/ 155 w 210"/>
                <a:gd name="T71" fmla="*/ 77 h 392"/>
                <a:gd name="T72" fmla="*/ 123 w 210"/>
                <a:gd name="T73" fmla="*/ 72 h 392"/>
                <a:gd name="T74" fmla="*/ 123 w 210"/>
                <a:gd name="T75" fmla="*/ 159 h 392"/>
                <a:gd name="T76" fmla="*/ 153 w 210"/>
                <a:gd name="T77" fmla="*/ 172 h 392"/>
                <a:gd name="T78" fmla="*/ 181 w 210"/>
                <a:gd name="T79" fmla="*/ 191 h 392"/>
                <a:gd name="T80" fmla="*/ 202 w 210"/>
                <a:gd name="T81" fmla="*/ 219 h 392"/>
                <a:gd name="T82" fmla="*/ 210 w 210"/>
                <a:gd name="T83" fmla="*/ 261 h 392"/>
                <a:gd name="T84" fmla="*/ 65 w 210"/>
                <a:gd name="T85" fmla="*/ 110 h 392"/>
                <a:gd name="T86" fmla="*/ 74 w 210"/>
                <a:gd name="T87" fmla="*/ 133 h 392"/>
                <a:gd name="T88" fmla="*/ 96 w 210"/>
                <a:gd name="T89" fmla="*/ 148 h 392"/>
                <a:gd name="T90" fmla="*/ 96 w 210"/>
                <a:gd name="T91" fmla="*/ 73 h 392"/>
                <a:gd name="T92" fmla="*/ 77 w 210"/>
                <a:gd name="T93" fmla="*/ 79 h 392"/>
                <a:gd name="T94" fmla="*/ 68 w 210"/>
                <a:gd name="T95" fmla="*/ 90 h 392"/>
                <a:gd name="T96" fmla="*/ 65 w 210"/>
                <a:gd name="T97" fmla="*/ 110 h 392"/>
                <a:gd name="T98" fmla="*/ 155 w 210"/>
                <a:gd name="T99" fmla="*/ 269 h 392"/>
                <a:gd name="T100" fmla="*/ 146 w 210"/>
                <a:gd name="T101" fmla="*/ 246 h 392"/>
                <a:gd name="T102" fmla="*/ 123 w 210"/>
                <a:gd name="T103" fmla="*/ 230 h 392"/>
                <a:gd name="T104" fmla="*/ 123 w 210"/>
                <a:gd name="T105" fmla="*/ 316 h 392"/>
                <a:gd name="T106" fmla="*/ 132 w 210"/>
                <a:gd name="T107" fmla="*/ 314 h 392"/>
                <a:gd name="T108" fmla="*/ 140 w 210"/>
                <a:gd name="T109" fmla="*/ 311 h 392"/>
                <a:gd name="T110" fmla="*/ 151 w 210"/>
                <a:gd name="T111" fmla="*/ 298 h 392"/>
                <a:gd name="T112" fmla="*/ 155 w 210"/>
                <a:gd name="T113" fmla="*/ 269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0" h="392">
                  <a:moveTo>
                    <a:pt x="210" y="261"/>
                  </a:moveTo>
                  <a:cubicBezTo>
                    <a:pt x="210" y="271"/>
                    <a:pt x="208" y="281"/>
                    <a:pt x="204" y="290"/>
                  </a:cubicBezTo>
                  <a:cubicBezTo>
                    <a:pt x="200" y="300"/>
                    <a:pt x="194" y="310"/>
                    <a:pt x="187" y="318"/>
                  </a:cubicBezTo>
                  <a:cubicBezTo>
                    <a:pt x="179" y="327"/>
                    <a:pt x="170" y="334"/>
                    <a:pt x="159" y="341"/>
                  </a:cubicBezTo>
                  <a:cubicBezTo>
                    <a:pt x="148" y="347"/>
                    <a:pt x="136" y="352"/>
                    <a:pt x="123" y="355"/>
                  </a:cubicBezTo>
                  <a:cubicBezTo>
                    <a:pt x="123" y="392"/>
                    <a:pt x="123" y="392"/>
                    <a:pt x="123" y="392"/>
                  </a:cubicBezTo>
                  <a:cubicBezTo>
                    <a:pt x="96" y="392"/>
                    <a:pt x="96" y="392"/>
                    <a:pt x="96" y="392"/>
                  </a:cubicBezTo>
                  <a:cubicBezTo>
                    <a:pt x="96" y="358"/>
                    <a:pt x="96" y="358"/>
                    <a:pt x="96" y="358"/>
                  </a:cubicBezTo>
                  <a:cubicBezTo>
                    <a:pt x="95" y="358"/>
                    <a:pt x="94" y="358"/>
                    <a:pt x="94" y="358"/>
                  </a:cubicBezTo>
                  <a:cubicBezTo>
                    <a:pt x="93" y="358"/>
                    <a:pt x="92" y="358"/>
                    <a:pt x="91" y="358"/>
                  </a:cubicBezTo>
                  <a:cubicBezTo>
                    <a:pt x="82" y="358"/>
                    <a:pt x="73" y="358"/>
                    <a:pt x="64" y="357"/>
                  </a:cubicBezTo>
                  <a:cubicBezTo>
                    <a:pt x="56" y="356"/>
                    <a:pt x="48" y="354"/>
                    <a:pt x="41" y="352"/>
                  </a:cubicBezTo>
                  <a:cubicBezTo>
                    <a:pt x="34" y="350"/>
                    <a:pt x="27" y="348"/>
                    <a:pt x="20" y="345"/>
                  </a:cubicBezTo>
                  <a:cubicBezTo>
                    <a:pt x="13" y="342"/>
                    <a:pt x="7" y="339"/>
                    <a:pt x="0" y="335"/>
                  </a:cubicBezTo>
                  <a:cubicBezTo>
                    <a:pt x="15" y="288"/>
                    <a:pt x="15" y="288"/>
                    <a:pt x="15" y="288"/>
                  </a:cubicBezTo>
                  <a:cubicBezTo>
                    <a:pt x="19" y="291"/>
                    <a:pt x="25" y="294"/>
                    <a:pt x="31" y="297"/>
                  </a:cubicBezTo>
                  <a:cubicBezTo>
                    <a:pt x="37" y="301"/>
                    <a:pt x="44" y="304"/>
                    <a:pt x="51" y="306"/>
                  </a:cubicBezTo>
                  <a:cubicBezTo>
                    <a:pt x="59" y="309"/>
                    <a:pt x="66" y="312"/>
                    <a:pt x="74" y="314"/>
                  </a:cubicBezTo>
                  <a:cubicBezTo>
                    <a:pt x="82" y="316"/>
                    <a:pt x="89" y="317"/>
                    <a:pt x="96" y="318"/>
                  </a:cubicBezTo>
                  <a:cubicBezTo>
                    <a:pt x="96" y="219"/>
                    <a:pt x="96" y="219"/>
                    <a:pt x="96" y="219"/>
                  </a:cubicBezTo>
                  <a:cubicBezTo>
                    <a:pt x="86" y="215"/>
                    <a:pt x="76" y="211"/>
                    <a:pt x="66" y="206"/>
                  </a:cubicBezTo>
                  <a:cubicBezTo>
                    <a:pt x="56" y="201"/>
                    <a:pt x="47" y="195"/>
                    <a:pt x="39" y="188"/>
                  </a:cubicBezTo>
                  <a:cubicBezTo>
                    <a:pt x="30" y="180"/>
                    <a:pt x="24" y="171"/>
                    <a:pt x="19" y="160"/>
                  </a:cubicBezTo>
                  <a:cubicBezTo>
                    <a:pt x="13" y="149"/>
                    <a:pt x="11" y="136"/>
                    <a:pt x="11" y="119"/>
                  </a:cubicBezTo>
                  <a:cubicBezTo>
                    <a:pt x="11" y="111"/>
                    <a:pt x="13" y="103"/>
                    <a:pt x="17" y="94"/>
                  </a:cubicBezTo>
                  <a:cubicBezTo>
                    <a:pt x="21" y="85"/>
                    <a:pt x="26" y="77"/>
                    <a:pt x="33" y="69"/>
                  </a:cubicBezTo>
                  <a:cubicBezTo>
                    <a:pt x="41" y="61"/>
                    <a:pt x="50" y="54"/>
                    <a:pt x="60" y="48"/>
                  </a:cubicBezTo>
                  <a:cubicBezTo>
                    <a:pt x="71" y="42"/>
                    <a:pt x="83" y="37"/>
                    <a:pt x="96" y="35"/>
                  </a:cubicBezTo>
                  <a:cubicBezTo>
                    <a:pt x="96" y="0"/>
                    <a:pt x="96" y="0"/>
                    <a:pt x="96" y="0"/>
                  </a:cubicBezTo>
                  <a:cubicBezTo>
                    <a:pt x="123" y="0"/>
                    <a:pt x="123" y="0"/>
                    <a:pt x="123" y="0"/>
                  </a:cubicBezTo>
                  <a:cubicBezTo>
                    <a:pt x="123" y="32"/>
                    <a:pt x="123" y="32"/>
                    <a:pt x="123" y="32"/>
                  </a:cubicBezTo>
                  <a:cubicBezTo>
                    <a:pt x="123" y="32"/>
                    <a:pt x="123" y="32"/>
                    <a:pt x="123" y="32"/>
                  </a:cubicBezTo>
                  <a:cubicBezTo>
                    <a:pt x="137" y="32"/>
                    <a:pt x="149" y="33"/>
                    <a:pt x="161" y="34"/>
                  </a:cubicBezTo>
                  <a:cubicBezTo>
                    <a:pt x="172" y="36"/>
                    <a:pt x="184" y="38"/>
                    <a:pt x="196" y="40"/>
                  </a:cubicBezTo>
                  <a:cubicBezTo>
                    <a:pt x="187" y="87"/>
                    <a:pt x="187" y="87"/>
                    <a:pt x="187" y="87"/>
                  </a:cubicBezTo>
                  <a:cubicBezTo>
                    <a:pt x="176" y="83"/>
                    <a:pt x="166" y="80"/>
                    <a:pt x="155" y="77"/>
                  </a:cubicBezTo>
                  <a:cubicBezTo>
                    <a:pt x="143" y="74"/>
                    <a:pt x="133" y="73"/>
                    <a:pt x="123" y="72"/>
                  </a:cubicBezTo>
                  <a:cubicBezTo>
                    <a:pt x="123" y="159"/>
                    <a:pt x="123" y="159"/>
                    <a:pt x="123" y="159"/>
                  </a:cubicBezTo>
                  <a:cubicBezTo>
                    <a:pt x="132" y="163"/>
                    <a:pt x="143" y="168"/>
                    <a:pt x="153" y="172"/>
                  </a:cubicBezTo>
                  <a:cubicBezTo>
                    <a:pt x="163" y="177"/>
                    <a:pt x="173" y="183"/>
                    <a:pt x="181" y="191"/>
                  </a:cubicBezTo>
                  <a:cubicBezTo>
                    <a:pt x="190" y="198"/>
                    <a:pt x="197" y="208"/>
                    <a:pt x="202" y="219"/>
                  </a:cubicBezTo>
                  <a:cubicBezTo>
                    <a:pt x="207" y="230"/>
                    <a:pt x="210" y="244"/>
                    <a:pt x="210" y="261"/>
                  </a:cubicBezTo>
                  <a:moveTo>
                    <a:pt x="65" y="110"/>
                  </a:moveTo>
                  <a:cubicBezTo>
                    <a:pt x="65" y="119"/>
                    <a:pt x="68" y="127"/>
                    <a:pt x="74" y="133"/>
                  </a:cubicBezTo>
                  <a:cubicBezTo>
                    <a:pt x="80" y="139"/>
                    <a:pt x="87" y="144"/>
                    <a:pt x="96" y="148"/>
                  </a:cubicBezTo>
                  <a:cubicBezTo>
                    <a:pt x="96" y="73"/>
                    <a:pt x="96" y="73"/>
                    <a:pt x="96" y="73"/>
                  </a:cubicBezTo>
                  <a:cubicBezTo>
                    <a:pt x="88" y="74"/>
                    <a:pt x="82" y="76"/>
                    <a:pt x="77" y="79"/>
                  </a:cubicBezTo>
                  <a:cubicBezTo>
                    <a:pt x="73" y="81"/>
                    <a:pt x="70" y="85"/>
                    <a:pt x="68" y="90"/>
                  </a:cubicBezTo>
                  <a:cubicBezTo>
                    <a:pt x="66" y="95"/>
                    <a:pt x="65" y="102"/>
                    <a:pt x="65" y="110"/>
                  </a:cubicBezTo>
                  <a:moveTo>
                    <a:pt x="155" y="269"/>
                  </a:moveTo>
                  <a:cubicBezTo>
                    <a:pt x="155" y="260"/>
                    <a:pt x="152" y="252"/>
                    <a:pt x="146" y="246"/>
                  </a:cubicBezTo>
                  <a:cubicBezTo>
                    <a:pt x="140" y="240"/>
                    <a:pt x="132" y="235"/>
                    <a:pt x="123" y="230"/>
                  </a:cubicBezTo>
                  <a:cubicBezTo>
                    <a:pt x="123" y="316"/>
                    <a:pt x="123" y="316"/>
                    <a:pt x="123" y="316"/>
                  </a:cubicBezTo>
                  <a:cubicBezTo>
                    <a:pt x="126" y="316"/>
                    <a:pt x="129" y="315"/>
                    <a:pt x="132" y="314"/>
                  </a:cubicBezTo>
                  <a:cubicBezTo>
                    <a:pt x="134" y="313"/>
                    <a:pt x="137" y="312"/>
                    <a:pt x="140" y="311"/>
                  </a:cubicBezTo>
                  <a:cubicBezTo>
                    <a:pt x="144" y="309"/>
                    <a:pt x="148" y="305"/>
                    <a:pt x="151" y="298"/>
                  </a:cubicBezTo>
                  <a:cubicBezTo>
                    <a:pt x="154" y="290"/>
                    <a:pt x="155" y="281"/>
                    <a:pt x="155" y="269"/>
                  </a:cubicBezTo>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9" name="Freeform 65"/>
            <p:cNvSpPr>
              <a:spLocks noEditPoints="1"/>
            </p:cNvSpPr>
            <p:nvPr/>
          </p:nvSpPr>
          <p:spPr bwMode="auto">
            <a:xfrm>
              <a:off x="4354962" y="4408698"/>
              <a:ext cx="334608" cy="624108"/>
            </a:xfrm>
            <a:custGeom>
              <a:avLst/>
              <a:gdLst>
                <a:gd name="T0" fmla="*/ 123 w 210"/>
                <a:gd name="T1" fmla="*/ 316 h 392"/>
                <a:gd name="T2" fmla="*/ 123 w 210"/>
                <a:gd name="T3" fmla="*/ 230 h 392"/>
                <a:gd name="T4" fmla="*/ 146 w 210"/>
                <a:gd name="T5" fmla="*/ 246 h 392"/>
                <a:gd name="T6" fmla="*/ 155 w 210"/>
                <a:gd name="T7" fmla="*/ 269 h 392"/>
                <a:gd name="T8" fmla="*/ 151 w 210"/>
                <a:gd name="T9" fmla="*/ 298 h 392"/>
                <a:gd name="T10" fmla="*/ 140 w 210"/>
                <a:gd name="T11" fmla="*/ 311 h 392"/>
                <a:gd name="T12" fmla="*/ 132 w 210"/>
                <a:gd name="T13" fmla="*/ 314 h 392"/>
                <a:gd name="T14" fmla="*/ 123 w 210"/>
                <a:gd name="T15" fmla="*/ 316 h 392"/>
                <a:gd name="T16" fmla="*/ 96 w 210"/>
                <a:gd name="T17" fmla="*/ 148 h 392"/>
                <a:gd name="T18" fmla="*/ 74 w 210"/>
                <a:gd name="T19" fmla="*/ 133 h 392"/>
                <a:gd name="T20" fmla="*/ 65 w 210"/>
                <a:gd name="T21" fmla="*/ 110 h 392"/>
                <a:gd name="T22" fmla="*/ 68 w 210"/>
                <a:gd name="T23" fmla="*/ 90 h 392"/>
                <a:gd name="T24" fmla="*/ 77 w 210"/>
                <a:gd name="T25" fmla="*/ 79 h 392"/>
                <a:gd name="T26" fmla="*/ 96 w 210"/>
                <a:gd name="T27" fmla="*/ 73 h 392"/>
                <a:gd name="T28" fmla="*/ 96 w 210"/>
                <a:gd name="T29" fmla="*/ 148 h 392"/>
                <a:gd name="T30" fmla="*/ 123 w 210"/>
                <a:gd name="T31" fmla="*/ 0 h 392"/>
                <a:gd name="T32" fmla="*/ 96 w 210"/>
                <a:gd name="T33" fmla="*/ 0 h 392"/>
                <a:gd name="T34" fmla="*/ 96 w 210"/>
                <a:gd name="T35" fmla="*/ 35 h 392"/>
                <a:gd name="T36" fmla="*/ 60 w 210"/>
                <a:gd name="T37" fmla="*/ 48 h 392"/>
                <a:gd name="T38" fmla="*/ 33 w 210"/>
                <a:gd name="T39" fmla="*/ 69 h 392"/>
                <a:gd name="T40" fmla="*/ 17 w 210"/>
                <a:gd name="T41" fmla="*/ 94 h 392"/>
                <a:gd name="T42" fmla="*/ 11 w 210"/>
                <a:gd name="T43" fmla="*/ 119 h 392"/>
                <a:gd name="T44" fmla="*/ 19 w 210"/>
                <a:gd name="T45" fmla="*/ 160 h 392"/>
                <a:gd name="T46" fmla="*/ 39 w 210"/>
                <a:gd name="T47" fmla="*/ 188 h 392"/>
                <a:gd name="T48" fmla="*/ 66 w 210"/>
                <a:gd name="T49" fmla="*/ 206 h 392"/>
                <a:gd name="T50" fmla="*/ 96 w 210"/>
                <a:gd name="T51" fmla="*/ 219 h 392"/>
                <a:gd name="T52" fmla="*/ 96 w 210"/>
                <a:gd name="T53" fmla="*/ 318 h 392"/>
                <a:gd name="T54" fmla="*/ 74 w 210"/>
                <a:gd name="T55" fmla="*/ 314 h 392"/>
                <a:gd name="T56" fmla="*/ 51 w 210"/>
                <a:gd name="T57" fmla="*/ 306 h 392"/>
                <a:gd name="T58" fmla="*/ 31 w 210"/>
                <a:gd name="T59" fmla="*/ 297 h 392"/>
                <a:gd name="T60" fmla="*/ 15 w 210"/>
                <a:gd name="T61" fmla="*/ 288 h 392"/>
                <a:gd name="T62" fmla="*/ 0 w 210"/>
                <a:gd name="T63" fmla="*/ 335 h 392"/>
                <a:gd name="T64" fmla="*/ 20 w 210"/>
                <a:gd name="T65" fmla="*/ 345 h 392"/>
                <a:gd name="T66" fmla="*/ 41 w 210"/>
                <a:gd name="T67" fmla="*/ 352 h 392"/>
                <a:gd name="T68" fmla="*/ 64 w 210"/>
                <a:gd name="T69" fmla="*/ 357 h 392"/>
                <a:gd name="T70" fmla="*/ 91 w 210"/>
                <a:gd name="T71" fmla="*/ 358 h 392"/>
                <a:gd name="T72" fmla="*/ 94 w 210"/>
                <a:gd name="T73" fmla="*/ 358 h 392"/>
                <a:gd name="T74" fmla="*/ 96 w 210"/>
                <a:gd name="T75" fmla="*/ 358 h 392"/>
                <a:gd name="T76" fmla="*/ 96 w 210"/>
                <a:gd name="T77" fmla="*/ 392 h 392"/>
                <a:gd name="T78" fmla="*/ 123 w 210"/>
                <a:gd name="T79" fmla="*/ 392 h 392"/>
                <a:gd name="T80" fmla="*/ 123 w 210"/>
                <a:gd name="T81" fmla="*/ 355 h 392"/>
                <a:gd name="T82" fmla="*/ 159 w 210"/>
                <a:gd name="T83" fmla="*/ 341 h 392"/>
                <a:gd name="T84" fmla="*/ 187 w 210"/>
                <a:gd name="T85" fmla="*/ 318 h 392"/>
                <a:gd name="T86" fmla="*/ 204 w 210"/>
                <a:gd name="T87" fmla="*/ 290 h 392"/>
                <a:gd name="T88" fmla="*/ 210 w 210"/>
                <a:gd name="T89" fmla="*/ 261 h 392"/>
                <a:gd name="T90" fmla="*/ 202 w 210"/>
                <a:gd name="T91" fmla="*/ 219 h 392"/>
                <a:gd name="T92" fmla="*/ 181 w 210"/>
                <a:gd name="T93" fmla="*/ 191 h 392"/>
                <a:gd name="T94" fmla="*/ 153 w 210"/>
                <a:gd name="T95" fmla="*/ 172 h 392"/>
                <a:gd name="T96" fmla="*/ 123 w 210"/>
                <a:gd name="T97" fmla="*/ 159 h 392"/>
                <a:gd name="T98" fmla="*/ 123 w 210"/>
                <a:gd name="T99" fmla="*/ 72 h 392"/>
                <a:gd name="T100" fmla="*/ 155 w 210"/>
                <a:gd name="T101" fmla="*/ 77 h 392"/>
                <a:gd name="T102" fmla="*/ 187 w 210"/>
                <a:gd name="T103" fmla="*/ 87 h 392"/>
                <a:gd name="T104" fmla="*/ 196 w 210"/>
                <a:gd name="T105" fmla="*/ 40 h 392"/>
                <a:gd name="T106" fmla="*/ 161 w 210"/>
                <a:gd name="T107" fmla="*/ 34 h 392"/>
                <a:gd name="T108" fmla="*/ 123 w 210"/>
                <a:gd name="T109" fmla="*/ 32 h 392"/>
                <a:gd name="T110" fmla="*/ 123 w 210"/>
                <a:gd name="T111" fmla="*/ 32 h 392"/>
                <a:gd name="T112" fmla="*/ 123 w 210"/>
                <a:gd name="T113" fmla="*/ 0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10" h="392">
                  <a:moveTo>
                    <a:pt x="123" y="316"/>
                  </a:moveTo>
                  <a:cubicBezTo>
                    <a:pt x="123" y="230"/>
                    <a:pt x="123" y="230"/>
                    <a:pt x="123" y="230"/>
                  </a:cubicBezTo>
                  <a:cubicBezTo>
                    <a:pt x="132" y="235"/>
                    <a:pt x="140" y="240"/>
                    <a:pt x="146" y="246"/>
                  </a:cubicBezTo>
                  <a:cubicBezTo>
                    <a:pt x="152" y="252"/>
                    <a:pt x="155" y="260"/>
                    <a:pt x="155" y="269"/>
                  </a:cubicBezTo>
                  <a:cubicBezTo>
                    <a:pt x="155" y="281"/>
                    <a:pt x="154" y="290"/>
                    <a:pt x="151" y="298"/>
                  </a:cubicBezTo>
                  <a:cubicBezTo>
                    <a:pt x="148" y="305"/>
                    <a:pt x="144" y="309"/>
                    <a:pt x="140" y="311"/>
                  </a:cubicBezTo>
                  <a:cubicBezTo>
                    <a:pt x="137" y="312"/>
                    <a:pt x="134" y="313"/>
                    <a:pt x="132" y="314"/>
                  </a:cubicBezTo>
                  <a:cubicBezTo>
                    <a:pt x="129" y="315"/>
                    <a:pt x="126" y="316"/>
                    <a:pt x="123" y="316"/>
                  </a:cubicBezTo>
                  <a:moveTo>
                    <a:pt x="96" y="148"/>
                  </a:moveTo>
                  <a:cubicBezTo>
                    <a:pt x="87" y="144"/>
                    <a:pt x="80" y="139"/>
                    <a:pt x="74" y="133"/>
                  </a:cubicBezTo>
                  <a:cubicBezTo>
                    <a:pt x="68" y="127"/>
                    <a:pt x="65" y="119"/>
                    <a:pt x="65" y="110"/>
                  </a:cubicBezTo>
                  <a:cubicBezTo>
                    <a:pt x="65" y="102"/>
                    <a:pt x="66" y="95"/>
                    <a:pt x="68" y="90"/>
                  </a:cubicBezTo>
                  <a:cubicBezTo>
                    <a:pt x="70" y="85"/>
                    <a:pt x="73" y="81"/>
                    <a:pt x="77" y="79"/>
                  </a:cubicBezTo>
                  <a:cubicBezTo>
                    <a:pt x="82" y="76"/>
                    <a:pt x="88" y="74"/>
                    <a:pt x="96" y="73"/>
                  </a:cubicBezTo>
                  <a:cubicBezTo>
                    <a:pt x="96" y="148"/>
                    <a:pt x="96" y="148"/>
                    <a:pt x="96" y="148"/>
                  </a:cubicBezTo>
                  <a:moveTo>
                    <a:pt x="123" y="0"/>
                  </a:moveTo>
                  <a:cubicBezTo>
                    <a:pt x="96" y="0"/>
                    <a:pt x="96" y="0"/>
                    <a:pt x="96" y="0"/>
                  </a:cubicBezTo>
                  <a:cubicBezTo>
                    <a:pt x="96" y="35"/>
                    <a:pt x="96" y="35"/>
                    <a:pt x="96" y="35"/>
                  </a:cubicBezTo>
                  <a:cubicBezTo>
                    <a:pt x="83" y="37"/>
                    <a:pt x="71" y="42"/>
                    <a:pt x="60" y="48"/>
                  </a:cubicBezTo>
                  <a:cubicBezTo>
                    <a:pt x="50" y="54"/>
                    <a:pt x="41" y="61"/>
                    <a:pt x="33" y="69"/>
                  </a:cubicBezTo>
                  <a:cubicBezTo>
                    <a:pt x="26" y="77"/>
                    <a:pt x="21" y="85"/>
                    <a:pt x="17" y="94"/>
                  </a:cubicBezTo>
                  <a:cubicBezTo>
                    <a:pt x="13" y="103"/>
                    <a:pt x="11" y="111"/>
                    <a:pt x="11" y="119"/>
                  </a:cubicBezTo>
                  <a:cubicBezTo>
                    <a:pt x="11" y="136"/>
                    <a:pt x="13" y="149"/>
                    <a:pt x="19" y="160"/>
                  </a:cubicBezTo>
                  <a:cubicBezTo>
                    <a:pt x="24" y="171"/>
                    <a:pt x="30" y="180"/>
                    <a:pt x="39" y="188"/>
                  </a:cubicBezTo>
                  <a:cubicBezTo>
                    <a:pt x="47" y="195"/>
                    <a:pt x="56" y="201"/>
                    <a:pt x="66" y="206"/>
                  </a:cubicBezTo>
                  <a:cubicBezTo>
                    <a:pt x="76" y="211"/>
                    <a:pt x="86" y="215"/>
                    <a:pt x="96" y="219"/>
                  </a:cubicBezTo>
                  <a:cubicBezTo>
                    <a:pt x="96" y="318"/>
                    <a:pt x="96" y="318"/>
                    <a:pt x="96" y="318"/>
                  </a:cubicBezTo>
                  <a:cubicBezTo>
                    <a:pt x="89" y="317"/>
                    <a:pt x="82" y="316"/>
                    <a:pt x="74" y="314"/>
                  </a:cubicBezTo>
                  <a:cubicBezTo>
                    <a:pt x="66" y="312"/>
                    <a:pt x="59" y="309"/>
                    <a:pt x="51" y="306"/>
                  </a:cubicBezTo>
                  <a:cubicBezTo>
                    <a:pt x="44" y="304"/>
                    <a:pt x="37" y="301"/>
                    <a:pt x="31" y="297"/>
                  </a:cubicBezTo>
                  <a:cubicBezTo>
                    <a:pt x="25" y="294"/>
                    <a:pt x="19" y="291"/>
                    <a:pt x="15" y="288"/>
                  </a:cubicBezTo>
                  <a:cubicBezTo>
                    <a:pt x="0" y="335"/>
                    <a:pt x="0" y="335"/>
                    <a:pt x="0" y="335"/>
                  </a:cubicBezTo>
                  <a:cubicBezTo>
                    <a:pt x="7" y="339"/>
                    <a:pt x="13" y="342"/>
                    <a:pt x="20" y="345"/>
                  </a:cubicBezTo>
                  <a:cubicBezTo>
                    <a:pt x="27" y="348"/>
                    <a:pt x="34" y="350"/>
                    <a:pt x="41" y="352"/>
                  </a:cubicBezTo>
                  <a:cubicBezTo>
                    <a:pt x="48" y="354"/>
                    <a:pt x="56" y="356"/>
                    <a:pt x="64" y="357"/>
                  </a:cubicBezTo>
                  <a:cubicBezTo>
                    <a:pt x="73" y="358"/>
                    <a:pt x="82" y="358"/>
                    <a:pt x="91" y="358"/>
                  </a:cubicBezTo>
                  <a:cubicBezTo>
                    <a:pt x="92" y="358"/>
                    <a:pt x="93" y="358"/>
                    <a:pt x="94" y="358"/>
                  </a:cubicBezTo>
                  <a:cubicBezTo>
                    <a:pt x="94" y="358"/>
                    <a:pt x="95" y="358"/>
                    <a:pt x="96" y="358"/>
                  </a:cubicBezTo>
                  <a:cubicBezTo>
                    <a:pt x="96" y="392"/>
                    <a:pt x="96" y="392"/>
                    <a:pt x="96" y="392"/>
                  </a:cubicBezTo>
                  <a:cubicBezTo>
                    <a:pt x="123" y="392"/>
                    <a:pt x="123" y="392"/>
                    <a:pt x="123" y="392"/>
                  </a:cubicBezTo>
                  <a:cubicBezTo>
                    <a:pt x="123" y="355"/>
                    <a:pt x="123" y="355"/>
                    <a:pt x="123" y="355"/>
                  </a:cubicBezTo>
                  <a:cubicBezTo>
                    <a:pt x="136" y="352"/>
                    <a:pt x="148" y="347"/>
                    <a:pt x="159" y="341"/>
                  </a:cubicBezTo>
                  <a:cubicBezTo>
                    <a:pt x="170" y="334"/>
                    <a:pt x="179" y="327"/>
                    <a:pt x="187" y="318"/>
                  </a:cubicBezTo>
                  <a:cubicBezTo>
                    <a:pt x="194" y="310"/>
                    <a:pt x="200" y="300"/>
                    <a:pt x="204" y="290"/>
                  </a:cubicBezTo>
                  <a:cubicBezTo>
                    <a:pt x="208" y="281"/>
                    <a:pt x="210" y="271"/>
                    <a:pt x="210" y="261"/>
                  </a:cubicBezTo>
                  <a:cubicBezTo>
                    <a:pt x="210" y="244"/>
                    <a:pt x="207" y="230"/>
                    <a:pt x="202" y="219"/>
                  </a:cubicBezTo>
                  <a:cubicBezTo>
                    <a:pt x="197" y="208"/>
                    <a:pt x="190" y="198"/>
                    <a:pt x="181" y="191"/>
                  </a:cubicBezTo>
                  <a:cubicBezTo>
                    <a:pt x="173" y="183"/>
                    <a:pt x="163" y="177"/>
                    <a:pt x="153" y="172"/>
                  </a:cubicBezTo>
                  <a:cubicBezTo>
                    <a:pt x="143" y="168"/>
                    <a:pt x="132" y="163"/>
                    <a:pt x="123" y="159"/>
                  </a:cubicBezTo>
                  <a:cubicBezTo>
                    <a:pt x="123" y="72"/>
                    <a:pt x="123" y="72"/>
                    <a:pt x="123" y="72"/>
                  </a:cubicBezTo>
                  <a:cubicBezTo>
                    <a:pt x="133" y="73"/>
                    <a:pt x="143" y="74"/>
                    <a:pt x="155" y="77"/>
                  </a:cubicBezTo>
                  <a:cubicBezTo>
                    <a:pt x="166" y="80"/>
                    <a:pt x="176" y="83"/>
                    <a:pt x="187" y="87"/>
                  </a:cubicBezTo>
                  <a:cubicBezTo>
                    <a:pt x="196" y="40"/>
                    <a:pt x="196" y="40"/>
                    <a:pt x="196" y="40"/>
                  </a:cubicBezTo>
                  <a:cubicBezTo>
                    <a:pt x="184" y="38"/>
                    <a:pt x="172" y="36"/>
                    <a:pt x="161" y="34"/>
                  </a:cubicBezTo>
                  <a:cubicBezTo>
                    <a:pt x="149" y="33"/>
                    <a:pt x="137" y="32"/>
                    <a:pt x="123" y="32"/>
                  </a:cubicBezTo>
                  <a:cubicBezTo>
                    <a:pt x="123" y="32"/>
                    <a:pt x="123" y="32"/>
                    <a:pt x="123" y="32"/>
                  </a:cubicBezTo>
                  <a:cubicBezTo>
                    <a:pt x="123" y="0"/>
                    <a:pt x="123" y="0"/>
                    <a:pt x="123" y="0"/>
                  </a:cubicBezTo>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0" name="Freeform 66"/>
            <p:cNvSpPr>
              <a:spLocks/>
            </p:cNvSpPr>
            <p:nvPr/>
          </p:nvSpPr>
          <p:spPr bwMode="auto">
            <a:xfrm>
              <a:off x="4098452" y="4268661"/>
              <a:ext cx="888697" cy="1039506"/>
            </a:xfrm>
            <a:custGeom>
              <a:avLst/>
              <a:gdLst>
                <a:gd name="T0" fmla="*/ 558 w 558"/>
                <a:gd name="T1" fmla="*/ 279 h 653"/>
                <a:gd name="T2" fmla="*/ 279 w 558"/>
                <a:gd name="T3" fmla="*/ 0 h 653"/>
                <a:gd name="T4" fmla="*/ 0 w 558"/>
                <a:gd name="T5" fmla="*/ 279 h 653"/>
                <a:gd name="T6" fmla="*/ 279 w 558"/>
                <a:gd name="T7" fmla="*/ 558 h 653"/>
                <a:gd name="T8" fmla="*/ 292 w 558"/>
                <a:gd name="T9" fmla="*/ 558 h 653"/>
                <a:gd name="T10" fmla="*/ 404 w 558"/>
                <a:gd name="T11" fmla="*/ 653 h 653"/>
                <a:gd name="T12" fmla="*/ 416 w 558"/>
                <a:gd name="T13" fmla="*/ 522 h 653"/>
                <a:gd name="T14" fmla="*/ 558 w 558"/>
                <a:gd name="T15" fmla="*/ 279 h 6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8" h="653">
                  <a:moveTo>
                    <a:pt x="558" y="279"/>
                  </a:moveTo>
                  <a:cubicBezTo>
                    <a:pt x="558" y="125"/>
                    <a:pt x="433" y="0"/>
                    <a:pt x="279" y="0"/>
                  </a:cubicBezTo>
                  <a:cubicBezTo>
                    <a:pt x="125" y="0"/>
                    <a:pt x="0" y="125"/>
                    <a:pt x="0" y="279"/>
                  </a:cubicBezTo>
                  <a:cubicBezTo>
                    <a:pt x="0" y="433"/>
                    <a:pt x="125" y="558"/>
                    <a:pt x="279" y="558"/>
                  </a:cubicBezTo>
                  <a:cubicBezTo>
                    <a:pt x="283" y="558"/>
                    <a:pt x="287" y="558"/>
                    <a:pt x="292" y="558"/>
                  </a:cubicBezTo>
                  <a:cubicBezTo>
                    <a:pt x="404" y="653"/>
                    <a:pt x="404" y="653"/>
                    <a:pt x="404" y="653"/>
                  </a:cubicBezTo>
                  <a:cubicBezTo>
                    <a:pt x="416" y="522"/>
                    <a:pt x="416" y="522"/>
                    <a:pt x="416" y="522"/>
                  </a:cubicBezTo>
                  <a:cubicBezTo>
                    <a:pt x="501" y="474"/>
                    <a:pt x="558" y="383"/>
                    <a:pt x="558" y="279"/>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1" name="Freeform 97"/>
            <p:cNvSpPr>
              <a:spLocks noEditPoints="1"/>
            </p:cNvSpPr>
            <p:nvPr/>
          </p:nvSpPr>
          <p:spPr bwMode="auto">
            <a:xfrm>
              <a:off x="4291003" y="4558160"/>
              <a:ext cx="206016" cy="245065"/>
            </a:xfrm>
            <a:custGeom>
              <a:avLst/>
              <a:gdLst>
                <a:gd name="T0" fmla="*/ 37 w 129"/>
                <a:gd name="T1" fmla="*/ 106 h 154"/>
                <a:gd name="T2" fmla="*/ 21 w 129"/>
                <a:gd name="T3" fmla="*/ 154 h 154"/>
                <a:gd name="T4" fmla="*/ 0 w 129"/>
                <a:gd name="T5" fmla="*/ 154 h 154"/>
                <a:gd name="T6" fmla="*/ 53 w 129"/>
                <a:gd name="T7" fmla="*/ 0 h 154"/>
                <a:gd name="T8" fmla="*/ 77 w 129"/>
                <a:gd name="T9" fmla="*/ 0 h 154"/>
                <a:gd name="T10" fmla="*/ 129 w 129"/>
                <a:gd name="T11" fmla="*/ 154 h 154"/>
                <a:gd name="T12" fmla="*/ 108 w 129"/>
                <a:gd name="T13" fmla="*/ 154 h 154"/>
                <a:gd name="T14" fmla="*/ 92 w 129"/>
                <a:gd name="T15" fmla="*/ 106 h 154"/>
                <a:gd name="T16" fmla="*/ 37 w 129"/>
                <a:gd name="T17" fmla="*/ 106 h 154"/>
                <a:gd name="T18" fmla="*/ 88 w 129"/>
                <a:gd name="T19" fmla="*/ 90 h 154"/>
                <a:gd name="T20" fmla="*/ 72 w 129"/>
                <a:gd name="T21" fmla="*/ 46 h 154"/>
                <a:gd name="T22" fmla="*/ 64 w 129"/>
                <a:gd name="T23" fmla="*/ 18 h 154"/>
                <a:gd name="T24" fmla="*/ 64 w 129"/>
                <a:gd name="T25" fmla="*/ 18 h 154"/>
                <a:gd name="T26" fmla="*/ 56 w 129"/>
                <a:gd name="T27" fmla="*/ 45 h 154"/>
                <a:gd name="T28" fmla="*/ 41 w 129"/>
                <a:gd name="T29" fmla="*/ 90 h 154"/>
                <a:gd name="T30" fmla="*/ 88 w 129"/>
                <a:gd name="T31" fmla="*/ 90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29" h="154">
                  <a:moveTo>
                    <a:pt x="37" y="106"/>
                  </a:moveTo>
                  <a:cubicBezTo>
                    <a:pt x="21" y="154"/>
                    <a:pt x="21" y="154"/>
                    <a:pt x="21" y="154"/>
                  </a:cubicBezTo>
                  <a:cubicBezTo>
                    <a:pt x="0" y="154"/>
                    <a:pt x="0" y="154"/>
                    <a:pt x="0" y="154"/>
                  </a:cubicBezTo>
                  <a:cubicBezTo>
                    <a:pt x="53" y="0"/>
                    <a:pt x="53" y="0"/>
                    <a:pt x="53" y="0"/>
                  </a:cubicBezTo>
                  <a:cubicBezTo>
                    <a:pt x="77" y="0"/>
                    <a:pt x="77" y="0"/>
                    <a:pt x="77" y="0"/>
                  </a:cubicBezTo>
                  <a:cubicBezTo>
                    <a:pt x="129" y="154"/>
                    <a:pt x="129" y="154"/>
                    <a:pt x="129" y="154"/>
                  </a:cubicBezTo>
                  <a:cubicBezTo>
                    <a:pt x="108" y="154"/>
                    <a:pt x="108" y="154"/>
                    <a:pt x="108" y="154"/>
                  </a:cubicBezTo>
                  <a:cubicBezTo>
                    <a:pt x="92" y="106"/>
                    <a:pt x="92" y="106"/>
                    <a:pt x="92" y="106"/>
                  </a:cubicBezTo>
                  <a:lnTo>
                    <a:pt x="37" y="106"/>
                  </a:lnTo>
                  <a:close/>
                  <a:moveTo>
                    <a:pt x="88" y="90"/>
                  </a:moveTo>
                  <a:cubicBezTo>
                    <a:pt x="72" y="46"/>
                    <a:pt x="72" y="46"/>
                    <a:pt x="72" y="46"/>
                  </a:cubicBezTo>
                  <a:cubicBezTo>
                    <a:pt x="69" y="36"/>
                    <a:pt x="67" y="26"/>
                    <a:pt x="64" y="18"/>
                  </a:cubicBezTo>
                  <a:cubicBezTo>
                    <a:pt x="64" y="18"/>
                    <a:pt x="64" y="18"/>
                    <a:pt x="64" y="18"/>
                  </a:cubicBezTo>
                  <a:cubicBezTo>
                    <a:pt x="62" y="26"/>
                    <a:pt x="59" y="36"/>
                    <a:pt x="56" y="45"/>
                  </a:cubicBezTo>
                  <a:cubicBezTo>
                    <a:pt x="41" y="90"/>
                    <a:pt x="41" y="90"/>
                    <a:pt x="41" y="90"/>
                  </a:cubicBezTo>
                  <a:lnTo>
                    <a:pt x="88" y="90"/>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2" name="Freeform 98"/>
            <p:cNvSpPr>
              <a:spLocks noEditPoints="1"/>
            </p:cNvSpPr>
            <p:nvPr/>
          </p:nvSpPr>
          <p:spPr bwMode="auto">
            <a:xfrm>
              <a:off x="4528662" y="4427549"/>
              <a:ext cx="156195" cy="248431"/>
            </a:xfrm>
            <a:custGeom>
              <a:avLst/>
              <a:gdLst>
                <a:gd name="T0" fmla="*/ 0 w 98"/>
                <a:gd name="T1" fmla="*/ 3 h 156"/>
                <a:gd name="T2" fmla="*/ 37 w 98"/>
                <a:gd name="T3" fmla="*/ 0 h 156"/>
                <a:gd name="T4" fmla="*/ 79 w 98"/>
                <a:gd name="T5" fmla="*/ 11 h 156"/>
                <a:gd name="T6" fmla="*/ 92 w 98"/>
                <a:gd name="T7" fmla="*/ 38 h 156"/>
                <a:gd name="T8" fmla="*/ 66 w 98"/>
                <a:gd name="T9" fmla="*/ 72 h 156"/>
                <a:gd name="T10" fmla="*/ 66 w 98"/>
                <a:gd name="T11" fmla="*/ 73 h 156"/>
                <a:gd name="T12" fmla="*/ 98 w 98"/>
                <a:gd name="T13" fmla="*/ 111 h 156"/>
                <a:gd name="T14" fmla="*/ 84 w 98"/>
                <a:gd name="T15" fmla="*/ 142 h 156"/>
                <a:gd name="T16" fmla="*/ 31 w 98"/>
                <a:gd name="T17" fmla="*/ 156 h 156"/>
                <a:gd name="T18" fmla="*/ 0 w 98"/>
                <a:gd name="T19" fmla="*/ 155 h 156"/>
                <a:gd name="T20" fmla="*/ 0 w 98"/>
                <a:gd name="T21" fmla="*/ 3 h 156"/>
                <a:gd name="T22" fmla="*/ 20 w 98"/>
                <a:gd name="T23" fmla="*/ 66 h 156"/>
                <a:gd name="T24" fmla="*/ 38 w 98"/>
                <a:gd name="T25" fmla="*/ 66 h 156"/>
                <a:gd name="T26" fmla="*/ 72 w 98"/>
                <a:gd name="T27" fmla="*/ 40 h 156"/>
                <a:gd name="T28" fmla="*/ 38 w 98"/>
                <a:gd name="T29" fmla="*/ 15 h 156"/>
                <a:gd name="T30" fmla="*/ 20 w 98"/>
                <a:gd name="T31" fmla="*/ 16 h 156"/>
                <a:gd name="T32" fmla="*/ 20 w 98"/>
                <a:gd name="T33" fmla="*/ 66 h 156"/>
                <a:gd name="T34" fmla="*/ 20 w 98"/>
                <a:gd name="T35" fmla="*/ 140 h 156"/>
                <a:gd name="T36" fmla="*/ 37 w 98"/>
                <a:gd name="T37" fmla="*/ 141 h 156"/>
                <a:gd name="T38" fmla="*/ 77 w 98"/>
                <a:gd name="T39" fmla="*/ 111 h 156"/>
                <a:gd name="T40" fmla="*/ 37 w 98"/>
                <a:gd name="T41" fmla="*/ 81 h 156"/>
                <a:gd name="T42" fmla="*/ 20 w 98"/>
                <a:gd name="T43" fmla="*/ 81 h 156"/>
                <a:gd name="T44" fmla="*/ 20 w 98"/>
                <a:gd name="T45" fmla="*/ 14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98" h="156">
                  <a:moveTo>
                    <a:pt x="0" y="3"/>
                  </a:moveTo>
                  <a:cubicBezTo>
                    <a:pt x="9" y="1"/>
                    <a:pt x="23" y="0"/>
                    <a:pt x="37" y="0"/>
                  </a:cubicBezTo>
                  <a:cubicBezTo>
                    <a:pt x="57" y="0"/>
                    <a:pt x="69" y="3"/>
                    <a:pt x="79" y="11"/>
                  </a:cubicBezTo>
                  <a:cubicBezTo>
                    <a:pt x="87" y="17"/>
                    <a:pt x="92" y="26"/>
                    <a:pt x="92" y="38"/>
                  </a:cubicBezTo>
                  <a:cubicBezTo>
                    <a:pt x="92" y="53"/>
                    <a:pt x="82" y="66"/>
                    <a:pt x="66" y="72"/>
                  </a:cubicBezTo>
                  <a:cubicBezTo>
                    <a:pt x="66" y="73"/>
                    <a:pt x="66" y="73"/>
                    <a:pt x="66" y="73"/>
                  </a:cubicBezTo>
                  <a:cubicBezTo>
                    <a:pt x="80" y="76"/>
                    <a:pt x="98" y="88"/>
                    <a:pt x="98" y="111"/>
                  </a:cubicBezTo>
                  <a:cubicBezTo>
                    <a:pt x="98" y="124"/>
                    <a:pt x="92" y="134"/>
                    <a:pt x="84" y="142"/>
                  </a:cubicBezTo>
                  <a:cubicBezTo>
                    <a:pt x="74" y="152"/>
                    <a:pt x="56" y="156"/>
                    <a:pt x="31" y="156"/>
                  </a:cubicBezTo>
                  <a:cubicBezTo>
                    <a:pt x="18" y="156"/>
                    <a:pt x="7" y="156"/>
                    <a:pt x="0" y="155"/>
                  </a:cubicBezTo>
                  <a:lnTo>
                    <a:pt x="0" y="3"/>
                  </a:lnTo>
                  <a:close/>
                  <a:moveTo>
                    <a:pt x="20" y="66"/>
                  </a:moveTo>
                  <a:cubicBezTo>
                    <a:pt x="38" y="66"/>
                    <a:pt x="38" y="66"/>
                    <a:pt x="38" y="66"/>
                  </a:cubicBezTo>
                  <a:cubicBezTo>
                    <a:pt x="59" y="66"/>
                    <a:pt x="72" y="55"/>
                    <a:pt x="72" y="40"/>
                  </a:cubicBezTo>
                  <a:cubicBezTo>
                    <a:pt x="72" y="22"/>
                    <a:pt x="58" y="15"/>
                    <a:pt x="38" y="15"/>
                  </a:cubicBezTo>
                  <a:cubicBezTo>
                    <a:pt x="29" y="15"/>
                    <a:pt x="23" y="16"/>
                    <a:pt x="20" y="16"/>
                  </a:cubicBezTo>
                  <a:lnTo>
                    <a:pt x="20" y="66"/>
                  </a:lnTo>
                  <a:close/>
                  <a:moveTo>
                    <a:pt x="20" y="140"/>
                  </a:moveTo>
                  <a:cubicBezTo>
                    <a:pt x="24" y="141"/>
                    <a:pt x="30" y="141"/>
                    <a:pt x="37" y="141"/>
                  </a:cubicBezTo>
                  <a:cubicBezTo>
                    <a:pt x="58" y="141"/>
                    <a:pt x="77" y="133"/>
                    <a:pt x="77" y="111"/>
                  </a:cubicBezTo>
                  <a:cubicBezTo>
                    <a:pt x="77" y="90"/>
                    <a:pt x="58" y="81"/>
                    <a:pt x="37" y="81"/>
                  </a:cubicBezTo>
                  <a:cubicBezTo>
                    <a:pt x="20" y="81"/>
                    <a:pt x="20" y="81"/>
                    <a:pt x="20" y="81"/>
                  </a:cubicBezTo>
                  <a:lnTo>
                    <a:pt x="20" y="140"/>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3" name="Freeform 99"/>
            <p:cNvSpPr>
              <a:spLocks/>
            </p:cNvSpPr>
            <p:nvPr/>
          </p:nvSpPr>
          <p:spPr bwMode="auto">
            <a:xfrm>
              <a:off x="4552226" y="4741286"/>
              <a:ext cx="157542" cy="213422"/>
            </a:xfrm>
            <a:custGeom>
              <a:avLst/>
              <a:gdLst>
                <a:gd name="T0" fmla="*/ 99 w 99"/>
                <a:gd name="T1" fmla="*/ 128 h 134"/>
                <a:gd name="T2" fmla="*/ 64 w 99"/>
                <a:gd name="T3" fmla="*/ 134 h 134"/>
                <a:gd name="T4" fmla="*/ 0 w 99"/>
                <a:gd name="T5" fmla="*/ 68 h 134"/>
                <a:gd name="T6" fmla="*/ 68 w 99"/>
                <a:gd name="T7" fmla="*/ 0 h 134"/>
                <a:gd name="T8" fmla="*/ 99 w 99"/>
                <a:gd name="T9" fmla="*/ 5 h 134"/>
                <a:gd name="T10" fmla="*/ 95 w 99"/>
                <a:gd name="T11" fmla="*/ 19 h 134"/>
                <a:gd name="T12" fmla="*/ 69 w 99"/>
                <a:gd name="T13" fmla="*/ 14 h 134"/>
                <a:gd name="T14" fmla="*/ 18 w 99"/>
                <a:gd name="T15" fmla="*/ 67 h 134"/>
                <a:gd name="T16" fmla="*/ 68 w 99"/>
                <a:gd name="T17" fmla="*/ 119 h 134"/>
                <a:gd name="T18" fmla="*/ 95 w 99"/>
                <a:gd name="T19" fmla="*/ 114 h 134"/>
                <a:gd name="T20" fmla="*/ 99 w 99"/>
                <a:gd name="T21" fmla="*/ 128 h 1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9" h="134">
                  <a:moveTo>
                    <a:pt x="99" y="128"/>
                  </a:moveTo>
                  <a:cubicBezTo>
                    <a:pt x="93" y="131"/>
                    <a:pt x="80" y="134"/>
                    <a:pt x="64" y="134"/>
                  </a:cubicBezTo>
                  <a:cubicBezTo>
                    <a:pt x="28" y="134"/>
                    <a:pt x="0" y="111"/>
                    <a:pt x="0" y="68"/>
                  </a:cubicBezTo>
                  <a:cubicBezTo>
                    <a:pt x="0" y="27"/>
                    <a:pt x="28" y="0"/>
                    <a:pt x="68" y="0"/>
                  </a:cubicBezTo>
                  <a:cubicBezTo>
                    <a:pt x="84" y="0"/>
                    <a:pt x="95" y="3"/>
                    <a:pt x="99" y="5"/>
                  </a:cubicBezTo>
                  <a:cubicBezTo>
                    <a:pt x="95" y="19"/>
                    <a:pt x="95" y="19"/>
                    <a:pt x="95" y="19"/>
                  </a:cubicBezTo>
                  <a:cubicBezTo>
                    <a:pt x="89" y="16"/>
                    <a:pt x="80" y="14"/>
                    <a:pt x="69" y="14"/>
                  </a:cubicBezTo>
                  <a:cubicBezTo>
                    <a:pt x="38" y="14"/>
                    <a:pt x="18" y="33"/>
                    <a:pt x="18" y="67"/>
                  </a:cubicBezTo>
                  <a:cubicBezTo>
                    <a:pt x="18" y="99"/>
                    <a:pt x="36" y="119"/>
                    <a:pt x="68" y="119"/>
                  </a:cubicBezTo>
                  <a:cubicBezTo>
                    <a:pt x="78" y="119"/>
                    <a:pt x="89" y="117"/>
                    <a:pt x="95" y="114"/>
                  </a:cubicBezTo>
                  <a:lnTo>
                    <a:pt x="99" y="128"/>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9" name="Group 10"/>
          <p:cNvGrpSpPr/>
          <p:nvPr/>
        </p:nvGrpSpPr>
        <p:grpSpPr>
          <a:xfrm>
            <a:off x="3154571" y="2160625"/>
            <a:ext cx="513526" cy="599592"/>
            <a:chOff x="3918693" y="2872329"/>
            <a:chExt cx="788382" cy="920340"/>
          </a:xfrm>
        </p:grpSpPr>
        <p:sp>
          <p:nvSpPr>
            <p:cNvPr id="237" name="Freeform 73"/>
            <p:cNvSpPr>
              <a:spLocks/>
            </p:cNvSpPr>
            <p:nvPr/>
          </p:nvSpPr>
          <p:spPr bwMode="auto">
            <a:xfrm>
              <a:off x="3918693" y="2872329"/>
              <a:ext cx="788382" cy="920340"/>
            </a:xfrm>
            <a:custGeom>
              <a:avLst/>
              <a:gdLst>
                <a:gd name="T0" fmla="*/ 495 w 495"/>
                <a:gd name="T1" fmla="*/ 247 h 578"/>
                <a:gd name="T2" fmla="*/ 248 w 495"/>
                <a:gd name="T3" fmla="*/ 0 h 578"/>
                <a:gd name="T4" fmla="*/ 0 w 495"/>
                <a:gd name="T5" fmla="*/ 247 h 578"/>
                <a:gd name="T6" fmla="*/ 248 w 495"/>
                <a:gd name="T7" fmla="*/ 494 h 578"/>
                <a:gd name="T8" fmla="*/ 259 w 495"/>
                <a:gd name="T9" fmla="*/ 494 h 578"/>
                <a:gd name="T10" fmla="*/ 359 w 495"/>
                <a:gd name="T11" fmla="*/ 578 h 578"/>
                <a:gd name="T12" fmla="*/ 369 w 495"/>
                <a:gd name="T13" fmla="*/ 462 h 578"/>
                <a:gd name="T14" fmla="*/ 495 w 495"/>
                <a:gd name="T15" fmla="*/ 247 h 5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5" h="578">
                  <a:moveTo>
                    <a:pt x="495" y="247"/>
                  </a:moveTo>
                  <a:cubicBezTo>
                    <a:pt x="495" y="110"/>
                    <a:pt x="384" y="0"/>
                    <a:pt x="248" y="0"/>
                  </a:cubicBezTo>
                  <a:cubicBezTo>
                    <a:pt x="111" y="0"/>
                    <a:pt x="0" y="110"/>
                    <a:pt x="0" y="247"/>
                  </a:cubicBezTo>
                  <a:cubicBezTo>
                    <a:pt x="0" y="383"/>
                    <a:pt x="111" y="494"/>
                    <a:pt x="248" y="494"/>
                  </a:cubicBezTo>
                  <a:cubicBezTo>
                    <a:pt x="251" y="494"/>
                    <a:pt x="255" y="494"/>
                    <a:pt x="259" y="494"/>
                  </a:cubicBezTo>
                  <a:cubicBezTo>
                    <a:pt x="359" y="578"/>
                    <a:pt x="359" y="578"/>
                    <a:pt x="359" y="578"/>
                  </a:cubicBezTo>
                  <a:cubicBezTo>
                    <a:pt x="369" y="462"/>
                    <a:pt x="369" y="462"/>
                    <a:pt x="369" y="462"/>
                  </a:cubicBezTo>
                  <a:cubicBezTo>
                    <a:pt x="444" y="419"/>
                    <a:pt x="495" y="339"/>
                    <a:pt x="495" y="247"/>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4" name="Freeform 100"/>
            <p:cNvSpPr>
              <a:spLocks noEditPoints="1"/>
            </p:cNvSpPr>
            <p:nvPr/>
          </p:nvSpPr>
          <p:spPr bwMode="auto">
            <a:xfrm>
              <a:off x="4149620" y="3238580"/>
              <a:ext cx="235639" cy="235639"/>
            </a:xfrm>
            <a:custGeom>
              <a:avLst/>
              <a:gdLst>
                <a:gd name="T0" fmla="*/ 148 w 148"/>
                <a:gd name="T1" fmla="*/ 145 h 148"/>
                <a:gd name="T2" fmla="*/ 145 w 148"/>
                <a:gd name="T3" fmla="*/ 148 h 148"/>
                <a:gd name="T4" fmla="*/ 3 w 148"/>
                <a:gd name="T5" fmla="*/ 148 h 148"/>
                <a:gd name="T6" fmla="*/ 0 w 148"/>
                <a:gd name="T7" fmla="*/ 145 h 148"/>
                <a:gd name="T8" fmla="*/ 0 w 148"/>
                <a:gd name="T9" fmla="*/ 3 h 148"/>
                <a:gd name="T10" fmla="*/ 3 w 148"/>
                <a:gd name="T11" fmla="*/ 0 h 148"/>
                <a:gd name="T12" fmla="*/ 145 w 148"/>
                <a:gd name="T13" fmla="*/ 0 h 148"/>
                <a:gd name="T14" fmla="*/ 148 w 148"/>
                <a:gd name="T15" fmla="*/ 3 h 148"/>
                <a:gd name="T16" fmla="*/ 148 w 148"/>
                <a:gd name="T17" fmla="*/ 145 h 148"/>
                <a:gd name="T18" fmla="*/ 4 w 148"/>
                <a:gd name="T19" fmla="*/ 140 h 148"/>
                <a:gd name="T20" fmla="*/ 144 w 148"/>
                <a:gd name="T21" fmla="*/ 140 h 148"/>
                <a:gd name="T22" fmla="*/ 144 w 148"/>
                <a:gd name="T23" fmla="*/ 8 h 148"/>
                <a:gd name="T24" fmla="*/ 4 w 148"/>
                <a:gd name="T25" fmla="*/ 8 h 148"/>
                <a:gd name="T26" fmla="*/ 4 w 148"/>
                <a:gd name="T27" fmla="*/ 140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48" h="148">
                  <a:moveTo>
                    <a:pt x="148" y="145"/>
                  </a:moveTo>
                  <a:cubicBezTo>
                    <a:pt x="148" y="147"/>
                    <a:pt x="147" y="148"/>
                    <a:pt x="145" y="148"/>
                  </a:cubicBezTo>
                  <a:cubicBezTo>
                    <a:pt x="3" y="148"/>
                    <a:pt x="3" y="148"/>
                    <a:pt x="3" y="148"/>
                  </a:cubicBezTo>
                  <a:cubicBezTo>
                    <a:pt x="1" y="148"/>
                    <a:pt x="0" y="147"/>
                    <a:pt x="0" y="145"/>
                  </a:cubicBezTo>
                  <a:cubicBezTo>
                    <a:pt x="0" y="3"/>
                    <a:pt x="0" y="3"/>
                    <a:pt x="0" y="3"/>
                  </a:cubicBezTo>
                  <a:cubicBezTo>
                    <a:pt x="0" y="1"/>
                    <a:pt x="1" y="0"/>
                    <a:pt x="3" y="0"/>
                  </a:cubicBezTo>
                  <a:cubicBezTo>
                    <a:pt x="145" y="0"/>
                    <a:pt x="145" y="0"/>
                    <a:pt x="145" y="0"/>
                  </a:cubicBezTo>
                  <a:cubicBezTo>
                    <a:pt x="147" y="0"/>
                    <a:pt x="148" y="1"/>
                    <a:pt x="148" y="3"/>
                  </a:cubicBezTo>
                  <a:lnTo>
                    <a:pt x="148" y="145"/>
                  </a:lnTo>
                  <a:close/>
                  <a:moveTo>
                    <a:pt x="4" y="140"/>
                  </a:moveTo>
                  <a:cubicBezTo>
                    <a:pt x="144" y="140"/>
                    <a:pt x="144" y="140"/>
                    <a:pt x="144" y="140"/>
                  </a:cubicBezTo>
                  <a:cubicBezTo>
                    <a:pt x="144" y="8"/>
                    <a:pt x="144" y="8"/>
                    <a:pt x="144" y="8"/>
                  </a:cubicBezTo>
                  <a:cubicBezTo>
                    <a:pt x="4" y="8"/>
                    <a:pt x="4" y="8"/>
                    <a:pt x="4" y="8"/>
                  </a:cubicBezTo>
                  <a:lnTo>
                    <a:pt x="4" y="140"/>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5" name="Freeform 101"/>
            <p:cNvSpPr>
              <a:spLocks/>
            </p:cNvSpPr>
            <p:nvPr/>
          </p:nvSpPr>
          <p:spPr bwMode="auto">
            <a:xfrm>
              <a:off x="4152986" y="3154423"/>
              <a:ext cx="316430" cy="93582"/>
            </a:xfrm>
            <a:custGeom>
              <a:avLst/>
              <a:gdLst>
                <a:gd name="T0" fmla="*/ 144 w 199"/>
                <a:gd name="T1" fmla="*/ 59 h 59"/>
                <a:gd name="T2" fmla="*/ 142 w 199"/>
                <a:gd name="T3" fmla="*/ 59 h 59"/>
                <a:gd name="T4" fmla="*/ 142 w 199"/>
                <a:gd name="T5" fmla="*/ 55 h 59"/>
                <a:gd name="T6" fmla="*/ 190 w 199"/>
                <a:gd name="T7" fmla="*/ 5 h 59"/>
                <a:gd name="T8" fmla="*/ 55 w 199"/>
                <a:gd name="T9" fmla="*/ 5 h 59"/>
                <a:gd name="T10" fmla="*/ 5 w 199"/>
                <a:gd name="T11" fmla="*/ 58 h 59"/>
                <a:gd name="T12" fmla="*/ 1 w 199"/>
                <a:gd name="T13" fmla="*/ 58 h 59"/>
                <a:gd name="T14" fmla="*/ 1 w 199"/>
                <a:gd name="T15" fmla="*/ 54 h 59"/>
                <a:gd name="T16" fmla="*/ 52 w 199"/>
                <a:gd name="T17" fmla="*/ 1 h 59"/>
                <a:gd name="T18" fmla="*/ 54 w 199"/>
                <a:gd name="T19" fmla="*/ 1 h 59"/>
                <a:gd name="T20" fmla="*/ 196 w 199"/>
                <a:gd name="T21" fmla="*/ 1 h 59"/>
                <a:gd name="T22" fmla="*/ 199 w 199"/>
                <a:gd name="T23" fmla="*/ 2 h 59"/>
                <a:gd name="T24" fmla="*/ 198 w 199"/>
                <a:gd name="T25" fmla="*/ 4 h 59"/>
                <a:gd name="T26" fmla="*/ 146 w 199"/>
                <a:gd name="T27" fmla="*/ 59 h 59"/>
                <a:gd name="T28" fmla="*/ 144 w 199"/>
                <a:gd name="T29" fmla="*/ 59 h 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9" h="59">
                  <a:moveTo>
                    <a:pt x="144" y="59"/>
                  </a:moveTo>
                  <a:cubicBezTo>
                    <a:pt x="144" y="59"/>
                    <a:pt x="143" y="59"/>
                    <a:pt x="142" y="59"/>
                  </a:cubicBezTo>
                  <a:cubicBezTo>
                    <a:pt x="141" y="58"/>
                    <a:pt x="141" y="56"/>
                    <a:pt x="142" y="55"/>
                  </a:cubicBezTo>
                  <a:cubicBezTo>
                    <a:pt x="190" y="5"/>
                    <a:pt x="190" y="5"/>
                    <a:pt x="190" y="5"/>
                  </a:cubicBezTo>
                  <a:cubicBezTo>
                    <a:pt x="55" y="5"/>
                    <a:pt x="55" y="5"/>
                    <a:pt x="55" y="5"/>
                  </a:cubicBezTo>
                  <a:cubicBezTo>
                    <a:pt x="5" y="58"/>
                    <a:pt x="5" y="58"/>
                    <a:pt x="5" y="58"/>
                  </a:cubicBezTo>
                  <a:cubicBezTo>
                    <a:pt x="4" y="59"/>
                    <a:pt x="2" y="59"/>
                    <a:pt x="1" y="58"/>
                  </a:cubicBezTo>
                  <a:cubicBezTo>
                    <a:pt x="0" y="57"/>
                    <a:pt x="0" y="55"/>
                    <a:pt x="1" y="54"/>
                  </a:cubicBezTo>
                  <a:cubicBezTo>
                    <a:pt x="52" y="1"/>
                    <a:pt x="52" y="1"/>
                    <a:pt x="52" y="1"/>
                  </a:cubicBezTo>
                  <a:cubicBezTo>
                    <a:pt x="52" y="0"/>
                    <a:pt x="53" y="1"/>
                    <a:pt x="54" y="1"/>
                  </a:cubicBezTo>
                  <a:cubicBezTo>
                    <a:pt x="196" y="1"/>
                    <a:pt x="196" y="1"/>
                    <a:pt x="196" y="1"/>
                  </a:cubicBezTo>
                  <a:cubicBezTo>
                    <a:pt x="197" y="1"/>
                    <a:pt x="198" y="1"/>
                    <a:pt x="199" y="2"/>
                  </a:cubicBezTo>
                  <a:cubicBezTo>
                    <a:pt x="199" y="3"/>
                    <a:pt x="199" y="3"/>
                    <a:pt x="198" y="4"/>
                  </a:cubicBezTo>
                  <a:cubicBezTo>
                    <a:pt x="146" y="59"/>
                    <a:pt x="146" y="59"/>
                    <a:pt x="146" y="59"/>
                  </a:cubicBezTo>
                  <a:cubicBezTo>
                    <a:pt x="146" y="59"/>
                    <a:pt x="145" y="59"/>
                    <a:pt x="144" y="59"/>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6" name="Freeform 102"/>
            <p:cNvSpPr>
              <a:spLocks/>
            </p:cNvSpPr>
            <p:nvPr/>
          </p:nvSpPr>
          <p:spPr bwMode="auto">
            <a:xfrm>
              <a:off x="4379199" y="3155770"/>
              <a:ext cx="93582" cy="318450"/>
            </a:xfrm>
            <a:custGeom>
              <a:avLst/>
              <a:gdLst>
                <a:gd name="T0" fmla="*/ 3 w 59"/>
                <a:gd name="T1" fmla="*/ 200 h 200"/>
                <a:gd name="T2" fmla="*/ 1 w 59"/>
                <a:gd name="T3" fmla="*/ 199 h 200"/>
                <a:gd name="T4" fmla="*/ 1 w 59"/>
                <a:gd name="T5" fmla="*/ 195 h 200"/>
                <a:gd name="T6" fmla="*/ 53 w 59"/>
                <a:gd name="T7" fmla="*/ 138 h 200"/>
                <a:gd name="T8" fmla="*/ 52 w 59"/>
                <a:gd name="T9" fmla="*/ 2 h 200"/>
                <a:gd name="T10" fmla="*/ 54 w 59"/>
                <a:gd name="T11" fmla="*/ 0 h 200"/>
                <a:gd name="T12" fmla="*/ 57 w 59"/>
                <a:gd name="T13" fmla="*/ 2 h 200"/>
                <a:gd name="T14" fmla="*/ 59 w 59"/>
                <a:gd name="T15" fmla="*/ 139 h 200"/>
                <a:gd name="T16" fmla="*/ 58 w 59"/>
                <a:gd name="T17" fmla="*/ 141 h 200"/>
                <a:gd name="T18" fmla="*/ 5 w 59"/>
                <a:gd name="T19" fmla="*/ 199 h 200"/>
                <a:gd name="T20" fmla="*/ 3 w 59"/>
                <a:gd name="T21" fmla="*/ 200 h 2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9" h="200">
                  <a:moveTo>
                    <a:pt x="3" y="200"/>
                  </a:moveTo>
                  <a:cubicBezTo>
                    <a:pt x="2" y="200"/>
                    <a:pt x="2" y="199"/>
                    <a:pt x="1" y="199"/>
                  </a:cubicBezTo>
                  <a:cubicBezTo>
                    <a:pt x="0" y="198"/>
                    <a:pt x="0" y="196"/>
                    <a:pt x="1" y="195"/>
                  </a:cubicBezTo>
                  <a:cubicBezTo>
                    <a:pt x="53" y="138"/>
                    <a:pt x="53" y="138"/>
                    <a:pt x="53" y="138"/>
                  </a:cubicBezTo>
                  <a:cubicBezTo>
                    <a:pt x="52" y="2"/>
                    <a:pt x="52" y="2"/>
                    <a:pt x="52" y="2"/>
                  </a:cubicBezTo>
                  <a:cubicBezTo>
                    <a:pt x="52" y="1"/>
                    <a:pt x="53" y="0"/>
                    <a:pt x="54" y="0"/>
                  </a:cubicBezTo>
                  <a:cubicBezTo>
                    <a:pt x="56" y="0"/>
                    <a:pt x="57" y="1"/>
                    <a:pt x="57" y="2"/>
                  </a:cubicBezTo>
                  <a:cubicBezTo>
                    <a:pt x="59" y="139"/>
                    <a:pt x="59" y="139"/>
                    <a:pt x="59" y="139"/>
                  </a:cubicBezTo>
                  <a:cubicBezTo>
                    <a:pt x="59" y="140"/>
                    <a:pt x="59" y="140"/>
                    <a:pt x="58" y="141"/>
                  </a:cubicBezTo>
                  <a:cubicBezTo>
                    <a:pt x="5" y="199"/>
                    <a:pt x="5" y="199"/>
                    <a:pt x="5" y="199"/>
                  </a:cubicBezTo>
                  <a:cubicBezTo>
                    <a:pt x="4" y="199"/>
                    <a:pt x="4" y="200"/>
                    <a:pt x="3" y="200"/>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7" name="Freeform 103"/>
            <p:cNvSpPr>
              <a:spLocks/>
            </p:cNvSpPr>
            <p:nvPr/>
          </p:nvSpPr>
          <p:spPr bwMode="auto">
            <a:xfrm>
              <a:off x="4235796" y="3154423"/>
              <a:ext cx="9426" cy="20198"/>
            </a:xfrm>
            <a:custGeom>
              <a:avLst/>
              <a:gdLst>
                <a:gd name="T0" fmla="*/ 3 w 6"/>
                <a:gd name="T1" fmla="*/ 13 h 13"/>
                <a:gd name="T2" fmla="*/ 0 w 6"/>
                <a:gd name="T3" fmla="*/ 9 h 13"/>
                <a:gd name="T4" fmla="*/ 0 w 6"/>
                <a:gd name="T5" fmla="*/ 4 h 13"/>
                <a:gd name="T6" fmla="*/ 3 w 6"/>
                <a:gd name="T7" fmla="*/ 1 h 13"/>
                <a:gd name="T8" fmla="*/ 6 w 6"/>
                <a:gd name="T9" fmla="*/ 3 h 13"/>
                <a:gd name="T10" fmla="*/ 6 w 6"/>
                <a:gd name="T11" fmla="*/ 9 h 13"/>
                <a:gd name="T12" fmla="*/ 3 w 6"/>
                <a:gd name="T13" fmla="*/ 13 h 13"/>
              </a:gdLst>
              <a:ahLst/>
              <a:cxnLst>
                <a:cxn ang="0">
                  <a:pos x="T0" y="T1"/>
                </a:cxn>
                <a:cxn ang="0">
                  <a:pos x="T2" y="T3"/>
                </a:cxn>
                <a:cxn ang="0">
                  <a:pos x="T4" y="T5"/>
                </a:cxn>
                <a:cxn ang="0">
                  <a:pos x="T6" y="T7"/>
                </a:cxn>
                <a:cxn ang="0">
                  <a:pos x="T8" y="T9"/>
                </a:cxn>
                <a:cxn ang="0">
                  <a:pos x="T10" y="T11"/>
                </a:cxn>
                <a:cxn ang="0">
                  <a:pos x="T12" y="T13"/>
                </a:cxn>
              </a:cxnLst>
              <a:rect l="0" t="0" r="r" b="b"/>
              <a:pathLst>
                <a:path w="6" h="13">
                  <a:moveTo>
                    <a:pt x="3" y="13"/>
                  </a:moveTo>
                  <a:cubicBezTo>
                    <a:pt x="1" y="13"/>
                    <a:pt x="0" y="11"/>
                    <a:pt x="0" y="9"/>
                  </a:cubicBezTo>
                  <a:cubicBezTo>
                    <a:pt x="0" y="4"/>
                    <a:pt x="0" y="4"/>
                    <a:pt x="0" y="4"/>
                  </a:cubicBezTo>
                  <a:cubicBezTo>
                    <a:pt x="0" y="2"/>
                    <a:pt x="1" y="1"/>
                    <a:pt x="3" y="1"/>
                  </a:cubicBezTo>
                  <a:cubicBezTo>
                    <a:pt x="4" y="0"/>
                    <a:pt x="6" y="2"/>
                    <a:pt x="6" y="3"/>
                  </a:cubicBezTo>
                  <a:cubicBezTo>
                    <a:pt x="6" y="9"/>
                    <a:pt x="6" y="9"/>
                    <a:pt x="6" y="9"/>
                  </a:cubicBezTo>
                  <a:cubicBezTo>
                    <a:pt x="6" y="11"/>
                    <a:pt x="4" y="13"/>
                    <a:pt x="3" y="1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8" name="Freeform 104"/>
            <p:cNvSpPr>
              <a:spLocks noEditPoints="1"/>
            </p:cNvSpPr>
            <p:nvPr/>
          </p:nvSpPr>
          <p:spPr bwMode="auto">
            <a:xfrm>
              <a:off x="4171837" y="3180007"/>
              <a:ext cx="74731" cy="273342"/>
            </a:xfrm>
            <a:custGeom>
              <a:avLst/>
              <a:gdLst>
                <a:gd name="T0" fmla="*/ 1 w 47"/>
                <a:gd name="T1" fmla="*/ 171 h 172"/>
                <a:gd name="T2" fmla="*/ 8 w 47"/>
                <a:gd name="T3" fmla="*/ 159 h 172"/>
                <a:gd name="T4" fmla="*/ 12 w 47"/>
                <a:gd name="T5" fmla="*/ 163 h 172"/>
                <a:gd name="T6" fmla="*/ 3 w 47"/>
                <a:gd name="T7" fmla="*/ 172 h 172"/>
                <a:gd name="T8" fmla="*/ 15 w 47"/>
                <a:gd name="T9" fmla="*/ 155 h 172"/>
                <a:gd name="T10" fmla="*/ 22 w 47"/>
                <a:gd name="T11" fmla="*/ 144 h 172"/>
                <a:gd name="T12" fmla="*/ 26 w 47"/>
                <a:gd name="T13" fmla="*/ 147 h 172"/>
                <a:gd name="T14" fmla="*/ 17 w 47"/>
                <a:gd name="T15" fmla="*/ 156 h 172"/>
                <a:gd name="T16" fmla="*/ 30 w 47"/>
                <a:gd name="T17" fmla="*/ 139 h 172"/>
                <a:gd name="T18" fmla="*/ 37 w 47"/>
                <a:gd name="T19" fmla="*/ 128 h 172"/>
                <a:gd name="T20" fmla="*/ 41 w 47"/>
                <a:gd name="T21" fmla="*/ 131 h 172"/>
                <a:gd name="T22" fmla="*/ 32 w 47"/>
                <a:gd name="T23" fmla="*/ 140 h 172"/>
                <a:gd name="T24" fmla="*/ 42 w 47"/>
                <a:gd name="T25" fmla="*/ 122 h 172"/>
                <a:gd name="T26" fmla="*/ 45 w 47"/>
                <a:gd name="T27" fmla="*/ 108 h 172"/>
                <a:gd name="T28" fmla="*/ 47 w 47"/>
                <a:gd name="T29" fmla="*/ 122 h 172"/>
                <a:gd name="T30" fmla="*/ 44 w 47"/>
                <a:gd name="T31" fmla="*/ 105 h 172"/>
                <a:gd name="T32" fmla="*/ 42 w 47"/>
                <a:gd name="T33" fmla="*/ 90 h 172"/>
                <a:gd name="T34" fmla="*/ 47 w 47"/>
                <a:gd name="T35" fmla="*/ 89 h 172"/>
                <a:gd name="T36" fmla="*/ 44 w 47"/>
                <a:gd name="T37" fmla="*/ 105 h 172"/>
                <a:gd name="T38" fmla="*/ 41 w 47"/>
                <a:gd name="T39" fmla="*/ 80 h 172"/>
                <a:gd name="T40" fmla="*/ 44 w 47"/>
                <a:gd name="T41" fmla="*/ 65 h 172"/>
                <a:gd name="T42" fmla="*/ 47 w 47"/>
                <a:gd name="T43" fmla="*/ 80 h 172"/>
                <a:gd name="T44" fmla="*/ 44 w 47"/>
                <a:gd name="T45" fmla="*/ 61 h 172"/>
                <a:gd name="T46" fmla="*/ 41 w 47"/>
                <a:gd name="T47" fmla="*/ 47 h 172"/>
                <a:gd name="T48" fmla="*/ 46 w 47"/>
                <a:gd name="T49" fmla="*/ 46 h 172"/>
                <a:gd name="T50" fmla="*/ 44 w 47"/>
                <a:gd name="T51" fmla="*/ 61 h 172"/>
                <a:gd name="T52" fmla="*/ 41 w 47"/>
                <a:gd name="T53" fmla="*/ 35 h 172"/>
                <a:gd name="T54" fmla="*/ 43 w 47"/>
                <a:gd name="T55" fmla="*/ 22 h 172"/>
                <a:gd name="T56" fmla="*/ 46 w 47"/>
                <a:gd name="T57" fmla="*/ 35 h 172"/>
                <a:gd name="T58" fmla="*/ 43 w 47"/>
                <a:gd name="T59" fmla="*/ 37 h 172"/>
                <a:gd name="T60" fmla="*/ 40 w 47"/>
                <a:gd name="T61" fmla="*/ 12 h 172"/>
                <a:gd name="T62" fmla="*/ 43 w 47"/>
                <a:gd name="T63" fmla="*/ 0 h 172"/>
                <a:gd name="T64" fmla="*/ 46 w 47"/>
                <a:gd name="T65" fmla="*/ 12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7" h="172">
                  <a:moveTo>
                    <a:pt x="3" y="172"/>
                  </a:moveTo>
                  <a:cubicBezTo>
                    <a:pt x="2" y="172"/>
                    <a:pt x="1" y="172"/>
                    <a:pt x="1" y="171"/>
                  </a:cubicBezTo>
                  <a:cubicBezTo>
                    <a:pt x="0" y="170"/>
                    <a:pt x="0" y="168"/>
                    <a:pt x="1" y="167"/>
                  </a:cubicBezTo>
                  <a:cubicBezTo>
                    <a:pt x="8" y="159"/>
                    <a:pt x="8" y="159"/>
                    <a:pt x="8" y="159"/>
                  </a:cubicBezTo>
                  <a:cubicBezTo>
                    <a:pt x="9" y="158"/>
                    <a:pt x="11" y="158"/>
                    <a:pt x="12" y="159"/>
                  </a:cubicBezTo>
                  <a:cubicBezTo>
                    <a:pt x="13" y="160"/>
                    <a:pt x="13" y="162"/>
                    <a:pt x="12" y="163"/>
                  </a:cubicBezTo>
                  <a:cubicBezTo>
                    <a:pt x="5" y="171"/>
                    <a:pt x="5" y="171"/>
                    <a:pt x="5" y="171"/>
                  </a:cubicBezTo>
                  <a:cubicBezTo>
                    <a:pt x="4" y="171"/>
                    <a:pt x="3" y="172"/>
                    <a:pt x="3" y="172"/>
                  </a:cubicBezTo>
                  <a:close/>
                  <a:moveTo>
                    <a:pt x="17" y="156"/>
                  </a:moveTo>
                  <a:cubicBezTo>
                    <a:pt x="16" y="156"/>
                    <a:pt x="16" y="156"/>
                    <a:pt x="15" y="155"/>
                  </a:cubicBezTo>
                  <a:cubicBezTo>
                    <a:pt x="14" y="154"/>
                    <a:pt x="14" y="153"/>
                    <a:pt x="15" y="151"/>
                  </a:cubicBezTo>
                  <a:cubicBezTo>
                    <a:pt x="22" y="144"/>
                    <a:pt x="22" y="144"/>
                    <a:pt x="22" y="144"/>
                  </a:cubicBezTo>
                  <a:cubicBezTo>
                    <a:pt x="23" y="142"/>
                    <a:pt x="25" y="142"/>
                    <a:pt x="26" y="143"/>
                  </a:cubicBezTo>
                  <a:cubicBezTo>
                    <a:pt x="27" y="144"/>
                    <a:pt x="27" y="146"/>
                    <a:pt x="26" y="147"/>
                  </a:cubicBezTo>
                  <a:cubicBezTo>
                    <a:pt x="19" y="155"/>
                    <a:pt x="19" y="155"/>
                    <a:pt x="19" y="155"/>
                  </a:cubicBezTo>
                  <a:cubicBezTo>
                    <a:pt x="19" y="156"/>
                    <a:pt x="18" y="156"/>
                    <a:pt x="17" y="156"/>
                  </a:cubicBezTo>
                  <a:close/>
                  <a:moveTo>
                    <a:pt x="32" y="140"/>
                  </a:moveTo>
                  <a:cubicBezTo>
                    <a:pt x="31" y="140"/>
                    <a:pt x="30" y="140"/>
                    <a:pt x="30" y="139"/>
                  </a:cubicBezTo>
                  <a:cubicBezTo>
                    <a:pt x="29" y="138"/>
                    <a:pt x="29" y="137"/>
                    <a:pt x="30" y="136"/>
                  </a:cubicBezTo>
                  <a:cubicBezTo>
                    <a:pt x="37" y="128"/>
                    <a:pt x="37" y="128"/>
                    <a:pt x="37" y="128"/>
                  </a:cubicBezTo>
                  <a:cubicBezTo>
                    <a:pt x="38" y="127"/>
                    <a:pt x="40" y="127"/>
                    <a:pt x="41" y="128"/>
                  </a:cubicBezTo>
                  <a:cubicBezTo>
                    <a:pt x="42" y="129"/>
                    <a:pt x="42" y="130"/>
                    <a:pt x="41" y="131"/>
                  </a:cubicBezTo>
                  <a:cubicBezTo>
                    <a:pt x="34" y="139"/>
                    <a:pt x="34" y="139"/>
                    <a:pt x="34" y="139"/>
                  </a:cubicBezTo>
                  <a:cubicBezTo>
                    <a:pt x="33" y="140"/>
                    <a:pt x="32" y="140"/>
                    <a:pt x="32" y="140"/>
                  </a:cubicBezTo>
                  <a:close/>
                  <a:moveTo>
                    <a:pt x="45" y="125"/>
                  </a:moveTo>
                  <a:cubicBezTo>
                    <a:pt x="43" y="125"/>
                    <a:pt x="42" y="123"/>
                    <a:pt x="42" y="122"/>
                  </a:cubicBezTo>
                  <a:cubicBezTo>
                    <a:pt x="42" y="111"/>
                    <a:pt x="42" y="111"/>
                    <a:pt x="42" y="111"/>
                  </a:cubicBezTo>
                  <a:cubicBezTo>
                    <a:pt x="42" y="109"/>
                    <a:pt x="43" y="108"/>
                    <a:pt x="45" y="108"/>
                  </a:cubicBezTo>
                  <a:cubicBezTo>
                    <a:pt x="46" y="108"/>
                    <a:pt x="47" y="109"/>
                    <a:pt x="47" y="110"/>
                  </a:cubicBezTo>
                  <a:cubicBezTo>
                    <a:pt x="47" y="122"/>
                    <a:pt x="47" y="122"/>
                    <a:pt x="47" y="122"/>
                  </a:cubicBezTo>
                  <a:cubicBezTo>
                    <a:pt x="47" y="123"/>
                    <a:pt x="46" y="125"/>
                    <a:pt x="45" y="125"/>
                  </a:cubicBezTo>
                  <a:close/>
                  <a:moveTo>
                    <a:pt x="44" y="105"/>
                  </a:moveTo>
                  <a:cubicBezTo>
                    <a:pt x="43" y="105"/>
                    <a:pt x="42" y="103"/>
                    <a:pt x="42" y="101"/>
                  </a:cubicBezTo>
                  <a:cubicBezTo>
                    <a:pt x="42" y="90"/>
                    <a:pt x="42" y="90"/>
                    <a:pt x="42" y="90"/>
                  </a:cubicBezTo>
                  <a:cubicBezTo>
                    <a:pt x="42" y="88"/>
                    <a:pt x="43" y="87"/>
                    <a:pt x="44" y="87"/>
                  </a:cubicBezTo>
                  <a:cubicBezTo>
                    <a:pt x="46" y="86"/>
                    <a:pt x="47" y="88"/>
                    <a:pt x="47" y="89"/>
                  </a:cubicBezTo>
                  <a:cubicBezTo>
                    <a:pt x="47" y="101"/>
                    <a:pt x="47" y="101"/>
                    <a:pt x="47" y="101"/>
                  </a:cubicBezTo>
                  <a:cubicBezTo>
                    <a:pt x="47" y="103"/>
                    <a:pt x="46" y="105"/>
                    <a:pt x="44" y="105"/>
                  </a:cubicBezTo>
                  <a:close/>
                  <a:moveTo>
                    <a:pt x="44" y="85"/>
                  </a:moveTo>
                  <a:cubicBezTo>
                    <a:pt x="43" y="85"/>
                    <a:pt x="41" y="82"/>
                    <a:pt x="41" y="80"/>
                  </a:cubicBezTo>
                  <a:cubicBezTo>
                    <a:pt x="41" y="69"/>
                    <a:pt x="41" y="69"/>
                    <a:pt x="41" y="69"/>
                  </a:cubicBezTo>
                  <a:cubicBezTo>
                    <a:pt x="41" y="67"/>
                    <a:pt x="42" y="65"/>
                    <a:pt x="44" y="65"/>
                  </a:cubicBezTo>
                  <a:cubicBezTo>
                    <a:pt x="45" y="65"/>
                    <a:pt x="47" y="66"/>
                    <a:pt x="47" y="68"/>
                  </a:cubicBezTo>
                  <a:cubicBezTo>
                    <a:pt x="47" y="80"/>
                    <a:pt x="47" y="80"/>
                    <a:pt x="47" y="80"/>
                  </a:cubicBezTo>
                  <a:cubicBezTo>
                    <a:pt x="47" y="82"/>
                    <a:pt x="46" y="85"/>
                    <a:pt x="44" y="85"/>
                  </a:cubicBezTo>
                  <a:close/>
                  <a:moveTo>
                    <a:pt x="44" y="61"/>
                  </a:moveTo>
                  <a:cubicBezTo>
                    <a:pt x="42" y="61"/>
                    <a:pt x="41" y="59"/>
                    <a:pt x="41" y="58"/>
                  </a:cubicBezTo>
                  <a:cubicBezTo>
                    <a:pt x="41" y="47"/>
                    <a:pt x="41" y="47"/>
                    <a:pt x="41" y="47"/>
                  </a:cubicBezTo>
                  <a:cubicBezTo>
                    <a:pt x="41" y="45"/>
                    <a:pt x="42" y="44"/>
                    <a:pt x="44" y="44"/>
                  </a:cubicBezTo>
                  <a:cubicBezTo>
                    <a:pt x="45" y="43"/>
                    <a:pt x="46" y="45"/>
                    <a:pt x="46" y="46"/>
                  </a:cubicBezTo>
                  <a:cubicBezTo>
                    <a:pt x="47" y="58"/>
                    <a:pt x="47" y="58"/>
                    <a:pt x="47" y="58"/>
                  </a:cubicBezTo>
                  <a:cubicBezTo>
                    <a:pt x="47" y="59"/>
                    <a:pt x="45" y="61"/>
                    <a:pt x="44" y="61"/>
                  </a:cubicBezTo>
                  <a:close/>
                  <a:moveTo>
                    <a:pt x="43" y="37"/>
                  </a:moveTo>
                  <a:cubicBezTo>
                    <a:pt x="42" y="37"/>
                    <a:pt x="41" y="36"/>
                    <a:pt x="41" y="35"/>
                  </a:cubicBezTo>
                  <a:cubicBezTo>
                    <a:pt x="41" y="24"/>
                    <a:pt x="41" y="24"/>
                    <a:pt x="41" y="24"/>
                  </a:cubicBezTo>
                  <a:cubicBezTo>
                    <a:pt x="41" y="23"/>
                    <a:pt x="42" y="22"/>
                    <a:pt x="43" y="22"/>
                  </a:cubicBezTo>
                  <a:cubicBezTo>
                    <a:pt x="45" y="22"/>
                    <a:pt x="46" y="23"/>
                    <a:pt x="46" y="25"/>
                  </a:cubicBezTo>
                  <a:cubicBezTo>
                    <a:pt x="46" y="35"/>
                    <a:pt x="46" y="35"/>
                    <a:pt x="46" y="35"/>
                  </a:cubicBezTo>
                  <a:cubicBezTo>
                    <a:pt x="46" y="36"/>
                    <a:pt x="45" y="37"/>
                    <a:pt x="44" y="37"/>
                  </a:cubicBezTo>
                  <a:lnTo>
                    <a:pt x="43" y="37"/>
                  </a:lnTo>
                  <a:close/>
                  <a:moveTo>
                    <a:pt x="43" y="13"/>
                  </a:moveTo>
                  <a:cubicBezTo>
                    <a:pt x="42" y="13"/>
                    <a:pt x="40" y="14"/>
                    <a:pt x="40" y="12"/>
                  </a:cubicBezTo>
                  <a:cubicBezTo>
                    <a:pt x="40" y="2"/>
                    <a:pt x="40" y="2"/>
                    <a:pt x="40" y="2"/>
                  </a:cubicBezTo>
                  <a:cubicBezTo>
                    <a:pt x="40" y="1"/>
                    <a:pt x="41" y="0"/>
                    <a:pt x="43" y="0"/>
                  </a:cubicBezTo>
                  <a:cubicBezTo>
                    <a:pt x="44" y="0"/>
                    <a:pt x="46" y="1"/>
                    <a:pt x="46" y="3"/>
                  </a:cubicBezTo>
                  <a:cubicBezTo>
                    <a:pt x="46" y="12"/>
                    <a:pt x="46" y="12"/>
                    <a:pt x="46" y="12"/>
                  </a:cubicBezTo>
                  <a:cubicBezTo>
                    <a:pt x="46" y="13"/>
                    <a:pt x="45" y="13"/>
                    <a:pt x="43" y="1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9" name="Freeform 105"/>
            <p:cNvSpPr>
              <a:spLocks/>
            </p:cNvSpPr>
            <p:nvPr/>
          </p:nvSpPr>
          <p:spPr bwMode="auto">
            <a:xfrm>
              <a:off x="4154332" y="3456715"/>
              <a:ext cx="14138" cy="16158"/>
            </a:xfrm>
            <a:custGeom>
              <a:avLst/>
              <a:gdLst>
                <a:gd name="T0" fmla="*/ 3 w 9"/>
                <a:gd name="T1" fmla="*/ 10 h 10"/>
                <a:gd name="T2" fmla="*/ 1 w 9"/>
                <a:gd name="T3" fmla="*/ 9 h 10"/>
                <a:gd name="T4" fmla="*/ 1 w 9"/>
                <a:gd name="T5" fmla="*/ 5 h 10"/>
                <a:gd name="T6" fmla="*/ 4 w 9"/>
                <a:gd name="T7" fmla="*/ 1 h 10"/>
                <a:gd name="T8" fmla="*/ 8 w 9"/>
                <a:gd name="T9" fmla="*/ 1 h 10"/>
                <a:gd name="T10" fmla="*/ 8 w 9"/>
                <a:gd name="T11" fmla="*/ 5 h 10"/>
                <a:gd name="T12" fmla="*/ 5 w 9"/>
                <a:gd name="T13" fmla="*/ 9 h 10"/>
                <a:gd name="T14" fmla="*/ 3 w 9"/>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0">
                  <a:moveTo>
                    <a:pt x="3" y="10"/>
                  </a:moveTo>
                  <a:cubicBezTo>
                    <a:pt x="2" y="10"/>
                    <a:pt x="1" y="9"/>
                    <a:pt x="1" y="9"/>
                  </a:cubicBezTo>
                  <a:cubicBezTo>
                    <a:pt x="0" y="8"/>
                    <a:pt x="0" y="6"/>
                    <a:pt x="1" y="5"/>
                  </a:cubicBezTo>
                  <a:cubicBezTo>
                    <a:pt x="4" y="1"/>
                    <a:pt x="4" y="1"/>
                    <a:pt x="4" y="1"/>
                  </a:cubicBezTo>
                  <a:cubicBezTo>
                    <a:pt x="5" y="0"/>
                    <a:pt x="7" y="0"/>
                    <a:pt x="8" y="1"/>
                  </a:cubicBezTo>
                  <a:cubicBezTo>
                    <a:pt x="9" y="2"/>
                    <a:pt x="9" y="4"/>
                    <a:pt x="8" y="5"/>
                  </a:cubicBezTo>
                  <a:cubicBezTo>
                    <a:pt x="5" y="9"/>
                    <a:pt x="5" y="9"/>
                    <a:pt x="5" y="9"/>
                  </a:cubicBezTo>
                  <a:cubicBezTo>
                    <a:pt x="4" y="9"/>
                    <a:pt x="3" y="10"/>
                    <a:pt x="3" y="10"/>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0" name="Freeform 106"/>
            <p:cNvSpPr>
              <a:spLocks/>
            </p:cNvSpPr>
            <p:nvPr/>
          </p:nvSpPr>
          <p:spPr bwMode="auto">
            <a:xfrm>
              <a:off x="4238489" y="3372558"/>
              <a:ext cx="17505" cy="6059"/>
            </a:xfrm>
            <a:custGeom>
              <a:avLst/>
              <a:gdLst>
                <a:gd name="T0" fmla="*/ 8 w 11"/>
                <a:gd name="T1" fmla="*/ 4 h 4"/>
                <a:gd name="T2" fmla="*/ 8 w 11"/>
                <a:gd name="T3" fmla="*/ 4 h 4"/>
                <a:gd name="T4" fmla="*/ 3 w 11"/>
                <a:gd name="T5" fmla="*/ 4 h 4"/>
                <a:gd name="T6" fmla="*/ 0 w 11"/>
                <a:gd name="T7" fmla="*/ 2 h 4"/>
                <a:gd name="T8" fmla="*/ 3 w 11"/>
                <a:gd name="T9" fmla="*/ 0 h 4"/>
                <a:gd name="T10" fmla="*/ 3 w 11"/>
                <a:gd name="T11" fmla="*/ 0 h 4"/>
                <a:gd name="T12" fmla="*/ 8 w 11"/>
                <a:gd name="T13" fmla="*/ 0 h 4"/>
                <a:gd name="T14" fmla="*/ 11 w 11"/>
                <a:gd name="T15" fmla="*/ 2 h 4"/>
                <a:gd name="T16" fmla="*/ 8 w 11"/>
                <a:gd name="T17" fmla="*/ 4 h 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4">
                  <a:moveTo>
                    <a:pt x="8" y="4"/>
                  </a:moveTo>
                  <a:cubicBezTo>
                    <a:pt x="8" y="4"/>
                    <a:pt x="8" y="4"/>
                    <a:pt x="8" y="4"/>
                  </a:cubicBezTo>
                  <a:cubicBezTo>
                    <a:pt x="3" y="4"/>
                    <a:pt x="3" y="4"/>
                    <a:pt x="3" y="4"/>
                  </a:cubicBezTo>
                  <a:cubicBezTo>
                    <a:pt x="1" y="4"/>
                    <a:pt x="0" y="4"/>
                    <a:pt x="0" y="2"/>
                  </a:cubicBezTo>
                  <a:cubicBezTo>
                    <a:pt x="0" y="1"/>
                    <a:pt x="1" y="0"/>
                    <a:pt x="3" y="0"/>
                  </a:cubicBezTo>
                  <a:cubicBezTo>
                    <a:pt x="3" y="0"/>
                    <a:pt x="3" y="0"/>
                    <a:pt x="3" y="0"/>
                  </a:cubicBezTo>
                  <a:cubicBezTo>
                    <a:pt x="8" y="0"/>
                    <a:pt x="8" y="0"/>
                    <a:pt x="8" y="0"/>
                  </a:cubicBezTo>
                  <a:cubicBezTo>
                    <a:pt x="10" y="0"/>
                    <a:pt x="11" y="0"/>
                    <a:pt x="11" y="2"/>
                  </a:cubicBezTo>
                  <a:cubicBezTo>
                    <a:pt x="11" y="3"/>
                    <a:pt x="10" y="4"/>
                    <a:pt x="8" y="4"/>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1" name="Freeform 107"/>
            <p:cNvSpPr>
              <a:spLocks noEditPoints="1"/>
            </p:cNvSpPr>
            <p:nvPr/>
          </p:nvSpPr>
          <p:spPr bwMode="auto">
            <a:xfrm>
              <a:off x="4266093" y="3365826"/>
              <a:ext cx="175046" cy="14138"/>
            </a:xfrm>
            <a:custGeom>
              <a:avLst/>
              <a:gdLst>
                <a:gd name="T0" fmla="*/ 108 w 110"/>
                <a:gd name="T1" fmla="*/ 8 h 9"/>
                <a:gd name="T2" fmla="*/ 107 w 110"/>
                <a:gd name="T3" fmla="*/ 8 h 9"/>
                <a:gd name="T4" fmla="*/ 96 w 110"/>
                <a:gd name="T5" fmla="*/ 9 h 9"/>
                <a:gd name="T6" fmla="*/ 93 w 110"/>
                <a:gd name="T7" fmla="*/ 6 h 9"/>
                <a:gd name="T8" fmla="*/ 96 w 110"/>
                <a:gd name="T9" fmla="*/ 4 h 9"/>
                <a:gd name="T10" fmla="*/ 108 w 110"/>
                <a:gd name="T11" fmla="*/ 4 h 9"/>
                <a:gd name="T12" fmla="*/ 110 w 110"/>
                <a:gd name="T13" fmla="*/ 6 h 9"/>
                <a:gd name="T14" fmla="*/ 108 w 110"/>
                <a:gd name="T15" fmla="*/ 8 h 9"/>
                <a:gd name="T16" fmla="*/ 84 w 110"/>
                <a:gd name="T17" fmla="*/ 8 h 9"/>
                <a:gd name="T18" fmla="*/ 84 w 110"/>
                <a:gd name="T19" fmla="*/ 8 h 9"/>
                <a:gd name="T20" fmla="*/ 73 w 110"/>
                <a:gd name="T21" fmla="*/ 9 h 9"/>
                <a:gd name="T22" fmla="*/ 70 w 110"/>
                <a:gd name="T23" fmla="*/ 4 h 9"/>
                <a:gd name="T24" fmla="*/ 73 w 110"/>
                <a:gd name="T25" fmla="*/ 0 h 9"/>
                <a:gd name="T26" fmla="*/ 73 w 110"/>
                <a:gd name="T27" fmla="*/ 0 h 9"/>
                <a:gd name="T28" fmla="*/ 84 w 110"/>
                <a:gd name="T29" fmla="*/ 2 h 9"/>
                <a:gd name="T30" fmla="*/ 87 w 110"/>
                <a:gd name="T31" fmla="*/ 5 h 9"/>
                <a:gd name="T32" fmla="*/ 84 w 110"/>
                <a:gd name="T33" fmla="*/ 8 h 9"/>
                <a:gd name="T34" fmla="*/ 61 w 110"/>
                <a:gd name="T35" fmla="*/ 8 h 9"/>
                <a:gd name="T36" fmla="*/ 61 w 110"/>
                <a:gd name="T37" fmla="*/ 8 h 9"/>
                <a:gd name="T38" fmla="*/ 49 w 110"/>
                <a:gd name="T39" fmla="*/ 9 h 9"/>
                <a:gd name="T40" fmla="*/ 47 w 110"/>
                <a:gd name="T41" fmla="*/ 4 h 9"/>
                <a:gd name="T42" fmla="*/ 49 w 110"/>
                <a:gd name="T43" fmla="*/ 0 h 9"/>
                <a:gd name="T44" fmla="*/ 49 w 110"/>
                <a:gd name="T45" fmla="*/ 0 h 9"/>
                <a:gd name="T46" fmla="*/ 61 w 110"/>
                <a:gd name="T47" fmla="*/ 2 h 9"/>
                <a:gd name="T48" fmla="*/ 64 w 110"/>
                <a:gd name="T49" fmla="*/ 5 h 9"/>
                <a:gd name="T50" fmla="*/ 61 w 110"/>
                <a:gd name="T51" fmla="*/ 8 h 9"/>
                <a:gd name="T52" fmla="*/ 38 w 110"/>
                <a:gd name="T53" fmla="*/ 8 h 9"/>
                <a:gd name="T54" fmla="*/ 38 w 110"/>
                <a:gd name="T55" fmla="*/ 8 h 9"/>
                <a:gd name="T56" fmla="*/ 26 w 110"/>
                <a:gd name="T57" fmla="*/ 8 h 9"/>
                <a:gd name="T58" fmla="*/ 23 w 110"/>
                <a:gd name="T59" fmla="*/ 4 h 9"/>
                <a:gd name="T60" fmla="*/ 26 w 110"/>
                <a:gd name="T61" fmla="*/ 0 h 9"/>
                <a:gd name="T62" fmla="*/ 26 w 110"/>
                <a:gd name="T63" fmla="*/ 0 h 9"/>
                <a:gd name="T64" fmla="*/ 38 w 110"/>
                <a:gd name="T65" fmla="*/ 2 h 9"/>
                <a:gd name="T66" fmla="*/ 40 w 110"/>
                <a:gd name="T67" fmla="*/ 5 h 9"/>
                <a:gd name="T68" fmla="*/ 38 w 110"/>
                <a:gd name="T69" fmla="*/ 8 h 9"/>
                <a:gd name="T70" fmla="*/ 14 w 110"/>
                <a:gd name="T71" fmla="*/ 8 h 9"/>
                <a:gd name="T72" fmla="*/ 14 w 110"/>
                <a:gd name="T73" fmla="*/ 8 h 9"/>
                <a:gd name="T74" fmla="*/ 3 w 110"/>
                <a:gd name="T75" fmla="*/ 8 h 9"/>
                <a:gd name="T76" fmla="*/ 0 w 110"/>
                <a:gd name="T77" fmla="*/ 4 h 9"/>
                <a:gd name="T78" fmla="*/ 3 w 110"/>
                <a:gd name="T79" fmla="*/ 0 h 9"/>
                <a:gd name="T80" fmla="*/ 3 w 110"/>
                <a:gd name="T81" fmla="*/ 0 h 9"/>
                <a:gd name="T82" fmla="*/ 15 w 110"/>
                <a:gd name="T83" fmla="*/ 2 h 9"/>
                <a:gd name="T84" fmla="*/ 17 w 110"/>
                <a:gd name="T85" fmla="*/ 5 h 9"/>
                <a:gd name="T86" fmla="*/ 14 w 110"/>
                <a:gd name="T87"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0" h="9">
                  <a:moveTo>
                    <a:pt x="108" y="8"/>
                  </a:moveTo>
                  <a:cubicBezTo>
                    <a:pt x="107" y="8"/>
                    <a:pt x="107" y="8"/>
                    <a:pt x="107" y="8"/>
                  </a:cubicBezTo>
                  <a:cubicBezTo>
                    <a:pt x="96" y="9"/>
                    <a:pt x="96" y="9"/>
                    <a:pt x="96" y="9"/>
                  </a:cubicBezTo>
                  <a:cubicBezTo>
                    <a:pt x="94" y="9"/>
                    <a:pt x="93" y="8"/>
                    <a:pt x="93" y="6"/>
                  </a:cubicBezTo>
                  <a:cubicBezTo>
                    <a:pt x="93" y="5"/>
                    <a:pt x="94" y="4"/>
                    <a:pt x="96" y="4"/>
                  </a:cubicBezTo>
                  <a:cubicBezTo>
                    <a:pt x="108" y="4"/>
                    <a:pt x="108" y="4"/>
                    <a:pt x="108" y="4"/>
                  </a:cubicBezTo>
                  <a:cubicBezTo>
                    <a:pt x="109" y="4"/>
                    <a:pt x="110" y="4"/>
                    <a:pt x="110" y="6"/>
                  </a:cubicBezTo>
                  <a:cubicBezTo>
                    <a:pt x="110" y="8"/>
                    <a:pt x="109" y="8"/>
                    <a:pt x="108" y="8"/>
                  </a:cubicBezTo>
                  <a:close/>
                  <a:moveTo>
                    <a:pt x="84" y="8"/>
                  </a:moveTo>
                  <a:cubicBezTo>
                    <a:pt x="84" y="8"/>
                    <a:pt x="84" y="8"/>
                    <a:pt x="84" y="8"/>
                  </a:cubicBezTo>
                  <a:cubicBezTo>
                    <a:pt x="73" y="9"/>
                    <a:pt x="73" y="9"/>
                    <a:pt x="73" y="9"/>
                  </a:cubicBezTo>
                  <a:cubicBezTo>
                    <a:pt x="71" y="9"/>
                    <a:pt x="70" y="6"/>
                    <a:pt x="70" y="4"/>
                  </a:cubicBezTo>
                  <a:cubicBezTo>
                    <a:pt x="70" y="3"/>
                    <a:pt x="71" y="0"/>
                    <a:pt x="73" y="0"/>
                  </a:cubicBezTo>
                  <a:cubicBezTo>
                    <a:pt x="73" y="0"/>
                    <a:pt x="73" y="0"/>
                    <a:pt x="73" y="0"/>
                  </a:cubicBezTo>
                  <a:cubicBezTo>
                    <a:pt x="84" y="2"/>
                    <a:pt x="84" y="2"/>
                    <a:pt x="84" y="2"/>
                  </a:cubicBezTo>
                  <a:cubicBezTo>
                    <a:pt x="86" y="2"/>
                    <a:pt x="87" y="3"/>
                    <a:pt x="87" y="5"/>
                  </a:cubicBezTo>
                  <a:cubicBezTo>
                    <a:pt x="87" y="6"/>
                    <a:pt x="86" y="8"/>
                    <a:pt x="84" y="8"/>
                  </a:cubicBezTo>
                  <a:close/>
                  <a:moveTo>
                    <a:pt x="61" y="8"/>
                  </a:moveTo>
                  <a:cubicBezTo>
                    <a:pt x="61" y="8"/>
                    <a:pt x="61" y="8"/>
                    <a:pt x="61" y="8"/>
                  </a:cubicBezTo>
                  <a:cubicBezTo>
                    <a:pt x="49" y="9"/>
                    <a:pt x="49" y="9"/>
                    <a:pt x="49" y="9"/>
                  </a:cubicBezTo>
                  <a:cubicBezTo>
                    <a:pt x="48" y="9"/>
                    <a:pt x="47" y="6"/>
                    <a:pt x="47" y="4"/>
                  </a:cubicBezTo>
                  <a:cubicBezTo>
                    <a:pt x="47" y="3"/>
                    <a:pt x="48" y="0"/>
                    <a:pt x="49" y="0"/>
                  </a:cubicBezTo>
                  <a:cubicBezTo>
                    <a:pt x="49" y="0"/>
                    <a:pt x="49" y="0"/>
                    <a:pt x="49" y="0"/>
                  </a:cubicBezTo>
                  <a:cubicBezTo>
                    <a:pt x="61" y="2"/>
                    <a:pt x="61" y="2"/>
                    <a:pt x="61" y="2"/>
                  </a:cubicBezTo>
                  <a:cubicBezTo>
                    <a:pt x="63" y="2"/>
                    <a:pt x="64" y="3"/>
                    <a:pt x="64" y="5"/>
                  </a:cubicBezTo>
                  <a:cubicBezTo>
                    <a:pt x="64" y="6"/>
                    <a:pt x="63" y="8"/>
                    <a:pt x="61" y="8"/>
                  </a:cubicBezTo>
                  <a:close/>
                  <a:moveTo>
                    <a:pt x="38" y="8"/>
                  </a:moveTo>
                  <a:cubicBezTo>
                    <a:pt x="38" y="8"/>
                    <a:pt x="38" y="8"/>
                    <a:pt x="38" y="8"/>
                  </a:cubicBezTo>
                  <a:cubicBezTo>
                    <a:pt x="26" y="8"/>
                    <a:pt x="26" y="8"/>
                    <a:pt x="26" y="8"/>
                  </a:cubicBezTo>
                  <a:cubicBezTo>
                    <a:pt x="25" y="8"/>
                    <a:pt x="23" y="6"/>
                    <a:pt x="23" y="4"/>
                  </a:cubicBezTo>
                  <a:cubicBezTo>
                    <a:pt x="23" y="3"/>
                    <a:pt x="25" y="0"/>
                    <a:pt x="26" y="0"/>
                  </a:cubicBezTo>
                  <a:cubicBezTo>
                    <a:pt x="26" y="0"/>
                    <a:pt x="26" y="0"/>
                    <a:pt x="26" y="0"/>
                  </a:cubicBezTo>
                  <a:cubicBezTo>
                    <a:pt x="38" y="2"/>
                    <a:pt x="38" y="2"/>
                    <a:pt x="38" y="2"/>
                  </a:cubicBezTo>
                  <a:cubicBezTo>
                    <a:pt x="39" y="2"/>
                    <a:pt x="40" y="3"/>
                    <a:pt x="40" y="5"/>
                  </a:cubicBezTo>
                  <a:cubicBezTo>
                    <a:pt x="40" y="6"/>
                    <a:pt x="39" y="8"/>
                    <a:pt x="38" y="8"/>
                  </a:cubicBezTo>
                  <a:close/>
                  <a:moveTo>
                    <a:pt x="14" y="8"/>
                  </a:moveTo>
                  <a:cubicBezTo>
                    <a:pt x="14" y="8"/>
                    <a:pt x="14" y="8"/>
                    <a:pt x="14" y="8"/>
                  </a:cubicBezTo>
                  <a:cubicBezTo>
                    <a:pt x="3" y="8"/>
                    <a:pt x="3" y="8"/>
                    <a:pt x="3" y="8"/>
                  </a:cubicBezTo>
                  <a:cubicBezTo>
                    <a:pt x="1" y="8"/>
                    <a:pt x="0" y="6"/>
                    <a:pt x="0" y="4"/>
                  </a:cubicBezTo>
                  <a:cubicBezTo>
                    <a:pt x="0" y="3"/>
                    <a:pt x="1" y="0"/>
                    <a:pt x="3" y="0"/>
                  </a:cubicBezTo>
                  <a:cubicBezTo>
                    <a:pt x="3" y="0"/>
                    <a:pt x="3" y="0"/>
                    <a:pt x="3" y="0"/>
                  </a:cubicBezTo>
                  <a:cubicBezTo>
                    <a:pt x="15" y="2"/>
                    <a:pt x="15" y="2"/>
                    <a:pt x="15" y="2"/>
                  </a:cubicBezTo>
                  <a:cubicBezTo>
                    <a:pt x="16" y="2"/>
                    <a:pt x="17" y="3"/>
                    <a:pt x="17" y="5"/>
                  </a:cubicBezTo>
                  <a:cubicBezTo>
                    <a:pt x="17" y="6"/>
                    <a:pt x="16" y="8"/>
                    <a:pt x="14" y="8"/>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2" name="Freeform 108"/>
            <p:cNvSpPr>
              <a:spLocks/>
            </p:cNvSpPr>
            <p:nvPr/>
          </p:nvSpPr>
          <p:spPr bwMode="auto">
            <a:xfrm>
              <a:off x="4450565" y="3372558"/>
              <a:ext cx="17505" cy="7406"/>
            </a:xfrm>
            <a:custGeom>
              <a:avLst/>
              <a:gdLst>
                <a:gd name="T0" fmla="*/ 9 w 11"/>
                <a:gd name="T1" fmla="*/ 4 h 5"/>
                <a:gd name="T2" fmla="*/ 9 w 11"/>
                <a:gd name="T3" fmla="*/ 4 h 5"/>
                <a:gd name="T4" fmla="*/ 3 w 11"/>
                <a:gd name="T5" fmla="*/ 5 h 5"/>
                <a:gd name="T6" fmla="*/ 0 w 11"/>
                <a:gd name="T7" fmla="*/ 2 h 5"/>
                <a:gd name="T8" fmla="*/ 3 w 11"/>
                <a:gd name="T9" fmla="*/ 0 h 5"/>
                <a:gd name="T10" fmla="*/ 3 w 11"/>
                <a:gd name="T11" fmla="*/ 0 h 5"/>
                <a:gd name="T12" fmla="*/ 9 w 11"/>
                <a:gd name="T13" fmla="*/ 0 h 5"/>
                <a:gd name="T14" fmla="*/ 11 w 11"/>
                <a:gd name="T15" fmla="*/ 2 h 5"/>
                <a:gd name="T16" fmla="*/ 9 w 11"/>
                <a:gd name="T17" fmla="*/ 4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5">
                  <a:moveTo>
                    <a:pt x="9" y="4"/>
                  </a:moveTo>
                  <a:cubicBezTo>
                    <a:pt x="9" y="4"/>
                    <a:pt x="9" y="4"/>
                    <a:pt x="9" y="4"/>
                  </a:cubicBezTo>
                  <a:cubicBezTo>
                    <a:pt x="3" y="5"/>
                    <a:pt x="3" y="5"/>
                    <a:pt x="3" y="5"/>
                  </a:cubicBezTo>
                  <a:cubicBezTo>
                    <a:pt x="2" y="5"/>
                    <a:pt x="0" y="4"/>
                    <a:pt x="0" y="2"/>
                  </a:cubicBezTo>
                  <a:cubicBezTo>
                    <a:pt x="0" y="1"/>
                    <a:pt x="2" y="0"/>
                    <a:pt x="3" y="0"/>
                  </a:cubicBezTo>
                  <a:cubicBezTo>
                    <a:pt x="3" y="0"/>
                    <a:pt x="3" y="0"/>
                    <a:pt x="3" y="0"/>
                  </a:cubicBezTo>
                  <a:cubicBezTo>
                    <a:pt x="9" y="0"/>
                    <a:pt x="9" y="0"/>
                    <a:pt x="9" y="0"/>
                  </a:cubicBezTo>
                  <a:cubicBezTo>
                    <a:pt x="10" y="0"/>
                    <a:pt x="11" y="0"/>
                    <a:pt x="11" y="2"/>
                  </a:cubicBezTo>
                  <a:cubicBezTo>
                    <a:pt x="11" y="3"/>
                    <a:pt x="10" y="4"/>
                    <a:pt x="9" y="4"/>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3" name="Freeform 109"/>
            <p:cNvSpPr>
              <a:spLocks noEditPoints="1"/>
            </p:cNvSpPr>
            <p:nvPr/>
          </p:nvSpPr>
          <p:spPr bwMode="auto">
            <a:xfrm>
              <a:off x="4085660" y="3155770"/>
              <a:ext cx="65306" cy="53860"/>
            </a:xfrm>
            <a:custGeom>
              <a:avLst/>
              <a:gdLst>
                <a:gd name="T0" fmla="*/ 2 w 41"/>
                <a:gd name="T1" fmla="*/ 11 h 34"/>
                <a:gd name="T2" fmla="*/ 21 w 41"/>
                <a:gd name="T3" fmla="*/ 0 h 34"/>
                <a:gd name="T4" fmla="*/ 39 w 41"/>
                <a:gd name="T5" fmla="*/ 11 h 34"/>
                <a:gd name="T6" fmla="*/ 39 w 41"/>
                <a:gd name="T7" fmla="*/ 27 h 34"/>
                <a:gd name="T8" fmla="*/ 41 w 41"/>
                <a:gd name="T9" fmla="*/ 33 h 34"/>
                <a:gd name="T10" fmla="*/ 30 w 41"/>
                <a:gd name="T11" fmla="*/ 33 h 34"/>
                <a:gd name="T12" fmla="*/ 29 w 41"/>
                <a:gd name="T13" fmla="*/ 30 h 34"/>
                <a:gd name="T14" fmla="*/ 14 w 41"/>
                <a:gd name="T15" fmla="*/ 34 h 34"/>
                <a:gd name="T16" fmla="*/ 0 w 41"/>
                <a:gd name="T17" fmla="*/ 24 h 34"/>
                <a:gd name="T18" fmla="*/ 13 w 41"/>
                <a:gd name="T19" fmla="*/ 14 h 34"/>
                <a:gd name="T20" fmla="*/ 24 w 41"/>
                <a:gd name="T21" fmla="*/ 13 h 34"/>
                <a:gd name="T22" fmla="*/ 29 w 41"/>
                <a:gd name="T23" fmla="*/ 10 h 34"/>
                <a:gd name="T24" fmla="*/ 20 w 41"/>
                <a:gd name="T25" fmla="*/ 6 h 34"/>
                <a:gd name="T26" fmla="*/ 12 w 41"/>
                <a:gd name="T27" fmla="*/ 11 h 34"/>
                <a:gd name="T28" fmla="*/ 2 w 41"/>
                <a:gd name="T29" fmla="*/ 11 h 34"/>
                <a:gd name="T30" fmla="*/ 29 w 41"/>
                <a:gd name="T31" fmla="*/ 17 h 34"/>
                <a:gd name="T32" fmla="*/ 23 w 41"/>
                <a:gd name="T33" fmla="*/ 19 h 34"/>
                <a:gd name="T34" fmla="*/ 17 w 41"/>
                <a:gd name="T35" fmla="*/ 19 h 34"/>
                <a:gd name="T36" fmla="*/ 11 w 41"/>
                <a:gd name="T37" fmla="*/ 24 h 34"/>
                <a:gd name="T38" fmla="*/ 18 w 41"/>
                <a:gd name="T39" fmla="*/ 28 h 34"/>
                <a:gd name="T40" fmla="*/ 29 w 41"/>
                <a:gd name="T41" fmla="*/ 20 h 34"/>
                <a:gd name="T42" fmla="*/ 29 w 41"/>
                <a:gd name="T43" fmla="*/ 1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41" h="34">
                  <a:moveTo>
                    <a:pt x="2" y="11"/>
                  </a:moveTo>
                  <a:cubicBezTo>
                    <a:pt x="3" y="1"/>
                    <a:pt x="12" y="0"/>
                    <a:pt x="21" y="0"/>
                  </a:cubicBezTo>
                  <a:cubicBezTo>
                    <a:pt x="36" y="0"/>
                    <a:pt x="39" y="5"/>
                    <a:pt x="39" y="11"/>
                  </a:cubicBezTo>
                  <a:cubicBezTo>
                    <a:pt x="39" y="27"/>
                    <a:pt x="39" y="27"/>
                    <a:pt x="39" y="27"/>
                  </a:cubicBezTo>
                  <a:cubicBezTo>
                    <a:pt x="39" y="29"/>
                    <a:pt x="40" y="31"/>
                    <a:pt x="41" y="33"/>
                  </a:cubicBezTo>
                  <a:cubicBezTo>
                    <a:pt x="30" y="33"/>
                    <a:pt x="30" y="33"/>
                    <a:pt x="30" y="33"/>
                  </a:cubicBezTo>
                  <a:cubicBezTo>
                    <a:pt x="30" y="32"/>
                    <a:pt x="29" y="31"/>
                    <a:pt x="29" y="30"/>
                  </a:cubicBezTo>
                  <a:cubicBezTo>
                    <a:pt x="26" y="33"/>
                    <a:pt x="19" y="34"/>
                    <a:pt x="14" y="34"/>
                  </a:cubicBezTo>
                  <a:cubicBezTo>
                    <a:pt x="6" y="34"/>
                    <a:pt x="0" y="31"/>
                    <a:pt x="0" y="24"/>
                  </a:cubicBezTo>
                  <a:cubicBezTo>
                    <a:pt x="0" y="16"/>
                    <a:pt x="7" y="14"/>
                    <a:pt x="13" y="14"/>
                  </a:cubicBezTo>
                  <a:cubicBezTo>
                    <a:pt x="24" y="13"/>
                    <a:pt x="24" y="13"/>
                    <a:pt x="24" y="13"/>
                  </a:cubicBezTo>
                  <a:cubicBezTo>
                    <a:pt x="28" y="13"/>
                    <a:pt x="29" y="12"/>
                    <a:pt x="29" y="10"/>
                  </a:cubicBezTo>
                  <a:cubicBezTo>
                    <a:pt x="29" y="7"/>
                    <a:pt x="27" y="6"/>
                    <a:pt x="20" y="6"/>
                  </a:cubicBezTo>
                  <a:cubicBezTo>
                    <a:pt x="16" y="6"/>
                    <a:pt x="14" y="6"/>
                    <a:pt x="12" y="11"/>
                  </a:cubicBezTo>
                  <a:lnTo>
                    <a:pt x="2" y="11"/>
                  </a:lnTo>
                  <a:close/>
                  <a:moveTo>
                    <a:pt x="29" y="17"/>
                  </a:moveTo>
                  <a:cubicBezTo>
                    <a:pt x="27" y="18"/>
                    <a:pt x="25" y="19"/>
                    <a:pt x="23" y="19"/>
                  </a:cubicBezTo>
                  <a:cubicBezTo>
                    <a:pt x="17" y="19"/>
                    <a:pt x="17" y="19"/>
                    <a:pt x="17" y="19"/>
                  </a:cubicBezTo>
                  <a:cubicBezTo>
                    <a:pt x="13" y="20"/>
                    <a:pt x="11" y="21"/>
                    <a:pt x="11" y="24"/>
                  </a:cubicBezTo>
                  <a:cubicBezTo>
                    <a:pt x="11" y="26"/>
                    <a:pt x="14" y="28"/>
                    <a:pt x="18" y="28"/>
                  </a:cubicBezTo>
                  <a:cubicBezTo>
                    <a:pt x="23" y="28"/>
                    <a:pt x="29" y="25"/>
                    <a:pt x="29" y="20"/>
                  </a:cubicBezTo>
                  <a:lnTo>
                    <a:pt x="29" y="17"/>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4" name="Freeform 110"/>
            <p:cNvSpPr>
              <a:spLocks noEditPoints="1"/>
            </p:cNvSpPr>
            <p:nvPr/>
          </p:nvSpPr>
          <p:spPr bwMode="auto">
            <a:xfrm>
              <a:off x="4219638" y="3041317"/>
              <a:ext cx="66652" cy="71365"/>
            </a:xfrm>
            <a:custGeom>
              <a:avLst/>
              <a:gdLst>
                <a:gd name="T0" fmla="*/ 0 w 42"/>
                <a:gd name="T1" fmla="*/ 0 h 45"/>
                <a:gd name="T2" fmla="*/ 11 w 42"/>
                <a:gd name="T3" fmla="*/ 0 h 45"/>
                <a:gd name="T4" fmla="*/ 11 w 42"/>
                <a:gd name="T5" fmla="*/ 15 h 45"/>
                <a:gd name="T6" fmla="*/ 11 w 42"/>
                <a:gd name="T7" fmla="*/ 15 h 45"/>
                <a:gd name="T8" fmla="*/ 24 w 42"/>
                <a:gd name="T9" fmla="*/ 11 h 45"/>
                <a:gd name="T10" fmla="*/ 42 w 42"/>
                <a:gd name="T11" fmla="*/ 28 h 45"/>
                <a:gd name="T12" fmla="*/ 23 w 42"/>
                <a:gd name="T13" fmla="*/ 45 h 45"/>
                <a:gd name="T14" fmla="*/ 11 w 42"/>
                <a:gd name="T15" fmla="*/ 40 h 45"/>
                <a:gd name="T16" fmla="*/ 11 w 42"/>
                <a:gd name="T17" fmla="*/ 40 h 45"/>
                <a:gd name="T18" fmla="*/ 11 w 42"/>
                <a:gd name="T19" fmla="*/ 44 h 45"/>
                <a:gd name="T20" fmla="*/ 0 w 42"/>
                <a:gd name="T21" fmla="*/ 44 h 45"/>
                <a:gd name="T22" fmla="*/ 0 w 42"/>
                <a:gd name="T23" fmla="*/ 0 h 45"/>
                <a:gd name="T24" fmla="*/ 21 w 42"/>
                <a:gd name="T25" fmla="*/ 37 h 45"/>
                <a:gd name="T26" fmla="*/ 31 w 42"/>
                <a:gd name="T27" fmla="*/ 28 h 45"/>
                <a:gd name="T28" fmla="*/ 21 w 42"/>
                <a:gd name="T29" fmla="*/ 18 h 45"/>
                <a:gd name="T30" fmla="*/ 11 w 42"/>
                <a:gd name="T31" fmla="*/ 28 h 45"/>
                <a:gd name="T32" fmla="*/ 21 w 42"/>
                <a:gd name="T33" fmla="*/ 37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 h="45">
                  <a:moveTo>
                    <a:pt x="0" y="0"/>
                  </a:moveTo>
                  <a:cubicBezTo>
                    <a:pt x="11" y="0"/>
                    <a:pt x="11" y="0"/>
                    <a:pt x="11" y="0"/>
                  </a:cubicBezTo>
                  <a:cubicBezTo>
                    <a:pt x="11" y="15"/>
                    <a:pt x="11" y="15"/>
                    <a:pt x="11" y="15"/>
                  </a:cubicBezTo>
                  <a:cubicBezTo>
                    <a:pt x="11" y="15"/>
                    <a:pt x="11" y="15"/>
                    <a:pt x="11" y="15"/>
                  </a:cubicBezTo>
                  <a:cubicBezTo>
                    <a:pt x="13" y="13"/>
                    <a:pt x="18" y="11"/>
                    <a:pt x="24" y="11"/>
                  </a:cubicBezTo>
                  <a:cubicBezTo>
                    <a:pt x="34" y="11"/>
                    <a:pt x="42" y="17"/>
                    <a:pt x="42" y="28"/>
                  </a:cubicBezTo>
                  <a:cubicBezTo>
                    <a:pt x="42" y="39"/>
                    <a:pt x="33" y="45"/>
                    <a:pt x="23" y="45"/>
                  </a:cubicBezTo>
                  <a:cubicBezTo>
                    <a:pt x="18" y="45"/>
                    <a:pt x="15" y="44"/>
                    <a:pt x="11" y="40"/>
                  </a:cubicBezTo>
                  <a:cubicBezTo>
                    <a:pt x="11" y="40"/>
                    <a:pt x="11" y="40"/>
                    <a:pt x="11" y="40"/>
                  </a:cubicBezTo>
                  <a:cubicBezTo>
                    <a:pt x="11" y="44"/>
                    <a:pt x="11" y="44"/>
                    <a:pt x="11" y="44"/>
                  </a:cubicBezTo>
                  <a:cubicBezTo>
                    <a:pt x="0" y="44"/>
                    <a:pt x="0" y="44"/>
                    <a:pt x="0" y="44"/>
                  </a:cubicBezTo>
                  <a:lnTo>
                    <a:pt x="0" y="0"/>
                  </a:lnTo>
                  <a:close/>
                  <a:moveTo>
                    <a:pt x="21" y="37"/>
                  </a:moveTo>
                  <a:cubicBezTo>
                    <a:pt x="26" y="37"/>
                    <a:pt x="31" y="34"/>
                    <a:pt x="31" y="28"/>
                  </a:cubicBezTo>
                  <a:cubicBezTo>
                    <a:pt x="31" y="22"/>
                    <a:pt x="26" y="18"/>
                    <a:pt x="21" y="18"/>
                  </a:cubicBezTo>
                  <a:cubicBezTo>
                    <a:pt x="15" y="18"/>
                    <a:pt x="11" y="22"/>
                    <a:pt x="11" y="28"/>
                  </a:cubicBezTo>
                  <a:cubicBezTo>
                    <a:pt x="11" y="34"/>
                    <a:pt x="15" y="37"/>
                    <a:pt x="21" y="37"/>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5" name="Freeform 111"/>
            <p:cNvSpPr>
              <a:spLocks/>
            </p:cNvSpPr>
            <p:nvPr/>
          </p:nvSpPr>
          <p:spPr bwMode="auto">
            <a:xfrm>
              <a:off x="4469416" y="3076326"/>
              <a:ext cx="65306" cy="55880"/>
            </a:xfrm>
            <a:custGeom>
              <a:avLst/>
              <a:gdLst>
                <a:gd name="T0" fmla="*/ 30 w 41"/>
                <a:gd name="T1" fmla="*/ 13 h 35"/>
                <a:gd name="T2" fmla="*/ 21 w 41"/>
                <a:gd name="T3" fmla="*/ 8 h 35"/>
                <a:gd name="T4" fmla="*/ 11 w 41"/>
                <a:gd name="T5" fmla="*/ 17 h 35"/>
                <a:gd name="T6" fmla="*/ 21 w 41"/>
                <a:gd name="T7" fmla="*/ 27 h 35"/>
                <a:gd name="T8" fmla="*/ 30 w 41"/>
                <a:gd name="T9" fmla="*/ 21 h 35"/>
                <a:gd name="T10" fmla="*/ 41 w 41"/>
                <a:gd name="T11" fmla="*/ 21 h 35"/>
                <a:gd name="T12" fmla="*/ 20 w 41"/>
                <a:gd name="T13" fmla="*/ 35 h 35"/>
                <a:gd name="T14" fmla="*/ 0 w 41"/>
                <a:gd name="T15" fmla="*/ 17 h 35"/>
                <a:gd name="T16" fmla="*/ 21 w 41"/>
                <a:gd name="T17" fmla="*/ 0 h 35"/>
                <a:gd name="T18" fmla="*/ 41 w 41"/>
                <a:gd name="T19" fmla="*/ 13 h 35"/>
                <a:gd name="T20" fmla="*/ 30 w 41"/>
                <a:gd name="T21" fmla="*/ 13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1" h="35">
                  <a:moveTo>
                    <a:pt x="30" y="13"/>
                  </a:moveTo>
                  <a:cubicBezTo>
                    <a:pt x="29" y="9"/>
                    <a:pt x="25" y="8"/>
                    <a:pt x="21" y="8"/>
                  </a:cubicBezTo>
                  <a:cubicBezTo>
                    <a:pt x="14" y="8"/>
                    <a:pt x="11" y="11"/>
                    <a:pt x="11" y="17"/>
                  </a:cubicBezTo>
                  <a:cubicBezTo>
                    <a:pt x="11" y="24"/>
                    <a:pt x="14" y="27"/>
                    <a:pt x="21" y="27"/>
                  </a:cubicBezTo>
                  <a:cubicBezTo>
                    <a:pt x="26" y="27"/>
                    <a:pt x="29" y="25"/>
                    <a:pt x="30" y="21"/>
                  </a:cubicBezTo>
                  <a:cubicBezTo>
                    <a:pt x="41" y="21"/>
                    <a:pt x="41" y="21"/>
                    <a:pt x="41" y="21"/>
                  </a:cubicBezTo>
                  <a:cubicBezTo>
                    <a:pt x="39" y="32"/>
                    <a:pt x="31" y="35"/>
                    <a:pt x="20" y="35"/>
                  </a:cubicBezTo>
                  <a:cubicBezTo>
                    <a:pt x="8" y="35"/>
                    <a:pt x="0" y="30"/>
                    <a:pt x="0" y="17"/>
                  </a:cubicBezTo>
                  <a:cubicBezTo>
                    <a:pt x="0" y="5"/>
                    <a:pt x="8" y="0"/>
                    <a:pt x="21" y="0"/>
                  </a:cubicBezTo>
                  <a:cubicBezTo>
                    <a:pt x="29" y="0"/>
                    <a:pt x="39" y="2"/>
                    <a:pt x="41" y="13"/>
                  </a:cubicBezTo>
                  <a:lnTo>
                    <a:pt x="30" y="13"/>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1"/>
          <p:cNvGrpSpPr/>
          <p:nvPr/>
        </p:nvGrpSpPr>
        <p:grpSpPr>
          <a:xfrm>
            <a:off x="3557148" y="1566736"/>
            <a:ext cx="465287" cy="543011"/>
            <a:chOff x="4536741" y="1960742"/>
            <a:chExt cx="714324" cy="833490"/>
          </a:xfrm>
        </p:grpSpPr>
        <p:sp>
          <p:nvSpPr>
            <p:cNvPr id="235" name="Freeform 71"/>
            <p:cNvSpPr>
              <a:spLocks/>
            </p:cNvSpPr>
            <p:nvPr/>
          </p:nvSpPr>
          <p:spPr bwMode="auto">
            <a:xfrm>
              <a:off x="4536741" y="1960742"/>
              <a:ext cx="714324" cy="833490"/>
            </a:xfrm>
            <a:custGeom>
              <a:avLst/>
              <a:gdLst>
                <a:gd name="T0" fmla="*/ 449 w 449"/>
                <a:gd name="T1" fmla="*/ 224 h 524"/>
                <a:gd name="T2" fmla="*/ 225 w 449"/>
                <a:gd name="T3" fmla="*/ 0 h 524"/>
                <a:gd name="T4" fmla="*/ 0 w 449"/>
                <a:gd name="T5" fmla="*/ 224 h 524"/>
                <a:gd name="T6" fmla="*/ 225 w 449"/>
                <a:gd name="T7" fmla="*/ 448 h 524"/>
                <a:gd name="T8" fmla="*/ 235 w 449"/>
                <a:gd name="T9" fmla="*/ 448 h 524"/>
                <a:gd name="T10" fmla="*/ 325 w 449"/>
                <a:gd name="T11" fmla="*/ 524 h 524"/>
                <a:gd name="T12" fmla="*/ 335 w 449"/>
                <a:gd name="T13" fmla="*/ 419 h 524"/>
                <a:gd name="T14" fmla="*/ 449 w 449"/>
                <a:gd name="T15" fmla="*/ 224 h 5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9" h="524">
                  <a:moveTo>
                    <a:pt x="449" y="224"/>
                  </a:moveTo>
                  <a:cubicBezTo>
                    <a:pt x="449" y="100"/>
                    <a:pt x="348" y="0"/>
                    <a:pt x="225" y="0"/>
                  </a:cubicBezTo>
                  <a:cubicBezTo>
                    <a:pt x="101" y="0"/>
                    <a:pt x="0" y="100"/>
                    <a:pt x="0" y="224"/>
                  </a:cubicBezTo>
                  <a:cubicBezTo>
                    <a:pt x="0" y="348"/>
                    <a:pt x="101" y="448"/>
                    <a:pt x="225" y="448"/>
                  </a:cubicBezTo>
                  <a:cubicBezTo>
                    <a:pt x="228" y="448"/>
                    <a:pt x="231" y="448"/>
                    <a:pt x="235" y="448"/>
                  </a:cubicBezTo>
                  <a:cubicBezTo>
                    <a:pt x="325" y="524"/>
                    <a:pt x="325" y="524"/>
                    <a:pt x="325" y="524"/>
                  </a:cubicBezTo>
                  <a:cubicBezTo>
                    <a:pt x="335" y="419"/>
                    <a:pt x="335" y="419"/>
                    <a:pt x="335" y="419"/>
                  </a:cubicBezTo>
                  <a:cubicBezTo>
                    <a:pt x="403" y="380"/>
                    <a:pt x="449" y="307"/>
                    <a:pt x="449" y="224"/>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6" name="Freeform 112"/>
            <p:cNvSpPr>
              <a:spLocks noEditPoints="1"/>
            </p:cNvSpPr>
            <p:nvPr/>
          </p:nvSpPr>
          <p:spPr bwMode="auto">
            <a:xfrm>
              <a:off x="4649848" y="2145214"/>
              <a:ext cx="508981" cy="379043"/>
            </a:xfrm>
            <a:custGeom>
              <a:avLst/>
              <a:gdLst>
                <a:gd name="T0" fmla="*/ 318 w 320"/>
                <a:gd name="T1" fmla="*/ 85 h 238"/>
                <a:gd name="T2" fmla="*/ 50 w 320"/>
                <a:gd name="T3" fmla="*/ 237 h 238"/>
                <a:gd name="T4" fmla="*/ 44 w 320"/>
                <a:gd name="T5" fmla="*/ 235 h 238"/>
                <a:gd name="T6" fmla="*/ 1 w 320"/>
                <a:gd name="T7" fmla="*/ 158 h 238"/>
                <a:gd name="T8" fmla="*/ 2 w 320"/>
                <a:gd name="T9" fmla="*/ 153 h 238"/>
                <a:gd name="T10" fmla="*/ 270 w 320"/>
                <a:gd name="T11" fmla="*/ 1 h 238"/>
                <a:gd name="T12" fmla="*/ 276 w 320"/>
                <a:gd name="T13" fmla="*/ 3 h 238"/>
                <a:gd name="T14" fmla="*/ 319 w 320"/>
                <a:gd name="T15" fmla="*/ 80 h 238"/>
                <a:gd name="T16" fmla="*/ 318 w 320"/>
                <a:gd name="T17" fmla="*/ 85 h 238"/>
                <a:gd name="T18" fmla="*/ 49 w 320"/>
                <a:gd name="T19" fmla="*/ 228 h 238"/>
                <a:gd name="T20" fmla="*/ 310 w 320"/>
                <a:gd name="T21" fmla="*/ 80 h 238"/>
                <a:gd name="T22" fmla="*/ 271 w 320"/>
                <a:gd name="T23" fmla="*/ 10 h 238"/>
                <a:gd name="T24" fmla="*/ 10 w 320"/>
                <a:gd name="T25" fmla="*/ 158 h 238"/>
                <a:gd name="T26" fmla="*/ 49 w 320"/>
                <a:gd name="T27" fmla="*/ 2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20" h="238">
                  <a:moveTo>
                    <a:pt x="318" y="85"/>
                  </a:moveTo>
                  <a:cubicBezTo>
                    <a:pt x="50" y="237"/>
                    <a:pt x="50" y="237"/>
                    <a:pt x="50" y="237"/>
                  </a:cubicBezTo>
                  <a:cubicBezTo>
                    <a:pt x="48" y="238"/>
                    <a:pt x="45" y="237"/>
                    <a:pt x="44" y="235"/>
                  </a:cubicBezTo>
                  <a:cubicBezTo>
                    <a:pt x="1" y="158"/>
                    <a:pt x="1" y="158"/>
                    <a:pt x="1" y="158"/>
                  </a:cubicBezTo>
                  <a:cubicBezTo>
                    <a:pt x="0" y="157"/>
                    <a:pt x="0" y="154"/>
                    <a:pt x="2" y="153"/>
                  </a:cubicBezTo>
                  <a:cubicBezTo>
                    <a:pt x="270" y="1"/>
                    <a:pt x="270" y="1"/>
                    <a:pt x="270" y="1"/>
                  </a:cubicBezTo>
                  <a:cubicBezTo>
                    <a:pt x="272" y="0"/>
                    <a:pt x="275" y="1"/>
                    <a:pt x="276" y="3"/>
                  </a:cubicBezTo>
                  <a:cubicBezTo>
                    <a:pt x="319" y="80"/>
                    <a:pt x="319" y="80"/>
                    <a:pt x="319" y="80"/>
                  </a:cubicBezTo>
                  <a:cubicBezTo>
                    <a:pt x="320" y="81"/>
                    <a:pt x="320" y="84"/>
                    <a:pt x="318" y="85"/>
                  </a:cubicBezTo>
                  <a:close/>
                  <a:moveTo>
                    <a:pt x="49" y="228"/>
                  </a:moveTo>
                  <a:cubicBezTo>
                    <a:pt x="310" y="80"/>
                    <a:pt x="310" y="80"/>
                    <a:pt x="310" y="80"/>
                  </a:cubicBezTo>
                  <a:cubicBezTo>
                    <a:pt x="271" y="10"/>
                    <a:pt x="271" y="10"/>
                    <a:pt x="271" y="10"/>
                  </a:cubicBezTo>
                  <a:cubicBezTo>
                    <a:pt x="10" y="158"/>
                    <a:pt x="10" y="158"/>
                    <a:pt x="10" y="158"/>
                  </a:cubicBezTo>
                  <a:lnTo>
                    <a:pt x="49" y="228"/>
                  </a:ln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7" name="Freeform 113"/>
            <p:cNvSpPr>
              <a:spLocks/>
            </p:cNvSpPr>
            <p:nvPr/>
          </p:nvSpPr>
          <p:spPr bwMode="auto">
            <a:xfrm>
              <a:off x="4698996" y="2358636"/>
              <a:ext cx="45781" cy="70019"/>
            </a:xfrm>
            <a:custGeom>
              <a:avLst/>
              <a:gdLst>
                <a:gd name="T0" fmla="*/ 26 w 29"/>
                <a:gd name="T1" fmla="*/ 43 h 44"/>
                <a:gd name="T2" fmla="*/ 21 w 29"/>
                <a:gd name="T3" fmla="*/ 42 h 44"/>
                <a:gd name="T4" fmla="*/ 1 w 29"/>
                <a:gd name="T5" fmla="*/ 7 h 44"/>
                <a:gd name="T6" fmla="*/ 3 w 29"/>
                <a:gd name="T7" fmla="*/ 1 h 44"/>
                <a:gd name="T8" fmla="*/ 8 w 29"/>
                <a:gd name="T9" fmla="*/ 3 h 44"/>
                <a:gd name="T10" fmla="*/ 28 w 29"/>
                <a:gd name="T11" fmla="*/ 38 h 44"/>
                <a:gd name="T12" fmla="*/ 26 w 29"/>
                <a:gd name="T13" fmla="*/ 43 h 44"/>
              </a:gdLst>
              <a:ahLst/>
              <a:cxnLst>
                <a:cxn ang="0">
                  <a:pos x="T0" y="T1"/>
                </a:cxn>
                <a:cxn ang="0">
                  <a:pos x="T2" y="T3"/>
                </a:cxn>
                <a:cxn ang="0">
                  <a:pos x="T4" y="T5"/>
                </a:cxn>
                <a:cxn ang="0">
                  <a:pos x="T6" y="T7"/>
                </a:cxn>
                <a:cxn ang="0">
                  <a:pos x="T8" y="T9"/>
                </a:cxn>
                <a:cxn ang="0">
                  <a:pos x="T10" y="T11"/>
                </a:cxn>
                <a:cxn ang="0">
                  <a:pos x="T12" y="T13"/>
                </a:cxn>
              </a:cxnLst>
              <a:rect l="0" t="0" r="r" b="b"/>
              <a:pathLst>
                <a:path w="29" h="44">
                  <a:moveTo>
                    <a:pt x="26" y="43"/>
                  </a:moveTo>
                  <a:cubicBezTo>
                    <a:pt x="24" y="44"/>
                    <a:pt x="22" y="43"/>
                    <a:pt x="21" y="42"/>
                  </a:cubicBezTo>
                  <a:cubicBezTo>
                    <a:pt x="1" y="7"/>
                    <a:pt x="1" y="7"/>
                    <a:pt x="1" y="7"/>
                  </a:cubicBezTo>
                  <a:cubicBezTo>
                    <a:pt x="0" y="5"/>
                    <a:pt x="1" y="2"/>
                    <a:pt x="3" y="1"/>
                  </a:cubicBezTo>
                  <a:cubicBezTo>
                    <a:pt x="5" y="0"/>
                    <a:pt x="7" y="1"/>
                    <a:pt x="8" y="3"/>
                  </a:cubicBezTo>
                  <a:cubicBezTo>
                    <a:pt x="28" y="38"/>
                    <a:pt x="28" y="38"/>
                    <a:pt x="28" y="38"/>
                  </a:cubicBezTo>
                  <a:cubicBezTo>
                    <a:pt x="29" y="40"/>
                    <a:pt x="28" y="42"/>
                    <a:pt x="26" y="4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8" name="Freeform 114"/>
            <p:cNvSpPr>
              <a:spLocks/>
            </p:cNvSpPr>
            <p:nvPr/>
          </p:nvSpPr>
          <p:spPr bwMode="auto">
            <a:xfrm>
              <a:off x="4765648" y="2321607"/>
              <a:ext cx="46455" cy="70019"/>
            </a:xfrm>
            <a:custGeom>
              <a:avLst/>
              <a:gdLst>
                <a:gd name="T0" fmla="*/ 26 w 29"/>
                <a:gd name="T1" fmla="*/ 42 h 44"/>
                <a:gd name="T2" fmla="*/ 21 w 29"/>
                <a:gd name="T3" fmla="*/ 41 h 44"/>
                <a:gd name="T4" fmla="*/ 1 w 29"/>
                <a:gd name="T5" fmla="*/ 6 h 44"/>
                <a:gd name="T6" fmla="*/ 2 w 29"/>
                <a:gd name="T7" fmla="*/ 1 h 44"/>
                <a:gd name="T8" fmla="*/ 8 w 29"/>
                <a:gd name="T9" fmla="*/ 2 h 44"/>
                <a:gd name="T10" fmla="*/ 28 w 29"/>
                <a:gd name="T11" fmla="*/ 37 h 44"/>
                <a:gd name="T12" fmla="*/ 26 w 29"/>
                <a:gd name="T13" fmla="*/ 42 h 44"/>
              </a:gdLst>
              <a:ahLst/>
              <a:cxnLst>
                <a:cxn ang="0">
                  <a:pos x="T0" y="T1"/>
                </a:cxn>
                <a:cxn ang="0">
                  <a:pos x="T2" y="T3"/>
                </a:cxn>
                <a:cxn ang="0">
                  <a:pos x="T4" y="T5"/>
                </a:cxn>
                <a:cxn ang="0">
                  <a:pos x="T6" y="T7"/>
                </a:cxn>
                <a:cxn ang="0">
                  <a:pos x="T8" y="T9"/>
                </a:cxn>
                <a:cxn ang="0">
                  <a:pos x="T10" y="T11"/>
                </a:cxn>
                <a:cxn ang="0">
                  <a:pos x="T12" y="T13"/>
                </a:cxn>
              </a:cxnLst>
              <a:rect l="0" t="0" r="r" b="b"/>
              <a:pathLst>
                <a:path w="29" h="44">
                  <a:moveTo>
                    <a:pt x="26" y="42"/>
                  </a:moveTo>
                  <a:cubicBezTo>
                    <a:pt x="24" y="44"/>
                    <a:pt x="22" y="43"/>
                    <a:pt x="21" y="41"/>
                  </a:cubicBezTo>
                  <a:cubicBezTo>
                    <a:pt x="1" y="6"/>
                    <a:pt x="1" y="6"/>
                    <a:pt x="1" y="6"/>
                  </a:cubicBezTo>
                  <a:cubicBezTo>
                    <a:pt x="0" y="4"/>
                    <a:pt x="1" y="2"/>
                    <a:pt x="2" y="1"/>
                  </a:cubicBezTo>
                  <a:cubicBezTo>
                    <a:pt x="4" y="0"/>
                    <a:pt x="7" y="0"/>
                    <a:pt x="8" y="2"/>
                  </a:cubicBezTo>
                  <a:cubicBezTo>
                    <a:pt x="28" y="37"/>
                    <a:pt x="28" y="37"/>
                    <a:pt x="28" y="37"/>
                  </a:cubicBezTo>
                  <a:cubicBezTo>
                    <a:pt x="29" y="39"/>
                    <a:pt x="28" y="41"/>
                    <a:pt x="26" y="42"/>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9" name="Freeform 115"/>
            <p:cNvSpPr>
              <a:spLocks/>
            </p:cNvSpPr>
            <p:nvPr/>
          </p:nvSpPr>
          <p:spPr bwMode="auto">
            <a:xfrm>
              <a:off x="4840379" y="2285251"/>
              <a:ext cx="46455" cy="70019"/>
            </a:xfrm>
            <a:custGeom>
              <a:avLst/>
              <a:gdLst>
                <a:gd name="T0" fmla="*/ 26 w 29"/>
                <a:gd name="T1" fmla="*/ 43 h 44"/>
                <a:gd name="T2" fmla="*/ 21 w 29"/>
                <a:gd name="T3" fmla="*/ 42 h 44"/>
                <a:gd name="T4" fmla="*/ 1 w 29"/>
                <a:gd name="T5" fmla="*/ 7 h 44"/>
                <a:gd name="T6" fmla="*/ 3 w 29"/>
                <a:gd name="T7" fmla="*/ 2 h 44"/>
                <a:gd name="T8" fmla="*/ 8 w 29"/>
                <a:gd name="T9" fmla="*/ 3 h 44"/>
                <a:gd name="T10" fmla="*/ 28 w 29"/>
                <a:gd name="T11" fmla="*/ 38 h 44"/>
                <a:gd name="T12" fmla="*/ 26 w 29"/>
                <a:gd name="T13" fmla="*/ 43 h 44"/>
              </a:gdLst>
              <a:ahLst/>
              <a:cxnLst>
                <a:cxn ang="0">
                  <a:pos x="T0" y="T1"/>
                </a:cxn>
                <a:cxn ang="0">
                  <a:pos x="T2" y="T3"/>
                </a:cxn>
                <a:cxn ang="0">
                  <a:pos x="T4" y="T5"/>
                </a:cxn>
                <a:cxn ang="0">
                  <a:pos x="T6" y="T7"/>
                </a:cxn>
                <a:cxn ang="0">
                  <a:pos x="T8" y="T9"/>
                </a:cxn>
                <a:cxn ang="0">
                  <a:pos x="T10" y="T11"/>
                </a:cxn>
                <a:cxn ang="0">
                  <a:pos x="T12" y="T13"/>
                </a:cxn>
              </a:cxnLst>
              <a:rect l="0" t="0" r="r" b="b"/>
              <a:pathLst>
                <a:path w="29" h="44">
                  <a:moveTo>
                    <a:pt x="26" y="43"/>
                  </a:moveTo>
                  <a:cubicBezTo>
                    <a:pt x="24" y="44"/>
                    <a:pt x="22" y="44"/>
                    <a:pt x="21" y="42"/>
                  </a:cubicBezTo>
                  <a:cubicBezTo>
                    <a:pt x="1" y="7"/>
                    <a:pt x="1" y="7"/>
                    <a:pt x="1" y="7"/>
                  </a:cubicBezTo>
                  <a:cubicBezTo>
                    <a:pt x="0" y="5"/>
                    <a:pt x="1" y="3"/>
                    <a:pt x="3" y="2"/>
                  </a:cubicBezTo>
                  <a:cubicBezTo>
                    <a:pt x="5" y="0"/>
                    <a:pt x="7" y="1"/>
                    <a:pt x="8" y="3"/>
                  </a:cubicBezTo>
                  <a:cubicBezTo>
                    <a:pt x="28" y="38"/>
                    <a:pt x="28" y="38"/>
                    <a:pt x="28" y="38"/>
                  </a:cubicBezTo>
                  <a:cubicBezTo>
                    <a:pt x="29" y="40"/>
                    <a:pt x="28" y="42"/>
                    <a:pt x="26" y="4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0" name="Freeform 116"/>
            <p:cNvSpPr>
              <a:spLocks/>
            </p:cNvSpPr>
            <p:nvPr/>
          </p:nvSpPr>
          <p:spPr bwMode="auto">
            <a:xfrm>
              <a:off x="4732658" y="2339111"/>
              <a:ext cx="55207" cy="87523"/>
            </a:xfrm>
            <a:custGeom>
              <a:avLst/>
              <a:gdLst>
                <a:gd name="T0" fmla="*/ 32 w 35"/>
                <a:gd name="T1" fmla="*/ 54 h 55"/>
                <a:gd name="T2" fmla="*/ 27 w 35"/>
                <a:gd name="T3" fmla="*/ 52 h 55"/>
                <a:gd name="T4" fmla="*/ 1 w 35"/>
                <a:gd name="T5" fmla="*/ 7 h 55"/>
                <a:gd name="T6" fmla="*/ 3 w 35"/>
                <a:gd name="T7" fmla="*/ 1 h 55"/>
                <a:gd name="T8" fmla="*/ 8 w 35"/>
                <a:gd name="T9" fmla="*/ 3 h 55"/>
                <a:gd name="T10" fmla="*/ 34 w 35"/>
                <a:gd name="T11" fmla="*/ 48 h 55"/>
                <a:gd name="T12" fmla="*/ 32 w 35"/>
                <a:gd name="T13" fmla="*/ 54 h 55"/>
              </a:gdLst>
              <a:ahLst/>
              <a:cxnLst>
                <a:cxn ang="0">
                  <a:pos x="T0" y="T1"/>
                </a:cxn>
                <a:cxn ang="0">
                  <a:pos x="T2" y="T3"/>
                </a:cxn>
                <a:cxn ang="0">
                  <a:pos x="T4" y="T5"/>
                </a:cxn>
                <a:cxn ang="0">
                  <a:pos x="T6" y="T7"/>
                </a:cxn>
                <a:cxn ang="0">
                  <a:pos x="T8" y="T9"/>
                </a:cxn>
                <a:cxn ang="0">
                  <a:pos x="T10" y="T11"/>
                </a:cxn>
                <a:cxn ang="0">
                  <a:pos x="T12" y="T13"/>
                </a:cxn>
              </a:cxnLst>
              <a:rect l="0" t="0" r="r" b="b"/>
              <a:pathLst>
                <a:path w="35" h="55">
                  <a:moveTo>
                    <a:pt x="32" y="54"/>
                  </a:moveTo>
                  <a:cubicBezTo>
                    <a:pt x="30" y="55"/>
                    <a:pt x="28" y="54"/>
                    <a:pt x="27" y="52"/>
                  </a:cubicBezTo>
                  <a:cubicBezTo>
                    <a:pt x="1" y="7"/>
                    <a:pt x="1" y="7"/>
                    <a:pt x="1" y="7"/>
                  </a:cubicBezTo>
                  <a:cubicBezTo>
                    <a:pt x="0" y="5"/>
                    <a:pt x="1" y="3"/>
                    <a:pt x="3" y="1"/>
                  </a:cubicBezTo>
                  <a:cubicBezTo>
                    <a:pt x="4" y="0"/>
                    <a:pt x="7" y="1"/>
                    <a:pt x="8" y="3"/>
                  </a:cubicBezTo>
                  <a:cubicBezTo>
                    <a:pt x="34" y="48"/>
                    <a:pt x="34" y="48"/>
                    <a:pt x="34" y="48"/>
                  </a:cubicBezTo>
                  <a:cubicBezTo>
                    <a:pt x="35" y="50"/>
                    <a:pt x="34" y="53"/>
                    <a:pt x="32" y="54"/>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1" name="Freeform 117"/>
            <p:cNvSpPr>
              <a:spLocks/>
            </p:cNvSpPr>
            <p:nvPr/>
          </p:nvSpPr>
          <p:spPr bwMode="auto">
            <a:xfrm>
              <a:off x="4802677" y="2307468"/>
              <a:ext cx="53860" cy="87523"/>
            </a:xfrm>
            <a:custGeom>
              <a:avLst/>
              <a:gdLst>
                <a:gd name="T0" fmla="*/ 32 w 34"/>
                <a:gd name="T1" fmla="*/ 54 h 55"/>
                <a:gd name="T2" fmla="*/ 26 w 34"/>
                <a:gd name="T3" fmla="*/ 52 h 55"/>
                <a:gd name="T4" fmla="*/ 1 w 34"/>
                <a:gd name="T5" fmla="*/ 7 h 55"/>
                <a:gd name="T6" fmla="*/ 2 w 34"/>
                <a:gd name="T7" fmla="*/ 1 h 55"/>
                <a:gd name="T8" fmla="*/ 8 w 34"/>
                <a:gd name="T9" fmla="*/ 3 h 55"/>
                <a:gd name="T10" fmla="*/ 33 w 34"/>
                <a:gd name="T11" fmla="*/ 48 h 55"/>
                <a:gd name="T12" fmla="*/ 32 w 34"/>
                <a:gd name="T13" fmla="*/ 54 h 55"/>
              </a:gdLst>
              <a:ahLst/>
              <a:cxnLst>
                <a:cxn ang="0">
                  <a:pos x="T0" y="T1"/>
                </a:cxn>
                <a:cxn ang="0">
                  <a:pos x="T2" y="T3"/>
                </a:cxn>
                <a:cxn ang="0">
                  <a:pos x="T4" y="T5"/>
                </a:cxn>
                <a:cxn ang="0">
                  <a:pos x="T6" y="T7"/>
                </a:cxn>
                <a:cxn ang="0">
                  <a:pos x="T8" y="T9"/>
                </a:cxn>
                <a:cxn ang="0">
                  <a:pos x="T10" y="T11"/>
                </a:cxn>
                <a:cxn ang="0">
                  <a:pos x="T12" y="T13"/>
                </a:cxn>
              </a:cxnLst>
              <a:rect l="0" t="0" r="r" b="b"/>
              <a:pathLst>
                <a:path w="34" h="55">
                  <a:moveTo>
                    <a:pt x="32" y="54"/>
                  </a:moveTo>
                  <a:cubicBezTo>
                    <a:pt x="30" y="55"/>
                    <a:pt x="27" y="54"/>
                    <a:pt x="26" y="52"/>
                  </a:cubicBezTo>
                  <a:cubicBezTo>
                    <a:pt x="1" y="7"/>
                    <a:pt x="1" y="7"/>
                    <a:pt x="1" y="7"/>
                  </a:cubicBezTo>
                  <a:cubicBezTo>
                    <a:pt x="0" y="5"/>
                    <a:pt x="0" y="2"/>
                    <a:pt x="2" y="1"/>
                  </a:cubicBezTo>
                  <a:cubicBezTo>
                    <a:pt x="4" y="0"/>
                    <a:pt x="7" y="1"/>
                    <a:pt x="8" y="3"/>
                  </a:cubicBezTo>
                  <a:cubicBezTo>
                    <a:pt x="33" y="48"/>
                    <a:pt x="33" y="48"/>
                    <a:pt x="33" y="48"/>
                  </a:cubicBezTo>
                  <a:cubicBezTo>
                    <a:pt x="34" y="50"/>
                    <a:pt x="34" y="52"/>
                    <a:pt x="32" y="54"/>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2" name="Freeform 118"/>
            <p:cNvSpPr>
              <a:spLocks/>
            </p:cNvSpPr>
            <p:nvPr/>
          </p:nvSpPr>
          <p:spPr bwMode="auto">
            <a:xfrm>
              <a:off x="4918477" y="2242163"/>
              <a:ext cx="46455" cy="70019"/>
            </a:xfrm>
            <a:custGeom>
              <a:avLst/>
              <a:gdLst>
                <a:gd name="T0" fmla="*/ 26 w 29"/>
                <a:gd name="T1" fmla="*/ 43 h 44"/>
                <a:gd name="T2" fmla="*/ 21 w 29"/>
                <a:gd name="T3" fmla="*/ 41 h 44"/>
                <a:gd name="T4" fmla="*/ 1 w 29"/>
                <a:gd name="T5" fmla="*/ 6 h 44"/>
                <a:gd name="T6" fmla="*/ 2 w 29"/>
                <a:gd name="T7" fmla="*/ 1 h 44"/>
                <a:gd name="T8" fmla="*/ 8 w 29"/>
                <a:gd name="T9" fmla="*/ 3 h 44"/>
                <a:gd name="T10" fmla="*/ 28 w 29"/>
                <a:gd name="T11" fmla="*/ 37 h 44"/>
                <a:gd name="T12" fmla="*/ 26 w 29"/>
                <a:gd name="T13" fmla="*/ 43 h 44"/>
              </a:gdLst>
              <a:ahLst/>
              <a:cxnLst>
                <a:cxn ang="0">
                  <a:pos x="T0" y="T1"/>
                </a:cxn>
                <a:cxn ang="0">
                  <a:pos x="T2" y="T3"/>
                </a:cxn>
                <a:cxn ang="0">
                  <a:pos x="T4" y="T5"/>
                </a:cxn>
                <a:cxn ang="0">
                  <a:pos x="T6" y="T7"/>
                </a:cxn>
                <a:cxn ang="0">
                  <a:pos x="T8" y="T9"/>
                </a:cxn>
                <a:cxn ang="0">
                  <a:pos x="T10" y="T11"/>
                </a:cxn>
                <a:cxn ang="0">
                  <a:pos x="T12" y="T13"/>
                </a:cxn>
              </a:cxnLst>
              <a:rect l="0" t="0" r="r" b="b"/>
              <a:pathLst>
                <a:path w="29" h="44">
                  <a:moveTo>
                    <a:pt x="26" y="43"/>
                  </a:moveTo>
                  <a:cubicBezTo>
                    <a:pt x="24" y="44"/>
                    <a:pt x="22" y="43"/>
                    <a:pt x="21" y="41"/>
                  </a:cubicBezTo>
                  <a:cubicBezTo>
                    <a:pt x="1" y="6"/>
                    <a:pt x="1" y="6"/>
                    <a:pt x="1" y="6"/>
                  </a:cubicBezTo>
                  <a:cubicBezTo>
                    <a:pt x="0" y="5"/>
                    <a:pt x="1" y="2"/>
                    <a:pt x="2" y="1"/>
                  </a:cubicBezTo>
                  <a:cubicBezTo>
                    <a:pt x="4" y="0"/>
                    <a:pt x="7" y="1"/>
                    <a:pt x="8" y="3"/>
                  </a:cubicBezTo>
                  <a:cubicBezTo>
                    <a:pt x="28" y="37"/>
                    <a:pt x="28" y="37"/>
                    <a:pt x="28" y="37"/>
                  </a:cubicBezTo>
                  <a:cubicBezTo>
                    <a:pt x="29" y="39"/>
                    <a:pt x="28" y="42"/>
                    <a:pt x="26" y="4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3" name="Freeform 119"/>
            <p:cNvSpPr>
              <a:spLocks/>
            </p:cNvSpPr>
            <p:nvPr/>
          </p:nvSpPr>
          <p:spPr bwMode="auto">
            <a:xfrm>
              <a:off x="4878755" y="2264380"/>
              <a:ext cx="55880" cy="86177"/>
            </a:xfrm>
            <a:custGeom>
              <a:avLst/>
              <a:gdLst>
                <a:gd name="T0" fmla="*/ 33 w 35"/>
                <a:gd name="T1" fmla="*/ 53 h 54"/>
                <a:gd name="T2" fmla="*/ 27 w 35"/>
                <a:gd name="T3" fmla="*/ 51 h 54"/>
                <a:gd name="T4" fmla="*/ 2 w 35"/>
                <a:gd name="T5" fmla="*/ 6 h 54"/>
                <a:gd name="T6" fmla="*/ 3 w 35"/>
                <a:gd name="T7" fmla="*/ 1 h 54"/>
                <a:gd name="T8" fmla="*/ 9 w 35"/>
                <a:gd name="T9" fmla="*/ 2 h 54"/>
                <a:gd name="T10" fmla="*/ 34 w 35"/>
                <a:gd name="T11" fmla="*/ 48 h 54"/>
                <a:gd name="T12" fmla="*/ 33 w 35"/>
                <a:gd name="T13" fmla="*/ 53 h 54"/>
              </a:gdLst>
              <a:ahLst/>
              <a:cxnLst>
                <a:cxn ang="0">
                  <a:pos x="T0" y="T1"/>
                </a:cxn>
                <a:cxn ang="0">
                  <a:pos x="T2" y="T3"/>
                </a:cxn>
                <a:cxn ang="0">
                  <a:pos x="T4" y="T5"/>
                </a:cxn>
                <a:cxn ang="0">
                  <a:pos x="T6" y="T7"/>
                </a:cxn>
                <a:cxn ang="0">
                  <a:pos x="T8" y="T9"/>
                </a:cxn>
                <a:cxn ang="0">
                  <a:pos x="T10" y="T11"/>
                </a:cxn>
                <a:cxn ang="0">
                  <a:pos x="T12" y="T13"/>
                </a:cxn>
              </a:cxnLst>
              <a:rect l="0" t="0" r="r" b="b"/>
              <a:pathLst>
                <a:path w="35" h="54">
                  <a:moveTo>
                    <a:pt x="33" y="53"/>
                  </a:moveTo>
                  <a:cubicBezTo>
                    <a:pt x="31" y="54"/>
                    <a:pt x="28" y="53"/>
                    <a:pt x="27" y="51"/>
                  </a:cubicBezTo>
                  <a:cubicBezTo>
                    <a:pt x="2" y="6"/>
                    <a:pt x="2" y="6"/>
                    <a:pt x="2" y="6"/>
                  </a:cubicBezTo>
                  <a:cubicBezTo>
                    <a:pt x="0" y="4"/>
                    <a:pt x="1" y="2"/>
                    <a:pt x="3" y="1"/>
                  </a:cubicBezTo>
                  <a:cubicBezTo>
                    <a:pt x="5" y="0"/>
                    <a:pt x="7" y="0"/>
                    <a:pt x="9" y="2"/>
                  </a:cubicBezTo>
                  <a:cubicBezTo>
                    <a:pt x="34" y="48"/>
                    <a:pt x="34" y="48"/>
                    <a:pt x="34" y="48"/>
                  </a:cubicBezTo>
                  <a:cubicBezTo>
                    <a:pt x="35" y="49"/>
                    <a:pt x="35" y="52"/>
                    <a:pt x="33" y="5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4" name="Freeform 120"/>
            <p:cNvSpPr>
              <a:spLocks/>
            </p:cNvSpPr>
            <p:nvPr/>
          </p:nvSpPr>
          <p:spPr bwMode="auto">
            <a:xfrm>
              <a:off x="4996574" y="2197728"/>
              <a:ext cx="44435" cy="70019"/>
            </a:xfrm>
            <a:custGeom>
              <a:avLst/>
              <a:gdLst>
                <a:gd name="T0" fmla="*/ 26 w 28"/>
                <a:gd name="T1" fmla="*/ 43 h 44"/>
                <a:gd name="T2" fmla="*/ 20 w 28"/>
                <a:gd name="T3" fmla="*/ 42 h 44"/>
                <a:gd name="T4" fmla="*/ 1 w 28"/>
                <a:gd name="T5" fmla="*/ 7 h 44"/>
                <a:gd name="T6" fmla="*/ 2 w 28"/>
                <a:gd name="T7" fmla="*/ 1 h 44"/>
                <a:gd name="T8" fmla="*/ 8 w 28"/>
                <a:gd name="T9" fmla="*/ 3 h 44"/>
                <a:gd name="T10" fmla="*/ 27 w 28"/>
                <a:gd name="T11" fmla="*/ 38 h 44"/>
                <a:gd name="T12" fmla="*/ 26 w 28"/>
                <a:gd name="T13" fmla="*/ 43 h 44"/>
              </a:gdLst>
              <a:ahLst/>
              <a:cxnLst>
                <a:cxn ang="0">
                  <a:pos x="T0" y="T1"/>
                </a:cxn>
                <a:cxn ang="0">
                  <a:pos x="T2" y="T3"/>
                </a:cxn>
                <a:cxn ang="0">
                  <a:pos x="T4" y="T5"/>
                </a:cxn>
                <a:cxn ang="0">
                  <a:pos x="T6" y="T7"/>
                </a:cxn>
                <a:cxn ang="0">
                  <a:pos x="T8" y="T9"/>
                </a:cxn>
                <a:cxn ang="0">
                  <a:pos x="T10" y="T11"/>
                </a:cxn>
                <a:cxn ang="0">
                  <a:pos x="T12" y="T13"/>
                </a:cxn>
              </a:cxnLst>
              <a:rect l="0" t="0" r="r" b="b"/>
              <a:pathLst>
                <a:path w="28" h="44">
                  <a:moveTo>
                    <a:pt x="26" y="43"/>
                  </a:moveTo>
                  <a:cubicBezTo>
                    <a:pt x="24" y="44"/>
                    <a:pt x="21" y="44"/>
                    <a:pt x="20" y="42"/>
                  </a:cubicBezTo>
                  <a:cubicBezTo>
                    <a:pt x="1" y="7"/>
                    <a:pt x="1" y="7"/>
                    <a:pt x="1" y="7"/>
                  </a:cubicBezTo>
                  <a:cubicBezTo>
                    <a:pt x="0" y="5"/>
                    <a:pt x="0" y="3"/>
                    <a:pt x="2" y="1"/>
                  </a:cubicBezTo>
                  <a:cubicBezTo>
                    <a:pt x="4" y="0"/>
                    <a:pt x="7" y="1"/>
                    <a:pt x="8" y="3"/>
                  </a:cubicBezTo>
                  <a:cubicBezTo>
                    <a:pt x="27" y="38"/>
                    <a:pt x="27" y="38"/>
                    <a:pt x="27" y="38"/>
                  </a:cubicBezTo>
                  <a:cubicBezTo>
                    <a:pt x="28" y="40"/>
                    <a:pt x="28" y="42"/>
                    <a:pt x="26" y="4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5" name="Freeform 121"/>
            <p:cNvSpPr>
              <a:spLocks/>
            </p:cNvSpPr>
            <p:nvPr/>
          </p:nvSpPr>
          <p:spPr bwMode="auto">
            <a:xfrm>
              <a:off x="4956852" y="2219945"/>
              <a:ext cx="55880" cy="87523"/>
            </a:xfrm>
            <a:custGeom>
              <a:avLst/>
              <a:gdLst>
                <a:gd name="T0" fmla="*/ 32 w 35"/>
                <a:gd name="T1" fmla="*/ 53 h 55"/>
                <a:gd name="T2" fmla="*/ 27 w 35"/>
                <a:gd name="T3" fmla="*/ 52 h 55"/>
                <a:gd name="T4" fmla="*/ 1 w 35"/>
                <a:gd name="T5" fmla="*/ 7 h 55"/>
                <a:gd name="T6" fmla="*/ 3 w 35"/>
                <a:gd name="T7" fmla="*/ 1 h 55"/>
                <a:gd name="T8" fmla="*/ 8 w 35"/>
                <a:gd name="T9" fmla="*/ 3 h 55"/>
                <a:gd name="T10" fmla="*/ 34 w 35"/>
                <a:gd name="T11" fmla="*/ 48 h 55"/>
                <a:gd name="T12" fmla="*/ 32 w 35"/>
                <a:gd name="T13" fmla="*/ 53 h 55"/>
              </a:gdLst>
              <a:ahLst/>
              <a:cxnLst>
                <a:cxn ang="0">
                  <a:pos x="T0" y="T1"/>
                </a:cxn>
                <a:cxn ang="0">
                  <a:pos x="T2" y="T3"/>
                </a:cxn>
                <a:cxn ang="0">
                  <a:pos x="T4" y="T5"/>
                </a:cxn>
                <a:cxn ang="0">
                  <a:pos x="T6" y="T7"/>
                </a:cxn>
                <a:cxn ang="0">
                  <a:pos x="T8" y="T9"/>
                </a:cxn>
                <a:cxn ang="0">
                  <a:pos x="T10" y="T11"/>
                </a:cxn>
                <a:cxn ang="0">
                  <a:pos x="T12" y="T13"/>
                </a:cxn>
              </a:cxnLst>
              <a:rect l="0" t="0" r="r" b="b"/>
              <a:pathLst>
                <a:path w="35" h="55">
                  <a:moveTo>
                    <a:pt x="32" y="53"/>
                  </a:moveTo>
                  <a:cubicBezTo>
                    <a:pt x="30" y="55"/>
                    <a:pt x="28" y="54"/>
                    <a:pt x="27" y="52"/>
                  </a:cubicBezTo>
                  <a:cubicBezTo>
                    <a:pt x="1" y="7"/>
                    <a:pt x="1" y="7"/>
                    <a:pt x="1" y="7"/>
                  </a:cubicBezTo>
                  <a:cubicBezTo>
                    <a:pt x="0" y="5"/>
                    <a:pt x="1" y="2"/>
                    <a:pt x="3" y="1"/>
                  </a:cubicBezTo>
                  <a:cubicBezTo>
                    <a:pt x="5" y="0"/>
                    <a:pt x="7" y="1"/>
                    <a:pt x="8" y="3"/>
                  </a:cubicBezTo>
                  <a:cubicBezTo>
                    <a:pt x="34" y="48"/>
                    <a:pt x="34" y="48"/>
                    <a:pt x="34" y="48"/>
                  </a:cubicBezTo>
                  <a:cubicBezTo>
                    <a:pt x="35" y="50"/>
                    <a:pt x="34" y="52"/>
                    <a:pt x="32" y="5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6" name="Freeform 122"/>
            <p:cNvSpPr>
              <a:spLocks/>
            </p:cNvSpPr>
            <p:nvPr/>
          </p:nvSpPr>
          <p:spPr bwMode="auto">
            <a:xfrm>
              <a:off x="5034950" y="2176857"/>
              <a:ext cx="55880" cy="86177"/>
            </a:xfrm>
            <a:custGeom>
              <a:avLst/>
              <a:gdLst>
                <a:gd name="T0" fmla="*/ 32 w 35"/>
                <a:gd name="T1" fmla="*/ 53 h 54"/>
                <a:gd name="T2" fmla="*/ 27 w 35"/>
                <a:gd name="T3" fmla="*/ 51 h 54"/>
                <a:gd name="T4" fmla="*/ 1 w 35"/>
                <a:gd name="T5" fmla="*/ 6 h 54"/>
                <a:gd name="T6" fmla="*/ 3 w 35"/>
                <a:gd name="T7" fmla="*/ 1 h 54"/>
                <a:gd name="T8" fmla="*/ 8 w 35"/>
                <a:gd name="T9" fmla="*/ 2 h 54"/>
                <a:gd name="T10" fmla="*/ 34 w 35"/>
                <a:gd name="T11" fmla="*/ 47 h 54"/>
                <a:gd name="T12" fmla="*/ 32 w 35"/>
                <a:gd name="T13" fmla="*/ 53 h 54"/>
              </a:gdLst>
              <a:ahLst/>
              <a:cxnLst>
                <a:cxn ang="0">
                  <a:pos x="T0" y="T1"/>
                </a:cxn>
                <a:cxn ang="0">
                  <a:pos x="T2" y="T3"/>
                </a:cxn>
                <a:cxn ang="0">
                  <a:pos x="T4" y="T5"/>
                </a:cxn>
                <a:cxn ang="0">
                  <a:pos x="T6" y="T7"/>
                </a:cxn>
                <a:cxn ang="0">
                  <a:pos x="T8" y="T9"/>
                </a:cxn>
                <a:cxn ang="0">
                  <a:pos x="T10" y="T11"/>
                </a:cxn>
                <a:cxn ang="0">
                  <a:pos x="T12" y="T13"/>
                </a:cxn>
              </a:cxnLst>
              <a:rect l="0" t="0" r="r" b="b"/>
              <a:pathLst>
                <a:path w="35" h="54">
                  <a:moveTo>
                    <a:pt x="32" y="53"/>
                  </a:moveTo>
                  <a:cubicBezTo>
                    <a:pt x="30" y="54"/>
                    <a:pt x="28" y="53"/>
                    <a:pt x="27" y="51"/>
                  </a:cubicBezTo>
                  <a:cubicBezTo>
                    <a:pt x="1" y="6"/>
                    <a:pt x="1" y="6"/>
                    <a:pt x="1" y="6"/>
                  </a:cubicBezTo>
                  <a:cubicBezTo>
                    <a:pt x="0" y="4"/>
                    <a:pt x="1" y="2"/>
                    <a:pt x="3" y="1"/>
                  </a:cubicBezTo>
                  <a:cubicBezTo>
                    <a:pt x="4" y="0"/>
                    <a:pt x="7" y="0"/>
                    <a:pt x="8" y="2"/>
                  </a:cubicBezTo>
                  <a:cubicBezTo>
                    <a:pt x="34" y="47"/>
                    <a:pt x="34" y="47"/>
                    <a:pt x="34" y="47"/>
                  </a:cubicBezTo>
                  <a:cubicBezTo>
                    <a:pt x="35" y="49"/>
                    <a:pt x="34" y="52"/>
                    <a:pt x="32" y="53"/>
                  </a:cubicBezTo>
                  <a:close/>
                </a:path>
              </a:pathLst>
            </a:custGeom>
            <a:solidFill>
              <a:schemeClr val="bg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19"/>
          <p:cNvGrpSpPr/>
          <p:nvPr/>
        </p:nvGrpSpPr>
        <p:grpSpPr>
          <a:xfrm>
            <a:off x="6123485" y="1746506"/>
            <a:ext cx="1553011" cy="521514"/>
            <a:chOff x="8854418" y="2347395"/>
            <a:chExt cx="2384237" cy="800494"/>
          </a:xfrm>
        </p:grpSpPr>
        <p:sp>
          <p:nvSpPr>
            <p:cNvPr id="287" name="TextBox 286"/>
            <p:cNvSpPr txBox="1"/>
            <p:nvPr/>
          </p:nvSpPr>
          <p:spPr>
            <a:xfrm>
              <a:off x="9357464" y="2347395"/>
              <a:ext cx="1378153" cy="283452"/>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8" name="Rectangle 287"/>
            <p:cNvSpPr/>
            <p:nvPr/>
          </p:nvSpPr>
          <p:spPr>
            <a:xfrm>
              <a:off x="8854418" y="2637676"/>
              <a:ext cx="2384237" cy="510213"/>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288"/>
          <p:cNvGrpSpPr/>
          <p:nvPr/>
        </p:nvGrpSpPr>
        <p:grpSpPr>
          <a:xfrm>
            <a:off x="6809564" y="1461385"/>
            <a:ext cx="180850" cy="180345"/>
            <a:chOff x="2138511" y="2464802"/>
            <a:chExt cx="354012" cy="352956"/>
          </a:xfrm>
          <a:solidFill>
            <a:schemeClr val="accent4"/>
          </a:solidFill>
        </p:grpSpPr>
        <p:sp>
          <p:nvSpPr>
            <p:cNvPr id="290" name="Oval 289"/>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1" name="Freeform 290"/>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3" name="Group 20"/>
          <p:cNvGrpSpPr/>
          <p:nvPr/>
        </p:nvGrpSpPr>
        <p:grpSpPr>
          <a:xfrm>
            <a:off x="6123485" y="2731104"/>
            <a:ext cx="1553011" cy="542840"/>
            <a:chOff x="8854418" y="3858698"/>
            <a:chExt cx="2384237" cy="833229"/>
          </a:xfrm>
        </p:grpSpPr>
        <p:sp>
          <p:nvSpPr>
            <p:cNvPr id="292" name="TextBox 291"/>
            <p:cNvSpPr txBox="1"/>
            <p:nvPr/>
          </p:nvSpPr>
          <p:spPr>
            <a:xfrm>
              <a:off x="9357464" y="3858698"/>
              <a:ext cx="1378153" cy="283452"/>
            </a:xfrm>
            <a:prstGeom prst="rect">
              <a:avLst/>
            </a:prstGeom>
            <a:noFill/>
          </p:spPr>
          <p:txBody>
            <a:bodyPr wrap="none" lIns="0" tIns="0" rIns="0" bIns="0" rtlCol="0">
              <a:spAutoFit/>
            </a:bodyPr>
            <a:lstStyle/>
            <a:p>
              <a:pPr algn="ctr">
                <a:lnSpc>
                  <a:spcPct val="120000"/>
                </a:lnSpc>
              </a:pPr>
              <a:r>
                <a:rPr lang="zh-CN" alt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3" name="Rectangle 292"/>
            <p:cNvSpPr/>
            <p:nvPr/>
          </p:nvSpPr>
          <p:spPr>
            <a:xfrm>
              <a:off x="8854418" y="4181713"/>
              <a:ext cx="2384237" cy="510214"/>
            </a:xfrm>
            <a:prstGeom prst="rect">
              <a:avLst/>
            </a:prstGeom>
          </p:spPr>
          <p:txBody>
            <a:bodyPr wrap="square" lIns="0" tIns="0" rIns="0" bIns="0">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4" name="Group 293"/>
          <p:cNvGrpSpPr/>
          <p:nvPr/>
        </p:nvGrpSpPr>
        <p:grpSpPr>
          <a:xfrm>
            <a:off x="6809564" y="2467310"/>
            <a:ext cx="180850" cy="180345"/>
            <a:chOff x="2138511" y="2464802"/>
            <a:chExt cx="354012" cy="352956"/>
          </a:xfrm>
          <a:solidFill>
            <a:schemeClr val="tx2"/>
          </a:solidFill>
        </p:grpSpPr>
        <p:sp>
          <p:nvSpPr>
            <p:cNvPr id="295" name="Oval 294"/>
            <p:cNvSpPr>
              <a:spLocks noChangeArrowheads="1"/>
            </p:cNvSpPr>
            <p:nvPr/>
          </p:nvSpPr>
          <p:spPr bwMode="auto">
            <a:xfrm>
              <a:off x="2229830" y="2555417"/>
              <a:ext cx="171376" cy="1717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6" name="Freeform 295"/>
            <p:cNvSpPr>
              <a:spLocks noEditPoints="1"/>
            </p:cNvSpPr>
            <p:nvPr/>
          </p:nvSpPr>
          <p:spPr bwMode="auto">
            <a:xfrm>
              <a:off x="2138511" y="2464802"/>
              <a:ext cx="354012" cy="352956"/>
            </a:xfrm>
            <a:custGeom>
              <a:avLst/>
              <a:gdLst>
                <a:gd name="T0" fmla="*/ 212 w 423"/>
                <a:gd name="T1" fmla="*/ 0 h 424"/>
                <a:gd name="T2" fmla="*/ 0 w 423"/>
                <a:gd name="T3" fmla="*/ 212 h 424"/>
                <a:gd name="T4" fmla="*/ 212 w 423"/>
                <a:gd name="T5" fmla="*/ 424 h 424"/>
                <a:gd name="T6" fmla="*/ 423 w 423"/>
                <a:gd name="T7" fmla="*/ 212 h 424"/>
                <a:gd name="T8" fmla="*/ 212 w 423"/>
                <a:gd name="T9" fmla="*/ 0 h 424"/>
                <a:gd name="T10" fmla="*/ 212 w 423"/>
                <a:gd name="T11" fmla="*/ 386 h 424"/>
                <a:gd name="T12" fmla="*/ 38 w 423"/>
                <a:gd name="T13" fmla="*/ 212 h 424"/>
                <a:gd name="T14" fmla="*/ 212 w 423"/>
                <a:gd name="T15" fmla="*/ 38 h 424"/>
                <a:gd name="T16" fmla="*/ 386 w 423"/>
                <a:gd name="T17" fmla="*/ 212 h 424"/>
                <a:gd name="T18" fmla="*/ 212 w 423"/>
                <a:gd name="T19" fmla="*/ 386 h 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23" h="424">
                  <a:moveTo>
                    <a:pt x="212" y="0"/>
                  </a:moveTo>
                  <a:cubicBezTo>
                    <a:pt x="95" y="0"/>
                    <a:pt x="0" y="95"/>
                    <a:pt x="0" y="212"/>
                  </a:cubicBezTo>
                  <a:cubicBezTo>
                    <a:pt x="0" y="329"/>
                    <a:pt x="95" y="424"/>
                    <a:pt x="212" y="424"/>
                  </a:cubicBezTo>
                  <a:cubicBezTo>
                    <a:pt x="329" y="424"/>
                    <a:pt x="423" y="329"/>
                    <a:pt x="423" y="212"/>
                  </a:cubicBezTo>
                  <a:cubicBezTo>
                    <a:pt x="423" y="95"/>
                    <a:pt x="329" y="0"/>
                    <a:pt x="212" y="0"/>
                  </a:cubicBezTo>
                  <a:close/>
                  <a:moveTo>
                    <a:pt x="212" y="386"/>
                  </a:moveTo>
                  <a:cubicBezTo>
                    <a:pt x="116" y="386"/>
                    <a:pt x="38" y="308"/>
                    <a:pt x="38" y="212"/>
                  </a:cubicBezTo>
                  <a:cubicBezTo>
                    <a:pt x="38" y="116"/>
                    <a:pt x="116" y="38"/>
                    <a:pt x="212" y="38"/>
                  </a:cubicBezTo>
                  <a:cubicBezTo>
                    <a:pt x="308" y="38"/>
                    <a:pt x="386" y="116"/>
                    <a:pt x="386" y="212"/>
                  </a:cubicBezTo>
                  <a:cubicBezTo>
                    <a:pt x="386" y="308"/>
                    <a:pt x="308" y="386"/>
                    <a:pt x="212" y="38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id-ID" sz="6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50"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51"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338592931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down)">
                                      <p:cBhvr>
                                        <p:cTn id="11" dur="500"/>
                                        <p:tgtEl>
                                          <p:spTgt spid="9"/>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down)">
                                      <p:cBhvr>
                                        <p:cTn id="15" dur="500"/>
                                        <p:tgtEl>
                                          <p:spTgt spid="11"/>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wipe(down)">
                                      <p:cBhvr>
                                        <p:cTn id="19" dur="500"/>
                                        <p:tgtEl>
                                          <p:spTgt spid="12"/>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wipe(down)">
                                      <p:cBhvr>
                                        <p:cTn id="23" dur="500"/>
                                        <p:tgtEl>
                                          <p:spTgt spid="10"/>
                                        </p:tgtEl>
                                      </p:cBhvr>
                                    </p:animEffect>
                                  </p:childTnLst>
                                </p:cTn>
                              </p:par>
                            </p:childTnLst>
                          </p:cTn>
                        </p:par>
                        <p:par>
                          <p:cTn id="24" fill="hold">
                            <p:stCondLst>
                              <p:cond delay="2500"/>
                            </p:stCondLst>
                            <p:childTnLst>
                              <p:par>
                                <p:cTn id="25" presetID="10" presetClass="entr" presetSubtype="0" fill="hold" nodeType="afterEffect">
                                  <p:stCondLst>
                                    <p:cond delay="0"/>
                                  </p:stCondLst>
                                  <p:childTnLst>
                                    <p:set>
                                      <p:cBhvr>
                                        <p:cTn id="26" dur="1" fill="hold">
                                          <p:stCondLst>
                                            <p:cond delay="0"/>
                                          </p:stCondLst>
                                        </p:cTn>
                                        <p:tgtEl>
                                          <p:spTgt spid="18"/>
                                        </p:tgtEl>
                                        <p:attrNameLst>
                                          <p:attrName>style.visibility</p:attrName>
                                        </p:attrNameLst>
                                      </p:cBhvr>
                                      <p:to>
                                        <p:strVal val="visible"/>
                                      </p:to>
                                    </p:set>
                                    <p:animEffect transition="in" filter="fade">
                                      <p:cBhvr>
                                        <p:cTn id="27" dur="500"/>
                                        <p:tgtEl>
                                          <p:spTgt spid="18"/>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fade">
                                      <p:cBhvr>
                                        <p:cTn id="31" dur="500"/>
                                        <p:tgtEl>
                                          <p:spTgt spid="14"/>
                                        </p:tgtEl>
                                      </p:cBhvr>
                                    </p:animEffect>
                                  </p:childTnLst>
                                </p:cTn>
                              </p:par>
                            </p:childTnLst>
                          </p:cTn>
                        </p:par>
                        <p:par>
                          <p:cTn id="32" fill="hold">
                            <p:stCondLst>
                              <p:cond delay="3500"/>
                            </p:stCondLst>
                            <p:childTnLst>
                              <p:par>
                                <p:cTn id="33" presetID="10" presetClass="entr" presetSubtype="0" fill="hold" nodeType="afterEffect">
                                  <p:stCondLst>
                                    <p:cond delay="0"/>
                                  </p:stCondLst>
                                  <p:childTnLst>
                                    <p:set>
                                      <p:cBhvr>
                                        <p:cTn id="34" dur="1" fill="hold">
                                          <p:stCondLst>
                                            <p:cond delay="0"/>
                                          </p:stCondLst>
                                        </p:cTn>
                                        <p:tgtEl>
                                          <p:spTgt spid="19"/>
                                        </p:tgtEl>
                                        <p:attrNameLst>
                                          <p:attrName>style.visibility</p:attrName>
                                        </p:attrNameLst>
                                      </p:cBhvr>
                                      <p:to>
                                        <p:strVal val="visible"/>
                                      </p:to>
                                    </p:set>
                                    <p:animEffect transition="in" filter="fade">
                                      <p:cBhvr>
                                        <p:cTn id="35" dur="500"/>
                                        <p:tgtEl>
                                          <p:spTgt spid="19"/>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20"/>
                                        </p:tgtEl>
                                        <p:attrNameLst>
                                          <p:attrName>style.visibility</p:attrName>
                                        </p:attrNameLst>
                                      </p:cBhvr>
                                      <p:to>
                                        <p:strVal val="visible"/>
                                      </p:to>
                                    </p:set>
                                    <p:animEffect transition="in" filter="fade">
                                      <p:cBhvr>
                                        <p:cTn id="39" dur="500"/>
                                        <p:tgtEl>
                                          <p:spTgt spid="20"/>
                                        </p:tgtEl>
                                      </p:cBhvr>
                                    </p:animEffect>
                                  </p:childTnLst>
                                </p:cTn>
                              </p:par>
                            </p:childTnLst>
                          </p:cTn>
                        </p:par>
                        <p:par>
                          <p:cTn id="40" fill="hold">
                            <p:stCondLst>
                              <p:cond delay="4500"/>
                            </p:stCondLst>
                            <p:childTnLst>
                              <p:par>
                                <p:cTn id="41" presetID="10" presetClass="entr" presetSubtype="0"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500"/>
                                        <p:tgtEl>
                                          <p:spTgt spid="13"/>
                                        </p:tgtEl>
                                      </p:cBhvr>
                                    </p:animEffect>
                                  </p:childTnLst>
                                </p:cTn>
                              </p:par>
                            </p:childTnLst>
                          </p:cTn>
                        </p:par>
                        <p:par>
                          <p:cTn id="44" fill="hold">
                            <p:stCondLst>
                              <p:cond delay="5000"/>
                            </p:stCondLst>
                            <p:childTnLst>
                              <p:par>
                                <p:cTn id="45" presetID="10" presetClass="entr" presetSubtype="0" fill="hold" nodeType="afterEffect">
                                  <p:stCondLst>
                                    <p:cond delay="0"/>
                                  </p:stCondLst>
                                  <p:childTnLst>
                                    <p:set>
                                      <p:cBhvr>
                                        <p:cTn id="46" dur="1" fill="hold">
                                          <p:stCondLst>
                                            <p:cond delay="0"/>
                                          </p:stCondLst>
                                        </p:cTn>
                                        <p:tgtEl>
                                          <p:spTgt spid="17"/>
                                        </p:tgtEl>
                                        <p:attrNameLst>
                                          <p:attrName>style.visibility</p:attrName>
                                        </p:attrNameLst>
                                      </p:cBhvr>
                                      <p:to>
                                        <p:strVal val="visible"/>
                                      </p:to>
                                    </p:set>
                                    <p:animEffect transition="in" filter="fade">
                                      <p:cBhvr>
                                        <p:cTn id="47" dur="500"/>
                                        <p:tgtEl>
                                          <p:spTgt spid="17"/>
                                        </p:tgtEl>
                                      </p:cBhvr>
                                    </p:animEffect>
                                  </p:childTnLst>
                                </p:cTn>
                              </p:par>
                            </p:childTnLst>
                          </p:cTn>
                        </p:par>
                        <p:par>
                          <p:cTn id="48" fill="hold">
                            <p:stCondLst>
                              <p:cond delay="5500"/>
                            </p:stCondLst>
                            <p:childTnLst>
                              <p:par>
                                <p:cTn id="49" presetID="10" presetClass="entr" presetSubtype="0" fill="hold" nodeType="afterEffect">
                                  <p:stCondLst>
                                    <p:cond delay="0"/>
                                  </p:stCondLst>
                                  <p:childTnLst>
                                    <p:set>
                                      <p:cBhvr>
                                        <p:cTn id="50" dur="1" fill="hold">
                                          <p:stCondLst>
                                            <p:cond delay="0"/>
                                          </p:stCondLst>
                                        </p:cTn>
                                        <p:tgtEl>
                                          <p:spTgt spid="15"/>
                                        </p:tgtEl>
                                        <p:attrNameLst>
                                          <p:attrName>style.visibility</p:attrName>
                                        </p:attrNameLst>
                                      </p:cBhvr>
                                      <p:to>
                                        <p:strVal val="visible"/>
                                      </p:to>
                                    </p:set>
                                    <p:animEffect transition="in" filter="fade">
                                      <p:cBhvr>
                                        <p:cTn id="51" dur="500"/>
                                        <p:tgtEl>
                                          <p:spTgt spid="15"/>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16"/>
                                        </p:tgtEl>
                                        <p:attrNameLst>
                                          <p:attrName>style.visibility</p:attrName>
                                        </p:attrNameLst>
                                      </p:cBhvr>
                                      <p:to>
                                        <p:strVal val="visible"/>
                                      </p:to>
                                    </p:set>
                                    <p:animEffect transition="in" filter="fade">
                                      <p:cBhvr>
                                        <p:cTn id="55" dur="500"/>
                                        <p:tgtEl>
                                          <p:spTgt spid="16"/>
                                        </p:tgtEl>
                                      </p:cBhvr>
                                    </p:animEffect>
                                  </p:childTnLst>
                                </p:cTn>
                              </p:par>
                            </p:childTnLst>
                          </p:cTn>
                        </p:par>
                        <p:par>
                          <p:cTn id="56" fill="hold">
                            <p:stCondLst>
                              <p:cond delay="6500"/>
                            </p:stCondLst>
                            <p:childTnLst>
                              <p:par>
                                <p:cTn id="57" presetID="53" presetClass="entr" presetSubtype="16" fill="hold" nodeType="afterEffect">
                                  <p:stCondLst>
                                    <p:cond delay="0"/>
                                  </p:stCondLst>
                                  <p:childTnLst>
                                    <p:set>
                                      <p:cBhvr>
                                        <p:cTn id="58" dur="1" fill="hold">
                                          <p:stCondLst>
                                            <p:cond delay="0"/>
                                          </p:stCondLst>
                                        </p:cTn>
                                        <p:tgtEl>
                                          <p:spTgt spid="3"/>
                                        </p:tgtEl>
                                        <p:attrNameLst>
                                          <p:attrName>style.visibility</p:attrName>
                                        </p:attrNameLst>
                                      </p:cBhvr>
                                      <p:to>
                                        <p:strVal val="visible"/>
                                      </p:to>
                                    </p:set>
                                    <p:anim calcmode="lin" valueType="num">
                                      <p:cBhvr>
                                        <p:cTn id="59" dur="500" fill="hold"/>
                                        <p:tgtEl>
                                          <p:spTgt spid="3"/>
                                        </p:tgtEl>
                                        <p:attrNameLst>
                                          <p:attrName>ppt_w</p:attrName>
                                        </p:attrNameLst>
                                      </p:cBhvr>
                                      <p:tavLst>
                                        <p:tav tm="0">
                                          <p:val>
                                            <p:fltVal val="0"/>
                                          </p:val>
                                        </p:tav>
                                        <p:tav tm="100000">
                                          <p:val>
                                            <p:strVal val="#ppt_w"/>
                                          </p:val>
                                        </p:tav>
                                      </p:tavLst>
                                    </p:anim>
                                    <p:anim calcmode="lin" valueType="num">
                                      <p:cBhvr>
                                        <p:cTn id="60" dur="500" fill="hold"/>
                                        <p:tgtEl>
                                          <p:spTgt spid="3"/>
                                        </p:tgtEl>
                                        <p:attrNameLst>
                                          <p:attrName>ppt_h</p:attrName>
                                        </p:attrNameLst>
                                      </p:cBhvr>
                                      <p:tavLst>
                                        <p:tav tm="0">
                                          <p:val>
                                            <p:fltVal val="0"/>
                                          </p:val>
                                        </p:tav>
                                        <p:tav tm="100000">
                                          <p:val>
                                            <p:strVal val="#ppt_h"/>
                                          </p:val>
                                        </p:tav>
                                      </p:tavLst>
                                    </p:anim>
                                    <p:animEffect transition="in" filter="fade">
                                      <p:cBhvr>
                                        <p:cTn id="61" dur="500"/>
                                        <p:tgtEl>
                                          <p:spTgt spid="3"/>
                                        </p:tgtEl>
                                      </p:cBhvr>
                                    </p:animEffect>
                                  </p:childTnLst>
                                </p:cTn>
                              </p:par>
                              <p:par>
                                <p:cTn id="62" presetID="12" presetClass="entr" presetSubtype="1" fill="hold" nodeType="withEffect">
                                  <p:stCondLst>
                                    <p:cond delay="0"/>
                                  </p:stCondLst>
                                  <p:childTnLst>
                                    <p:set>
                                      <p:cBhvr>
                                        <p:cTn id="63" dur="1" fill="hold">
                                          <p:stCondLst>
                                            <p:cond delay="0"/>
                                          </p:stCondLst>
                                        </p:cTn>
                                        <p:tgtEl>
                                          <p:spTgt spid="2"/>
                                        </p:tgtEl>
                                        <p:attrNameLst>
                                          <p:attrName>style.visibility</p:attrName>
                                        </p:attrNameLst>
                                      </p:cBhvr>
                                      <p:to>
                                        <p:strVal val="visible"/>
                                      </p:to>
                                    </p:set>
                                    <p:anim calcmode="lin" valueType="num">
                                      <p:cBhvr additive="base">
                                        <p:cTn id="64" dur="500"/>
                                        <p:tgtEl>
                                          <p:spTgt spid="2"/>
                                        </p:tgtEl>
                                        <p:attrNameLst>
                                          <p:attrName>ppt_y</p:attrName>
                                        </p:attrNameLst>
                                      </p:cBhvr>
                                      <p:tavLst>
                                        <p:tav tm="0">
                                          <p:val>
                                            <p:strVal val="#ppt_y-#ppt_h*1.125000"/>
                                          </p:val>
                                        </p:tav>
                                        <p:tav tm="100000">
                                          <p:val>
                                            <p:strVal val="#ppt_y"/>
                                          </p:val>
                                        </p:tav>
                                      </p:tavLst>
                                    </p:anim>
                                    <p:animEffect transition="in" filter="wipe(down)">
                                      <p:cBhvr>
                                        <p:cTn id="65" dur="500"/>
                                        <p:tgtEl>
                                          <p:spTgt spid="2"/>
                                        </p:tgtEl>
                                      </p:cBhvr>
                                    </p:animEffect>
                                  </p:childTnLst>
                                </p:cTn>
                              </p:par>
                            </p:childTnLst>
                          </p:cTn>
                        </p:par>
                        <p:par>
                          <p:cTn id="66" fill="hold">
                            <p:stCondLst>
                              <p:cond delay="7000"/>
                            </p:stCondLst>
                            <p:childTnLst>
                              <p:par>
                                <p:cTn id="67" presetID="53" presetClass="entr" presetSubtype="16" fill="hold" nodeType="afterEffect">
                                  <p:stCondLst>
                                    <p:cond delay="0"/>
                                  </p:stCondLst>
                                  <p:childTnLst>
                                    <p:set>
                                      <p:cBhvr>
                                        <p:cTn id="68" dur="1" fill="hold">
                                          <p:stCondLst>
                                            <p:cond delay="0"/>
                                          </p:stCondLst>
                                        </p:cTn>
                                        <p:tgtEl>
                                          <p:spTgt spid="5"/>
                                        </p:tgtEl>
                                        <p:attrNameLst>
                                          <p:attrName>style.visibility</p:attrName>
                                        </p:attrNameLst>
                                      </p:cBhvr>
                                      <p:to>
                                        <p:strVal val="visible"/>
                                      </p:to>
                                    </p:set>
                                    <p:anim calcmode="lin" valueType="num">
                                      <p:cBhvr>
                                        <p:cTn id="69" dur="500" fill="hold"/>
                                        <p:tgtEl>
                                          <p:spTgt spid="5"/>
                                        </p:tgtEl>
                                        <p:attrNameLst>
                                          <p:attrName>ppt_w</p:attrName>
                                        </p:attrNameLst>
                                      </p:cBhvr>
                                      <p:tavLst>
                                        <p:tav tm="0">
                                          <p:val>
                                            <p:fltVal val="0"/>
                                          </p:val>
                                        </p:tav>
                                        <p:tav tm="100000">
                                          <p:val>
                                            <p:strVal val="#ppt_w"/>
                                          </p:val>
                                        </p:tav>
                                      </p:tavLst>
                                    </p:anim>
                                    <p:anim calcmode="lin" valueType="num">
                                      <p:cBhvr>
                                        <p:cTn id="70" dur="500" fill="hold"/>
                                        <p:tgtEl>
                                          <p:spTgt spid="5"/>
                                        </p:tgtEl>
                                        <p:attrNameLst>
                                          <p:attrName>ppt_h</p:attrName>
                                        </p:attrNameLst>
                                      </p:cBhvr>
                                      <p:tavLst>
                                        <p:tav tm="0">
                                          <p:val>
                                            <p:fltVal val="0"/>
                                          </p:val>
                                        </p:tav>
                                        <p:tav tm="100000">
                                          <p:val>
                                            <p:strVal val="#ppt_h"/>
                                          </p:val>
                                        </p:tav>
                                      </p:tavLst>
                                    </p:anim>
                                    <p:animEffect transition="in" filter="fade">
                                      <p:cBhvr>
                                        <p:cTn id="71" dur="500"/>
                                        <p:tgtEl>
                                          <p:spTgt spid="5"/>
                                        </p:tgtEl>
                                      </p:cBhvr>
                                    </p:animEffect>
                                  </p:childTnLst>
                                </p:cTn>
                              </p:par>
                              <p:par>
                                <p:cTn id="72" presetID="12" presetClass="entr" presetSubtype="1" fill="hold" nodeType="withEffect">
                                  <p:stCondLst>
                                    <p:cond delay="0"/>
                                  </p:stCondLst>
                                  <p:childTnLst>
                                    <p:set>
                                      <p:cBhvr>
                                        <p:cTn id="73" dur="1" fill="hold">
                                          <p:stCondLst>
                                            <p:cond delay="0"/>
                                          </p:stCondLst>
                                        </p:cTn>
                                        <p:tgtEl>
                                          <p:spTgt spid="4"/>
                                        </p:tgtEl>
                                        <p:attrNameLst>
                                          <p:attrName>style.visibility</p:attrName>
                                        </p:attrNameLst>
                                      </p:cBhvr>
                                      <p:to>
                                        <p:strVal val="visible"/>
                                      </p:to>
                                    </p:set>
                                    <p:anim calcmode="lin" valueType="num">
                                      <p:cBhvr additive="base">
                                        <p:cTn id="74" dur="500"/>
                                        <p:tgtEl>
                                          <p:spTgt spid="4"/>
                                        </p:tgtEl>
                                        <p:attrNameLst>
                                          <p:attrName>ppt_y</p:attrName>
                                        </p:attrNameLst>
                                      </p:cBhvr>
                                      <p:tavLst>
                                        <p:tav tm="0">
                                          <p:val>
                                            <p:strVal val="#ppt_y-#ppt_h*1.125000"/>
                                          </p:val>
                                        </p:tav>
                                        <p:tav tm="100000">
                                          <p:val>
                                            <p:strVal val="#ppt_y"/>
                                          </p:val>
                                        </p:tav>
                                      </p:tavLst>
                                    </p:anim>
                                    <p:animEffect transition="in" filter="wipe(down)">
                                      <p:cBhvr>
                                        <p:cTn id="75" dur="500"/>
                                        <p:tgtEl>
                                          <p:spTgt spid="4"/>
                                        </p:tgtEl>
                                      </p:cBhvr>
                                    </p:animEffect>
                                  </p:childTnLst>
                                </p:cTn>
                              </p:par>
                            </p:childTnLst>
                          </p:cTn>
                        </p:par>
                        <p:par>
                          <p:cTn id="76" fill="hold">
                            <p:stCondLst>
                              <p:cond delay="7500"/>
                            </p:stCondLst>
                            <p:childTnLst>
                              <p:par>
                                <p:cTn id="77" presetID="53" presetClass="entr" presetSubtype="16" fill="hold" nodeType="afterEffect">
                                  <p:stCondLst>
                                    <p:cond delay="0"/>
                                  </p:stCondLst>
                                  <p:childTnLst>
                                    <p:set>
                                      <p:cBhvr>
                                        <p:cTn id="78" dur="1" fill="hold">
                                          <p:stCondLst>
                                            <p:cond delay="0"/>
                                          </p:stCondLst>
                                        </p:cTn>
                                        <p:tgtEl>
                                          <p:spTgt spid="7"/>
                                        </p:tgtEl>
                                        <p:attrNameLst>
                                          <p:attrName>style.visibility</p:attrName>
                                        </p:attrNameLst>
                                      </p:cBhvr>
                                      <p:to>
                                        <p:strVal val="visible"/>
                                      </p:to>
                                    </p:set>
                                    <p:anim calcmode="lin" valueType="num">
                                      <p:cBhvr>
                                        <p:cTn id="79" dur="500" fill="hold"/>
                                        <p:tgtEl>
                                          <p:spTgt spid="7"/>
                                        </p:tgtEl>
                                        <p:attrNameLst>
                                          <p:attrName>ppt_w</p:attrName>
                                        </p:attrNameLst>
                                      </p:cBhvr>
                                      <p:tavLst>
                                        <p:tav tm="0">
                                          <p:val>
                                            <p:fltVal val="0"/>
                                          </p:val>
                                        </p:tav>
                                        <p:tav tm="100000">
                                          <p:val>
                                            <p:strVal val="#ppt_w"/>
                                          </p:val>
                                        </p:tav>
                                      </p:tavLst>
                                    </p:anim>
                                    <p:anim calcmode="lin" valueType="num">
                                      <p:cBhvr>
                                        <p:cTn id="80" dur="500" fill="hold"/>
                                        <p:tgtEl>
                                          <p:spTgt spid="7"/>
                                        </p:tgtEl>
                                        <p:attrNameLst>
                                          <p:attrName>ppt_h</p:attrName>
                                        </p:attrNameLst>
                                      </p:cBhvr>
                                      <p:tavLst>
                                        <p:tav tm="0">
                                          <p:val>
                                            <p:fltVal val="0"/>
                                          </p:val>
                                        </p:tav>
                                        <p:tav tm="100000">
                                          <p:val>
                                            <p:strVal val="#ppt_h"/>
                                          </p:val>
                                        </p:tav>
                                      </p:tavLst>
                                    </p:anim>
                                    <p:animEffect transition="in" filter="fade">
                                      <p:cBhvr>
                                        <p:cTn id="81" dur="500"/>
                                        <p:tgtEl>
                                          <p:spTgt spid="7"/>
                                        </p:tgtEl>
                                      </p:cBhvr>
                                    </p:animEffect>
                                  </p:childTnLst>
                                </p:cTn>
                              </p:par>
                              <p:par>
                                <p:cTn id="82" presetID="12" presetClass="entr" presetSubtype="1" fill="hold" nodeType="withEffect">
                                  <p:stCondLst>
                                    <p:cond delay="0"/>
                                  </p:stCondLst>
                                  <p:childTnLst>
                                    <p:set>
                                      <p:cBhvr>
                                        <p:cTn id="83" dur="1" fill="hold">
                                          <p:stCondLst>
                                            <p:cond delay="0"/>
                                          </p:stCondLst>
                                        </p:cTn>
                                        <p:tgtEl>
                                          <p:spTgt spid="6"/>
                                        </p:tgtEl>
                                        <p:attrNameLst>
                                          <p:attrName>style.visibility</p:attrName>
                                        </p:attrNameLst>
                                      </p:cBhvr>
                                      <p:to>
                                        <p:strVal val="visible"/>
                                      </p:to>
                                    </p:set>
                                    <p:anim calcmode="lin" valueType="num">
                                      <p:cBhvr additive="base">
                                        <p:cTn id="84" dur="500"/>
                                        <p:tgtEl>
                                          <p:spTgt spid="6"/>
                                        </p:tgtEl>
                                        <p:attrNameLst>
                                          <p:attrName>ppt_y</p:attrName>
                                        </p:attrNameLst>
                                      </p:cBhvr>
                                      <p:tavLst>
                                        <p:tav tm="0">
                                          <p:val>
                                            <p:strVal val="#ppt_y-#ppt_h*1.125000"/>
                                          </p:val>
                                        </p:tav>
                                        <p:tav tm="100000">
                                          <p:val>
                                            <p:strVal val="#ppt_y"/>
                                          </p:val>
                                        </p:tav>
                                      </p:tavLst>
                                    </p:anim>
                                    <p:animEffect transition="in" filter="wipe(down)">
                                      <p:cBhvr>
                                        <p:cTn id="85" dur="500"/>
                                        <p:tgtEl>
                                          <p:spTgt spid="6"/>
                                        </p:tgtEl>
                                      </p:cBhvr>
                                    </p:animEffect>
                                  </p:childTnLst>
                                </p:cTn>
                              </p:par>
                            </p:childTnLst>
                          </p:cTn>
                        </p:par>
                        <p:par>
                          <p:cTn id="86" fill="hold">
                            <p:stCondLst>
                              <p:cond delay="8000"/>
                            </p:stCondLst>
                            <p:childTnLst>
                              <p:par>
                                <p:cTn id="87" presetID="53" presetClass="entr" presetSubtype="16" fill="hold" nodeType="afterEffect">
                                  <p:stCondLst>
                                    <p:cond delay="0"/>
                                  </p:stCondLst>
                                  <p:childTnLst>
                                    <p:set>
                                      <p:cBhvr>
                                        <p:cTn id="88" dur="1" fill="hold">
                                          <p:stCondLst>
                                            <p:cond delay="0"/>
                                          </p:stCondLst>
                                        </p:cTn>
                                        <p:tgtEl>
                                          <p:spTgt spid="22"/>
                                        </p:tgtEl>
                                        <p:attrNameLst>
                                          <p:attrName>style.visibility</p:attrName>
                                        </p:attrNameLst>
                                      </p:cBhvr>
                                      <p:to>
                                        <p:strVal val="visible"/>
                                      </p:to>
                                    </p:set>
                                    <p:anim calcmode="lin" valueType="num">
                                      <p:cBhvr>
                                        <p:cTn id="89" dur="500" fill="hold"/>
                                        <p:tgtEl>
                                          <p:spTgt spid="22"/>
                                        </p:tgtEl>
                                        <p:attrNameLst>
                                          <p:attrName>ppt_w</p:attrName>
                                        </p:attrNameLst>
                                      </p:cBhvr>
                                      <p:tavLst>
                                        <p:tav tm="0">
                                          <p:val>
                                            <p:fltVal val="0"/>
                                          </p:val>
                                        </p:tav>
                                        <p:tav tm="100000">
                                          <p:val>
                                            <p:strVal val="#ppt_w"/>
                                          </p:val>
                                        </p:tav>
                                      </p:tavLst>
                                    </p:anim>
                                    <p:anim calcmode="lin" valueType="num">
                                      <p:cBhvr>
                                        <p:cTn id="90" dur="500" fill="hold"/>
                                        <p:tgtEl>
                                          <p:spTgt spid="22"/>
                                        </p:tgtEl>
                                        <p:attrNameLst>
                                          <p:attrName>ppt_h</p:attrName>
                                        </p:attrNameLst>
                                      </p:cBhvr>
                                      <p:tavLst>
                                        <p:tav tm="0">
                                          <p:val>
                                            <p:fltVal val="0"/>
                                          </p:val>
                                        </p:tav>
                                        <p:tav tm="100000">
                                          <p:val>
                                            <p:strVal val="#ppt_h"/>
                                          </p:val>
                                        </p:tav>
                                      </p:tavLst>
                                    </p:anim>
                                    <p:animEffect transition="in" filter="fade">
                                      <p:cBhvr>
                                        <p:cTn id="91" dur="500"/>
                                        <p:tgtEl>
                                          <p:spTgt spid="22"/>
                                        </p:tgtEl>
                                      </p:cBhvr>
                                    </p:animEffect>
                                  </p:childTnLst>
                                </p:cTn>
                              </p:par>
                              <p:par>
                                <p:cTn id="92" presetID="12" presetClass="entr" presetSubtype="1" fill="hold" nodeType="withEffect">
                                  <p:stCondLst>
                                    <p:cond delay="0"/>
                                  </p:stCondLst>
                                  <p:childTnLst>
                                    <p:set>
                                      <p:cBhvr>
                                        <p:cTn id="93" dur="1" fill="hold">
                                          <p:stCondLst>
                                            <p:cond delay="0"/>
                                          </p:stCondLst>
                                        </p:cTn>
                                        <p:tgtEl>
                                          <p:spTgt spid="21"/>
                                        </p:tgtEl>
                                        <p:attrNameLst>
                                          <p:attrName>style.visibility</p:attrName>
                                        </p:attrNameLst>
                                      </p:cBhvr>
                                      <p:to>
                                        <p:strVal val="visible"/>
                                      </p:to>
                                    </p:set>
                                    <p:anim calcmode="lin" valueType="num">
                                      <p:cBhvr additive="base">
                                        <p:cTn id="94" dur="500"/>
                                        <p:tgtEl>
                                          <p:spTgt spid="21"/>
                                        </p:tgtEl>
                                        <p:attrNameLst>
                                          <p:attrName>ppt_y</p:attrName>
                                        </p:attrNameLst>
                                      </p:cBhvr>
                                      <p:tavLst>
                                        <p:tav tm="0">
                                          <p:val>
                                            <p:strVal val="#ppt_y-#ppt_h*1.125000"/>
                                          </p:val>
                                        </p:tav>
                                        <p:tav tm="100000">
                                          <p:val>
                                            <p:strVal val="#ppt_y"/>
                                          </p:val>
                                        </p:tav>
                                      </p:tavLst>
                                    </p:anim>
                                    <p:animEffect transition="in" filter="wipe(down)">
                                      <p:cBhvr>
                                        <p:cTn id="95" dur="500"/>
                                        <p:tgtEl>
                                          <p:spTgt spid="21"/>
                                        </p:tgtEl>
                                      </p:cBhvr>
                                    </p:animEffect>
                                  </p:childTnLst>
                                </p:cTn>
                              </p:par>
                            </p:childTnLst>
                          </p:cTn>
                        </p:par>
                        <p:par>
                          <p:cTn id="96" fill="hold">
                            <p:stCondLst>
                              <p:cond delay="8500"/>
                            </p:stCondLst>
                            <p:childTnLst>
                              <p:par>
                                <p:cTn id="97" presetID="53" presetClass="entr" presetSubtype="16" fill="hold" nodeType="afterEffect">
                                  <p:stCondLst>
                                    <p:cond delay="0"/>
                                  </p:stCondLst>
                                  <p:childTnLst>
                                    <p:set>
                                      <p:cBhvr>
                                        <p:cTn id="98" dur="1" fill="hold">
                                          <p:stCondLst>
                                            <p:cond delay="0"/>
                                          </p:stCondLst>
                                        </p:cTn>
                                        <p:tgtEl>
                                          <p:spTgt spid="24"/>
                                        </p:tgtEl>
                                        <p:attrNameLst>
                                          <p:attrName>style.visibility</p:attrName>
                                        </p:attrNameLst>
                                      </p:cBhvr>
                                      <p:to>
                                        <p:strVal val="visible"/>
                                      </p:to>
                                    </p:set>
                                    <p:anim calcmode="lin" valueType="num">
                                      <p:cBhvr>
                                        <p:cTn id="99" dur="500" fill="hold"/>
                                        <p:tgtEl>
                                          <p:spTgt spid="24"/>
                                        </p:tgtEl>
                                        <p:attrNameLst>
                                          <p:attrName>ppt_w</p:attrName>
                                        </p:attrNameLst>
                                      </p:cBhvr>
                                      <p:tavLst>
                                        <p:tav tm="0">
                                          <p:val>
                                            <p:fltVal val="0"/>
                                          </p:val>
                                        </p:tav>
                                        <p:tav tm="100000">
                                          <p:val>
                                            <p:strVal val="#ppt_w"/>
                                          </p:val>
                                        </p:tav>
                                      </p:tavLst>
                                    </p:anim>
                                    <p:anim calcmode="lin" valueType="num">
                                      <p:cBhvr>
                                        <p:cTn id="100" dur="500" fill="hold"/>
                                        <p:tgtEl>
                                          <p:spTgt spid="24"/>
                                        </p:tgtEl>
                                        <p:attrNameLst>
                                          <p:attrName>ppt_h</p:attrName>
                                        </p:attrNameLst>
                                      </p:cBhvr>
                                      <p:tavLst>
                                        <p:tav tm="0">
                                          <p:val>
                                            <p:fltVal val="0"/>
                                          </p:val>
                                        </p:tav>
                                        <p:tav tm="100000">
                                          <p:val>
                                            <p:strVal val="#ppt_h"/>
                                          </p:val>
                                        </p:tav>
                                      </p:tavLst>
                                    </p:anim>
                                    <p:animEffect transition="in" filter="fade">
                                      <p:cBhvr>
                                        <p:cTn id="101" dur="500"/>
                                        <p:tgtEl>
                                          <p:spTgt spid="24"/>
                                        </p:tgtEl>
                                      </p:cBhvr>
                                    </p:animEffect>
                                  </p:childTnLst>
                                </p:cTn>
                              </p:par>
                              <p:par>
                                <p:cTn id="102" presetID="12" presetClass="entr" presetSubtype="1" fill="hold" nodeType="withEffect">
                                  <p:stCondLst>
                                    <p:cond delay="0"/>
                                  </p:stCondLst>
                                  <p:childTnLst>
                                    <p:set>
                                      <p:cBhvr>
                                        <p:cTn id="103" dur="1" fill="hold">
                                          <p:stCondLst>
                                            <p:cond delay="0"/>
                                          </p:stCondLst>
                                        </p:cTn>
                                        <p:tgtEl>
                                          <p:spTgt spid="23"/>
                                        </p:tgtEl>
                                        <p:attrNameLst>
                                          <p:attrName>style.visibility</p:attrName>
                                        </p:attrNameLst>
                                      </p:cBhvr>
                                      <p:to>
                                        <p:strVal val="visible"/>
                                      </p:to>
                                    </p:set>
                                    <p:anim calcmode="lin" valueType="num">
                                      <p:cBhvr additive="base">
                                        <p:cTn id="104" dur="500"/>
                                        <p:tgtEl>
                                          <p:spTgt spid="23"/>
                                        </p:tgtEl>
                                        <p:attrNameLst>
                                          <p:attrName>ppt_y</p:attrName>
                                        </p:attrNameLst>
                                      </p:cBhvr>
                                      <p:tavLst>
                                        <p:tav tm="0">
                                          <p:val>
                                            <p:strVal val="#ppt_y-#ppt_h*1.125000"/>
                                          </p:val>
                                        </p:tav>
                                        <p:tav tm="100000">
                                          <p:val>
                                            <p:strVal val="#ppt_y"/>
                                          </p:val>
                                        </p:tav>
                                      </p:tavLst>
                                    </p:anim>
                                    <p:animEffect transition="in" filter="wipe(down)">
                                      <p:cBhvr>
                                        <p:cTn id="10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10" name="Group 2010"/>
          <p:cNvGrpSpPr/>
          <p:nvPr/>
        </p:nvGrpSpPr>
        <p:grpSpPr>
          <a:xfrm>
            <a:off x="967934" y="1345046"/>
            <a:ext cx="1091874" cy="3101131"/>
            <a:chOff x="-1" y="-15"/>
            <a:chExt cx="2911317" cy="8267128"/>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171458">
                <a:defRPr sz="1200">
                  <a:latin typeface="Helvetica"/>
                  <a:ea typeface="Helvetica"/>
                  <a:cs typeface="Helvetica"/>
                  <a:sym typeface="Helvetica"/>
                </a:defRPr>
              </a:pPr>
              <a:endParaRPr sz="5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7" name="Shape 2007"/>
            <p:cNvSpPr/>
            <p:nvPr/>
          </p:nvSpPr>
          <p:spPr>
            <a:xfrm>
              <a:off x="263954" y="6642565"/>
              <a:ext cx="2393533" cy="49229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nSpc>
                  <a:spcPct val="120000"/>
                </a:lnSpc>
                <a:defRPr sz="1800">
                  <a:solidFill>
                    <a:srgbClr val="000000"/>
                  </a:solidFill>
                </a:defRPr>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8" name="Shape 2008"/>
            <p:cNvSpPr/>
            <p:nvPr/>
          </p:nvSpPr>
          <p:spPr>
            <a:xfrm>
              <a:off x="-1" y="7085617"/>
              <a:ext cx="2911317" cy="11814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685829" fontAlgn="auto">
                <a:lnSpc>
                  <a:spcPct val="120000"/>
                </a:lnSpc>
                <a:spcBef>
                  <a:spcPts val="0"/>
                </a:spcBef>
                <a:spcAft>
                  <a:spcPts val="0"/>
                </a:spcAft>
                <a:defRPr/>
              </a:pPr>
              <a:r>
                <a:rPr lang="en-US" altLang="zh-CN" sz="6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6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18" name="Group 2018"/>
          <p:cNvGrpSpPr/>
          <p:nvPr/>
        </p:nvGrpSpPr>
        <p:grpSpPr>
          <a:xfrm>
            <a:off x="2191504" y="1874098"/>
            <a:ext cx="1091874" cy="2592716"/>
            <a:chOff x="0" y="0"/>
            <a:chExt cx="2911316" cy="6911776"/>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171458">
                <a:defRPr sz="1200">
                  <a:latin typeface="Helvetica"/>
                  <a:ea typeface="Helvetica"/>
                  <a:cs typeface="Helvetica"/>
                  <a:sym typeface="Helvetica"/>
                </a:defRPr>
              </a:pPr>
              <a:endParaRPr sz="5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15" name="Shape 2015"/>
            <p:cNvSpPr/>
            <p:nvPr/>
          </p:nvSpPr>
          <p:spPr>
            <a:xfrm>
              <a:off x="263979" y="5232212"/>
              <a:ext cx="2393533" cy="49229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defTabSz="325161">
                <a:lnSpc>
                  <a:spcPct val="120000"/>
                </a:lnSpc>
                <a:defRPr sz="1800">
                  <a:solidFill>
                    <a:srgbClr val="000000"/>
                  </a:solidFill>
                </a:defRPr>
              </a:pPr>
              <a:r>
                <a:rPr lang="zh-CN" altLang="en-US" sz="1000" dirty="0">
                  <a:solidFill>
                    <a:schemeClr val="bg1">
                      <a:lumMod val="65000"/>
                    </a:schemeClr>
                  </a:solidFill>
                  <a:latin typeface="Arial" panose="020B0604020202020204" pitchFamily="34" charset="0"/>
                  <a:ea typeface="微软雅黑" panose="020B0503020204020204" pitchFamily="34" charset="-122"/>
                  <a:cs typeface="Roboto Light" charset="0"/>
                  <a:sym typeface="Arial" panose="020B0604020202020204" pitchFamily="34" charset="0"/>
                </a:rPr>
                <a:t>请替换文字内容</a:t>
              </a:r>
            </a:p>
          </p:txBody>
        </p:sp>
        <p:sp>
          <p:nvSpPr>
            <p:cNvPr id="2016" name="Shape 2016"/>
            <p:cNvSpPr/>
            <p:nvPr/>
          </p:nvSpPr>
          <p:spPr>
            <a:xfrm>
              <a:off x="0" y="5730279"/>
              <a:ext cx="2911316" cy="118149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685829" fontAlgn="auto">
                <a:lnSpc>
                  <a:spcPct val="120000"/>
                </a:lnSpc>
                <a:spcBef>
                  <a:spcPts val="0"/>
                </a:spcBef>
                <a:spcAft>
                  <a:spcPts val="0"/>
                </a:spcAft>
                <a:defRPr/>
              </a:pPr>
              <a:r>
                <a:rPr lang="en-US" altLang="zh-CN" sz="6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6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26" name="Group 2026"/>
          <p:cNvGrpSpPr/>
          <p:nvPr/>
        </p:nvGrpSpPr>
        <p:grpSpPr>
          <a:xfrm>
            <a:off x="3415074" y="1345046"/>
            <a:ext cx="1091874" cy="3121768"/>
            <a:chOff x="0" y="0"/>
            <a:chExt cx="2911316" cy="8322144"/>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171458">
                <a:defRPr sz="1200">
                  <a:latin typeface="Helvetica"/>
                  <a:ea typeface="Helvetica"/>
                  <a:cs typeface="Helvetica"/>
                  <a:sym typeface="Helvetica"/>
                </a:defRPr>
              </a:pPr>
              <a:endParaRPr sz="5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3" name="Shape 2023"/>
            <p:cNvSpPr/>
            <p:nvPr/>
          </p:nvSpPr>
          <p:spPr>
            <a:xfrm>
              <a:off x="258892" y="6642581"/>
              <a:ext cx="2393533" cy="49229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24" name="Shape 2024"/>
            <p:cNvSpPr/>
            <p:nvPr/>
          </p:nvSpPr>
          <p:spPr>
            <a:xfrm>
              <a:off x="0" y="7140648"/>
              <a:ext cx="2911316" cy="11814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685829" fontAlgn="auto">
                <a:lnSpc>
                  <a:spcPct val="120000"/>
                </a:lnSpc>
                <a:spcBef>
                  <a:spcPts val="0"/>
                </a:spcBef>
                <a:spcAft>
                  <a:spcPts val="0"/>
                </a:spcAft>
                <a:defRPr/>
              </a:pPr>
              <a:r>
                <a:rPr lang="en-US" altLang="zh-CN" sz="6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6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34" name="Group 2034"/>
          <p:cNvGrpSpPr/>
          <p:nvPr/>
        </p:nvGrpSpPr>
        <p:grpSpPr>
          <a:xfrm>
            <a:off x="4638643" y="1874098"/>
            <a:ext cx="1091874" cy="2582338"/>
            <a:chOff x="0" y="0"/>
            <a:chExt cx="2911316" cy="6884110"/>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0" name="Shape 2030"/>
            <p:cNvSpPr/>
            <p:nvPr/>
          </p:nvSpPr>
          <p:spPr>
            <a:xfrm>
              <a:off x="246221" y="5232214"/>
              <a:ext cx="2393533" cy="49229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171458">
                <a:defRPr sz="1200">
                  <a:latin typeface="Helvetica"/>
                  <a:ea typeface="Helvetica"/>
                  <a:cs typeface="Helvetica"/>
                  <a:sym typeface="Helvetica"/>
                </a:defRPr>
              </a:pPr>
              <a:endParaRPr sz="5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2" name="Shape 2032"/>
            <p:cNvSpPr/>
            <p:nvPr/>
          </p:nvSpPr>
          <p:spPr>
            <a:xfrm>
              <a:off x="0" y="5702613"/>
              <a:ext cx="2911316" cy="1181497"/>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685829" fontAlgn="auto">
                <a:lnSpc>
                  <a:spcPct val="120000"/>
                </a:lnSpc>
                <a:spcBef>
                  <a:spcPts val="0"/>
                </a:spcBef>
                <a:spcAft>
                  <a:spcPts val="0"/>
                </a:spcAft>
                <a:defRPr/>
              </a:pPr>
              <a:r>
                <a:rPr lang="en-US" altLang="zh-CN" sz="6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6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42" name="Group 2042"/>
          <p:cNvGrpSpPr/>
          <p:nvPr/>
        </p:nvGrpSpPr>
        <p:grpSpPr>
          <a:xfrm>
            <a:off x="5862213" y="1345046"/>
            <a:ext cx="1091874" cy="3121768"/>
            <a:chOff x="0" y="0"/>
            <a:chExt cx="2911316" cy="8322144"/>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171458">
                <a:defRPr sz="1200">
                  <a:latin typeface="Helvetica"/>
                  <a:ea typeface="Helvetica"/>
                  <a:cs typeface="Helvetica"/>
                  <a:sym typeface="Helvetica"/>
                </a:defRPr>
              </a:pPr>
              <a:endParaRPr sz="5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9" name="Shape 2039"/>
            <p:cNvSpPr/>
            <p:nvPr/>
          </p:nvSpPr>
          <p:spPr>
            <a:xfrm>
              <a:off x="258892" y="6642581"/>
              <a:ext cx="2393533" cy="49229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40" name="Shape 2040"/>
            <p:cNvSpPr/>
            <p:nvPr/>
          </p:nvSpPr>
          <p:spPr>
            <a:xfrm>
              <a:off x="0" y="7140648"/>
              <a:ext cx="2911316" cy="11814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685829" fontAlgn="auto">
                <a:lnSpc>
                  <a:spcPct val="120000"/>
                </a:lnSpc>
                <a:spcBef>
                  <a:spcPts val="0"/>
                </a:spcBef>
                <a:spcAft>
                  <a:spcPts val="0"/>
                </a:spcAft>
                <a:defRPr/>
              </a:pPr>
              <a:r>
                <a:rPr lang="en-US" altLang="zh-CN" sz="6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6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50" name="Group 2050"/>
          <p:cNvGrpSpPr/>
          <p:nvPr/>
        </p:nvGrpSpPr>
        <p:grpSpPr>
          <a:xfrm>
            <a:off x="7085781" y="1874098"/>
            <a:ext cx="1091874" cy="2572079"/>
            <a:chOff x="0" y="0"/>
            <a:chExt cx="2911316" cy="6856759"/>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24108" tIns="24108" rIns="24108" bIns="24108" numCol="1" anchor="t">
              <a:noAutofit/>
            </a:bodyPr>
            <a:lstStyle/>
            <a:p>
              <a:pPr defTabSz="171458">
                <a:defRPr sz="1200">
                  <a:latin typeface="Helvetica"/>
                  <a:ea typeface="Helvetica"/>
                  <a:cs typeface="Helvetica"/>
                  <a:sym typeface="Helvetica"/>
                </a:defRPr>
              </a:pPr>
              <a:endParaRPr sz="5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7" name="Shape 2047"/>
            <p:cNvSpPr/>
            <p:nvPr/>
          </p:nvSpPr>
          <p:spPr>
            <a:xfrm>
              <a:off x="258870" y="5232214"/>
              <a:ext cx="2393533" cy="49229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8" name="Shape 2048"/>
            <p:cNvSpPr/>
            <p:nvPr/>
          </p:nvSpPr>
          <p:spPr>
            <a:xfrm>
              <a:off x="0" y="5675263"/>
              <a:ext cx="2911316" cy="118149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685829" fontAlgn="auto">
                <a:lnSpc>
                  <a:spcPct val="120000"/>
                </a:lnSpc>
                <a:spcBef>
                  <a:spcPts val="0"/>
                </a:spcBef>
                <a:spcAft>
                  <a:spcPts val="0"/>
                </a:spcAft>
                <a:defRPr/>
              </a:pPr>
              <a:r>
                <a:rPr lang="en-US" altLang="zh-CN" sz="600" kern="0" dirty="0" smtClean="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600"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2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0"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51"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1837589623"/>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iterate>
                                    <p:tmAbs val="0"/>
                                  </p:iterate>
                                  <p:childTnLst>
                                    <p:set>
                                      <p:cBhvr>
                                        <p:cTn id="6" fill="hold"/>
                                        <p:tgtEl>
                                          <p:spTgt spid="2010"/>
                                        </p:tgtEl>
                                        <p:attrNameLst>
                                          <p:attrName>style.visibility</p:attrName>
                                        </p:attrNameLst>
                                      </p:cBhvr>
                                      <p:to>
                                        <p:strVal val="visible"/>
                                      </p:to>
                                    </p:set>
                                    <p:anim calcmode="lin" valueType="num">
                                      <p:cBhvr>
                                        <p:cTn id="7" dur="900" fill="hold"/>
                                        <p:tgtEl>
                                          <p:spTgt spid="2010"/>
                                        </p:tgtEl>
                                        <p:attrNameLst>
                                          <p:attrName>ppt_x</p:attrName>
                                        </p:attrNameLst>
                                      </p:cBhvr>
                                      <p:tavLst>
                                        <p:tav tm="0">
                                          <p:val>
                                            <p:strVal val="#ppt_x"/>
                                          </p:val>
                                        </p:tav>
                                        <p:tav tm="100000">
                                          <p:val>
                                            <p:strVal val="#ppt_x"/>
                                          </p:val>
                                        </p:tav>
                                      </p:tavLst>
                                    </p:anim>
                                    <p:anim calcmode="lin" valueType="num">
                                      <p:cBhvr>
                                        <p:cTn id="8" dur="900" fill="hold"/>
                                        <p:tgtEl>
                                          <p:spTgt spid="20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iterate>
                                    <p:tmAbs val="0"/>
                                  </p:iterate>
                                  <p:childTnLst>
                                    <p:set>
                                      <p:cBhvr>
                                        <p:cTn id="12" fill="hold"/>
                                        <p:tgtEl>
                                          <p:spTgt spid="2018"/>
                                        </p:tgtEl>
                                        <p:attrNameLst>
                                          <p:attrName>style.visibility</p:attrName>
                                        </p:attrNameLst>
                                      </p:cBhvr>
                                      <p:to>
                                        <p:strVal val="visible"/>
                                      </p:to>
                                    </p:set>
                                    <p:anim calcmode="lin" valueType="num">
                                      <p:cBhvr>
                                        <p:cTn id="13" dur="900" fill="hold"/>
                                        <p:tgtEl>
                                          <p:spTgt spid="2018"/>
                                        </p:tgtEl>
                                        <p:attrNameLst>
                                          <p:attrName>ppt_x</p:attrName>
                                        </p:attrNameLst>
                                      </p:cBhvr>
                                      <p:tavLst>
                                        <p:tav tm="0">
                                          <p:val>
                                            <p:strVal val="#ppt_x"/>
                                          </p:val>
                                        </p:tav>
                                        <p:tav tm="100000">
                                          <p:val>
                                            <p:strVal val="#ppt_x"/>
                                          </p:val>
                                        </p:tav>
                                      </p:tavLst>
                                    </p:anim>
                                    <p:anim calcmode="lin" valueType="num">
                                      <p:cBhvr>
                                        <p:cTn id="14" dur="900" fill="hold"/>
                                        <p:tgtEl>
                                          <p:spTgt spid="201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iterate>
                                    <p:tmAbs val="0"/>
                                  </p:iterate>
                                  <p:childTnLst>
                                    <p:set>
                                      <p:cBhvr>
                                        <p:cTn id="18" fill="hold"/>
                                        <p:tgtEl>
                                          <p:spTgt spid="2026"/>
                                        </p:tgtEl>
                                        <p:attrNameLst>
                                          <p:attrName>style.visibility</p:attrName>
                                        </p:attrNameLst>
                                      </p:cBhvr>
                                      <p:to>
                                        <p:strVal val="visible"/>
                                      </p:to>
                                    </p:set>
                                    <p:anim calcmode="lin" valueType="num">
                                      <p:cBhvr>
                                        <p:cTn id="19" dur="900" fill="hold"/>
                                        <p:tgtEl>
                                          <p:spTgt spid="2026"/>
                                        </p:tgtEl>
                                        <p:attrNameLst>
                                          <p:attrName>ppt_x</p:attrName>
                                        </p:attrNameLst>
                                      </p:cBhvr>
                                      <p:tavLst>
                                        <p:tav tm="0">
                                          <p:val>
                                            <p:strVal val="#ppt_x"/>
                                          </p:val>
                                        </p:tav>
                                        <p:tav tm="100000">
                                          <p:val>
                                            <p:strVal val="#ppt_x"/>
                                          </p:val>
                                        </p:tav>
                                      </p:tavLst>
                                    </p:anim>
                                    <p:anim calcmode="lin" valueType="num">
                                      <p:cBhvr>
                                        <p:cTn id="20" dur="900" fill="hold"/>
                                        <p:tgtEl>
                                          <p:spTgt spid="2026"/>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iterate>
                                    <p:tmAbs val="0"/>
                                  </p:iterate>
                                  <p:childTnLst>
                                    <p:set>
                                      <p:cBhvr>
                                        <p:cTn id="24" fill="hold"/>
                                        <p:tgtEl>
                                          <p:spTgt spid="2034"/>
                                        </p:tgtEl>
                                        <p:attrNameLst>
                                          <p:attrName>style.visibility</p:attrName>
                                        </p:attrNameLst>
                                      </p:cBhvr>
                                      <p:to>
                                        <p:strVal val="visible"/>
                                      </p:to>
                                    </p:set>
                                    <p:anim calcmode="lin" valueType="num">
                                      <p:cBhvr>
                                        <p:cTn id="25" dur="900" fill="hold"/>
                                        <p:tgtEl>
                                          <p:spTgt spid="2034"/>
                                        </p:tgtEl>
                                        <p:attrNameLst>
                                          <p:attrName>ppt_x</p:attrName>
                                        </p:attrNameLst>
                                      </p:cBhvr>
                                      <p:tavLst>
                                        <p:tav tm="0">
                                          <p:val>
                                            <p:strVal val="#ppt_x"/>
                                          </p:val>
                                        </p:tav>
                                        <p:tav tm="100000">
                                          <p:val>
                                            <p:strVal val="#ppt_x"/>
                                          </p:val>
                                        </p:tav>
                                      </p:tavLst>
                                    </p:anim>
                                    <p:anim calcmode="lin" valueType="num">
                                      <p:cBhvr>
                                        <p:cTn id="26" dur="900" fill="hold"/>
                                        <p:tgtEl>
                                          <p:spTgt spid="203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iterate>
                                    <p:tmAbs val="0"/>
                                  </p:iterate>
                                  <p:childTnLst>
                                    <p:set>
                                      <p:cBhvr>
                                        <p:cTn id="30" fill="hold"/>
                                        <p:tgtEl>
                                          <p:spTgt spid="2042"/>
                                        </p:tgtEl>
                                        <p:attrNameLst>
                                          <p:attrName>style.visibility</p:attrName>
                                        </p:attrNameLst>
                                      </p:cBhvr>
                                      <p:to>
                                        <p:strVal val="visible"/>
                                      </p:to>
                                    </p:set>
                                    <p:anim calcmode="lin" valueType="num">
                                      <p:cBhvr>
                                        <p:cTn id="31" dur="900" fill="hold"/>
                                        <p:tgtEl>
                                          <p:spTgt spid="2042"/>
                                        </p:tgtEl>
                                        <p:attrNameLst>
                                          <p:attrName>ppt_x</p:attrName>
                                        </p:attrNameLst>
                                      </p:cBhvr>
                                      <p:tavLst>
                                        <p:tav tm="0">
                                          <p:val>
                                            <p:strVal val="#ppt_x"/>
                                          </p:val>
                                        </p:tav>
                                        <p:tav tm="100000">
                                          <p:val>
                                            <p:strVal val="#ppt_x"/>
                                          </p:val>
                                        </p:tav>
                                      </p:tavLst>
                                    </p:anim>
                                    <p:anim calcmode="lin" valueType="num">
                                      <p:cBhvr>
                                        <p:cTn id="32" dur="900" fill="hold"/>
                                        <p:tgtEl>
                                          <p:spTgt spid="2042"/>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iterate>
                                    <p:tmAbs val="0"/>
                                  </p:iterate>
                                  <p:childTnLst>
                                    <p:set>
                                      <p:cBhvr>
                                        <p:cTn id="36" fill="hold"/>
                                        <p:tgtEl>
                                          <p:spTgt spid="2050"/>
                                        </p:tgtEl>
                                        <p:attrNameLst>
                                          <p:attrName>style.visibility</p:attrName>
                                        </p:attrNameLst>
                                      </p:cBhvr>
                                      <p:to>
                                        <p:strVal val="visible"/>
                                      </p:to>
                                    </p:set>
                                    <p:anim calcmode="lin" valueType="num">
                                      <p:cBhvr>
                                        <p:cTn id="37" dur="900" fill="hold"/>
                                        <p:tgtEl>
                                          <p:spTgt spid="2050"/>
                                        </p:tgtEl>
                                        <p:attrNameLst>
                                          <p:attrName>ppt_x</p:attrName>
                                        </p:attrNameLst>
                                      </p:cBhvr>
                                      <p:tavLst>
                                        <p:tav tm="0">
                                          <p:val>
                                            <p:strVal val="#ppt_x"/>
                                          </p:val>
                                        </p:tav>
                                        <p:tav tm="100000">
                                          <p:val>
                                            <p:strVal val="#ppt_x"/>
                                          </p:val>
                                        </p:tav>
                                      </p:tavLst>
                                    </p:anim>
                                    <p:anim calcmode="lin" valueType="num">
                                      <p:cBhvr>
                                        <p:cTn id="38" dur="9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0" grpId="0" advAuto="0"/>
      <p:bldP spid="2018" grpId="0" advAuto="0"/>
      <p:bldP spid="2026" grpId="0" advAuto="0"/>
      <p:bldP spid="2034" grpId="0" advAuto="0"/>
      <p:bldP spid="2042" grpId="0" advAuto="0"/>
      <p:bldP spid="2050" grpId="0" advAuto="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椭圆 3079"/>
          <p:cNvSpPr>
            <a:spLocks noChangeArrowheads="1"/>
          </p:cNvSpPr>
          <p:nvPr/>
        </p:nvSpPr>
        <p:spPr bwMode="auto">
          <a:xfrm>
            <a:off x="1803496" y="1781087"/>
            <a:ext cx="1581034" cy="1581334"/>
          </a:xfrm>
          <a:prstGeom prst="ellipse">
            <a:avLst/>
          </a:prstGeom>
          <a:solidFill>
            <a:schemeClr val="accent1"/>
          </a:solidFill>
          <a:ln>
            <a:noFill/>
          </a:ln>
          <a:extLst/>
        </p:spPr>
        <p:txBody>
          <a:bodyPr lIns="65032" tIns="32516" rIns="65032" bIns="32516"/>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6148" name="文本框 3080"/>
          <p:cNvSpPr txBox="1">
            <a:spLocks noChangeArrowheads="1"/>
          </p:cNvSpPr>
          <p:nvPr/>
        </p:nvSpPr>
        <p:spPr bwMode="auto">
          <a:xfrm>
            <a:off x="3384529" y="2217485"/>
            <a:ext cx="1252447" cy="98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65032" tIns="32516" rIns="65032" bIns="32516">
            <a:spAutoFit/>
          </a:bodyPr>
          <a:lstStyle/>
          <a:p>
            <a:pPr algn="ctr"/>
            <a:r>
              <a:rPr lang="en-US" altLang="zh-CN" sz="60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04</a:t>
            </a:r>
            <a:endParaRPr lang="en-US" altLang="zh-CN" sz="60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6152" name="椭圆 3088"/>
          <p:cNvSpPr>
            <a:spLocks noChangeArrowheads="1"/>
          </p:cNvSpPr>
          <p:nvPr/>
        </p:nvSpPr>
        <p:spPr bwMode="auto">
          <a:xfrm>
            <a:off x="1157429" y="3076636"/>
            <a:ext cx="120641" cy="120664"/>
          </a:xfrm>
          <a:prstGeom prst="ellipse">
            <a:avLst/>
          </a:prstGeom>
          <a:solidFill>
            <a:schemeClr val="accent1"/>
          </a:solidFill>
          <a:ln>
            <a:noFill/>
          </a:ln>
          <a:extLst/>
        </p:spPr>
        <p:txBody>
          <a:bodyPr lIns="65032" tIns="32516" rIns="65032" bIns="32516"/>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6153" name="椭圆 3087"/>
          <p:cNvSpPr>
            <a:spLocks noChangeArrowheads="1"/>
          </p:cNvSpPr>
          <p:nvPr/>
        </p:nvSpPr>
        <p:spPr bwMode="auto">
          <a:xfrm>
            <a:off x="3517871" y="1592152"/>
            <a:ext cx="342874" cy="342939"/>
          </a:xfrm>
          <a:prstGeom prst="ellipse">
            <a:avLst/>
          </a:prstGeom>
          <a:solidFill>
            <a:schemeClr val="accent2"/>
          </a:solidFill>
          <a:ln>
            <a:noFill/>
          </a:ln>
          <a:extLst/>
        </p:spPr>
        <p:txBody>
          <a:bodyPr lIns="65032" tIns="32516" rIns="65032" bIns="32516"/>
          <a:lstStyle/>
          <a:p>
            <a:endParaRPr lang="zh-CN" altLang="en-US" sz="1900" dirty="0">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4449448" y="2333008"/>
            <a:ext cx="2030590" cy="400110"/>
          </a:xfrm>
          <a:prstGeom prst="rect">
            <a:avLst/>
          </a:prstGeom>
        </p:spPr>
        <p:txBody>
          <a:bodyPr wrap="square" lIns="0" tIns="0" rIns="0" bIns="0">
            <a:spAutoFit/>
          </a:bodyPr>
          <a:lstStyle/>
          <a:p>
            <a:pPr>
              <a:lnSpc>
                <a:spcPct val="130000"/>
              </a:lnSpc>
            </a:pPr>
            <a:r>
              <a:rPr lang="zh-CN" altLang="en-US" sz="2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10" name="文本框 9"/>
          <p:cNvSpPr txBox="1"/>
          <p:nvPr/>
        </p:nvSpPr>
        <p:spPr>
          <a:xfrm>
            <a:off x="4449448" y="2725234"/>
            <a:ext cx="2829786" cy="323165"/>
          </a:xfrm>
          <a:prstGeom prst="rect">
            <a:avLst/>
          </a:prstGeom>
          <a:noFill/>
        </p:spPr>
        <p:txBody>
          <a:bodyPr wrap="square" lIns="0" tIns="0" rIns="0" bIns="0" rtlCol="0">
            <a:spAutoFit/>
          </a:bodyPr>
          <a:lstStyle/>
          <a:p>
            <a:pPr algn="just">
              <a:lnSpc>
                <a:spcPct val="150000"/>
              </a:lnSpc>
            </a:pPr>
            <a:r>
              <a:rPr lang="zh-CN" altLang="en-US" sz="7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请替换文字内容，修改文字内容，也可以直接复制你的内容到此。请替换文字内容，修改文字内容，也可以直接复制你的内容到此。</a:t>
            </a:r>
          </a:p>
        </p:txBody>
      </p:sp>
    </p:spTree>
    <p:extLst>
      <p:ext uri="{BB962C8B-B14F-4D97-AF65-F5344CB8AC3E}">
        <p14:creationId xmlns:p14="http://schemas.microsoft.com/office/powerpoint/2010/main" val="2394013744"/>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146"/>
                                        </p:tgtEl>
                                        <p:attrNameLst>
                                          <p:attrName>style.visibility</p:attrName>
                                        </p:attrNameLst>
                                      </p:cBhvr>
                                      <p:to>
                                        <p:strVal val="visible"/>
                                      </p:to>
                                    </p:set>
                                    <p:anim calcmode="lin" valueType="num">
                                      <p:cBhvr>
                                        <p:cTn id="7" dur="750" fill="hold"/>
                                        <p:tgtEl>
                                          <p:spTgt spid="6146"/>
                                        </p:tgtEl>
                                        <p:attrNameLst>
                                          <p:attrName>ppt_w</p:attrName>
                                        </p:attrNameLst>
                                      </p:cBhvr>
                                      <p:tavLst>
                                        <p:tav tm="0">
                                          <p:val>
                                            <p:fltVal val="0"/>
                                          </p:val>
                                        </p:tav>
                                        <p:tav tm="100000">
                                          <p:val>
                                            <p:strVal val="#ppt_w"/>
                                          </p:val>
                                        </p:tav>
                                      </p:tavLst>
                                    </p:anim>
                                    <p:anim calcmode="lin" valueType="num">
                                      <p:cBhvr>
                                        <p:cTn id="8" dur="750" fill="hold"/>
                                        <p:tgtEl>
                                          <p:spTgt spid="6146"/>
                                        </p:tgtEl>
                                        <p:attrNameLst>
                                          <p:attrName>ppt_h</p:attrName>
                                        </p:attrNameLst>
                                      </p:cBhvr>
                                      <p:tavLst>
                                        <p:tav tm="0">
                                          <p:val>
                                            <p:fltVal val="0"/>
                                          </p:val>
                                        </p:tav>
                                        <p:tav tm="100000">
                                          <p:val>
                                            <p:strVal val="#ppt_h"/>
                                          </p:val>
                                        </p:tav>
                                      </p:tavLst>
                                    </p:anim>
                                    <p:animEffect transition="in" filter="fade">
                                      <p:cBhvr>
                                        <p:cTn id="9" dur="750"/>
                                        <p:tgtEl>
                                          <p:spTgt spid="6146"/>
                                        </p:tgtEl>
                                      </p:cBhvr>
                                    </p:animEffect>
                                  </p:childTnLst>
                                </p:cTn>
                              </p:par>
                              <p:par>
                                <p:cTn id="10" presetID="53" presetClass="entr" presetSubtype="16" fill="hold" grpId="0" nodeType="withEffect">
                                  <p:stCondLst>
                                    <p:cond delay="250"/>
                                  </p:stCondLst>
                                  <p:childTnLst>
                                    <p:set>
                                      <p:cBhvr>
                                        <p:cTn id="11" dur="1" fill="hold">
                                          <p:stCondLst>
                                            <p:cond delay="0"/>
                                          </p:stCondLst>
                                        </p:cTn>
                                        <p:tgtEl>
                                          <p:spTgt spid="6153"/>
                                        </p:tgtEl>
                                        <p:attrNameLst>
                                          <p:attrName>style.visibility</p:attrName>
                                        </p:attrNameLst>
                                      </p:cBhvr>
                                      <p:to>
                                        <p:strVal val="visible"/>
                                      </p:to>
                                    </p:set>
                                    <p:anim calcmode="lin" valueType="num">
                                      <p:cBhvr>
                                        <p:cTn id="12" dur="750" fill="hold"/>
                                        <p:tgtEl>
                                          <p:spTgt spid="6153"/>
                                        </p:tgtEl>
                                        <p:attrNameLst>
                                          <p:attrName>ppt_w</p:attrName>
                                        </p:attrNameLst>
                                      </p:cBhvr>
                                      <p:tavLst>
                                        <p:tav tm="0">
                                          <p:val>
                                            <p:fltVal val="0"/>
                                          </p:val>
                                        </p:tav>
                                        <p:tav tm="100000">
                                          <p:val>
                                            <p:strVal val="#ppt_w"/>
                                          </p:val>
                                        </p:tav>
                                      </p:tavLst>
                                    </p:anim>
                                    <p:anim calcmode="lin" valueType="num">
                                      <p:cBhvr>
                                        <p:cTn id="13" dur="750" fill="hold"/>
                                        <p:tgtEl>
                                          <p:spTgt spid="6153"/>
                                        </p:tgtEl>
                                        <p:attrNameLst>
                                          <p:attrName>ppt_h</p:attrName>
                                        </p:attrNameLst>
                                      </p:cBhvr>
                                      <p:tavLst>
                                        <p:tav tm="0">
                                          <p:val>
                                            <p:fltVal val="0"/>
                                          </p:val>
                                        </p:tav>
                                        <p:tav tm="100000">
                                          <p:val>
                                            <p:strVal val="#ppt_h"/>
                                          </p:val>
                                        </p:tav>
                                      </p:tavLst>
                                    </p:anim>
                                    <p:animEffect transition="in" filter="fade">
                                      <p:cBhvr>
                                        <p:cTn id="14" dur="750"/>
                                        <p:tgtEl>
                                          <p:spTgt spid="6153"/>
                                        </p:tgtEl>
                                      </p:cBhvr>
                                    </p:animEffect>
                                  </p:childTnLst>
                                </p:cTn>
                              </p:par>
                              <p:par>
                                <p:cTn id="15" presetID="53" presetClass="entr" presetSubtype="16" fill="hold" grpId="0" nodeType="withEffect">
                                  <p:stCondLst>
                                    <p:cond delay="500"/>
                                  </p:stCondLst>
                                  <p:childTnLst>
                                    <p:set>
                                      <p:cBhvr>
                                        <p:cTn id="16" dur="1" fill="hold">
                                          <p:stCondLst>
                                            <p:cond delay="0"/>
                                          </p:stCondLst>
                                        </p:cTn>
                                        <p:tgtEl>
                                          <p:spTgt spid="6152"/>
                                        </p:tgtEl>
                                        <p:attrNameLst>
                                          <p:attrName>style.visibility</p:attrName>
                                        </p:attrNameLst>
                                      </p:cBhvr>
                                      <p:to>
                                        <p:strVal val="visible"/>
                                      </p:to>
                                    </p:set>
                                    <p:anim calcmode="lin" valueType="num">
                                      <p:cBhvr>
                                        <p:cTn id="17" dur="750" fill="hold"/>
                                        <p:tgtEl>
                                          <p:spTgt spid="6152"/>
                                        </p:tgtEl>
                                        <p:attrNameLst>
                                          <p:attrName>ppt_w</p:attrName>
                                        </p:attrNameLst>
                                      </p:cBhvr>
                                      <p:tavLst>
                                        <p:tav tm="0">
                                          <p:val>
                                            <p:fltVal val="0"/>
                                          </p:val>
                                        </p:tav>
                                        <p:tav tm="100000">
                                          <p:val>
                                            <p:strVal val="#ppt_w"/>
                                          </p:val>
                                        </p:tav>
                                      </p:tavLst>
                                    </p:anim>
                                    <p:anim calcmode="lin" valueType="num">
                                      <p:cBhvr>
                                        <p:cTn id="18" dur="750" fill="hold"/>
                                        <p:tgtEl>
                                          <p:spTgt spid="6152"/>
                                        </p:tgtEl>
                                        <p:attrNameLst>
                                          <p:attrName>ppt_h</p:attrName>
                                        </p:attrNameLst>
                                      </p:cBhvr>
                                      <p:tavLst>
                                        <p:tav tm="0">
                                          <p:val>
                                            <p:fltVal val="0"/>
                                          </p:val>
                                        </p:tav>
                                        <p:tav tm="100000">
                                          <p:val>
                                            <p:strVal val="#ppt_h"/>
                                          </p:val>
                                        </p:tav>
                                      </p:tavLst>
                                    </p:anim>
                                    <p:animEffect transition="in" filter="fade">
                                      <p:cBhvr>
                                        <p:cTn id="19" dur="750"/>
                                        <p:tgtEl>
                                          <p:spTgt spid="6152"/>
                                        </p:tgtEl>
                                      </p:cBhvr>
                                    </p:animEffect>
                                  </p:childTnLst>
                                </p:cTn>
                              </p:par>
                            </p:childTnLst>
                          </p:cTn>
                        </p:par>
                        <p:par>
                          <p:cTn id="20" fill="hold">
                            <p:stCondLst>
                              <p:cond delay="1250"/>
                            </p:stCondLst>
                            <p:childTnLst>
                              <p:par>
                                <p:cTn id="21" presetID="53" presetClass="entr" presetSubtype="16" fill="hold" grpId="0" nodeType="afterEffect">
                                  <p:stCondLst>
                                    <p:cond delay="0"/>
                                  </p:stCondLst>
                                  <p:childTnLst>
                                    <p:set>
                                      <p:cBhvr>
                                        <p:cTn id="22" dur="1" fill="hold">
                                          <p:stCondLst>
                                            <p:cond delay="0"/>
                                          </p:stCondLst>
                                        </p:cTn>
                                        <p:tgtEl>
                                          <p:spTgt spid="6148"/>
                                        </p:tgtEl>
                                        <p:attrNameLst>
                                          <p:attrName>style.visibility</p:attrName>
                                        </p:attrNameLst>
                                      </p:cBhvr>
                                      <p:to>
                                        <p:strVal val="visible"/>
                                      </p:to>
                                    </p:set>
                                    <p:anim calcmode="lin" valueType="num">
                                      <p:cBhvr>
                                        <p:cTn id="23" dur="500" fill="hold"/>
                                        <p:tgtEl>
                                          <p:spTgt spid="6148"/>
                                        </p:tgtEl>
                                        <p:attrNameLst>
                                          <p:attrName>ppt_w</p:attrName>
                                        </p:attrNameLst>
                                      </p:cBhvr>
                                      <p:tavLst>
                                        <p:tav tm="0">
                                          <p:val>
                                            <p:fltVal val="0"/>
                                          </p:val>
                                        </p:tav>
                                        <p:tav tm="100000">
                                          <p:val>
                                            <p:strVal val="#ppt_w"/>
                                          </p:val>
                                        </p:tav>
                                      </p:tavLst>
                                    </p:anim>
                                    <p:anim calcmode="lin" valueType="num">
                                      <p:cBhvr>
                                        <p:cTn id="24" dur="500" fill="hold"/>
                                        <p:tgtEl>
                                          <p:spTgt spid="6148"/>
                                        </p:tgtEl>
                                        <p:attrNameLst>
                                          <p:attrName>ppt_h</p:attrName>
                                        </p:attrNameLst>
                                      </p:cBhvr>
                                      <p:tavLst>
                                        <p:tav tm="0">
                                          <p:val>
                                            <p:fltVal val="0"/>
                                          </p:val>
                                        </p:tav>
                                        <p:tav tm="100000">
                                          <p:val>
                                            <p:strVal val="#ppt_h"/>
                                          </p:val>
                                        </p:tav>
                                      </p:tavLst>
                                    </p:anim>
                                    <p:animEffect transition="in" filter="fade">
                                      <p:cBhvr>
                                        <p:cTn id="25" dur="500"/>
                                        <p:tgtEl>
                                          <p:spTgt spid="6148"/>
                                        </p:tgtEl>
                                      </p:cBhvr>
                                    </p:animEffect>
                                  </p:childTnLst>
                                </p:cTn>
                              </p:par>
                            </p:childTnLst>
                          </p:cTn>
                        </p:par>
                      </p:childTnLst>
                    </p:cTn>
                  </p:par>
                  <p:par>
                    <p:cTn id="26" fill="hold">
                      <p:stCondLst>
                        <p:cond delay="indefinite"/>
                      </p:stCondLst>
                      <p:childTnLst>
                        <p:par>
                          <p:cTn id="27" fill="hold">
                            <p:stCondLst>
                              <p:cond delay="0"/>
                            </p:stCondLst>
                            <p:childTnLst>
                              <p:par>
                                <p:cTn id="28" presetID="23" presetClass="entr" presetSubtype="32"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p:cTn id="30" dur="500" fill="hold"/>
                                        <p:tgtEl>
                                          <p:spTgt spid="9"/>
                                        </p:tgtEl>
                                        <p:attrNameLst>
                                          <p:attrName>ppt_w</p:attrName>
                                        </p:attrNameLst>
                                      </p:cBhvr>
                                      <p:tavLst>
                                        <p:tav tm="0">
                                          <p:val>
                                            <p:strVal val="4*#ppt_w"/>
                                          </p:val>
                                        </p:tav>
                                        <p:tav tm="100000">
                                          <p:val>
                                            <p:strVal val="#ppt_w"/>
                                          </p:val>
                                        </p:tav>
                                      </p:tavLst>
                                    </p:anim>
                                    <p:anim calcmode="lin" valueType="num">
                                      <p:cBhvr>
                                        <p:cTn id="31" dur="500" fill="hold"/>
                                        <p:tgtEl>
                                          <p:spTgt spid="9"/>
                                        </p:tgtEl>
                                        <p:attrNameLst>
                                          <p:attrName>ppt_h</p:attrName>
                                        </p:attrNameLst>
                                      </p:cBhvr>
                                      <p:tavLst>
                                        <p:tav tm="0">
                                          <p:val>
                                            <p:strVal val="4*#ppt_h"/>
                                          </p:val>
                                        </p:tav>
                                        <p:tav tm="100000">
                                          <p:val>
                                            <p:strVal val="#ppt_h"/>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500" fill="hold"/>
                                        <p:tgtEl>
                                          <p:spTgt spid="10"/>
                                        </p:tgtEl>
                                        <p:attrNameLst>
                                          <p:attrName>ppt_x</p:attrName>
                                        </p:attrNameLst>
                                      </p:cBhvr>
                                      <p:tavLst>
                                        <p:tav tm="0">
                                          <p:val>
                                            <p:strVal val="#ppt_x"/>
                                          </p:val>
                                        </p:tav>
                                        <p:tav tm="100000">
                                          <p:val>
                                            <p:strVal val="#ppt_x"/>
                                          </p:val>
                                        </p:tav>
                                      </p:tavLst>
                                    </p:anim>
                                    <p:anim calcmode="lin" valueType="num">
                                      <p:cBhvr additive="base">
                                        <p:cTn id="35"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6" grpId="0" animBg="1"/>
      <p:bldP spid="6148" grpId="0"/>
      <p:bldP spid="6152" grpId="0" animBg="1"/>
      <p:bldP spid="6153" grpId="0" animBg="1"/>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4" name="Group 73"/>
          <p:cNvGrpSpPr/>
          <p:nvPr/>
        </p:nvGrpSpPr>
        <p:grpSpPr>
          <a:xfrm>
            <a:off x="2521310" y="1697833"/>
            <a:ext cx="4188409" cy="534821"/>
            <a:chOff x="2855577" y="2033074"/>
            <a:chExt cx="6485661" cy="828001"/>
          </a:xfrm>
        </p:grpSpPr>
        <p:sp>
          <p:nvSpPr>
            <p:cNvPr id="75" name="Rectangle 74"/>
            <p:cNvSpPr>
              <a:spLocks noChangeArrowheads="1"/>
            </p:cNvSpPr>
            <p:nvPr/>
          </p:nvSpPr>
          <p:spPr bwMode="auto">
            <a:xfrm>
              <a:off x="2855577" y="2038513"/>
              <a:ext cx="5853118" cy="779235"/>
            </a:xfrm>
            <a:prstGeom prst="rect">
              <a:avLst/>
            </a:prstGeom>
            <a:solidFill>
              <a:schemeClr val="bg1">
                <a:lumMod val="95000"/>
              </a:schemeClr>
            </a:solidFill>
            <a:ln w="9525">
              <a:noFill/>
              <a:miter lim="800000"/>
              <a:headEnd/>
              <a:tailEnd/>
            </a:ln>
          </p:spPr>
          <p:txBody>
            <a:bodyPr wrap="square" anchor="ctr"/>
            <a:lstStyle/>
            <a:p>
              <a:pPr>
                <a:lnSpc>
                  <a:spcPct val="120000"/>
                </a:lnSpc>
              </a:pPr>
              <a:endParaRPr lang="zh-CN" altLang="en-US"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6" name="Text Box 13"/>
            <p:cNvSpPr txBox="1">
              <a:spLocks noChangeArrowheads="1"/>
            </p:cNvSpPr>
            <p:nvPr/>
          </p:nvSpPr>
          <p:spPr bwMode="auto">
            <a:xfrm>
              <a:off x="4562599" y="2254653"/>
              <a:ext cx="2740917" cy="514615"/>
            </a:xfrm>
            <a:prstGeom prst="rect">
              <a:avLst/>
            </a:prstGeom>
            <a:noFill/>
            <a:ln w="9525" algn="ctr">
              <a:noFill/>
              <a:miter lim="800000"/>
              <a:headEnd/>
              <a:tailEnd/>
            </a:ln>
          </p:spPr>
          <p:txBody>
            <a:bodyPr wrap="square" lIns="0" tIns="0" rIns="0" bIns="0">
              <a:spAutoFit/>
            </a:bodyPr>
            <a:lstStyle/>
            <a:p>
              <a:pPr>
                <a:lnSpc>
                  <a:spcPct val="120000"/>
                </a:lnSpc>
              </a:pPr>
              <a:r>
                <a:rPr lang="en-US" altLang="zh-CN" sz="6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7" name="Oval 76"/>
            <p:cNvSpPr/>
            <p:nvPr/>
          </p:nvSpPr>
          <p:spPr>
            <a:xfrm>
              <a:off x="8513238" y="2033074"/>
              <a:ext cx="828000" cy="828001"/>
            </a:xfrm>
            <a:prstGeom prst="ellipse">
              <a:avLst/>
            </a:prstGeom>
            <a:solidFill>
              <a:schemeClr val="bg1">
                <a:lumMod val="95000"/>
              </a:schemeClr>
            </a:solidFill>
            <a:ln w="1143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lnSpc>
                  <a:spcPct val="120000"/>
                </a:lnSpc>
              </a:pPr>
              <a:endParaRPr lang="id-ID"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8" name="TextBox 77"/>
            <p:cNvSpPr txBox="1"/>
            <p:nvPr/>
          </p:nvSpPr>
          <p:spPr>
            <a:xfrm flipH="1">
              <a:off x="8628463" y="2172239"/>
              <a:ext cx="602367" cy="486024"/>
            </a:xfrm>
            <a:prstGeom prst="rect">
              <a:avLst/>
            </a:prstGeom>
            <a:noFill/>
          </p:spPr>
          <p:txBody>
            <a:bodyPr wrap="square" lIns="0" tIns="0" rIns="0" bIns="0" rtlCol="0">
              <a:spAutoFit/>
            </a:bodyPr>
            <a:lstStyle/>
            <a:p>
              <a:pPr algn="ctr">
                <a:lnSpc>
                  <a:spcPct val="120000"/>
                </a:lnSpc>
              </a:pPr>
              <a:r>
                <a:rPr lang="id-ID" sz="17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01</a:t>
              </a:r>
            </a:p>
          </p:txBody>
        </p:sp>
      </p:grpSp>
      <p:grpSp>
        <p:nvGrpSpPr>
          <p:cNvPr id="79" name="Group 78"/>
          <p:cNvGrpSpPr/>
          <p:nvPr/>
        </p:nvGrpSpPr>
        <p:grpSpPr>
          <a:xfrm>
            <a:off x="2845819" y="2166940"/>
            <a:ext cx="3452383" cy="534821"/>
            <a:chOff x="3358070" y="2759339"/>
            <a:chExt cx="5345942" cy="828000"/>
          </a:xfrm>
        </p:grpSpPr>
        <p:sp>
          <p:nvSpPr>
            <p:cNvPr id="80" name="Rectangle 79"/>
            <p:cNvSpPr>
              <a:spLocks noChangeArrowheads="1"/>
            </p:cNvSpPr>
            <p:nvPr/>
          </p:nvSpPr>
          <p:spPr bwMode="auto">
            <a:xfrm>
              <a:off x="3358070" y="2759339"/>
              <a:ext cx="4916431" cy="779234"/>
            </a:xfrm>
            <a:prstGeom prst="rect">
              <a:avLst/>
            </a:prstGeom>
            <a:solidFill>
              <a:schemeClr val="bg1">
                <a:lumMod val="85000"/>
              </a:schemeClr>
            </a:solidFill>
            <a:ln w="9525">
              <a:noFill/>
              <a:miter lim="800000"/>
              <a:headEnd/>
              <a:tailEnd/>
            </a:ln>
          </p:spPr>
          <p:txBody>
            <a:bodyPr wrap="square" anchor="ctr"/>
            <a:lstStyle/>
            <a:p>
              <a:pPr>
                <a:lnSpc>
                  <a:spcPct val="120000"/>
                </a:lnSpc>
              </a:pPr>
              <a:endParaRPr lang="zh-CN" altLang="en-US">
                <a:solidFill>
                  <a:schemeClr val="bg1">
                    <a:lumMod val="50000"/>
                  </a:schemeClr>
                </a:solidFill>
                <a:sym typeface="Arial" panose="020B0604020202020204" pitchFamily="34" charset="0"/>
              </a:endParaRPr>
            </a:p>
          </p:txBody>
        </p:sp>
        <p:sp>
          <p:nvSpPr>
            <p:cNvPr id="81" name="Text Box 12"/>
            <p:cNvSpPr txBox="1">
              <a:spLocks noChangeArrowheads="1"/>
            </p:cNvSpPr>
            <p:nvPr/>
          </p:nvSpPr>
          <p:spPr bwMode="auto">
            <a:xfrm>
              <a:off x="4868346" y="2967588"/>
              <a:ext cx="2787212" cy="514614"/>
            </a:xfrm>
            <a:prstGeom prst="rect">
              <a:avLst/>
            </a:prstGeom>
            <a:noFill/>
            <a:ln w="9525" algn="ctr">
              <a:noFill/>
              <a:miter lim="800000"/>
              <a:headEnd/>
              <a:tailEnd/>
            </a:ln>
          </p:spPr>
          <p:txBody>
            <a:bodyPr wrap="square" lIns="0" tIns="0" rIns="0" bIns="0">
              <a:spAutoFit/>
            </a:bodyPr>
            <a:lstStyle/>
            <a:p>
              <a:pPr>
                <a:lnSpc>
                  <a:spcPct val="120000"/>
                </a:lnSpc>
              </a:pPr>
              <a:r>
                <a:rPr lang="en-US" altLang="zh-CN" sz="6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Oval 81"/>
            <p:cNvSpPr/>
            <p:nvPr/>
          </p:nvSpPr>
          <p:spPr>
            <a:xfrm>
              <a:off x="7876012" y="2759339"/>
              <a:ext cx="828000" cy="828000"/>
            </a:xfrm>
            <a:prstGeom prst="ellipse">
              <a:avLst/>
            </a:prstGeom>
            <a:solidFill>
              <a:schemeClr val="bg1">
                <a:lumMod val="95000"/>
              </a:schemeClr>
            </a:solidFill>
            <a:ln w="1143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lnSpc>
                  <a:spcPct val="120000"/>
                </a:lnSpc>
              </a:pPr>
              <a:endParaRPr lang="id-ID"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3" name="TextBox 82"/>
            <p:cNvSpPr txBox="1"/>
            <p:nvPr/>
          </p:nvSpPr>
          <p:spPr>
            <a:xfrm flipH="1">
              <a:off x="7991238" y="2930477"/>
              <a:ext cx="602368" cy="486024"/>
            </a:xfrm>
            <a:prstGeom prst="rect">
              <a:avLst/>
            </a:prstGeom>
            <a:noFill/>
          </p:spPr>
          <p:txBody>
            <a:bodyPr wrap="square" lIns="0" tIns="0" rIns="0" bIns="0" rtlCol="0">
              <a:spAutoFit/>
            </a:bodyPr>
            <a:lstStyle/>
            <a:p>
              <a:pPr algn="ctr">
                <a:lnSpc>
                  <a:spcPct val="120000"/>
                </a:lnSpc>
              </a:pPr>
              <a:r>
                <a:rPr lang="id-ID" sz="17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02</a:t>
              </a:r>
            </a:p>
          </p:txBody>
        </p:sp>
      </p:grpSp>
      <p:grpSp>
        <p:nvGrpSpPr>
          <p:cNvPr id="84" name="Group 83"/>
          <p:cNvGrpSpPr/>
          <p:nvPr/>
        </p:nvGrpSpPr>
        <p:grpSpPr>
          <a:xfrm>
            <a:off x="3215396" y="2661175"/>
            <a:ext cx="3476119" cy="534821"/>
            <a:chOff x="3930355" y="3524505"/>
            <a:chExt cx="5382696" cy="828000"/>
          </a:xfrm>
        </p:grpSpPr>
        <p:sp>
          <p:nvSpPr>
            <p:cNvPr id="85" name="Rectangle 84"/>
            <p:cNvSpPr>
              <a:spLocks noChangeArrowheads="1"/>
            </p:cNvSpPr>
            <p:nvPr/>
          </p:nvSpPr>
          <p:spPr bwMode="auto">
            <a:xfrm>
              <a:off x="3930355" y="3539901"/>
              <a:ext cx="4778340" cy="756667"/>
            </a:xfrm>
            <a:prstGeom prst="rect">
              <a:avLst/>
            </a:prstGeom>
            <a:solidFill>
              <a:schemeClr val="bg1">
                <a:lumMod val="95000"/>
              </a:schemeClr>
            </a:solidFill>
            <a:ln w="9525">
              <a:noFill/>
              <a:miter lim="800000"/>
              <a:headEnd/>
              <a:tailEnd/>
            </a:ln>
          </p:spPr>
          <p:txBody>
            <a:bodyPr wrap="square" anchor="ctr"/>
            <a:lstStyle/>
            <a:p>
              <a:pPr>
                <a:lnSpc>
                  <a:spcPct val="120000"/>
                </a:lnSpc>
              </a:pPr>
              <a:endParaRPr lang="zh-CN" altLang="en-US"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6" name="Text Box 11"/>
            <p:cNvSpPr txBox="1">
              <a:spLocks noChangeArrowheads="1"/>
            </p:cNvSpPr>
            <p:nvPr/>
          </p:nvSpPr>
          <p:spPr bwMode="auto">
            <a:xfrm>
              <a:off x="5235870" y="3792275"/>
              <a:ext cx="2943248" cy="514614"/>
            </a:xfrm>
            <a:prstGeom prst="rect">
              <a:avLst/>
            </a:prstGeom>
            <a:noFill/>
            <a:ln w="9525" algn="ctr">
              <a:noFill/>
              <a:miter lim="800000"/>
              <a:headEnd/>
              <a:tailEnd/>
            </a:ln>
          </p:spPr>
          <p:txBody>
            <a:bodyPr wrap="square" lIns="0" tIns="0" rIns="0" bIns="0">
              <a:spAutoFit/>
            </a:bodyPr>
            <a:lstStyle/>
            <a:p>
              <a:pPr>
                <a:lnSpc>
                  <a:spcPct val="120000"/>
                </a:lnSpc>
              </a:pPr>
              <a:r>
                <a:rPr lang="en-US" altLang="zh-CN" sz="6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7" name="Oval 86"/>
            <p:cNvSpPr/>
            <p:nvPr/>
          </p:nvSpPr>
          <p:spPr>
            <a:xfrm>
              <a:off x="8485051" y="3524505"/>
              <a:ext cx="828000" cy="828000"/>
            </a:xfrm>
            <a:prstGeom prst="ellipse">
              <a:avLst/>
            </a:prstGeom>
            <a:solidFill>
              <a:schemeClr val="bg1">
                <a:lumMod val="95000"/>
              </a:schemeClr>
            </a:solidFill>
            <a:ln w="1143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lnSpc>
                  <a:spcPct val="120000"/>
                </a:lnSpc>
              </a:pPr>
              <a:endParaRPr lang="id-ID"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8" name="TextBox 87"/>
            <p:cNvSpPr txBox="1"/>
            <p:nvPr/>
          </p:nvSpPr>
          <p:spPr>
            <a:xfrm flipH="1">
              <a:off x="8600279" y="3679658"/>
              <a:ext cx="602367" cy="486024"/>
            </a:xfrm>
            <a:prstGeom prst="rect">
              <a:avLst/>
            </a:prstGeom>
            <a:noFill/>
          </p:spPr>
          <p:txBody>
            <a:bodyPr wrap="square" lIns="0" tIns="0" rIns="0" bIns="0" rtlCol="0">
              <a:spAutoFit/>
            </a:bodyPr>
            <a:lstStyle/>
            <a:p>
              <a:pPr algn="ctr">
                <a:lnSpc>
                  <a:spcPct val="120000"/>
                </a:lnSpc>
              </a:pPr>
              <a:r>
                <a:rPr lang="id-ID" sz="17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03</a:t>
              </a:r>
            </a:p>
          </p:txBody>
        </p:sp>
      </p:grpSp>
      <p:grpSp>
        <p:nvGrpSpPr>
          <p:cNvPr id="89" name="Group 88"/>
          <p:cNvGrpSpPr/>
          <p:nvPr/>
        </p:nvGrpSpPr>
        <p:grpSpPr>
          <a:xfrm>
            <a:off x="3682127" y="3140837"/>
            <a:ext cx="3541952" cy="651660"/>
            <a:chOff x="4653076" y="4295241"/>
            <a:chExt cx="5484638" cy="1008890"/>
          </a:xfrm>
        </p:grpSpPr>
        <p:sp>
          <p:nvSpPr>
            <p:cNvPr id="90" name="Rectangle 89"/>
            <p:cNvSpPr>
              <a:spLocks noChangeArrowheads="1"/>
            </p:cNvSpPr>
            <p:nvPr/>
          </p:nvSpPr>
          <p:spPr bwMode="auto">
            <a:xfrm>
              <a:off x="4653076" y="4295241"/>
              <a:ext cx="4927020" cy="1008890"/>
            </a:xfrm>
            <a:prstGeom prst="rect">
              <a:avLst/>
            </a:prstGeom>
            <a:solidFill>
              <a:schemeClr val="bg1">
                <a:lumMod val="85000"/>
              </a:schemeClr>
            </a:solidFill>
            <a:ln w="9525">
              <a:noFill/>
              <a:miter lim="800000"/>
              <a:headEnd/>
              <a:tailEnd/>
            </a:ln>
          </p:spPr>
          <p:txBody>
            <a:bodyPr wrap="square" anchor="ctr"/>
            <a:lstStyle/>
            <a:p>
              <a:pPr>
                <a:lnSpc>
                  <a:spcPct val="120000"/>
                </a:lnSpc>
              </a:pPr>
              <a:endParaRPr lang="zh-CN" altLang="en-US"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1" name="Text Box 10"/>
            <p:cNvSpPr txBox="1">
              <a:spLocks noChangeArrowheads="1"/>
            </p:cNvSpPr>
            <p:nvPr/>
          </p:nvSpPr>
          <p:spPr bwMode="auto">
            <a:xfrm>
              <a:off x="5701991" y="4657169"/>
              <a:ext cx="3060627" cy="514615"/>
            </a:xfrm>
            <a:prstGeom prst="rect">
              <a:avLst/>
            </a:prstGeom>
            <a:noFill/>
            <a:ln w="9525" algn="ctr">
              <a:noFill/>
              <a:miter lim="800000"/>
              <a:headEnd/>
              <a:tailEnd/>
            </a:ln>
          </p:spPr>
          <p:txBody>
            <a:bodyPr wrap="square" lIns="0" tIns="0" rIns="0" bIns="0">
              <a:spAutoFit/>
            </a:bodyPr>
            <a:lstStyle/>
            <a:p>
              <a:pPr>
                <a:lnSpc>
                  <a:spcPct val="120000"/>
                </a:lnSpc>
              </a:pPr>
              <a:r>
                <a:rPr lang="en-US" altLang="zh-CN" sz="600" dirty="0" smtClean="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2" name="Oval 91"/>
            <p:cNvSpPr>
              <a:spLocks noChangeAspect="1"/>
            </p:cNvSpPr>
            <p:nvPr/>
          </p:nvSpPr>
          <p:spPr>
            <a:xfrm>
              <a:off x="9166975" y="4314980"/>
              <a:ext cx="970739" cy="970739"/>
            </a:xfrm>
            <a:prstGeom prst="ellipse">
              <a:avLst/>
            </a:prstGeom>
            <a:solidFill>
              <a:schemeClr val="bg1">
                <a:lumMod val="95000"/>
              </a:schemeClr>
            </a:solidFill>
            <a:ln w="1143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lstStyle/>
            <a:p>
              <a:pPr algn="ctr">
                <a:lnSpc>
                  <a:spcPct val="120000"/>
                </a:lnSpc>
              </a:pPr>
              <a:endParaRPr lang="id-ID" sz="6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3" name="TextBox 92"/>
            <p:cNvSpPr txBox="1">
              <a:spLocks noChangeAspect="1"/>
            </p:cNvSpPr>
            <p:nvPr/>
          </p:nvSpPr>
          <p:spPr>
            <a:xfrm flipH="1">
              <a:off x="9320236" y="4558038"/>
              <a:ext cx="658862" cy="486025"/>
            </a:xfrm>
            <a:prstGeom prst="rect">
              <a:avLst/>
            </a:prstGeom>
            <a:noFill/>
          </p:spPr>
          <p:txBody>
            <a:bodyPr wrap="square" lIns="0" tIns="0" rIns="0" bIns="0" rtlCol="0">
              <a:spAutoFit/>
            </a:bodyPr>
            <a:lstStyle/>
            <a:p>
              <a:pPr algn="ctr">
                <a:lnSpc>
                  <a:spcPct val="120000"/>
                </a:lnSpc>
              </a:pPr>
              <a:r>
                <a:rPr lang="id-ID" sz="17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04</a:t>
              </a:r>
            </a:p>
          </p:txBody>
        </p:sp>
      </p:grpSp>
      <p:sp>
        <p:nvSpPr>
          <p:cNvPr id="45" name="TextBox 44"/>
          <p:cNvSpPr txBox="1"/>
          <p:nvPr/>
        </p:nvSpPr>
        <p:spPr>
          <a:xfrm>
            <a:off x="1098990" y="4237513"/>
            <a:ext cx="6956396" cy="332399"/>
          </a:xfrm>
          <a:prstGeom prst="rect">
            <a:avLst/>
          </a:prstGeom>
          <a:noFill/>
        </p:spPr>
        <p:txBody>
          <a:bodyPr wrap="square" lIns="0" tIns="0" rIns="0" bIns="0" numCol="1" spcCol="256032">
            <a:spAutoFit/>
          </a:bodyPr>
          <a:lstStyle/>
          <a:p>
            <a:pPr>
              <a:lnSpc>
                <a:spcPct val="120000"/>
              </a:lnSpc>
            </a:pP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6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US" altLang="zh-CN" sz="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cxnSp>
        <p:nvCxnSpPr>
          <p:cNvPr id="46" name="Straight Connector 45"/>
          <p:cNvCxnSpPr/>
          <p:nvPr/>
        </p:nvCxnSpPr>
        <p:spPr>
          <a:xfrm>
            <a:off x="1156795" y="4172960"/>
            <a:ext cx="6806443" cy="0"/>
          </a:xfrm>
          <a:prstGeom prst="line">
            <a:avLst/>
          </a:prstGeom>
          <a:ln w="12700">
            <a:solidFill>
              <a:schemeClr val="bg1">
                <a:lumMod val="6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grpSp>
        <p:nvGrpSpPr>
          <p:cNvPr id="31" name="Group 30"/>
          <p:cNvGrpSpPr>
            <a:grpSpLocks/>
          </p:cNvGrpSpPr>
          <p:nvPr/>
        </p:nvGrpSpPr>
        <p:grpSpPr bwMode="auto">
          <a:xfrm>
            <a:off x="1222421" y="1395239"/>
            <a:ext cx="2761658" cy="2420014"/>
            <a:chOff x="-115" y="653"/>
            <a:chExt cx="3913" cy="3610"/>
          </a:xfrm>
        </p:grpSpPr>
        <p:grpSp>
          <p:nvGrpSpPr>
            <p:cNvPr id="43" name="Group 15"/>
            <p:cNvGrpSpPr>
              <a:grpSpLocks/>
            </p:cNvGrpSpPr>
            <p:nvPr/>
          </p:nvGrpSpPr>
          <p:grpSpPr bwMode="auto">
            <a:xfrm>
              <a:off x="-115" y="3057"/>
              <a:ext cx="3913" cy="1206"/>
              <a:chOff x="61" y="3092"/>
              <a:chExt cx="2912" cy="957"/>
            </a:xfrm>
          </p:grpSpPr>
          <p:sp>
            <p:nvSpPr>
              <p:cNvPr id="61" name="Freeform 16"/>
              <p:cNvSpPr>
                <a:spLocks/>
              </p:cNvSpPr>
              <p:nvPr/>
            </p:nvSpPr>
            <p:spPr bwMode="gray">
              <a:xfrm>
                <a:off x="351" y="3097"/>
                <a:ext cx="2242" cy="346"/>
              </a:xfrm>
              <a:custGeom>
                <a:avLst/>
                <a:gdLst>
                  <a:gd name="T0" fmla="*/ 0 w 2208"/>
                  <a:gd name="T1" fmla="*/ 1672 h 303"/>
                  <a:gd name="T2" fmla="*/ 2412 w 2208"/>
                  <a:gd name="T3" fmla="*/ 1698 h 303"/>
                  <a:gd name="T4" fmla="*/ 2693 w 2208"/>
                  <a:gd name="T5" fmla="*/ 0 h 303"/>
                  <a:gd name="T6" fmla="*/ 842 w 2208"/>
                  <a:gd name="T7" fmla="*/ 159 h 303"/>
                  <a:gd name="T8" fmla="*/ 0 w 2208"/>
                  <a:gd name="T9" fmla="*/ 1672 h 303"/>
                  <a:gd name="T10" fmla="*/ 0 60000 65536"/>
                  <a:gd name="T11" fmla="*/ 0 60000 65536"/>
                  <a:gd name="T12" fmla="*/ 0 60000 65536"/>
                  <a:gd name="T13" fmla="*/ 0 60000 65536"/>
                  <a:gd name="T14" fmla="*/ 0 60000 65536"/>
                  <a:gd name="T15" fmla="*/ 0 w 2208"/>
                  <a:gd name="T16" fmla="*/ 0 h 303"/>
                  <a:gd name="T17" fmla="*/ 2208 w 2208"/>
                  <a:gd name="T18" fmla="*/ 303 h 303"/>
                </a:gdLst>
                <a:ahLst/>
                <a:cxnLst>
                  <a:cxn ang="T10">
                    <a:pos x="T0" y="T1"/>
                  </a:cxn>
                  <a:cxn ang="T11">
                    <a:pos x="T2" y="T3"/>
                  </a:cxn>
                  <a:cxn ang="T12">
                    <a:pos x="T4" y="T5"/>
                  </a:cxn>
                  <a:cxn ang="T13">
                    <a:pos x="T6" y="T7"/>
                  </a:cxn>
                  <a:cxn ang="T14">
                    <a:pos x="T8" y="T9"/>
                  </a:cxn>
                </a:cxnLst>
                <a:rect l="T15" t="T16" r="T17" b="T18"/>
                <a:pathLst>
                  <a:path w="2208" h="303">
                    <a:moveTo>
                      <a:pt x="0" y="298"/>
                    </a:moveTo>
                    <a:lnTo>
                      <a:pt x="1979" y="302"/>
                    </a:lnTo>
                    <a:lnTo>
                      <a:pt x="2207" y="0"/>
                    </a:lnTo>
                    <a:lnTo>
                      <a:pt x="690" y="28"/>
                    </a:lnTo>
                    <a:lnTo>
                      <a:pt x="0" y="298"/>
                    </a:lnTo>
                  </a:path>
                </a:pathLst>
              </a:custGeom>
              <a:solidFill>
                <a:schemeClr val="accent5">
                  <a:lumMod val="60000"/>
                  <a:lumOff val="40000"/>
                </a:schemeClr>
              </a:solidFill>
              <a:ln w="3175" cap="rnd">
                <a:noFill/>
                <a:round/>
                <a:headEnd/>
                <a:tailEnd/>
              </a:ln>
            </p:spPr>
            <p:txBody>
              <a:bodyPr/>
              <a:lstStyle/>
              <a:p>
                <a:pPr>
                  <a:lnSpc>
                    <a:spcPct val="120000"/>
                  </a:lnSpc>
                  <a:defRPr/>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62" name="Freeform 17"/>
              <p:cNvSpPr>
                <a:spLocks/>
              </p:cNvSpPr>
              <p:nvPr/>
            </p:nvSpPr>
            <p:spPr bwMode="gray">
              <a:xfrm>
                <a:off x="61" y="3429"/>
                <a:ext cx="2597" cy="617"/>
              </a:xfrm>
              <a:custGeom>
                <a:avLst/>
                <a:gdLst>
                  <a:gd name="T0" fmla="*/ 0 w 2557"/>
                  <a:gd name="T1" fmla="*/ 3186 h 538"/>
                  <a:gd name="T2" fmla="*/ 3128 w 2557"/>
                  <a:gd name="T3" fmla="*/ 3182 h 538"/>
                  <a:gd name="T4" fmla="*/ 2767 w 2557"/>
                  <a:gd name="T5" fmla="*/ 1 h 538"/>
                  <a:gd name="T6" fmla="*/ 353 w 2557"/>
                  <a:gd name="T7" fmla="*/ 0 h 538"/>
                  <a:gd name="T8" fmla="*/ 0 w 2557"/>
                  <a:gd name="T9" fmla="*/ 3186 h 538"/>
                  <a:gd name="T10" fmla="*/ 0 60000 65536"/>
                  <a:gd name="T11" fmla="*/ 0 60000 65536"/>
                  <a:gd name="T12" fmla="*/ 0 60000 65536"/>
                  <a:gd name="T13" fmla="*/ 0 60000 65536"/>
                  <a:gd name="T14" fmla="*/ 0 60000 65536"/>
                  <a:gd name="T15" fmla="*/ 0 w 2557"/>
                  <a:gd name="T16" fmla="*/ 0 h 538"/>
                  <a:gd name="T17" fmla="*/ 2557 w 2557"/>
                  <a:gd name="T18" fmla="*/ 538 h 538"/>
                </a:gdLst>
                <a:ahLst/>
                <a:cxnLst>
                  <a:cxn ang="T10">
                    <a:pos x="T0" y="T1"/>
                  </a:cxn>
                  <a:cxn ang="T11">
                    <a:pos x="T2" y="T3"/>
                  </a:cxn>
                  <a:cxn ang="T12">
                    <a:pos x="T4" y="T5"/>
                  </a:cxn>
                  <a:cxn ang="T13">
                    <a:pos x="T6" y="T7"/>
                  </a:cxn>
                  <a:cxn ang="T14">
                    <a:pos x="T8" y="T9"/>
                  </a:cxn>
                </a:cxnLst>
                <a:rect l="T15" t="T16" r="T17" b="T18"/>
                <a:pathLst>
                  <a:path w="2557" h="538">
                    <a:moveTo>
                      <a:pt x="0" y="537"/>
                    </a:moveTo>
                    <a:lnTo>
                      <a:pt x="2556" y="536"/>
                    </a:lnTo>
                    <a:lnTo>
                      <a:pt x="2262" y="1"/>
                    </a:lnTo>
                    <a:lnTo>
                      <a:pt x="288" y="0"/>
                    </a:lnTo>
                    <a:lnTo>
                      <a:pt x="0" y="537"/>
                    </a:lnTo>
                  </a:path>
                </a:pathLst>
              </a:custGeom>
              <a:solidFill>
                <a:schemeClr val="accent5">
                  <a:lumMod val="75000"/>
                </a:schemeClr>
              </a:solidFill>
              <a:ln w="3175" cap="rnd">
                <a:noFill/>
                <a:round/>
                <a:headEnd/>
                <a:tailEnd/>
              </a:ln>
            </p:spPr>
            <p:txBody>
              <a:bodyPr/>
              <a:lstStyle/>
              <a:p>
                <a:pPr>
                  <a:lnSpc>
                    <a:spcPct val="120000"/>
                  </a:lnSpc>
                  <a:defRPr/>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63" name="Freeform 18"/>
              <p:cNvSpPr>
                <a:spLocks/>
              </p:cNvSpPr>
              <p:nvPr/>
            </p:nvSpPr>
            <p:spPr bwMode="gray">
              <a:xfrm>
                <a:off x="2352" y="3092"/>
                <a:ext cx="621" cy="957"/>
              </a:xfrm>
              <a:custGeom>
                <a:avLst/>
                <a:gdLst>
                  <a:gd name="T0" fmla="*/ 366 w 612"/>
                  <a:gd name="T1" fmla="*/ 4837 h 836"/>
                  <a:gd name="T2" fmla="*/ 739 w 612"/>
                  <a:gd name="T3" fmla="*/ 2755 h 836"/>
                  <a:gd name="T4" fmla="*/ 273 w 612"/>
                  <a:gd name="T5" fmla="*/ 0 h 836"/>
                  <a:gd name="T6" fmla="*/ 0 w 612"/>
                  <a:gd name="T7" fmla="*/ 1753 h 836"/>
                  <a:gd name="T8" fmla="*/ 366 w 612"/>
                  <a:gd name="T9" fmla="*/ 4837 h 836"/>
                  <a:gd name="T10" fmla="*/ 0 60000 65536"/>
                  <a:gd name="T11" fmla="*/ 0 60000 65536"/>
                  <a:gd name="T12" fmla="*/ 0 60000 65536"/>
                  <a:gd name="T13" fmla="*/ 0 60000 65536"/>
                  <a:gd name="T14" fmla="*/ 0 60000 65536"/>
                  <a:gd name="T15" fmla="*/ 0 w 612"/>
                  <a:gd name="T16" fmla="*/ 0 h 836"/>
                  <a:gd name="T17" fmla="*/ 612 w 612"/>
                  <a:gd name="T18" fmla="*/ 836 h 836"/>
                </a:gdLst>
                <a:ahLst/>
                <a:cxnLst>
                  <a:cxn ang="T10">
                    <a:pos x="T0" y="T1"/>
                  </a:cxn>
                  <a:cxn ang="T11">
                    <a:pos x="T2" y="T3"/>
                  </a:cxn>
                  <a:cxn ang="T12">
                    <a:pos x="T4" y="T5"/>
                  </a:cxn>
                  <a:cxn ang="T13">
                    <a:pos x="T6" y="T7"/>
                  </a:cxn>
                  <a:cxn ang="T14">
                    <a:pos x="T8" y="T9"/>
                  </a:cxn>
                </a:cxnLst>
                <a:rect l="T15" t="T16" r="T17" b="T18"/>
                <a:pathLst>
                  <a:path w="612" h="836">
                    <a:moveTo>
                      <a:pt x="302" y="835"/>
                    </a:moveTo>
                    <a:lnTo>
                      <a:pt x="611" y="476"/>
                    </a:lnTo>
                    <a:lnTo>
                      <a:pt x="226" y="0"/>
                    </a:lnTo>
                    <a:lnTo>
                      <a:pt x="0" y="302"/>
                    </a:lnTo>
                    <a:lnTo>
                      <a:pt x="302" y="835"/>
                    </a:lnTo>
                  </a:path>
                </a:pathLst>
              </a:custGeom>
              <a:solidFill>
                <a:schemeClr val="accent5"/>
              </a:solidFill>
              <a:ln w="3175" cap="rnd">
                <a:noFill/>
                <a:round/>
                <a:headEnd/>
                <a:tailEnd/>
              </a:ln>
            </p:spPr>
            <p:txBody>
              <a:bodyPr/>
              <a:lstStyle/>
              <a:p>
                <a:pPr>
                  <a:lnSpc>
                    <a:spcPct val="120000"/>
                  </a:lnSpc>
                  <a:defRPr/>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4" name="Group 19"/>
            <p:cNvGrpSpPr>
              <a:grpSpLocks/>
            </p:cNvGrpSpPr>
            <p:nvPr/>
          </p:nvGrpSpPr>
          <p:grpSpPr bwMode="auto">
            <a:xfrm>
              <a:off x="305" y="2403"/>
              <a:ext cx="2912" cy="963"/>
              <a:chOff x="305" y="2403"/>
              <a:chExt cx="2912" cy="963"/>
            </a:xfrm>
          </p:grpSpPr>
          <p:sp>
            <p:nvSpPr>
              <p:cNvPr id="58" name="Freeform 20"/>
              <p:cNvSpPr>
                <a:spLocks/>
              </p:cNvSpPr>
              <p:nvPr/>
            </p:nvSpPr>
            <p:spPr bwMode="gray">
              <a:xfrm>
                <a:off x="595" y="2403"/>
                <a:ext cx="2242" cy="346"/>
              </a:xfrm>
              <a:custGeom>
                <a:avLst/>
                <a:gdLst>
                  <a:gd name="T0" fmla="*/ 0 w 2208"/>
                  <a:gd name="T1" fmla="*/ 2180 h 303"/>
                  <a:gd name="T2" fmla="*/ 2487 w 2208"/>
                  <a:gd name="T3" fmla="*/ 2214 h 303"/>
                  <a:gd name="T4" fmla="*/ 2776 w 2208"/>
                  <a:gd name="T5" fmla="*/ 0 h 303"/>
                  <a:gd name="T6" fmla="*/ 868 w 2208"/>
                  <a:gd name="T7" fmla="*/ 208 h 303"/>
                  <a:gd name="T8" fmla="*/ 0 w 2208"/>
                  <a:gd name="T9" fmla="*/ 2180 h 303"/>
                  <a:gd name="T10" fmla="*/ 0 60000 65536"/>
                  <a:gd name="T11" fmla="*/ 0 60000 65536"/>
                  <a:gd name="T12" fmla="*/ 0 60000 65536"/>
                  <a:gd name="T13" fmla="*/ 0 60000 65536"/>
                  <a:gd name="T14" fmla="*/ 0 60000 65536"/>
                  <a:gd name="T15" fmla="*/ 0 w 2208"/>
                  <a:gd name="T16" fmla="*/ 0 h 303"/>
                  <a:gd name="T17" fmla="*/ 2208 w 2208"/>
                  <a:gd name="T18" fmla="*/ 303 h 303"/>
                </a:gdLst>
                <a:ahLst/>
                <a:cxnLst>
                  <a:cxn ang="T10">
                    <a:pos x="T0" y="T1"/>
                  </a:cxn>
                  <a:cxn ang="T11">
                    <a:pos x="T2" y="T3"/>
                  </a:cxn>
                  <a:cxn ang="T12">
                    <a:pos x="T4" y="T5"/>
                  </a:cxn>
                  <a:cxn ang="T13">
                    <a:pos x="T6" y="T7"/>
                  </a:cxn>
                  <a:cxn ang="T14">
                    <a:pos x="T8" y="T9"/>
                  </a:cxn>
                </a:cxnLst>
                <a:rect l="T15" t="T16" r="T17" b="T18"/>
                <a:pathLst>
                  <a:path w="2208" h="303">
                    <a:moveTo>
                      <a:pt x="0" y="298"/>
                    </a:moveTo>
                    <a:lnTo>
                      <a:pt x="1979" y="302"/>
                    </a:lnTo>
                    <a:lnTo>
                      <a:pt x="2207" y="0"/>
                    </a:lnTo>
                    <a:lnTo>
                      <a:pt x="690" y="28"/>
                    </a:lnTo>
                    <a:lnTo>
                      <a:pt x="0" y="298"/>
                    </a:lnTo>
                  </a:path>
                </a:pathLst>
              </a:custGeom>
              <a:solidFill>
                <a:schemeClr val="accent4">
                  <a:lumMod val="60000"/>
                  <a:lumOff val="40000"/>
                </a:schemeClr>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59" name="Freeform 21"/>
              <p:cNvSpPr>
                <a:spLocks/>
              </p:cNvSpPr>
              <p:nvPr/>
            </p:nvSpPr>
            <p:spPr bwMode="gray">
              <a:xfrm>
                <a:off x="305" y="2746"/>
                <a:ext cx="2597" cy="617"/>
              </a:xfrm>
              <a:custGeom>
                <a:avLst/>
                <a:gdLst>
                  <a:gd name="T0" fmla="*/ 0 w 2557"/>
                  <a:gd name="T1" fmla="*/ 4191 h 538"/>
                  <a:gd name="T2" fmla="*/ 3227 w 2557"/>
                  <a:gd name="T3" fmla="*/ 4185 h 538"/>
                  <a:gd name="T4" fmla="*/ 2854 w 2557"/>
                  <a:gd name="T5" fmla="*/ 1 h 538"/>
                  <a:gd name="T6" fmla="*/ 365 w 2557"/>
                  <a:gd name="T7" fmla="*/ 0 h 538"/>
                  <a:gd name="T8" fmla="*/ 0 w 2557"/>
                  <a:gd name="T9" fmla="*/ 4191 h 538"/>
                  <a:gd name="T10" fmla="*/ 0 60000 65536"/>
                  <a:gd name="T11" fmla="*/ 0 60000 65536"/>
                  <a:gd name="T12" fmla="*/ 0 60000 65536"/>
                  <a:gd name="T13" fmla="*/ 0 60000 65536"/>
                  <a:gd name="T14" fmla="*/ 0 60000 65536"/>
                  <a:gd name="T15" fmla="*/ 0 w 2557"/>
                  <a:gd name="T16" fmla="*/ 0 h 538"/>
                  <a:gd name="T17" fmla="*/ 2557 w 2557"/>
                  <a:gd name="T18" fmla="*/ 538 h 538"/>
                </a:gdLst>
                <a:ahLst/>
                <a:cxnLst>
                  <a:cxn ang="T10">
                    <a:pos x="T0" y="T1"/>
                  </a:cxn>
                  <a:cxn ang="T11">
                    <a:pos x="T2" y="T3"/>
                  </a:cxn>
                  <a:cxn ang="T12">
                    <a:pos x="T4" y="T5"/>
                  </a:cxn>
                  <a:cxn ang="T13">
                    <a:pos x="T6" y="T7"/>
                  </a:cxn>
                  <a:cxn ang="T14">
                    <a:pos x="T8" y="T9"/>
                  </a:cxn>
                </a:cxnLst>
                <a:rect l="T15" t="T16" r="T17" b="T18"/>
                <a:pathLst>
                  <a:path w="2557" h="538">
                    <a:moveTo>
                      <a:pt x="0" y="537"/>
                    </a:moveTo>
                    <a:lnTo>
                      <a:pt x="2556" y="536"/>
                    </a:lnTo>
                    <a:lnTo>
                      <a:pt x="2262" y="1"/>
                    </a:lnTo>
                    <a:lnTo>
                      <a:pt x="288" y="0"/>
                    </a:lnTo>
                    <a:lnTo>
                      <a:pt x="0" y="537"/>
                    </a:lnTo>
                  </a:path>
                </a:pathLst>
              </a:custGeom>
              <a:solidFill>
                <a:schemeClr val="accent4">
                  <a:lumMod val="75000"/>
                </a:schemeClr>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60" name="Freeform 22"/>
              <p:cNvSpPr>
                <a:spLocks/>
              </p:cNvSpPr>
              <p:nvPr/>
            </p:nvSpPr>
            <p:spPr bwMode="gray">
              <a:xfrm>
                <a:off x="2596" y="2409"/>
                <a:ext cx="621" cy="957"/>
              </a:xfrm>
              <a:custGeom>
                <a:avLst/>
                <a:gdLst>
                  <a:gd name="T0" fmla="*/ 376 w 612"/>
                  <a:gd name="T1" fmla="*/ 6338 h 836"/>
                  <a:gd name="T2" fmla="*/ 761 w 612"/>
                  <a:gd name="T3" fmla="*/ 3611 h 836"/>
                  <a:gd name="T4" fmla="*/ 281 w 612"/>
                  <a:gd name="T5" fmla="*/ 0 h 836"/>
                  <a:gd name="T6" fmla="*/ 0 w 612"/>
                  <a:gd name="T7" fmla="*/ 2297 h 836"/>
                  <a:gd name="T8" fmla="*/ 376 w 612"/>
                  <a:gd name="T9" fmla="*/ 6338 h 836"/>
                  <a:gd name="T10" fmla="*/ 0 60000 65536"/>
                  <a:gd name="T11" fmla="*/ 0 60000 65536"/>
                  <a:gd name="T12" fmla="*/ 0 60000 65536"/>
                  <a:gd name="T13" fmla="*/ 0 60000 65536"/>
                  <a:gd name="T14" fmla="*/ 0 60000 65536"/>
                  <a:gd name="T15" fmla="*/ 0 w 612"/>
                  <a:gd name="T16" fmla="*/ 0 h 836"/>
                  <a:gd name="T17" fmla="*/ 612 w 612"/>
                  <a:gd name="T18" fmla="*/ 836 h 836"/>
                </a:gdLst>
                <a:ahLst/>
                <a:cxnLst>
                  <a:cxn ang="T10">
                    <a:pos x="T0" y="T1"/>
                  </a:cxn>
                  <a:cxn ang="T11">
                    <a:pos x="T2" y="T3"/>
                  </a:cxn>
                  <a:cxn ang="T12">
                    <a:pos x="T4" y="T5"/>
                  </a:cxn>
                  <a:cxn ang="T13">
                    <a:pos x="T6" y="T7"/>
                  </a:cxn>
                  <a:cxn ang="T14">
                    <a:pos x="T8" y="T9"/>
                  </a:cxn>
                </a:cxnLst>
                <a:rect l="T15" t="T16" r="T17" b="T18"/>
                <a:pathLst>
                  <a:path w="612" h="836">
                    <a:moveTo>
                      <a:pt x="302" y="835"/>
                    </a:moveTo>
                    <a:lnTo>
                      <a:pt x="611" y="476"/>
                    </a:lnTo>
                    <a:lnTo>
                      <a:pt x="226" y="0"/>
                    </a:lnTo>
                    <a:lnTo>
                      <a:pt x="0" y="302"/>
                    </a:lnTo>
                    <a:lnTo>
                      <a:pt x="302" y="835"/>
                    </a:lnTo>
                  </a:path>
                </a:pathLst>
              </a:custGeom>
              <a:solidFill>
                <a:schemeClr val="accent4"/>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7" name="Group 23"/>
            <p:cNvGrpSpPr>
              <a:grpSpLocks/>
            </p:cNvGrpSpPr>
            <p:nvPr/>
          </p:nvGrpSpPr>
          <p:grpSpPr bwMode="auto">
            <a:xfrm>
              <a:off x="635" y="1825"/>
              <a:ext cx="2150" cy="838"/>
              <a:chOff x="635" y="1825"/>
              <a:chExt cx="2150" cy="838"/>
            </a:xfrm>
          </p:grpSpPr>
          <p:sp>
            <p:nvSpPr>
              <p:cNvPr id="55" name="Freeform 24"/>
              <p:cNvSpPr>
                <a:spLocks/>
              </p:cNvSpPr>
              <p:nvPr/>
            </p:nvSpPr>
            <p:spPr bwMode="gray">
              <a:xfrm>
                <a:off x="2261" y="1825"/>
                <a:ext cx="524" cy="838"/>
              </a:xfrm>
              <a:custGeom>
                <a:avLst/>
                <a:gdLst>
                  <a:gd name="T0" fmla="*/ 0 w 516"/>
                  <a:gd name="T1" fmla="*/ 1526 h 732"/>
                  <a:gd name="T2" fmla="*/ 371 w 516"/>
                  <a:gd name="T3" fmla="*/ 5559 h 732"/>
                  <a:gd name="T4" fmla="*/ 648 w 516"/>
                  <a:gd name="T5" fmla="*/ 3374 h 732"/>
                  <a:gd name="T6" fmla="*/ 198 w 516"/>
                  <a:gd name="T7" fmla="*/ 0 h 732"/>
                  <a:gd name="T8" fmla="*/ 0 w 516"/>
                  <a:gd name="T9" fmla="*/ 1526 h 732"/>
                  <a:gd name="T10" fmla="*/ 0 60000 65536"/>
                  <a:gd name="T11" fmla="*/ 0 60000 65536"/>
                  <a:gd name="T12" fmla="*/ 0 60000 65536"/>
                  <a:gd name="T13" fmla="*/ 0 60000 65536"/>
                  <a:gd name="T14" fmla="*/ 0 60000 65536"/>
                  <a:gd name="T15" fmla="*/ 0 w 516"/>
                  <a:gd name="T16" fmla="*/ 0 h 732"/>
                  <a:gd name="T17" fmla="*/ 516 w 516"/>
                  <a:gd name="T18" fmla="*/ 732 h 732"/>
                </a:gdLst>
                <a:ahLst/>
                <a:cxnLst>
                  <a:cxn ang="T10">
                    <a:pos x="T0" y="T1"/>
                  </a:cxn>
                  <a:cxn ang="T11">
                    <a:pos x="T2" y="T3"/>
                  </a:cxn>
                  <a:cxn ang="T12">
                    <a:pos x="T4" y="T5"/>
                  </a:cxn>
                  <a:cxn ang="T13">
                    <a:pos x="T6" y="T7"/>
                  </a:cxn>
                  <a:cxn ang="T14">
                    <a:pos x="T8" y="T9"/>
                  </a:cxn>
                </a:cxnLst>
                <a:rect l="T15" t="T16" r="T17" b="T18"/>
                <a:pathLst>
                  <a:path w="516" h="732">
                    <a:moveTo>
                      <a:pt x="0" y="201"/>
                    </a:moveTo>
                    <a:lnTo>
                      <a:pt x="294" y="731"/>
                    </a:lnTo>
                    <a:lnTo>
                      <a:pt x="515" y="444"/>
                    </a:lnTo>
                    <a:lnTo>
                      <a:pt x="156" y="0"/>
                    </a:lnTo>
                    <a:lnTo>
                      <a:pt x="0" y="201"/>
                    </a:lnTo>
                  </a:path>
                </a:pathLst>
              </a:custGeom>
              <a:solidFill>
                <a:schemeClr val="accent3"/>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56" name="Freeform 25"/>
              <p:cNvSpPr>
                <a:spLocks/>
              </p:cNvSpPr>
              <p:nvPr/>
            </p:nvSpPr>
            <p:spPr bwMode="gray">
              <a:xfrm>
                <a:off x="915" y="1825"/>
                <a:ext cx="1504" cy="226"/>
              </a:xfrm>
              <a:custGeom>
                <a:avLst/>
                <a:gdLst>
                  <a:gd name="T0" fmla="*/ 0 w 1481"/>
                  <a:gd name="T1" fmla="*/ 1541 h 197"/>
                  <a:gd name="T2" fmla="*/ 1675 w 1481"/>
                  <a:gd name="T3" fmla="*/ 1541 h 197"/>
                  <a:gd name="T4" fmla="*/ 1865 w 1481"/>
                  <a:gd name="T5" fmla="*/ 0 h 197"/>
                  <a:gd name="T6" fmla="*/ 463 w 1481"/>
                  <a:gd name="T7" fmla="*/ 3 h 197"/>
                  <a:gd name="T8" fmla="*/ 0 w 1481"/>
                  <a:gd name="T9" fmla="*/ 1541 h 197"/>
                  <a:gd name="T10" fmla="*/ 0 60000 65536"/>
                  <a:gd name="T11" fmla="*/ 0 60000 65536"/>
                  <a:gd name="T12" fmla="*/ 0 60000 65536"/>
                  <a:gd name="T13" fmla="*/ 0 60000 65536"/>
                  <a:gd name="T14" fmla="*/ 0 60000 65536"/>
                  <a:gd name="T15" fmla="*/ 0 w 1481"/>
                  <a:gd name="T16" fmla="*/ 0 h 197"/>
                  <a:gd name="T17" fmla="*/ 1481 w 1481"/>
                  <a:gd name="T18" fmla="*/ 197 h 197"/>
                </a:gdLst>
                <a:ahLst/>
                <a:cxnLst>
                  <a:cxn ang="T10">
                    <a:pos x="T0" y="T1"/>
                  </a:cxn>
                  <a:cxn ang="T11">
                    <a:pos x="T2" y="T3"/>
                  </a:cxn>
                  <a:cxn ang="T12">
                    <a:pos x="T4" y="T5"/>
                  </a:cxn>
                  <a:cxn ang="T13">
                    <a:pos x="T6" y="T7"/>
                  </a:cxn>
                  <a:cxn ang="T14">
                    <a:pos x="T8" y="T9"/>
                  </a:cxn>
                </a:cxnLst>
                <a:rect l="T15" t="T16" r="T17" b="T18"/>
                <a:pathLst>
                  <a:path w="1481" h="197">
                    <a:moveTo>
                      <a:pt x="0" y="196"/>
                    </a:moveTo>
                    <a:lnTo>
                      <a:pt x="1329" y="196"/>
                    </a:lnTo>
                    <a:lnTo>
                      <a:pt x="1480" y="0"/>
                    </a:lnTo>
                    <a:lnTo>
                      <a:pt x="367" y="3"/>
                    </a:lnTo>
                    <a:lnTo>
                      <a:pt x="0" y="196"/>
                    </a:lnTo>
                  </a:path>
                </a:pathLst>
              </a:custGeom>
              <a:solidFill>
                <a:schemeClr val="accent3">
                  <a:lumMod val="60000"/>
                  <a:lumOff val="40000"/>
                </a:schemeClr>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57" name="Freeform 26"/>
              <p:cNvSpPr>
                <a:spLocks/>
              </p:cNvSpPr>
              <p:nvPr/>
            </p:nvSpPr>
            <p:spPr bwMode="gray">
              <a:xfrm>
                <a:off x="635" y="2051"/>
                <a:ext cx="1935" cy="607"/>
              </a:xfrm>
              <a:custGeom>
                <a:avLst/>
                <a:gdLst>
                  <a:gd name="T0" fmla="*/ 0 w 1906"/>
                  <a:gd name="T1" fmla="*/ 4042 h 530"/>
                  <a:gd name="T2" fmla="*/ 2389 w 1906"/>
                  <a:gd name="T3" fmla="*/ 4042 h 530"/>
                  <a:gd name="T4" fmla="*/ 2014 w 1906"/>
                  <a:gd name="T5" fmla="*/ 0 h 530"/>
                  <a:gd name="T6" fmla="*/ 353 w 1906"/>
                  <a:gd name="T7" fmla="*/ 0 h 530"/>
                  <a:gd name="T8" fmla="*/ 0 w 1906"/>
                  <a:gd name="T9" fmla="*/ 4042 h 530"/>
                  <a:gd name="T10" fmla="*/ 0 60000 65536"/>
                  <a:gd name="T11" fmla="*/ 0 60000 65536"/>
                  <a:gd name="T12" fmla="*/ 0 60000 65536"/>
                  <a:gd name="T13" fmla="*/ 0 60000 65536"/>
                  <a:gd name="T14" fmla="*/ 0 60000 65536"/>
                  <a:gd name="T15" fmla="*/ 0 w 1906"/>
                  <a:gd name="T16" fmla="*/ 0 h 530"/>
                  <a:gd name="T17" fmla="*/ 1906 w 1906"/>
                  <a:gd name="T18" fmla="*/ 530 h 530"/>
                </a:gdLst>
                <a:ahLst/>
                <a:cxnLst>
                  <a:cxn ang="T10">
                    <a:pos x="T0" y="T1"/>
                  </a:cxn>
                  <a:cxn ang="T11">
                    <a:pos x="T2" y="T3"/>
                  </a:cxn>
                  <a:cxn ang="T12">
                    <a:pos x="T4" y="T5"/>
                  </a:cxn>
                  <a:cxn ang="T13">
                    <a:pos x="T6" y="T7"/>
                  </a:cxn>
                  <a:cxn ang="T14">
                    <a:pos x="T8" y="T9"/>
                  </a:cxn>
                </a:cxnLst>
                <a:rect l="T15" t="T16" r="T17" b="T18"/>
                <a:pathLst>
                  <a:path w="1906" h="530">
                    <a:moveTo>
                      <a:pt x="0" y="529"/>
                    </a:moveTo>
                    <a:lnTo>
                      <a:pt x="1905" y="529"/>
                    </a:lnTo>
                    <a:lnTo>
                      <a:pt x="1606" y="0"/>
                    </a:lnTo>
                    <a:lnTo>
                      <a:pt x="282" y="0"/>
                    </a:lnTo>
                    <a:lnTo>
                      <a:pt x="0" y="529"/>
                    </a:lnTo>
                  </a:path>
                </a:pathLst>
              </a:custGeom>
              <a:solidFill>
                <a:schemeClr val="accent3">
                  <a:lumMod val="75000"/>
                </a:schemeClr>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8" name="Group 27"/>
            <p:cNvGrpSpPr>
              <a:grpSpLocks/>
            </p:cNvGrpSpPr>
            <p:nvPr/>
          </p:nvGrpSpPr>
          <p:grpSpPr bwMode="auto">
            <a:xfrm>
              <a:off x="955" y="1234"/>
              <a:ext cx="1404" cy="737"/>
              <a:chOff x="955" y="1234"/>
              <a:chExt cx="1404" cy="737"/>
            </a:xfrm>
          </p:grpSpPr>
          <p:sp>
            <p:nvSpPr>
              <p:cNvPr id="52" name="Freeform 28"/>
              <p:cNvSpPr>
                <a:spLocks/>
              </p:cNvSpPr>
              <p:nvPr/>
            </p:nvSpPr>
            <p:spPr bwMode="gray">
              <a:xfrm>
                <a:off x="1250" y="1239"/>
                <a:ext cx="742" cy="118"/>
              </a:xfrm>
              <a:custGeom>
                <a:avLst/>
                <a:gdLst>
                  <a:gd name="T0" fmla="*/ 0 w 734"/>
                  <a:gd name="T1" fmla="*/ 661 h 104"/>
                  <a:gd name="T2" fmla="*/ 766 w 734"/>
                  <a:gd name="T3" fmla="*/ 686 h 104"/>
                  <a:gd name="T4" fmla="*/ 862 w 734"/>
                  <a:gd name="T5" fmla="*/ 0 h 104"/>
                  <a:gd name="T6" fmla="*/ 210 w 734"/>
                  <a:gd name="T7" fmla="*/ 0 h 104"/>
                  <a:gd name="T8" fmla="*/ 0 w 734"/>
                  <a:gd name="T9" fmla="*/ 661 h 104"/>
                  <a:gd name="T10" fmla="*/ 0 60000 65536"/>
                  <a:gd name="T11" fmla="*/ 0 60000 65536"/>
                  <a:gd name="T12" fmla="*/ 0 60000 65536"/>
                  <a:gd name="T13" fmla="*/ 0 60000 65536"/>
                  <a:gd name="T14" fmla="*/ 0 60000 65536"/>
                  <a:gd name="T15" fmla="*/ 0 w 734"/>
                  <a:gd name="T16" fmla="*/ 0 h 104"/>
                  <a:gd name="T17" fmla="*/ 734 w 734"/>
                  <a:gd name="T18" fmla="*/ 104 h 104"/>
                </a:gdLst>
                <a:ahLst/>
                <a:cxnLst>
                  <a:cxn ang="T10">
                    <a:pos x="T0" y="T1"/>
                  </a:cxn>
                  <a:cxn ang="T11">
                    <a:pos x="T2" y="T3"/>
                  </a:cxn>
                  <a:cxn ang="T12">
                    <a:pos x="T4" y="T5"/>
                  </a:cxn>
                  <a:cxn ang="T13">
                    <a:pos x="T6" y="T7"/>
                  </a:cxn>
                  <a:cxn ang="T14">
                    <a:pos x="T8" y="T9"/>
                  </a:cxn>
                </a:cxnLst>
                <a:rect l="T15" t="T16" r="T17" b="T18"/>
                <a:pathLst>
                  <a:path w="734" h="104">
                    <a:moveTo>
                      <a:pt x="0" y="100"/>
                    </a:moveTo>
                    <a:lnTo>
                      <a:pt x="652" y="103"/>
                    </a:lnTo>
                    <a:lnTo>
                      <a:pt x="733" y="0"/>
                    </a:lnTo>
                    <a:lnTo>
                      <a:pt x="180" y="0"/>
                    </a:lnTo>
                    <a:lnTo>
                      <a:pt x="0" y="100"/>
                    </a:lnTo>
                  </a:path>
                </a:pathLst>
              </a:custGeom>
              <a:solidFill>
                <a:schemeClr val="accent2">
                  <a:lumMod val="60000"/>
                  <a:lumOff val="40000"/>
                </a:schemeClr>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53" name="Freeform 29"/>
              <p:cNvSpPr>
                <a:spLocks/>
              </p:cNvSpPr>
              <p:nvPr/>
            </p:nvSpPr>
            <p:spPr bwMode="gray">
              <a:xfrm>
                <a:off x="955" y="1354"/>
                <a:ext cx="1258" cy="617"/>
              </a:xfrm>
              <a:custGeom>
                <a:avLst/>
                <a:gdLst>
                  <a:gd name="T0" fmla="*/ 0 w 1239"/>
                  <a:gd name="T1" fmla="*/ 4191 h 538"/>
                  <a:gd name="T2" fmla="*/ 1554 w 1239"/>
                  <a:gd name="T3" fmla="*/ 4191 h 538"/>
                  <a:gd name="T4" fmla="*/ 1193 w 1239"/>
                  <a:gd name="T5" fmla="*/ 0 h 538"/>
                  <a:gd name="T6" fmla="*/ 361 w 1239"/>
                  <a:gd name="T7" fmla="*/ 0 h 538"/>
                  <a:gd name="T8" fmla="*/ 0 w 1239"/>
                  <a:gd name="T9" fmla="*/ 4191 h 538"/>
                  <a:gd name="T10" fmla="*/ 0 60000 65536"/>
                  <a:gd name="T11" fmla="*/ 0 60000 65536"/>
                  <a:gd name="T12" fmla="*/ 0 60000 65536"/>
                  <a:gd name="T13" fmla="*/ 0 60000 65536"/>
                  <a:gd name="T14" fmla="*/ 0 60000 65536"/>
                  <a:gd name="T15" fmla="*/ 0 w 1239"/>
                  <a:gd name="T16" fmla="*/ 0 h 538"/>
                  <a:gd name="T17" fmla="*/ 1239 w 1239"/>
                  <a:gd name="T18" fmla="*/ 538 h 538"/>
                </a:gdLst>
                <a:ahLst/>
                <a:cxnLst>
                  <a:cxn ang="T10">
                    <a:pos x="T0" y="T1"/>
                  </a:cxn>
                  <a:cxn ang="T11">
                    <a:pos x="T2" y="T3"/>
                  </a:cxn>
                  <a:cxn ang="T12">
                    <a:pos x="T4" y="T5"/>
                  </a:cxn>
                  <a:cxn ang="T13">
                    <a:pos x="T6" y="T7"/>
                  </a:cxn>
                  <a:cxn ang="T14">
                    <a:pos x="T8" y="T9"/>
                  </a:cxn>
                </a:cxnLst>
                <a:rect l="T15" t="T16" r="T17" b="T18"/>
                <a:pathLst>
                  <a:path w="1239" h="538">
                    <a:moveTo>
                      <a:pt x="0" y="537"/>
                    </a:moveTo>
                    <a:lnTo>
                      <a:pt x="1238" y="537"/>
                    </a:lnTo>
                    <a:lnTo>
                      <a:pt x="950" y="0"/>
                    </a:lnTo>
                    <a:lnTo>
                      <a:pt x="288" y="0"/>
                    </a:lnTo>
                    <a:lnTo>
                      <a:pt x="0" y="537"/>
                    </a:lnTo>
                  </a:path>
                </a:pathLst>
              </a:custGeom>
              <a:solidFill>
                <a:schemeClr val="accent2">
                  <a:lumMod val="75000"/>
                </a:schemeClr>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54" name="Freeform 30"/>
              <p:cNvSpPr>
                <a:spLocks/>
              </p:cNvSpPr>
              <p:nvPr/>
            </p:nvSpPr>
            <p:spPr bwMode="gray">
              <a:xfrm>
                <a:off x="1914" y="1234"/>
                <a:ext cx="445" cy="732"/>
              </a:xfrm>
              <a:custGeom>
                <a:avLst/>
                <a:gdLst>
                  <a:gd name="T0" fmla="*/ 353 w 439"/>
                  <a:gd name="T1" fmla="*/ 5012 h 638"/>
                  <a:gd name="T2" fmla="*/ 536 w 439"/>
                  <a:gd name="T3" fmla="*/ 3467 h 638"/>
                  <a:gd name="T4" fmla="*/ 94 w 439"/>
                  <a:gd name="T5" fmla="*/ 0 h 638"/>
                  <a:gd name="T6" fmla="*/ 0 w 439"/>
                  <a:gd name="T7" fmla="*/ 750 h 638"/>
                  <a:gd name="T8" fmla="*/ 353 w 439"/>
                  <a:gd name="T9" fmla="*/ 5012 h 638"/>
                  <a:gd name="T10" fmla="*/ 0 60000 65536"/>
                  <a:gd name="T11" fmla="*/ 0 60000 65536"/>
                  <a:gd name="T12" fmla="*/ 0 60000 65536"/>
                  <a:gd name="T13" fmla="*/ 0 60000 65536"/>
                  <a:gd name="T14" fmla="*/ 0 60000 65536"/>
                  <a:gd name="T15" fmla="*/ 0 w 439"/>
                  <a:gd name="T16" fmla="*/ 0 h 638"/>
                  <a:gd name="T17" fmla="*/ 439 w 439"/>
                  <a:gd name="T18" fmla="*/ 638 h 638"/>
                </a:gdLst>
                <a:ahLst/>
                <a:cxnLst>
                  <a:cxn ang="T10">
                    <a:pos x="T0" y="T1"/>
                  </a:cxn>
                  <a:cxn ang="T11">
                    <a:pos x="T2" y="T3"/>
                  </a:cxn>
                  <a:cxn ang="T12">
                    <a:pos x="T4" y="T5"/>
                  </a:cxn>
                  <a:cxn ang="T13">
                    <a:pos x="T6" y="T7"/>
                  </a:cxn>
                  <a:cxn ang="T14">
                    <a:pos x="T8" y="T9"/>
                  </a:cxn>
                </a:cxnLst>
                <a:rect l="T15" t="T16" r="T17" b="T18"/>
                <a:pathLst>
                  <a:path w="439" h="638">
                    <a:moveTo>
                      <a:pt x="289" y="637"/>
                    </a:moveTo>
                    <a:lnTo>
                      <a:pt x="438" y="441"/>
                    </a:lnTo>
                    <a:lnTo>
                      <a:pt x="79" y="0"/>
                    </a:lnTo>
                    <a:lnTo>
                      <a:pt x="0" y="96"/>
                    </a:lnTo>
                    <a:lnTo>
                      <a:pt x="289" y="637"/>
                    </a:lnTo>
                  </a:path>
                </a:pathLst>
              </a:custGeom>
              <a:solidFill>
                <a:schemeClr val="accent2"/>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9" name="Group 31"/>
            <p:cNvGrpSpPr>
              <a:grpSpLocks/>
            </p:cNvGrpSpPr>
            <p:nvPr/>
          </p:nvGrpSpPr>
          <p:grpSpPr bwMode="auto">
            <a:xfrm>
              <a:off x="1284" y="653"/>
              <a:ext cx="653" cy="616"/>
              <a:chOff x="1284" y="653"/>
              <a:chExt cx="653" cy="616"/>
            </a:xfrm>
          </p:grpSpPr>
          <p:sp>
            <p:nvSpPr>
              <p:cNvPr id="50" name="Freeform 32"/>
              <p:cNvSpPr>
                <a:spLocks/>
              </p:cNvSpPr>
              <p:nvPr/>
            </p:nvSpPr>
            <p:spPr bwMode="gray">
              <a:xfrm>
                <a:off x="1284" y="653"/>
                <a:ext cx="598" cy="616"/>
              </a:xfrm>
              <a:custGeom>
                <a:avLst/>
                <a:gdLst>
                  <a:gd name="T0" fmla="*/ 0 w 587"/>
                  <a:gd name="T1" fmla="*/ 4177 h 537"/>
                  <a:gd name="T2" fmla="*/ 773 w 587"/>
                  <a:gd name="T3" fmla="*/ 4203 h 537"/>
                  <a:gd name="T4" fmla="*/ 373 w 587"/>
                  <a:gd name="T5" fmla="*/ 0 h 537"/>
                  <a:gd name="T6" fmla="*/ 0 w 587"/>
                  <a:gd name="T7" fmla="*/ 4177 h 537"/>
                  <a:gd name="T8" fmla="*/ 0 60000 65536"/>
                  <a:gd name="T9" fmla="*/ 0 60000 65536"/>
                  <a:gd name="T10" fmla="*/ 0 60000 65536"/>
                  <a:gd name="T11" fmla="*/ 0 60000 65536"/>
                  <a:gd name="T12" fmla="*/ 0 w 587"/>
                  <a:gd name="T13" fmla="*/ 0 h 537"/>
                  <a:gd name="T14" fmla="*/ 587 w 587"/>
                  <a:gd name="T15" fmla="*/ 537 h 537"/>
                </a:gdLst>
                <a:ahLst/>
                <a:cxnLst>
                  <a:cxn ang="T8">
                    <a:pos x="T0" y="T1"/>
                  </a:cxn>
                  <a:cxn ang="T9">
                    <a:pos x="T2" y="T3"/>
                  </a:cxn>
                  <a:cxn ang="T10">
                    <a:pos x="T4" y="T5"/>
                  </a:cxn>
                  <a:cxn ang="T11">
                    <a:pos x="T6" y="T7"/>
                  </a:cxn>
                </a:cxnLst>
                <a:rect l="T12" t="T13" r="T14" b="T15"/>
                <a:pathLst>
                  <a:path w="587" h="537">
                    <a:moveTo>
                      <a:pt x="0" y="533"/>
                    </a:moveTo>
                    <a:lnTo>
                      <a:pt x="586" y="536"/>
                    </a:lnTo>
                    <a:lnTo>
                      <a:pt x="283" y="0"/>
                    </a:lnTo>
                    <a:lnTo>
                      <a:pt x="0" y="533"/>
                    </a:lnTo>
                  </a:path>
                </a:pathLst>
              </a:custGeom>
              <a:solidFill>
                <a:schemeClr val="accent1">
                  <a:lumMod val="75000"/>
                </a:schemeClr>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51" name="Freeform 33"/>
              <p:cNvSpPr>
                <a:spLocks/>
              </p:cNvSpPr>
              <p:nvPr/>
            </p:nvSpPr>
            <p:spPr bwMode="gray">
              <a:xfrm>
                <a:off x="1568" y="653"/>
                <a:ext cx="369" cy="613"/>
              </a:xfrm>
              <a:custGeom>
                <a:avLst/>
                <a:gdLst>
                  <a:gd name="T0" fmla="*/ 363 w 364"/>
                  <a:gd name="T1" fmla="*/ 4113 h 535"/>
                  <a:gd name="T2" fmla="*/ 445 w 364"/>
                  <a:gd name="T3" fmla="*/ 3428 h 535"/>
                  <a:gd name="T4" fmla="*/ 0 w 364"/>
                  <a:gd name="T5" fmla="*/ 0 h 535"/>
                  <a:gd name="T6" fmla="*/ 363 w 364"/>
                  <a:gd name="T7" fmla="*/ 4113 h 535"/>
                  <a:gd name="T8" fmla="*/ 0 60000 65536"/>
                  <a:gd name="T9" fmla="*/ 0 60000 65536"/>
                  <a:gd name="T10" fmla="*/ 0 60000 65536"/>
                  <a:gd name="T11" fmla="*/ 0 60000 65536"/>
                  <a:gd name="T12" fmla="*/ 0 w 364"/>
                  <a:gd name="T13" fmla="*/ 0 h 535"/>
                  <a:gd name="T14" fmla="*/ 364 w 364"/>
                  <a:gd name="T15" fmla="*/ 535 h 535"/>
                </a:gdLst>
                <a:ahLst/>
                <a:cxnLst>
                  <a:cxn ang="T8">
                    <a:pos x="T0" y="T1"/>
                  </a:cxn>
                  <a:cxn ang="T9">
                    <a:pos x="T2" y="T3"/>
                  </a:cxn>
                  <a:cxn ang="T10">
                    <a:pos x="T4" y="T5"/>
                  </a:cxn>
                  <a:cxn ang="T11">
                    <a:pos x="T6" y="T7"/>
                  </a:cxn>
                </a:cxnLst>
                <a:rect l="T12" t="T13" r="T14" b="T15"/>
                <a:pathLst>
                  <a:path w="364" h="535">
                    <a:moveTo>
                      <a:pt x="296" y="534"/>
                    </a:moveTo>
                    <a:lnTo>
                      <a:pt x="363" y="445"/>
                    </a:lnTo>
                    <a:lnTo>
                      <a:pt x="0" y="0"/>
                    </a:lnTo>
                    <a:lnTo>
                      <a:pt x="296" y="534"/>
                    </a:lnTo>
                  </a:path>
                </a:pathLst>
              </a:custGeom>
              <a:solidFill>
                <a:schemeClr val="accent1"/>
              </a:solidFill>
              <a:ln w="12700" cap="rnd">
                <a:noFill/>
                <a:round/>
                <a:headEnd/>
                <a:tailEnd/>
              </a:ln>
            </p:spPr>
            <p:txBody>
              <a:bodyPr/>
              <a:lstStyle/>
              <a:p>
                <a:pPr>
                  <a:lnSpc>
                    <a:spcPct val="120000"/>
                  </a:lnSpc>
                </a:pPr>
                <a:endParaRPr lang="zh-CN" altLang="en-US" sz="1200" dirty="0">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32" name="Text Box 34"/>
          <p:cNvSpPr txBox="1">
            <a:spLocks noChangeArrowheads="1"/>
          </p:cNvSpPr>
          <p:nvPr/>
        </p:nvSpPr>
        <p:spPr bwMode="auto">
          <a:xfrm>
            <a:off x="2161711" y="2483911"/>
            <a:ext cx="512961" cy="184666"/>
          </a:xfrm>
          <a:prstGeom prst="rect">
            <a:avLst/>
          </a:prstGeom>
          <a:noFill/>
          <a:ln w="9525" algn="ctr">
            <a:noFill/>
            <a:miter lim="800000"/>
            <a:headEnd/>
            <a:tailEnd/>
          </a:ln>
          <a:effectLst/>
        </p:spPr>
        <p:txBody>
          <a:bodyPr wrap="none" lIns="0" tIns="0" rIns="0" bIns="0">
            <a:spAutoFit/>
          </a:bodyPr>
          <a:lstStyle/>
          <a:p>
            <a:pPr algn="ctr" latinLnBrk="1">
              <a:lnSpc>
                <a:spcPct val="120000"/>
              </a:lnSpc>
              <a:defRPr/>
            </a:pPr>
            <a:r>
              <a:rPr kumimoji="1" lang="zh-CN" altLang="en-US" sz="10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kumimoji="1" lang="en-US" altLang="ko-KR" sz="10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 Box 35"/>
          <p:cNvSpPr txBox="1">
            <a:spLocks noChangeArrowheads="1"/>
          </p:cNvSpPr>
          <p:nvPr/>
        </p:nvSpPr>
        <p:spPr bwMode="auto">
          <a:xfrm>
            <a:off x="2161711" y="1978193"/>
            <a:ext cx="512961" cy="184666"/>
          </a:xfrm>
          <a:prstGeom prst="rect">
            <a:avLst/>
          </a:prstGeom>
          <a:noFill/>
          <a:ln w="9525" algn="ctr">
            <a:noFill/>
            <a:miter lim="800000"/>
            <a:headEnd/>
            <a:tailEnd/>
          </a:ln>
          <a:effectLst/>
        </p:spPr>
        <p:txBody>
          <a:bodyPr wrap="none" lIns="0" tIns="0" rIns="0" bIns="0">
            <a:spAutoFit/>
          </a:bodyPr>
          <a:lstStyle/>
          <a:p>
            <a:pPr algn="ctr" latinLnBrk="1">
              <a:lnSpc>
                <a:spcPct val="120000"/>
              </a:lnSpc>
              <a:defRPr/>
            </a:pPr>
            <a:r>
              <a:rPr kumimoji="1" lang="zh-CN" altLang="en-US" sz="10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kumimoji="1" lang="en-US" altLang="ko-KR" sz="10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Rectangle 36"/>
          <p:cNvSpPr>
            <a:spLocks noChangeArrowheads="1"/>
          </p:cNvSpPr>
          <p:nvPr/>
        </p:nvSpPr>
        <p:spPr bwMode="auto">
          <a:xfrm>
            <a:off x="2161711" y="3522300"/>
            <a:ext cx="512961" cy="184666"/>
          </a:xfrm>
          <a:prstGeom prst="rect">
            <a:avLst/>
          </a:prstGeom>
          <a:noFill/>
          <a:ln w="9525" algn="ctr">
            <a:noFill/>
            <a:miter lim="800000"/>
            <a:headEnd/>
            <a:tailEnd/>
          </a:ln>
          <a:effectLst/>
        </p:spPr>
        <p:txBody>
          <a:bodyPr wrap="none" lIns="0" tIns="0" rIns="0" bIns="0" anchor="ctr">
            <a:spAutoFit/>
          </a:bodyPr>
          <a:lstStyle/>
          <a:p>
            <a:pPr algn="ctr" latinLnBrk="1">
              <a:lnSpc>
                <a:spcPct val="120000"/>
              </a:lnSpc>
              <a:defRPr/>
            </a:pPr>
            <a:r>
              <a:rPr kumimoji="1" lang="zh-CN" altLang="en-US" sz="10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kumimoji="1" lang="en-US" altLang="ko-KR" sz="10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Rectangle 37"/>
          <p:cNvSpPr>
            <a:spLocks noChangeArrowheads="1"/>
          </p:cNvSpPr>
          <p:nvPr/>
        </p:nvSpPr>
        <p:spPr bwMode="auto">
          <a:xfrm>
            <a:off x="2161711" y="2936687"/>
            <a:ext cx="512961" cy="184666"/>
          </a:xfrm>
          <a:prstGeom prst="rect">
            <a:avLst/>
          </a:prstGeom>
          <a:noFill/>
          <a:ln w="9525" algn="ctr">
            <a:noFill/>
            <a:miter lim="800000"/>
            <a:headEnd/>
            <a:tailEnd/>
          </a:ln>
          <a:effectLst/>
        </p:spPr>
        <p:txBody>
          <a:bodyPr wrap="none" lIns="0" tIns="0" rIns="0" bIns="0" anchor="ctr">
            <a:spAutoFit/>
          </a:bodyPr>
          <a:lstStyle/>
          <a:p>
            <a:pPr algn="ctr" latinLnBrk="1">
              <a:lnSpc>
                <a:spcPct val="120000"/>
              </a:lnSpc>
              <a:defRPr/>
            </a:pPr>
            <a:r>
              <a:rPr kumimoji="1" lang="zh-CN" altLang="en-US" sz="10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rPr>
              <a:t>文字内容</a:t>
            </a:r>
            <a:endParaRPr kumimoji="1" lang="en-US" altLang="ko-KR" sz="1000" dirty="0">
              <a:solidFill>
                <a:schemeClr val="bg1">
                  <a:lumMod val="9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65"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4284240872"/>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withEffect">
                                  <p:stCondLst>
                                    <p:cond delay="500"/>
                                  </p:stCondLst>
                                  <p:childTnLst>
                                    <p:set>
                                      <p:cBhvr>
                                        <p:cTn id="6" dur="1" fill="hold">
                                          <p:stCondLst>
                                            <p:cond delay="0"/>
                                          </p:stCondLst>
                                        </p:cTn>
                                        <p:tgtEl>
                                          <p:spTgt spid="31"/>
                                        </p:tgtEl>
                                        <p:attrNameLst>
                                          <p:attrName>style.visibility</p:attrName>
                                        </p:attrNameLst>
                                      </p:cBhvr>
                                      <p:to>
                                        <p:strVal val="visible"/>
                                      </p:to>
                                    </p:set>
                                    <p:anim calcmode="lin" valueType="num">
                                      <p:cBhvr additive="base">
                                        <p:cTn id="7" dur="500" fill="hold"/>
                                        <p:tgtEl>
                                          <p:spTgt spid="31"/>
                                        </p:tgtEl>
                                        <p:attrNameLst>
                                          <p:attrName>ppt_x</p:attrName>
                                        </p:attrNameLst>
                                      </p:cBhvr>
                                      <p:tavLst>
                                        <p:tav tm="0">
                                          <p:val>
                                            <p:strVal val="#ppt_x"/>
                                          </p:val>
                                        </p:tav>
                                        <p:tav tm="100000">
                                          <p:val>
                                            <p:strVal val="#ppt_x"/>
                                          </p:val>
                                        </p:tav>
                                      </p:tavLst>
                                    </p:anim>
                                    <p:anim calcmode="lin" valueType="num">
                                      <p:cBhvr additive="base">
                                        <p:cTn id="8" dur="500" fill="hold"/>
                                        <p:tgtEl>
                                          <p:spTgt spid="31"/>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1000"/>
                                  </p:stCondLst>
                                  <p:childTnLst>
                                    <p:set>
                                      <p:cBhvr>
                                        <p:cTn id="10" dur="1" fill="hold">
                                          <p:stCondLst>
                                            <p:cond delay="0"/>
                                          </p:stCondLst>
                                        </p:cTn>
                                        <p:tgtEl>
                                          <p:spTgt spid="41"/>
                                        </p:tgtEl>
                                        <p:attrNameLst>
                                          <p:attrName>style.visibility</p:attrName>
                                        </p:attrNameLst>
                                      </p:cBhvr>
                                      <p:to>
                                        <p:strVal val="visible"/>
                                      </p:to>
                                    </p:set>
                                    <p:anim calcmode="lin" valueType="num">
                                      <p:cBhvr additive="base">
                                        <p:cTn id="11" dur="500" fill="hold"/>
                                        <p:tgtEl>
                                          <p:spTgt spid="41"/>
                                        </p:tgtEl>
                                        <p:attrNameLst>
                                          <p:attrName>ppt_x</p:attrName>
                                        </p:attrNameLst>
                                      </p:cBhvr>
                                      <p:tavLst>
                                        <p:tav tm="0">
                                          <p:val>
                                            <p:strVal val="#ppt_x"/>
                                          </p:val>
                                        </p:tav>
                                        <p:tav tm="100000">
                                          <p:val>
                                            <p:strVal val="#ppt_x"/>
                                          </p:val>
                                        </p:tav>
                                      </p:tavLst>
                                    </p:anim>
                                    <p:anim calcmode="lin" valueType="num">
                                      <p:cBhvr additive="base">
                                        <p:cTn id="12" dur="500" fill="hold"/>
                                        <p:tgtEl>
                                          <p:spTgt spid="41"/>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1000"/>
                                  </p:stCondLst>
                                  <p:childTnLst>
                                    <p:set>
                                      <p:cBhvr>
                                        <p:cTn id="14" dur="1" fill="hold">
                                          <p:stCondLst>
                                            <p:cond delay="0"/>
                                          </p:stCondLst>
                                        </p:cTn>
                                        <p:tgtEl>
                                          <p:spTgt spid="42"/>
                                        </p:tgtEl>
                                        <p:attrNameLst>
                                          <p:attrName>style.visibility</p:attrName>
                                        </p:attrNameLst>
                                      </p:cBhvr>
                                      <p:to>
                                        <p:strVal val="visible"/>
                                      </p:to>
                                    </p:set>
                                    <p:anim calcmode="lin" valueType="num">
                                      <p:cBhvr additive="base">
                                        <p:cTn id="15" dur="500" fill="hold"/>
                                        <p:tgtEl>
                                          <p:spTgt spid="42"/>
                                        </p:tgtEl>
                                        <p:attrNameLst>
                                          <p:attrName>ppt_x</p:attrName>
                                        </p:attrNameLst>
                                      </p:cBhvr>
                                      <p:tavLst>
                                        <p:tav tm="0">
                                          <p:val>
                                            <p:strVal val="#ppt_x"/>
                                          </p:val>
                                        </p:tav>
                                        <p:tav tm="100000">
                                          <p:val>
                                            <p:strVal val="#ppt_x"/>
                                          </p:val>
                                        </p:tav>
                                      </p:tavLst>
                                    </p:anim>
                                    <p:anim calcmode="lin" valueType="num">
                                      <p:cBhvr additive="base">
                                        <p:cTn id="16" dur="500" fill="hold"/>
                                        <p:tgtEl>
                                          <p:spTgt spid="42"/>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1000"/>
                                  </p:stCondLst>
                                  <p:childTnLst>
                                    <p:set>
                                      <p:cBhvr>
                                        <p:cTn id="18" dur="1" fill="hold">
                                          <p:stCondLst>
                                            <p:cond delay="0"/>
                                          </p:stCondLst>
                                        </p:cTn>
                                        <p:tgtEl>
                                          <p:spTgt spid="32"/>
                                        </p:tgtEl>
                                        <p:attrNameLst>
                                          <p:attrName>style.visibility</p:attrName>
                                        </p:attrNameLst>
                                      </p:cBhvr>
                                      <p:to>
                                        <p:strVal val="visible"/>
                                      </p:to>
                                    </p:set>
                                    <p:anim calcmode="lin" valueType="num">
                                      <p:cBhvr additive="base">
                                        <p:cTn id="19" dur="500" fill="hold"/>
                                        <p:tgtEl>
                                          <p:spTgt spid="32"/>
                                        </p:tgtEl>
                                        <p:attrNameLst>
                                          <p:attrName>ppt_x</p:attrName>
                                        </p:attrNameLst>
                                      </p:cBhvr>
                                      <p:tavLst>
                                        <p:tav tm="0">
                                          <p:val>
                                            <p:strVal val="#ppt_x"/>
                                          </p:val>
                                        </p:tav>
                                        <p:tav tm="100000">
                                          <p:val>
                                            <p:strVal val="#ppt_x"/>
                                          </p:val>
                                        </p:tav>
                                      </p:tavLst>
                                    </p:anim>
                                    <p:anim calcmode="lin" valueType="num">
                                      <p:cBhvr additive="base">
                                        <p:cTn id="20" dur="500" fill="hold"/>
                                        <p:tgtEl>
                                          <p:spTgt spid="32"/>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1000"/>
                                  </p:stCondLst>
                                  <p:childTnLst>
                                    <p:set>
                                      <p:cBhvr>
                                        <p:cTn id="22" dur="1" fill="hold">
                                          <p:stCondLst>
                                            <p:cond delay="0"/>
                                          </p:stCondLst>
                                        </p:cTn>
                                        <p:tgtEl>
                                          <p:spTgt spid="33"/>
                                        </p:tgtEl>
                                        <p:attrNameLst>
                                          <p:attrName>style.visibility</p:attrName>
                                        </p:attrNameLst>
                                      </p:cBhvr>
                                      <p:to>
                                        <p:strVal val="visible"/>
                                      </p:to>
                                    </p:set>
                                    <p:anim calcmode="lin" valueType="num">
                                      <p:cBhvr additive="base">
                                        <p:cTn id="23" dur="500" fill="hold"/>
                                        <p:tgtEl>
                                          <p:spTgt spid="33"/>
                                        </p:tgtEl>
                                        <p:attrNameLst>
                                          <p:attrName>ppt_x</p:attrName>
                                        </p:attrNameLst>
                                      </p:cBhvr>
                                      <p:tavLst>
                                        <p:tav tm="0">
                                          <p:val>
                                            <p:strVal val="#ppt_x"/>
                                          </p:val>
                                        </p:tav>
                                        <p:tav tm="100000">
                                          <p:val>
                                            <p:strVal val="#ppt_x"/>
                                          </p:val>
                                        </p:tav>
                                      </p:tavLst>
                                    </p:anim>
                                    <p:anim calcmode="lin" valueType="num">
                                      <p:cBhvr additive="base">
                                        <p:cTn id="24" dur="500" fill="hold"/>
                                        <p:tgtEl>
                                          <p:spTgt spid="33"/>
                                        </p:tgtEl>
                                        <p:attrNameLst>
                                          <p:attrName>ppt_y</p:attrName>
                                        </p:attrNameLst>
                                      </p:cBhvr>
                                      <p:tavLst>
                                        <p:tav tm="0">
                                          <p:val>
                                            <p:strVal val="0-#ppt_h/2"/>
                                          </p:val>
                                        </p:tav>
                                        <p:tav tm="100000">
                                          <p:val>
                                            <p:strVal val="#ppt_y"/>
                                          </p:val>
                                        </p:tav>
                                      </p:tavLst>
                                    </p:anim>
                                  </p:childTnLst>
                                </p:cTn>
                              </p:par>
                              <p:par>
                                <p:cTn id="25" presetID="22" presetClass="entr" presetSubtype="8" fill="hold" nodeType="withEffect">
                                  <p:stCondLst>
                                    <p:cond delay="1500"/>
                                  </p:stCondLst>
                                  <p:childTnLst>
                                    <p:set>
                                      <p:cBhvr>
                                        <p:cTn id="26" dur="1" fill="hold">
                                          <p:stCondLst>
                                            <p:cond delay="0"/>
                                          </p:stCondLst>
                                        </p:cTn>
                                        <p:tgtEl>
                                          <p:spTgt spid="89"/>
                                        </p:tgtEl>
                                        <p:attrNameLst>
                                          <p:attrName>style.visibility</p:attrName>
                                        </p:attrNameLst>
                                      </p:cBhvr>
                                      <p:to>
                                        <p:strVal val="visible"/>
                                      </p:to>
                                    </p:set>
                                    <p:animEffect transition="in" filter="wipe(left)">
                                      <p:cBhvr>
                                        <p:cTn id="27" dur="1000"/>
                                        <p:tgtEl>
                                          <p:spTgt spid="89"/>
                                        </p:tgtEl>
                                      </p:cBhvr>
                                    </p:animEffect>
                                  </p:childTnLst>
                                </p:cTn>
                              </p:par>
                              <p:par>
                                <p:cTn id="28" presetID="22" presetClass="entr" presetSubtype="8" fill="hold" nodeType="withEffect">
                                  <p:stCondLst>
                                    <p:cond delay="1500"/>
                                  </p:stCondLst>
                                  <p:childTnLst>
                                    <p:set>
                                      <p:cBhvr>
                                        <p:cTn id="29" dur="1" fill="hold">
                                          <p:stCondLst>
                                            <p:cond delay="0"/>
                                          </p:stCondLst>
                                        </p:cTn>
                                        <p:tgtEl>
                                          <p:spTgt spid="84"/>
                                        </p:tgtEl>
                                        <p:attrNameLst>
                                          <p:attrName>style.visibility</p:attrName>
                                        </p:attrNameLst>
                                      </p:cBhvr>
                                      <p:to>
                                        <p:strVal val="visible"/>
                                      </p:to>
                                    </p:set>
                                    <p:animEffect transition="in" filter="wipe(left)">
                                      <p:cBhvr>
                                        <p:cTn id="30" dur="1000"/>
                                        <p:tgtEl>
                                          <p:spTgt spid="84"/>
                                        </p:tgtEl>
                                      </p:cBhvr>
                                    </p:animEffect>
                                  </p:childTnLst>
                                </p:cTn>
                              </p:par>
                              <p:par>
                                <p:cTn id="31" presetID="22" presetClass="entr" presetSubtype="8" fill="hold" nodeType="withEffect">
                                  <p:stCondLst>
                                    <p:cond delay="1500"/>
                                  </p:stCondLst>
                                  <p:childTnLst>
                                    <p:set>
                                      <p:cBhvr>
                                        <p:cTn id="32" dur="1" fill="hold">
                                          <p:stCondLst>
                                            <p:cond delay="0"/>
                                          </p:stCondLst>
                                        </p:cTn>
                                        <p:tgtEl>
                                          <p:spTgt spid="79"/>
                                        </p:tgtEl>
                                        <p:attrNameLst>
                                          <p:attrName>style.visibility</p:attrName>
                                        </p:attrNameLst>
                                      </p:cBhvr>
                                      <p:to>
                                        <p:strVal val="visible"/>
                                      </p:to>
                                    </p:set>
                                    <p:animEffect transition="in" filter="wipe(left)">
                                      <p:cBhvr>
                                        <p:cTn id="33" dur="1000"/>
                                        <p:tgtEl>
                                          <p:spTgt spid="79"/>
                                        </p:tgtEl>
                                      </p:cBhvr>
                                    </p:animEffect>
                                  </p:childTnLst>
                                </p:cTn>
                              </p:par>
                              <p:par>
                                <p:cTn id="34" presetID="22" presetClass="entr" presetSubtype="8" fill="hold" nodeType="withEffect">
                                  <p:stCondLst>
                                    <p:cond delay="1500"/>
                                  </p:stCondLst>
                                  <p:childTnLst>
                                    <p:set>
                                      <p:cBhvr>
                                        <p:cTn id="35" dur="1" fill="hold">
                                          <p:stCondLst>
                                            <p:cond delay="0"/>
                                          </p:stCondLst>
                                        </p:cTn>
                                        <p:tgtEl>
                                          <p:spTgt spid="74"/>
                                        </p:tgtEl>
                                        <p:attrNameLst>
                                          <p:attrName>style.visibility</p:attrName>
                                        </p:attrNameLst>
                                      </p:cBhvr>
                                      <p:to>
                                        <p:strVal val="visible"/>
                                      </p:to>
                                    </p:set>
                                    <p:animEffect transition="in" filter="wipe(left)">
                                      <p:cBhvr>
                                        <p:cTn id="36" dur="1000"/>
                                        <p:tgtEl>
                                          <p:spTgt spid="74"/>
                                        </p:tgtEl>
                                      </p:cBhvr>
                                    </p:animEffect>
                                  </p:childTnLst>
                                </p:cTn>
                              </p:par>
                              <p:par>
                                <p:cTn id="37" presetID="2" presetClass="entr" presetSubtype="2" fill="hold" grpId="0" nodeType="withEffect">
                                  <p:stCondLst>
                                    <p:cond delay="2500"/>
                                  </p:stCondLst>
                                  <p:childTnLst>
                                    <p:set>
                                      <p:cBhvr>
                                        <p:cTn id="38" dur="1" fill="hold">
                                          <p:stCondLst>
                                            <p:cond delay="0"/>
                                          </p:stCondLst>
                                        </p:cTn>
                                        <p:tgtEl>
                                          <p:spTgt spid="45"/>
                                        </p:tgtEl>
                                        <p:attrNameLst>
                                          <p:attrName>style.visibility</p:attrName>
                                        </p:attrNameLst>
                                      </p:cBhvr>
                                      <p:to>
                                        <p:strVal val="visible"/>
                                      </p:to>
                                    </p:set>
                                    <p:anim calcmode="lin" valueType="num">
                                      <p:cBhvr additive="base">
                                        <p:cTn id="39" dur="500" fill="hold"/>
                                        <p:tgtEl>
                                          <p:spTgt spid="45"/>
                                        </p:tgtEl>
                                        <p:attrNameLst>
                                          <p:attrName>ppt_x</p:attrName>
                                        </p:attrNameLst>
                                      </p:cBhvr>
                                      <p:tavLst>
                                        <p:tav tm="0">
                                          <p:val>
                                            <p:strVal val="1+#ppt_w/2"/>
                                          </p:val>
                                        </p:tav>
                                        <p:tav tm="100000">
                                          <p:val>
                                            <p:strVal val="#ppt_x"/>
                                          </p:val>
                                        </p:tav>
                                      </p:tavLst>
                                    </p:anim>
                                    <p:anim calcmode="lin" valueType="num">
                                      <p:cBhvr additive="base">
                                        <p:cTn id="40" dur="500" fill="hold"/>
                                        <p:tgtEl>
                                          <p:spTgt spid="45"/>
                                        </p:tgtEl>
                                        <p:attrNameLst>
                                          <p:attrName>ppt_y</p:attrName>
                                        </p:attrNameLst>
                                      </p:cBhvr>
                                      <p:tavLst>
                                        <p:tav tm="0">
                                          <p:val>
                                            <p:strVal val="#ppt_y"/>
                                          </p:val>
                                        </p:tav>
                                        <p:tav tm="100000">
                                          <p:val>
                                            <p:strVal val="#ppt_y"/>
                                          </p:val>
                                        </p:tav>
                                      </p:tavLst>
                                    </p:anim>
                                  </p:childTnLst>
                                </p:cTn>
                              </p:par>
                              <p:par>
                                <p:cTn id="41" presetID="2" presetClass="entr" presetSubtype="4" fill="hold" nodeType="withEffect">
                                  <p:stCondLst>
                                    <p:cond delay="3000"/>
                                  </p:stCondLst>
                                  <p:childTnLst>
                                    <p:set>
                                      <p:cBhvr>
                                        <p:cTn id="42" dur="1" fill="hold">
                                          <p:stCondLst>
                                            <p:cond delay="0"/>
                                          </p:stCondLst>
                                        </p:cTn>
                                        <p:tgtEl>
                                          <p:spTgt spid="46"/>
                                        </p:tgtEl>
                                        <p:attrNameLst>
                                          <p:attrName>style.visibility</p:attrName>
                                        </p:attrNameLst>
                                      </p:cBhvr>
                                      <p:to>
                                        <p:strVal val="visible"/>
                                      </p:to>
                                    </p:set>
                                    <p:anim calcmode="lin" valueType="num">
                                      <p:cBhvr additive="base">
                                        <p:cTn id="43" dur="500" fill="hold"/>
                                        <p:tgtEl>
                                          <p:spTgt spid="46"/>
                                        </p:tgtEl>
                                        <p:attrNameLst>
                                          <p:attrName>ppt_x</p:attrName>
                                        </p:attrNameLst>
                                      </p:cBhvr>
                                      <p:tavLst>
                                        <p:tav tm="0">
                                          <p:val>
                                            <p:strVal val="#ppt_x"/>
                                          </p:val>
                                        </p:tav>
                                        <p:tav tm="100000">
                                          <p:val>
                                            <p:strVal val="#ppt_x"/>
                                          </p:val>
                                        </p:tav>
                                      </p:tavLst>
                                    </p:anim>
                                    <p:anim calcmode="lin" valueType="num">
                                      <p:cBhvr additive="base">
                                        <p:cTn id="44" dur="500" fill="hold"/>
                                        <p:tgtEl>
                                          <p:spTgt spid="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 grpId="0"/>
      <p:bldP spid="32" grpId="0"/>
      <p:bldP spid="33" grpId="0"/>
      <p:bldP spid="41" grpId="0"/>
      <p:bldP spid="4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4"/>
          <p:cNvGrpSpPr>
            <a:grpSpLocks noChangeAspect="1"/>
          </p:cNvGrpSpPr>
          <p:nvPr/>
        </p:nvGrpSpPr>
        <p:grpSpPr>
          <a:xfrm rot="4351113">
            <a:off x="3888103" y="1599366"/>
            <a:ext cx="3348501" cy="2309235"/>
            <a:chOff x="940378" y="1114346"/>
            <a:chExt cx="7056438" cy="4867275"/>
          </a:xfrm>
        </p:grpSpPr>
        <p:sp>
          <p:nvSpPr>
            <p:cNvPr id="6" name="Arc 682"/>
            <p:cNvSpPr>
              <a:spLocks/>
            </p:cNvSpPr>
            <p:nvPr/>
          </p:nvSpPr>
          <p:spPr bwMode="auto">
            <a:xfrm rot="18746405">
              <a:off x="3554196" y="1119903"/>
              <a:ext cx="1014413" cy="1003300"/>
            </a:xfrm>
            <a:custGeom>
              <a:avLst/>
              <a:gdLst>
                <a:gd name="T0" fmla="*/ 2147483647 w 21600"/>
                <a:gd name="T1" fmla="*/ 0 h 21356"/>
                <a:gd name="T2" fmla="*/ 2147483647 w 21600"/>
                <a:gd name="T3" fmla="*/ 2147483647 h 21356"/>
                <a:gd name="T4" fmla="*/ 0 w 21600"/>
                <a:gd name="T5" fmla="*/ 2147483647 h 21356"/>
                <a:gd name="T6" fmla="*/ 0 60000 65536"/>
                <a:gd name="T7" fmla="*/ 0 60000 65536"/>
                <a:gd name="T8" fmla="*/ 0 60000 65536"/>
                <a:gd name="T9" fmla="*/ 0 w 21600"/>
                <a:gd name="T10" fmla="*/ 0 h 21356"/>
                <a:gd name="T11" fmla="*/ 21600 w 21600"/>
                <a:gd name="T12" fmla="*/ 21356 h 21356"/>
              </a:gdLst>
              <a:ahLst/>
              <a:cxnLst>
                <a:cxn ang="T6">
                  <a:pos x="T0" y="T1"/>
                </a:cxn>
                <a:cxn ang="T7">
                  <a:pos x="T2" y="T3"/>
                </a:cxn>
                <a:cxn ang="T8">
                  <a:pos x="T4" y="T5"/>
                </a:cxn>
              </a:cxnLst>
              <a:rect l="T9" t="T10" r="T11" b="T12"/>
              <a:pathLst>
                <a:path w="21600" h="21356" fill="none" extrusionOk="0">
                  <a:moveTo>
                    <a:pt x="3237" y="-1"/>
                  </a:moveTo>
                  <a:cubicBezTo>
                    <a:pt x="13795" y="1600"/>
                    <a:pt x="21600" y="10676"/>
                    <a:pt x="21600" y="21356"/>
                  </a:cubicBezTo>
                </a:path>
                <a:path w="21600" h="21356" stroke="0" extrusionOk="0">
                  <a:moveTo>
                    <a:pt x="3237" y="-1"/>
                  </a:moveTo>
                  <a:cubicBezTo>
                    <a:pt x="13795" y="1600"/>
                    <a:pt x="21600" y="10676"/>
                    <a:pt x="21600" y="21356"/>
                  </a:cubicBezTo>
                  <a:lnTo>
                    <a:pt x="0" y="21356"/>
                  </a:lnTo>
                  <a:lnTo>
                    <a:pt x="3237" y="-1"/>
                  </a:lnTo>
                  <a:close/>
                </a:path>
              </a:pathLst>
            </a:custGeom>
            <a:noFill/>
            <a:ln w="9525">
              <a:solidFill>
                <a:schemeClr val="bg1">
                  <a:lumMod val="50000"/>
                </a:schemeClr>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pPr algn="just" defTabSz="750204" latinLnBrk="1">
                <a:lnSpc>
                  <a:spcPct val="120000"/>
                </a:lnSpc>
                <a:spcBef>
                  <a:spcPts val="0"/>
                </a:spcBef>
                <a:spcAft>
                  <a:spcPts val="0"/>
                </a:spcAft>
                <a:defRPr/>
              </a:pPr>
              <a:endParaRPr kumimoji="1" lang="zh-CN" altLang="en-US" sz="600" kern="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73"/>
            <p:cNvSpPr>
              <a:spLocks noEditPoints="1"/>
            </p:cNvSpPr>
            <p:nvPr/>
          </p:nvSpPr>
          <p:spPr bwMode="auto">
            <a:xfrm rot="21275257">
              <a:off x="4204278" y="1579484"/>
              <a:ext cx="2628900" cy="2630487"/>
            </a:xfrm>
            <a:custGeom>
              <a:avLst/>
              <a:gdLst>
                <a:gd name="T0" fmla="*/ 2147483647 w 1816"/>
                <a:gd name="T1" fmla="*/ 2147483647 h 1816"/>
                <a:gd name="T2" fmla="*/ 2147483647 w 1816"/>
                <a:gd name="T3" fmla="*/ 2147483647 h 1816"/>
                <a:gd name="T4" fmla="*/ 2147483647 w 1816"/>
                <a:gd name="T5" fmla="*/ 2147483647 h 1816"/>
                <a:gd name="T6" fmla="*/ 2147483647 w 1816"/>
                <a:gd name="T7" fmla="*/ 2147483647 h 1816"/>
                <a:gd name="T8" fmla="*/ 2147483647 w 1816"/>
                <a:gd name="T9" fmla="*/ 2147483647 h 1816"/>
                <a:gd name="T10" fmla="*/ 2147483647 w 1816"/>
                <a:gd name="T11" fmla="*/ 2147483647 h 1816"/>
                <a:gd name="T12" fmla="*/ 2147483647 w 1816"/>
                <a:gd name="T13" fmla="*/ 2147483647 h 1816"/>
                <a:gd name="T14" fmla="*/ 2147483647 w 1816"/>
                <a:gd name="T15" fmla="*/ 2147483647 h 1816"/>
                <a:gd name="T16" fmla="*/ 2147483647 w 1816"/>
                <a:gd name="T17" fmla="*/ 2147483647 h 1816"/>
                <a:gd name="T18" fmla="*/ 2147483647 w 1816"/>
                <a:gd name="T19" fmla="*/ 2147483647 h 1816"/>
                <a:gd name="T20" fmla="*/ 2147483647 w 1816"/>
                <a:gd name="T21" fmla="*/ 2147483647 h 1816"/>
                <a:gd name="T22" fmla="*/ 2147483647 w 1816"/>
                <a:gd name="T23" fmla="*/ 2147483647 h 1816"/>
                <a:gd name="T24" fmla="*/ 0 w 1816"/>
                <a:gd name="T25" fmla="*/ 2147483647 h 1816"/>
                <a:gd name="T26" fmla="*/ 2147483647 w 1816"/>
                <a:gd name="T27" fmla="*/ 2147483647 h 1816"/>
                <a:gd name="T28" fmla="*/ 2147483647 w 1816"/>
                <a:gd name="T29" fmla="*/ 2147483647 h 1816"/>
                <a:gd name="T30" fmla="*/ 2147483647 w 1816"/>
                <a:gd name="T31" fmla="*/ 2147483647 h 1816"/>
                <a:gd name="T32" fmla="*/ 2147483647 w 1816"/>
                <a:gd name="T33" fmla="*/ 2147483647 h 1816"/>
                <a:gd name="T34" fmla="*/ 2147483647 w 1816"/>
                <a:gd name="T35" fmla="*/ 2147483647 h 1816"/>
                <a:gd name="T36" fmla="*/ 2147483647 w 1816"/>
                <a:gd name="T37" fmla="*/ 2147483647 h 1816"/>
                <a:gd name="T38" fmla="*/ 2147483647 w 1816"/>
                <a:gd name="T39" fmla="*/ 2147483647 h 1816"/>
                <a:gd name="T40" fmla="*/ 2147483647 w 1816"/>
                <a:gd name="T41" fmla="*/ 2147483647 h 1816"/>
                <a:gd name="T42" fmla="*/ 2147483647 w 1816"/>
                <a:gd name="T43" fmla="*/ 2147483647 h 1816"/>
                <a:gd name="T44" fmla="*/ 2147483647 w 1816"/>
                <a:gd name="T45" fmla="*/ 2147483647 h 1816"/>
                <a:gd name="T46" fmla="*/ 2147483647 w 1816"/>
                <a:gd name="T47" fmla="*/ 2147483647 h 1816"/>
                <a:gd name="T48" fmla="*/ 2147483647 w 1816"/>
                <a:gd name="T49" fmla="*/ 2147483647 h 1816"/>
                <a:gd name="T50" fmla="*/ 2147483647 w 1816"/>
                <a:gd name="T51" fmla="*/ 2147483647 h 1816"/>
                <a:gd name="T52" fmla="*/ 2147483647 w 1816"/>
                <a:gd name="T53" fmla="*/ 2147483647 h 1816"/>
                <a:gd name="T54" fmla="*/ 2147483647 w 1816"/>
                <a:gd name="T55" fmla="*/ 2147483647 h 1816"/>
                <a:gd name="T56" fmla="*/ 2147483647 w 1816"/>
                <a:gd name="T57" fmla="*/ 2147483647 h 1816"/>
                <a:gd name="T58" fmla="*/ 2147483647 w 1816"/>
                <a:gd name="T59" fmla="*/ 2147483647 h 1816"/>
                <a:gd name="T60" fmla="*/ 2147483647 w 1816"/>
                <a:gd name="T61" fmla="*/ 2147483647 h 1816"/>
                <a:gd name="T62" fmla="*/ 2147483647 w 1816"/>
                <a:gd name="T63" fmla="*/ 2147483647 h 1816"/>
                <a:gd name="T64" fmla="*/ 2147483647 w 1816"/>
                <a:gd name="T65" fmla="*/ 2147483647 h 1816"/>
                <a:gd name="T66" fmla="*/ 2147483647 w 1816"/>
                <a:gd name="T67" fmla="*/ 2147483647 h 1816"/>
                <a:gd name="T68" fmla="*/ 2147483647 w 1816"/>
                <a:gd name="T69" fmla="*/ 2147483647 h 1816"/>
                <a:gd name="T70" fmla="*/ 2147483647 w 1816"/>
                <a:gd name="T71" fmla="*/ 2147483647 h 1816"/>
                <a:gd name="T72" fmla="*/ 2147483647 w 1816"/>
                <a:gd name="T73" fmla="*/ 2147483647 h 1816"/>
                <a:gd name="T74" fmla="*/ 2147483647 w 1816"/>
                <a:gd name="T75" fmla="*/ 2147483647 h 1816"/>
                <a:gd name="T76" fmla="*/ 2147483647 w 1816"/>
                <a:gd name="T77" fmla="*/ 2147483647 h 1816"/>
                <a:gd name="T78" fmla="*/ 2147483647 w 1816"/>
                <a:gd name="T79" fmla="*/ 2147483647 h 1816"/>
                <a:gd name="T80" fmla="*/ 2147483647 w 1816"/>
                <a:gd name="T81" fmla="*/ 2147483647 h 1816"/>
                <a:gd name="T82" fmla="*/ 2147483647 w 1816"/>
                <a:gd name="T83" fmla="*/ 2147483647 h 1816"/>
                <a:gd name="T84" fmla="*/ 2147483647 w 1816"/>
                <a:gd name="T85" fmla="*/ 2147483647 h 1816"/>
                <a:gd name="T86" fmla="*/ 2147483647 w 1816"/>
                <a:gd name="T87" fmla="*/ 2147483647 h 1816"/>
                <a:gd name="T88" fmla="*/ 2147483647 w 1816"/>
                <a:gd name="T89" fmla="*/ 2147483647 h 1816"/>
                <a:gd name="T90" fmla="*/ 2147483647 w 1816"/>
                <a:gd name="T91" fmla="*/ 2147483647 h 1816"/>
                <a:gd name="T92" fmla="*/ 2147483647 w 1816"/>
                <a:gd name="T93" fmla="*/ 2147483647 h 1816"/>
                <a:gd name="T94" fmla="*/ 2147483647 w 1816"/>
                <a:gd name="T95" fmla="*/ 2147483647 h 1816"/>
                <a:gd name="T96" fmla="*/ 2147483647 w 1816"/>
                <a:gd name="T97" fmla="*/ 2147483647 h 1816"/>
                <a:gd name="T98" fmla="*/ 2147483647 w 1816"/>
                <a:gd name="T99" fmla="*/ 2147483647 h 1816"/>
                <a:gd name="T100" fmla="*/ 2147483647 w 1816"/>
                <a:gd name="T101" fmla="*/ 2147483647 h 1816"/>
                <a:gd name="T102" fmla="*/ 2147483647 w 1816"/>
                <a:gd name="T103" fmla="*/ 2147483647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solidFill>
              <a:schemeClr val="accent2"/>
            </a:solidFill>
            <a:ln>
              <a:noFill/>
            </a:ln>
            <a:extLst>
              <a:ext uri="{91240B29-F687-4F45-9708-019B960494DF}">
                <a14:hiddenLine xmlns:a14="http://schemas.microsoft.com/office/drawing/2010/main" w="19050" cap="rnd">
                  <a:solidFill>
                    <a:srgbClr val="000000"/>
                  </a:solidFill>
                  <a:prstDash val="sysDot"/>
                  <a:round/>
                  <a:headEnd/>
                  <a:tailEnd/>
                </a14:hiddenLine>
              </a:ext>
            </a:extLst>
          </p:spPr>
          <p:txBody>
            <a:bodyPr wrap="none" anchor="ctr"/>
            <a:lstStyle/>
            <a:p>
              <a:pPr algn="just" latinLnBrk="1">
                <a:lnSpc>
                  <a:spcPct val="120000"/>
                </a:lnSpc>
                <a:spcBef>
                  <a:spcPts val="0"/>
                </a:spcBef>
                <a:spcAft>
                  <a:spcPts val="0"/>
                </a:spcAft>
              </a:pPr>
              <a:endParaRPr kumimoji="1"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675"/>
            <p:cNvSpPr>
              <a:spLocks noEditPoints="1"/>
            </p:cNvSpPr>
            <p:nvPr/>
          </p:nvSpPr>
          <p:spPr bwMode="auto">
            <a:xfrm rot="21275257">
              <a:off x="940378" y="1649334"/>
              <a:ext cx="3429000" cy="3429000"/>
            </a:xfrm>
            <a:custGeom>
              <a:avLst/>
              <a:gdLst>
                <a:gd name="T0" fmla="*/ 2147483647 w 2622"/>
                <a:gd name="T1" fmla="*/ 2147483647 h 2622"/>
                <a:gd name="T2" fmla="*/ 2147483647 w 2622"/>
                <a:gd name="T3" fmla="*/ 2147483647 h 2622"/>
                <a:gd name="T4" fmla="*/ 2147483647 w 2622"/>
                <a:gd name="T5" fmla="*/ 2147483647 h 2622"/>
                <a:gd name="T6" fmla="*/ 2147483647 w 2622"/>
                <a:gd name="T7" fmla="*/ 2147483647 h 2622"/>
                <a:gd name="T8" fmla="*/ 2147483647 w 2622"/>
                <a:gd name="T9" fmla="*/ 2147483647 h 2622"/>
                <a:gd name="T10" fmla="*/ 2147483647 w 2622"/>
                <a:gd name="T11" fmla="*/ 2147483647 h 2622"/>
                <a:gd name="T12" fmla="*/ 2147483647 w 2622"/>
                <a:gd name="T13" fmla="*/ 2147483647 h 2622"/>
                <a:gd name="T14" fmla="*/ 2147483647 w 2622"/>
                <a:gd name="T15" fmla="*/ 2147483647 h 2622"/>
                <a:gd name="T16" fmla="*/ 2147483647 w 2622"/>
                <a:gd name="T17" fmla="*/ 2147483647 h 2622"/>
                <a:gd name="T18" fmla="*/ 2147483647 w 2622"/>
                <a:gd name="T19" fmla="*/ 2147483647 h 2622"/>
                <a:gd name="T20" fmla="*/ 2147483647 w 2622"/>
                <a:gd name="T21" fmla="*/ 2147483647 h 2622"/>
                <a:gd name="T22" fmla="*/ 2147483647 w 2622"/>
                <a:gd name="T23" fmla="*/ 2147483647 h 2622"/>
                <a:gd name="T24" fmla="*/ 2147483647 w 2622"/>
                <a:gd name="T25" fmla="*/ 2147483647 h 2622"/>
                <a:gd name="T26" fmla="*/ 2147483647 w 2622"/>
                <a:gd name="T27" fmla="*/ 2147483647 h 2622"/>
                <a:gd name="T28" fmla="*/ 2147483647 w 2622"/>
                <a:gd name="T29" fmla="*/ 2147483647 h 2622"/>
                <a:gd name="T30" fmla="*/ 2147483647 w 2622"/>
                <a:gd name="T31" fmla="*/ 2147483647 h 2622"/>
                <a:gd name="T32" fmla="*/ 2147483647 w 2622"/>
                <a:gd name="T33" fmla="*/ 2147483647 h 2622"/>
                <a:gd name="T34" fmla="*/ 2147483647 w 2622"/>
                <a:gd name="T35" fmla="*/ 2147483647 h 2622"/>
                <a:gd name="T36" fmla="*/ 2147483647 w 2622"/>
                <a:gd name="T37" fmla="*/ 2147483647 h 2622"/>
                <a:gd name="T38" fmla="*/ 2147483647 w 2622"/>
                <a:gd name="T39" fmla="*/ 2147483647 h 2622"/>
                <a:gd name="T40" fmla="*/ 2147483647 w 2622"/>
                <a:gd name="T41" fmla="*/ 2147483647 h 2622"/>
                <a:gd name="T42" fmla="*/ 2147483647 w 2622"/>
                <a:gd name="T43" fmla="*/ 2147483647 h 2622"/>
                <a:gd name="T44" fmla="*/ 2147483647 w 2622"/>
                <a:gd name="T45" fmla="*/ 2147483647 h 2622"/>
                <a:gd name="T46" fmla="*/ 2147483647 w 2622"/>
                <a:gd name="T47" fmla="*/ 2147483647 h 2622"/>
                <a:gd name="T48" fmla="*/ 2147483647 w 2622"/>
                <a:gd name="T49" fmla="*/ 2147483647 h 2622"/>
                <a:gd name="T50" fmla="*/ 2147483647 w 2622"/>
                <a:gd name="T51" fmla="*/ 2147483647 h 2622"/>
                <a:gd name="T52" fmla="*/ 2147483647 w 2622"/>
                <a:gd name="T53" fmla="*/ 2147483647 h 2622"/>
                <a:gd name="T54" fmla="*/ 2147483647 w 2622"/>
                <a:gd name="T55" fmla="*/ 2147483647 h 2622"/>
                <a:gd name="T56" fmla="*/ 2147483647 w 2622"/>
                <a:gd name="T57" fmla="*/ 2147483647 h 2622"/>
                <a:gd name="T58" fmla="*/ 2147483647 w 2622"/>
                <a:gd name="T59" fmla="*/ 2147483647 h 2622"/>
                <a:gd name="T60" fmla="*/ 2147483647 w 2622"/>
                <a:gd name="T61" fmla="*/ 2147483647 h 2622"/>
                <a:gd name="T62" fmla="*/ 2147483647 w 2622"/>
                <a:gd name="T63" fmla="*/ 2147483647 h 2622"/>
                <a:gd name="T64" fmla="*/ 2147483647 w 2622"/>
                <a:gd name="T65" fmla="*/ 2147483647 h 2622"/>
                <a:gd name="T66" fmla="*/ 2147483647 w 2622"/>
                <a:gd name="T67" fmla="*/ 2147483647 h 2622"/>
                <a:gd name="T68" fmla="*/ 2147483647 w 2622"/>
                <a:gd name="T69" fmla="*/ 2147483647 h 2622"/>
                <a:gd name="T70" fmla="*/ 2147483647 w 2622"/>
                <a:gd name="T71" fmla="*/ 2147483647 h 2622"/>
                <a:gd name="T72" fmla="*/ 2147483647 w 2622"/>
                <a:gd name="T73" fmla="*/ 2147483647 h 2622"/>
                <a:gd name="T74" fmla="*/ 2147483647 w 2622"/>
                <a:gd name="T75" fmla="*/ 2147483647 h 2622"/>
                <a:gd name="T76" fmla="*/ 2147483647 w 2622"/>
                <a:gd name="T77" fmla="*/ 2147483647 h 2622"/>
                <a:gd name="T78" fmla="*/ 2147483647 w 2622"/>
                <a:gd name="T79" fmla="*/ 2147483647 h 2622"/>
                <a:gd name="T80" fmla="*/ 2147483647 w 2622"/>
                <a:gd name="T81" fmla="*/ 2147483647 h 2622"/>
                <a:gd name="T82" fmla="*/ 2147483647 w 2622"/>
                <a:gd name="T83" fmla="*/ 2147483647 h 2622"/>
                <a:gd name="T84" fmla="*/ 2147483647 w 2622"/>
                <a:gd name="T85" fmla="*/ 2147483647 h 2622"/>
                <a:gd name="T86" fmla="*/ 2147483647 w 2622"/>
                <a:gd name="T87" fmla="*/ 2147483647 h 2622"/>
                <a:gd name="T88" fmla="*/ 2147483647 w 2622"/>
                <a:gd name="T89" fmla="*/ 2147483647 h 2622"/>
                <a:gd name="T90" fmla="*/ 2147483647 w 2622"/>
                <a:gd name="T91" fmla="*/ 2147483647 h 2622"/>
                <a:gd name="T92" fmla="*/ 2147483647 w 2622"/>
                <a:gd name="T93" fmla="*/ 2147483647 h 2622"/>
                <a:gd name="T94" fmla="*/ 2147483647 w 2622"/>
                <a:gd name="T95" fmla="*/ 2147483647 h 2622"/>
                <a:gd name="T96" fmla="*/ 2147483647 w 2622"/>
                <a:gd name="T97" fmla="*/ 2147483647 h 2622"/>
                <a:gd name="T98" fmla="*/ 2147483647 w 2622"/>
                <a:gd name="T99" fmla="*/ 2147483647 h 2622"/>
                <a:gd name="T100" fmla="*/ 2147483647 w 2622"/>
                <a:gd name="T101" fmla="*/ 2147483647 h 2622"/>
                <a:gd name="T102" fmla="*/ 2147483647 w 2622"/>
                <a:gd name="T103" fmla="*/ 2147483647 h 2622"/>
                <a:gd name="T104" fmla="*/ 2147483647 w 2622"/>
                <a:gd name="T105" fmla="*/ 2147483647 h 2622"/>
                <a:gd name="T106" fmla="*/ 2147483647 w 2622"/>
                <a:gd name="T107" fmla="*/ 2147483647 h 2622"/>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w 2622"/>
                <a:gd name="T163" fmla="*/ 0 h 2622"/>
                <a:gd name="T164" fmla="*/ 2622 w 2622"/>
                <a:gd name="T165" fmla="*/ 2622 h 2622"/>
              </a:gdLst>
              <a:ahLst/>
              <a:cxnLst>
                <a:cxn ang="T108">
                  <a:pos x="T0" y="T1"/>
                </a:cxn>
                <a:cxn ang="T109">
                  <a:pos x="T2" y="T3"/>
                </a:cxn>
                <a:cxn ang="T110">
                  <a:pos x="T4" y="T5"/>
                </a:cxn>
                <a:cxn ang="T111">
                  <a:pos x="T6" y="T7"/>
                </a:cxn>
                <a:cxn ang="T112">
                  <a:pos x="T8" y="T9"/>
                </a:cxn>
                <a:cxn ang="T113">
                  <a:pos x="T10" y="T11"/>
                </a:cxn>
                <a:cxn ang="T114">
                  <a:pos x="T12" y="T13"/>
                </a:cxn>
                <a:cxn ang="T115">
                  <a:pos x="T14" y="T15"/>
                </a:cxn>
                <a:cxn ang="T116">
                  <a:pos x="T16" y="T17"/>
                </a:cxn>
                <a:cxn ang="T117">
                  <a:pos x="T18" y="T19"/>
                </a:cxn>
                <a:cxn ang="T118">
                  <a:pos x="T20" y="T21"/>
                </a:cxn>
                <a:cxn ang="T119">
                  <a:pos x="T22" y="T23"/>
                </a:cxn>
                <a:cxn ang="T120">
                  <a:pos x="T24" y="T25"/>
                </a:cxn>
                <a:cxn ang="T121">
                  <a:pos x="T26" y="T27"/>
                </a:cxn>
                <a:cxn ang="T122">
                  <a:pos x="T28" y="T29"/>
                </a:cxn>
                <a:cxn ang="T123">
                  <a:pos x="T30" y="T31"/>
                </a:cxn>
                <a:cxn ang="T124">
                  <a:pos x="T32" y="T33"/>
                </a:cxn>
                <a:cxn ang="T125">
                  <a:pos x="T34" y="T35"/>
                </a:cxn>
                <a:cxn ang="T126">
                  <a:pos x="T36" y="T37"/>
                </a:cxn>
                <a:cxn ang="T127">
                  <a:pos x="T38" y="T39"/>
                </a:cxn>
                <a:cxn ang="T128">
                  <a:pos x="T40" y="T41"/>
                </a:cxn>
                <a:cxn ang="T129">
                  <a:pos x="T42" y="T43"/>
                </a:cxn>
                <a:cxn ang="T130">
                  <a:pos x="T44" y="T45"/>
                </a:cxn>
                <a:cxn ang="T131">
                  <a:pos x="T46" y="T47"/>
                </a:cxn>
                <a:cxn ang="T132">
                  <a:pos x="T48" y="T49"/>
                </a:cxn>
                <a:cxn ang="T133">
                  <a:pos x="T50" y="T51"/>
                </a:cxn>
                <a:cxn ang="T134">
                  <a:pos x="T52" y="T53"/>
                </a:cxn>
                <a:cxn ang="T135">
                  <a:pos x="T54" y="T55"/>
                </a:cxn>
                <a:cxn ang="T136">
                  <a:pos x="T56" y="T57"/>
                </a:cxn>
                <a:cxn ang="T137">
                  <a:pos x="T58" y="T59"/>
                </a:cxn>
                <a:cxn ang="T138">
                  <a:pos x="T60" y="T61"/>
                </a:cxn>
                <a:cxn ang="T139">
                  <a:pos x="T62" y="T63"/>
                </a:cxn>
                <a:cxn ang="T140">
                  <a:pos x="T64" y="T65"/>
                </a:cxn>
                <a:cxn ang="T141">
                  <a:pos x="T66" y="T67"/>
                </a:cxn>
                <a:cxn ang="T142">
                  <a:pos x="T68" y="T69"/>
                </a:cxn>
                <a:cxn ang="T143">
                  <a:pos x="T70" y="T71"/>
                </a:cxn>
                <a:cxn ang="T144">
                  <a:pos x="T72" y="T73"/>
                </a:cxn>
                <a:cxn ang="T145">
                  <a:pos x="T74" y="T75"/>
                </a:cxn>
                <a:cxn ang="T146">
                  <a:pos x="T76" y="T77"/>
                </a:cxn>
                <a:cxn ang="T147">
                  <a:pos x="T78" y="T79"/>
                </a:cxn>
                <a:cxn ang="T148">
                  <a:pos x="T80" y="T81"/>
                </a:cxn>
                <a:cxn ang="T149">
                  <a:pos x="T82" y="T83"/>
                </a:cxn>
                <a:cxn ang="T150">
                  <a:pos x="T84" y="T85"/>
                </a:cxn>
                <a:cxn ang="T151">
                  <a:pos x="T86" y="T87"/>
                </a:cxn>
                <a:cxn ang="T152">
                  <a:pos x="T88" y="T89"/>
                </a:cxn>
                <a:cxn ang="T153">
                  <a:pos x="T90" y="T91"/>
                </a:cxn>
                <a:cxn ang="T154">
                  <a:pos x="T92" y="T93"/>
                </a:cxn>
                <a:cxn ang="T155">
                  <a:pos x="T94" y="T95"/>
                </a:cxn>
                <a:cxn ang="T156">
                  <a:pos x="T96" y="T97"/>
                </a:cxn>
                <a:cxn ang="T157">
                  <a:pos x="T98" y="T99"/>
                </a:cxn>
                <a:cxn ang="T158">
                  <a:pos x="T100" y="T101"/>
                </a:cxn>
                <a:cxn ang="T159">
                  <a:pos x="T102" y="T103"/>
                </a:cxn>
                <a:cxn ang="T160">
                  <a:pos x="T104" y="T105"/>
                </a:cxn>
                <a:cxn ang="T161">
                  <a:pos x="T106" y="T107"/>
                </a:cxn>
              </a:cxnLst>
              <a:rect l="T162" t="T163" r="T164" b="T165"/>
              <a:pathLst>
                <a:path w="2622" h="2622">
                  <a:moveTo>
                    <a:pt x="2622" y="1382"/>
                  </a:moveTo>
                  <a:lnTo>
                    <a:pt x="2622" y="1240"/>
                  </a:lnTo>
                  <a:lnTo>
                    <a:pt x="2520" y="1240"/>
                  </a:lnTo>
                  <a:lnTo>
                    <a:pt x="2516" y="1196"/>
                  </a:lnTo>
                  <a:lnTo>
                    <a:pt x="2512" y="1152"/>
                  </a:lnTo>
                  <a:lnTo>
                    <a:pt x="2506" y="1110"/>
                  </a:lnTo>
                  <a:lnTo>
                    <a:pt x="2498" y="1068"/>
                  </a:lnTo>
                  <a:lnTo>
                    <a:pt x="2596" y="1040"/>
                  </a:lnTo>
                  <a:lnTo>
                    <a:pt x="2560" y="904"/>
                  </a:lnTo>
                  <a:lnTo>
                    <a:pt x="2460" y="930"/>
                  </a:lnTo>
                  <a:lnTo>
                    <a:pt x="2446" y="888"/>
                  </a:lnTo>
                  <a:lnTo>
                    <a:pt x="2430" y="848"/>
                  </a:lnTo>
                  <a:lnTo>
                    <a:pt x="2412" y="808"/>
                  </a:lnTo>
                  <a:lnTo>
                    <a:pt x="2394" y="768"/>
                  </a:lnTo>
                  <a:lnTo>
                    <a:pt x="2482" y="718"/>
                  </a:lnTo>
                  <a:lnTo>
                    <a:pt x="2412" y="594"/>
                  </a:lnTo>
                  <a:lnTo>
                    <a:pt x="2322" y="646"/>
                  </a:lnTo>
                  <a:lnTo>
                    <a:pt x="2298" y="610"/>
                  </a:lnTo>
                  <a:lnTo>
                    <a:pt x="2272" y="574"/>
                  </a:lnTo>
                  <a:lnTo>
                    <a:pt x="2244" y="540"/>
                  </a:lnTo>
                  <a:lnTo>
                    <a:pt x="2216" y="508"/>
                  </a:lnTo>
                  <a:lnTo>
                    <a:pt x="2290" y="434"/>
                  </a:lnTo>
                  <a:lnTo>
                    <a:pt x="2188" y="334"/>
                  </a:lnTo>
                  <a:lnTo>
                    <a:pt x="2116" y="406"/>
                  </a:lnTo>
                  <a:lnTo>
                    <a:pt x="2082" y="378"/>
                  </a:lnTo>
                  <a:lnTo>
                    <a:pt x="2048" y="352"/>
                  </a:lnTo>
                  <a:lnTo>
                    <a:pt x="2014" y="326"/>
                  </a:lnTo>
                  <a:lnTo>
                    <a:pt x="1978" y="300"/>
                  </a:lnTo>
                  <a:lnTo>
                    <a:pt x="2028" y="212"/>
                  </a:lnTo>
                  <a:lnTo>
                    <a:pt x="1906" y="140"/>
                  </a:lnTo>
                  <a:lnTo>
                    <a:pt x="1854" y="230"/>
                  </a:lnTo>
                  <a:lnTo>
                    <a:pt x="1816" y="210"/>
                  </a:lnTo>
                  <a:lnTo>
                    <a:pt x="1776" y="194"/>
                  </a:lnTo>
                  <a:lnTo>
                    <a:pt x="1734" y="178"/>
                  </a:lnTo>
                  <a:lnTo>
                    <a:pt x="1694" y="162"/>
                  </a:lnTo>
                  <a:lnTo>
                    <a:pt x="1720" y="64"/>
                  </a:lnTo>
                  <a:lnTo>
                    <a:pt x="1582" y="26"/>
                  </a:lnTo>
                  <a:lnTo>
                    <a:pt x="1556" y="126"/>
                  </a:lnTo>
                  <a:lnTo>
                    <a:pt x="1514" y="118"/>
                  </a:lnTo>
                  <a:lnTo>
                    <a:pt x="1470" y="112"/>
                  </a:lnTo>
                  <a:lnTo>
                    <a:pt x="1426" y="106"/>
                  </a:lnTo>
                  <a:lnTo>
                    <a:pt x="1382" y="104"/>
                  </a:lnTo>
                  <a:lnTo>
                    <a:pt x="1382" y="0"/>
                  </a:lnTo>
                  <a:lnTo>
                    <a:pt x="1240" y="0"/>
                  </a:lnTo>
                  <a:lnTo>
                    <a:pt x="1240" y="104"/>
                  </a:lnTo>
                  <a:lnTo>
                    <a:pt x="1196" y="106"/>
                  </a:lnTo>
                  <a:lnTo>
                    <a:pt x="1154" y="112"/>
                  </a:lnTo>
                  <a:lnTo>
                    <a:pt x="1110" y="118"/>
                  </a:lnTo>
                  <a:lnTo>
                    <a:pt x="1068" y="126"/>
                  </a:lnTo>
                  <a:lnTo>
                    <a:pt x="1042" y="26"/>
                  </a:lnTo>
                  <a:lnTo>
                    <a:pt x="904" y="64"/>
                  </a:lnTo>
                  <a:lnTo>
                    <a:pt x="930" y="162"/>
                  </a:lnTo>
                  <a:lnTo>
                    <a:pt x="890" y="178"/>
                  </a:lnTo>
                  <a:lnTo>
                    <a:pt x="848" y="194"/>
                  </a:lnTo>
                  <a:lnTo>
                    <a:pt x="808" y="210"/>
                  </a:lnTo>
                  <a:lnTo>
                    <a:pt x="770" y="230"/>
                  </a:lnTo>
                  <a:lnTo>
                    <a:pt x="718" y="140"/>
                  </a:lnTo>
                  <a:lnTo>
                    <a:pt x="594" y="212"/>
                  </a:lnTo>
                  <a:lnTo>
                    <a:pt x="646" y="300"/>
                  </a:lnTo>
                  <a:lnTo>
                    <a:pt x="610" y="326"/>
                  </a:lnTo>
                  <a:lnTo>
                    <a:pt x="576" y="352"/>
                  </a:lnTo>
                  <a:lnTo>
                    <a:pt x="542" y="378"/>
                  </a:lnTo>
                  <a:lnTo>
                    <a:pt x="508" y="406"/>
                  </a:lnTo>
                  <a:lnTo>
                    <a:pt x="436" y="334"/>
                  </a:lnTo>
                  <a:lnTo>
                    <a:pt x="334" y="434"/>
                  </a:lnTo>
                  <a:lnTo>
                    <a:pt x="408" y="508"/>
                  </a:lnTo>
                  <a:lnTo>
                    <a:pt x="378" y="540"/>
                  </a:lnTo>
                  <a:lnTo>
                    <a:pt x="352" y="574"/>
                  </a:lnTo>
                  <a:lnTo>
                    <a:pt x="326" y="610"/>
                  </a:lnTo>
                  <a:lnTo>
                    <a:pt x="302" y="646"/>
                  </a:lnTo>
                  <a:lnTo>
                    <a:pt x="212" y="594"/>
                  </a:lnTo>
                  <a:lnTo>
                    <a:pt x="140" y="718"/>
                  </a:lnTo>
                  <a:lnTo>
                    <a:pt x="230" y="768"/>
                  </a:lnTo>
                  <a:lnTo>
                    <a:pt x="212" y="808"/>
                  </a:lnTo>
                  <a:lnTo>
                    <a:pt x="194" y="848"/>
                  </a:lnTo>
                  <a:lnTo>
                    <a:pt x="178" y="888"/>
                  </a:lnTo>
                  <a:lnTo>
                    <a:pt x="164" y="930"/>
                  </a:lnTo>
                  <a:lnTo>
                    <a:pt x="64" y="904"/>
                  </a:lnTo>
                  <a:lnTo>
                    <a:pt x="26" y="1040"/>
                  </a:lnTo>
                  <a:lnTo>
                    <a:pt x="126" y="1068"/>
                  </a:lnTo>
                  <a:lnTo>
                    <a:pt x="118" y="1110"/>
                  </a:lnTo>
                  <a:lnTo>
                    <a:pt x="112" y="1152"/>
                  </a:lnTo>
                  <a:lnTo>
                    <a:pt x="108" y="1196"/>
                  </a:lnTo>
                  <a:lnTo>
                    <a:pt x="104" y="1240"/>
                  </a:lnTo>
                  <a:lnTo>
                    <a:pt x="0" y="1240"/>
                  </a:lnTo>
                  <a:lnTo>
                    <a:pt x="0" y="1382"/>
                  </a:lnTo>
                  <a:lnTo>
                    <a:pt x="104" y="1382"/>
                  </a:lnTo>
                  <a:lnTo>
                    <a:pt x="108" y="1426"/>
                  </a:lnTo>
                  <a:lnTo>
                    <a:pt x="112" y="1470"/>
                  </a:lnTo>
                  <a:lnTo>
                    <a:pt x="118" y="1512"/>
                  </a:lnTo>
                  <a:lnTo>
                    <a:pt x="126" y="1556"/>
                  </a:lnTo>
                  <a:lnTo>
                    <a:pt x="26" y="1582"/>
                  </a:lnTo>
                  <a:lnTo>
                    <a:pt x="64" y="1720"/>
                  </a:lnTo>
                  <a:lnTo>
                    <a:pt x="164" y="1692"/>
                  </a:lnTo>
                  <a:lnTo>
                    <a:pt x="178" y="1734"/>
                  </a:lnTo>
                  <a:lnTo>
                    <a:pt x="194" y="1774"/>
                  </a:lnTo>
                  <a:lnTo>
                    <a:pt x="212" y="1814"/>
                  </a:lnTo>
                  <a:lnTo>
                    <a:pt x="230" y="1854"/>
                  </a:lnTo>
                  <a:lnTo>
                    <a:pt x="140" y="1906"/>
                  </a:lnTo>
                  <a:lnTo>
                    <a:pt x="212" y="2028"/>
                  </a:lnTo>
                  <a:lnTo>
                    <a:pt x="302" y="1978"/>
                  </a:lnTo>
                  <a:lnTo>
                    <a:pt x="326" y="2014"/>
                  </a:lnTo>
                  <a:lnTo>
                    <a:pt x="352" y="2048"/>
                  </a:lnTo>
                  <a:lnTo>
                    <a:pt x="378" y="2082"/>
                  </a:lnTo>
                  <a:lnTo>
                    <a:pt x="408" y="2116"/>
                  </a:lnTo>
                  <a:lnTo>
                    <a:pt x="334" y="2188"/>
                  </a:lnTo>
                  <a:lnTo>
                    <a:pt x="436" y="2288"/>
                  </a:lnTo>
                  <a:lnTo>
                    <a:pt x="508" y="2216"/>
                  </a:lnTo>
                  <a:lnTo>
                    <a:pt x="542" y="2244"/>
                  </a:lnTo>
                  <a:lnTo>
                    <a:pt x="576" y="2272"/>
                  </a:lnTo>
                  <a:lnTo>
                    <a:pt x="610" y="2298"/>
                  </a:lnTo>
                  <a:lnTo>
                    <a:pt x="646" y="2322"/>
                  </a:lnTo>
                  <a:lnTo>
                    <a:pt x="594" y="2412"/>
                  </a:lnTo>
                  <a:lnTo>
                    <a:pt x="718" y="2482"/>
                  </a:lnTo>
                  <a:lnTo>
                    <a:pt x="770" y="2394"/>
                  </a:lnTo>
                  <a:lnTo>
                    <a:pt x="808" y="2412"/>
                  </a:lnTo>
                  <a:lnTo>
                    <a:pt x="848" y="2430"/>
                  </a:lnTo>
                  <a:lnTo>
                    <a:pt x="890" y="2446"/>
                  </a:lnTo>
                  <a:lnTo>
                    <a:pt x="930" y="2460"/>
                  </a:lnTo>
                  <a:lnTo>
                    <a:pt x="904" y="2560"/>
                  </a:lnTo>
                  <a:lnTo>
                    <a:pt x="1042" y="2596"/>
                  </a:lnTo>
                  <a:lnTo>
                    <a:pt x="1068" y="2498"/>
                  </a:lnTo>
                  <a:lnTo>
                    <a:pt x="1110" y="2504"/>
                  </a:lnTo>
                  <a:lnTo>
                    <a:pt x="1154" y="2512"/>
                  </a:lnTo>
                  <a:lnTo>
                    <a:pt x="1196" y="2516"/>
                  </a:lnTo>
                  <a:lnTo>
                    <a:pt x="1240" y="2520"/>
                  </a:lnTo>
                  <a:lnTo>
                    <a:pt x="1240" y="2622"/>
                  </a:lnTo>
                  <a:lnTo>
                    <a:pt x="1382" y="2622"/>
                  </a:lnTo>
                  <a:lnTo>
                    <a:pt x="1382" y="2520"/>
                  </a:lnTo>
                  <a:lnTo>
                    <a:pt x="1426" y="2516"/>
                  </a:lnTo>
                  <a:lnTo>
                    <a:pt x="1470" y="2512"/>
                  </a:lnTo>
                  <a:lnTo>
                    <a:pt x="1514" y="2504"/>
                  </a:lnTo>
                  <a:lnTo>
                    <a:pt x="1556" y="2498"/>
                  </a:lnTo>
                  <a:lnTo>
                    <a:pt x="1582" y="2596"/>
                  </a:lnTo>
                  <a:lnTo>
                    <a:pt x="1720" y="2560"/>
                  </a:lnTo>
                  <a:lnTo>
                    <a:pt x="1694" y="2460"/>
                  </a:lnTo>
                  <a:lnTo>
                    <a:pt x="1734" y="2446"/>
                  </a:lnTo>
                  <a:lnTo>
                    <a:pt x="1776" y="2430"/>
                  </a:lnTo>
                  <a:lnTo>
                    <a:pt x="1816" y="2412"/>
                  </a:lnTo>
                  <a:lnTo>
                    <a:pt x="1854" y="2394"/>
                  </a:lnTo>
                  <a:lnTo>
                    <a:pt x="1906" y="2482"/>
                  </a:lnTo>
                  <a:lnTo>
                    <a:pt x="2028" y="2412"/>
                  </a:lnTo>
                  <a:lnTo>
                    <a:pt x="1978" y="2322"/>
                  </a:lnTo>
                  <a:lnTo>
                    <a:pt x="2014" y="2298"/>
                  </a:lnTo>
                  <a:lnTo>
                    <a:pt x="2048" y="2272"/>
                  </a:lnTo>
                  <a:lnTo>
                    <a:pt x="2082" y="2244"/>
                  </a:lnTo>
                  <a:lnTo>
                    <a:pt x="2116" y="2216"/>
                  </a:lnTo>
                  <a:lnTo>
                    <a:pt x="2188" y="2288"/>
                  </a:lnTo>
                  <a:lnTo>
                    <a:pt x="2290" y="2188"/>
                  </a:lnTo>
                  <a:lnTo>
                    <a:pt x="2216" y="2116"/>
                  </a:lnTo>
                  <a:lnTo>
                    <a:pt x="2244" y="2082"/>
                  </a:lnTo>
                  <a:lnTo>
                    <a:pt x="2272" y="2048"/>
                  </a:lnTo>
                  <a:lnTo>
                    <a:pt x="2298" y="2014"/>
                  </a:lnTo>
                  <a:lnTo>
                    <a:pt x="2322" y="1978"/>
                  </a:lnTo>
                  <a:lnTo>
                    <a:pt x="2412" y="2028"/>
                  </a:lnTo>
                  <a:lnTo>
                    <a:pt x="2482" y="1906"/>
                  </a:lnTo>
                  <a:lnTo>
                    <a:pt x="2394" y="1854"/>
                  </a:lnTo>
                  <a:lnTo>
                    <a:pt x="2412" y="1814"/>
                  </a:lnTo>
                  <a:lnTo>
                    <a:pt x="2430" y="1774"/>
                  </a:lnTo>
                  <a:lnTo>
                    <a:pt x="2446" y="1734"/>
                  </a:lnTo>
                  <a:lnTo>
                    <a:pt x="2460" y="1692"/>
                  </a:lnTo>
                  <a:lnTo>
                    <a:pt x="2560" y="1720"/>
                  </a:lnTo>
                  <a:lnTo>
                    <a:pt x="2596" y="1582"/>
                  </a:lnTo>
                  <a:lnTo>
                    <a:pt x="2498" y="1556"/>
                  </a:lnTo>
                  <a:lnTo>
                    <a:pt x="2506" y="1512"/>
                  </a:lnTo>
                  <a:lnTo>
                    <a:pt x="2512" y="1470"/>
                  </a:lnTo>
                  <a:lnTo>
                    <a:pt x="2516" y="1426"/>
                  </a:lnTo>
                  <a:lnTo>
                    <a:pt x="2520" y="1382"/>
                  </a:lnTo>
                  <a:lnTo>
                    <a:pt x="2622" y="1382"/>
                  </a:lnTo>
                  <a:close/>
                  <a:moveTo>
                    <a:pt x="1312" y="2420"/>
                  </a:moveTo>
                  <a:lnTo>
                    <a:pt x="1312" y="2420"/>
                  </a:lnTo>
                  <a:lnTo>
                    <a:pt x="1254" y="2420"/>
                  </a:lnTo>
                  <a:lnTo>
                    <a:pt x="1198" y="2416"/>
                  </a:lnTo>
                  <a:lnTo>
                    <a:pt x="1142" y="2408"/>
                  </a:lnTo>
                  <a:lnTo>
                    <a:pt x="1088" y="2398"/>
                  </a:lnTo>
                  <a:lnTo>
                    <a:pt x="1034" y="2386"/>
                  </a:lnTo>
                  <a:lnTo>
                    <a:pt x="982" y="2370"/>
                  </a:lnTo>
                  <a:lnTo>
                    <a:pt x="930" y="2354"/>
                  </a:lnTo>
                  <a:lnTo>
                    <a:pt x="880" y="2334"/>
                  </a:lnTo>
                  <a:lnTo>
                    <a:pt x="830" y="2312"/>
                  </a:lnTo>
                  <a:lnTo>
                    <a:pt x="782" y="2286"/>
                  </a:lnTo>
                  <a:lnTo>
                    <a:pt x="736" y="2260"/>
                  </a:lnTo>
                  <a:lnTo>
                    <a:pt x="692" y="2232"/>
                  </a:lnTo>
                  <a:lnTo>
                    <a:pt x="648" y="2200"/>
                  </a:lnTo>
                  <a:lnTo>
                    <a:pt x="606" y="2168"/>
                  </a:lnTo>
                  <a:lnTo>
                    <a:pt x="566" y="2132"/>
                  </a:lnTo>
                  <a:lnTo>
                    <a:pt x="528" y="2096"/>
                  </a:lnTo>
                  <a:lnTo>
                    <a:pt x="490" y="2058"/>
                  </a:lnTo>
                  <a:lnTo>
                    <a:pt x="456" y="2018"/>
                  </a:lnTo>
                  <a:lnTo>
                    <a:pt x="422" y="1976"/>
                  </a:lnTo>
                  <a:lnTo>
                    <a:pt x="392" y="1932"/>
                  </a:lnTo>
                  <a:lnTo>
                    <a:pt x="362" y="1886"/>
                  </a:lnTo>
                  <a:lnTo>
                    <a:pt x="336" y="1840"/>
                  </a:lnTo>
                  <a:lnTo>
                    <a:pt x="312" y="1792"/>
                  </a:lnTo>
                  <a:lnTo>
                    <a:pt x="290" y="1744"/>
                  </a:lnTo>
                  <a:lnTo>
                    <a:pt x="270" y="1692"/>
                  </a:lnTo>
                  <a:lnTo>
                    <a:pt x="252" y="1642"/>
                  </a:lnTo>
                  <a:lnTo>
                    <a:pt x="238" y="1588"/>
                  </a:lnTo>
                  <a:lnTo>
                    <a:pt x="224" y="1534"/>
                  </a:lnTo>
                  <a:lnTo>
                    <a:pt x="216" y="1480"/>
                  </a:lnTo>
                  <a:lnTo>
                    <a:pt x="208" y="1424"/>
                  </a:lnTo>
                  <a:lnTo>
                    <a:pt x="204" y="1368"/>
                  </a:lnTo>
                  <a:lnTo>
                    <a:pt x="202" y="1312"/>
                  </a:lnTo>
                  <a:lnTo>
                    <a:pt x="204" y="1254"/>
                  </a:lnTo>
                  <a:lnTo>
                    <a:pt x="208" y="1198"/>
                  </a:lnTo>
                  <a:lnTo>
                    <a:pt x="216" y="1142"/>
                  </a:lnTo>
                  <a:lnTo>
                    <a:pt x="224" y="1088"/>
                  </a:lnTo>
                  <a:lnTo>
                    <a:pt x="238" y="1034"/>
                  </a:lnTo>
                  <a:lnTo>
                    <a:pt x="252" y="982"/>
                  </a:lnTo>
                  <a:lnTo>
                    <a:pt x="270" y="930"/>
                  </a:lnTo>
                  <a:lnTo>
                    <a:pt x="290" y="880"/>
                  </a:lnTo>
                  <a:lnTo>
                    <a:pt x="312" y="830"/>
                  </a:lnTo>
                  <a:lnTo>
                    <a:pt x="336" y="782"/>
                  </a:lnTo>
                  <a:lnTo>
                    <a:pt x="362" y="736"/>
                  </a:lnTo>
                  <a:lnTo>
                    <a:pt x="392" y="692"/>
                  </a:lnTo>
                  <a:lnTo>
                    <a:pt x="422" y="648"/>
                  </a:lnTo>
                  <a:lnTo>
                    <a:pt x="456" y="606"/>
                  </a:lnTo>
                  <a:lnTo>
                    <a:pt x="490" y="566"/>
                  </a:lnTo>
                  <a:lnTo>
                    <a:pt x="528" y="526"/>
                  </a:lnTo>
                  <a:lnTo>
                    <a:pt x="566" y="490"/>
                  </a:lnTo>
                  <a:lnTo>
                    <a:pt x="606" y="456"/>
                  </a:lnTo>
                  <a:lnTo>
                    <a:pt x="648" y="422"/>
                  </a:lnTo>
                  <a:lnTo>
                    <a:pt x="692" y="392"/>
                  </a:lnTo>
                  <a:lnTo>
                    <a:pt x="736" y="362"/>
                  </a:lnTo>
                  <a:lnTo>
                    <a:pt x="782" y="336"/>
                  </a:lnTo>
                  <a:lnTo>
                    <a:pt x="830" y="312"/>
                  </a:lnTo>
                  <a:lnTo>
                    <a:pt x="880" y="290"/>
                  </a:lnTo>
                  <a:lnTo>
                    <a:pt x="930" y="270"/>
                  </a:lnTo>
                  <a:lnTo>
                    <a:pt x="982" y="252"/>
                  </a:lnTo>
                  <a:lnTo>
                    <a:pt x="1034" y="236"/>
                  </a:lnTo>
                  <a:lnTo>
                    <a:pt x="1088" y="224"/>
                  </a:lnTo>
                  <a:lnTo>
                    <a:pt x="1142" y="214"/>
                  </a:lnTo>
                  <a:lnTo>
                    <a:pt x="1198" y="208"/>
                  </a:lnTo>
                  <a:lnTo>
                    <a:pt x="1254" y="204"/>
                  </a:lnTo>
                  <a:lnTo>
                    <a:pt x="1312" y="202"/>
                  </a:lnTo>
                  <a:lnTo>
                    <a:pt x="1368" y="204"/>
                  </a:lnTo>
                  <a:lnTo>
                    <a:pt x="1426" y="208"/>
                  </a:lnTo>
                  <a:lnTo>
                    <a:pt x="1480" y="214"/>
                  </a:lnTo>
                  <a:lnTo>
                    <a:pt x="1536" y="224"/>
                  </a:lnTo>
                  <a:lnTo>
                    <a:pt x="1588" y="236"/>
                  </a:lnTo>
                  <a:lnTo>
                    <a:pt x="1642" y="252"/>
                  </a:lnTo>
                  <a:lnTo>
                    <a:pt x="1694" y="270"/>
                  </a:lnTo>
                  <a:lnTo>
                    <a:pt x="1744" y="290"/>
                  </a:lnTo>
                  <a:lnTo>
                    <a:pt x="1792" y="312"/>
                  </a:lnTo>
                  <a:lnTo>
                    <a:pt x="1840" y="336"/>
                  </a:lnTo>
                  <a:lnTo>
                    <a:pt x="1886" y="362"/>
                  </a:lnTo>
                  <a:lnTo>
                    <a:pt x="1932" y="392"/>
                  </a:lnTo>
                  <a:lnTo>
                    <a:pt x="1976" y="422"/>
                  </a:lnTo>
                  <a:lnTo>
                    <a:pt x="2018" y="456"/>
                  </a:lnTo>
                  <a:lnTo>
                    <a:pt x="2058" y="490"/>
                  </a:lnTo>
                  <a:lnTo>
                    <a:pt x="2096" y="526"/>
                  </a:lnTo>
                  <a:lnTo>
                    <a:pt x="2132" y="566"/>
                  </a:lnTo>
                  <a:lnTo>
                    <a:pt x="2168" y="606"/>
                  </a:lnTo>
                  <a:lnTo>
                    <a:pt x="2200" y="648"/>
                  </a:lnTo>
                  <a:lnTo>
                    <a:pt x="2232" y="692"/>
                  </a:lnTo>
                  <a:lnTo>
                    <a:pt x="2260" y="736"/>
                  </a:lnTo>
                  <a:lnTo>
                    <a:pt x="2288" y="782"/>
                  </a:lnTo>
                  <a:lnTo>
                    <a:pt x="2312" y="830"/>
                  </a:lnTo>
                  <a:lnTo>
                    <a:pt x="2334" y="880"/>
                  </a:lnTo>
                  <a:lnTo>
                    <a:pt x="2354" y="930"/>
                  </a:lnTo>
                  <a:lnTo>
                    <a:pt x="2372" y="982"/>
                  </a:lnTo>
                  <a:lnTo>
                    <a:pt x="2386" y="1034"/>
                  </a:lnTo>
                  <a:lnTo>
                    <a:pt x="2398" y="1088"/>
                  </a:lnTo>
                  <a:lnTo>
                    <a:pt x="2408" y="1142"/>
                  </a:lnTo>
                  <a:lnTo>
                    <a:pt x="2416" y="1198"/>
                  </a:lnTo>
                  <a:lnTo>
                    <a:pt x="2420" y="1254"/>
                  </a:lnTo>
                  <a:lnTo>
                    <a:pt x="2422" y="1312"/>
                  </a:lnTo>
                  <a:lnTo>
                    <a:pt x="2420" y="1368"/>
                  </a:lnTo>
                  <a:lnTo>
                    <a:pt x="2416" y="1424"/>
                  </a:lnTo>
                  <a:lnTo>
                    <a:pt x="2408" y="1480"/>
                  </a:lnTo>
                  <a:lnTo>
                    <a:pt x="2398" y="1534"/>
                  </a:lnTo>
                  <a:lnTo>
                    <a:pt x="2386" y="1588"/>
                  </a:lnTo>
                  <a:lnTo>
                    <a:pt x="2372" y="1642"/>
                  </a:lnTo>
                  <a:lnTo>
                    <a:pt x="2354" y="1692"/>
                  </a:lnTo>
                  <a:lnTo>
                    <a:pt x="2334" y="1744"/>
                  </a:lnTo>
                  <a:lnTo>
                    <a:pt x="2312" y="1792"/>
                  </a:lnTo>
                  <a:lnTo>
                    <a:pt x="2288" y="1840"/>
                  </a:lnTo>
                  <a:lnTo>
                    <a:pt x="2260" y="1886"/>
                  </a:lnTo>
                  <a:lnTo>
                    <a:pt x="2232" y="1932"/>
                  </a:lnTo>
                  <a:lnTo>
                    <a:pt x="2200" y="1976"/>
                  </a:lnTo>
                  <a:lnTo>
                    <a:pt x="2168" y="2018"/>
                  </a:lnTo>
                  <a:lnTo>
                    <a:pt x="2132" y="2058"/>
                  </a:lnTo>
                  <a:lnTo>
                    <a:pt x="2096" y="2096"/>
                  </a:lnTo>
                  <a:lnTo>
                    <a:pt x="2058" y="2132"/>
                  </a:lnTo>
                  <a:lnTo>
                    <a:pt x="2018" y="2168"/>
                  </a:lnTo>
                  <a:lnTo>
                    <a:pt x="1976" y="2200"/>
                  </a:lnTo>
                  <a:lnTo>
                    <a:pt x="1932" y="2232"/>
                  </a:lnTo>
                  <a:lnTo>
                    <a:pt x="1886" y="2260"/>
                  </a:lnTo>
                  <a:lnTo>
                    <a:pt x="1840" y="2286"/>
                  </a:lnTo>
                  <a:lnTo>
                    <a:pt x="1792" y="2312"/>
                  </a:lnTo>
                  <a:lnTo>
                    <a:pt x="1744" y="2334"/>
                  </a:lnTo>
                  <a:lnTo>
                    <a:pt x="1694" y="2354"/>
                  </a:lnTo>
                  <a:lnTo>
                    <a:pt x="1642" y="2370"/>
                  </a:lnTo>
                  <a:lnTo>
                    <a:pt x="1588" y="2386"/>
                  </a:lnTo>
                  <a:lnTo>
                    <a:pt x="1536" y="2398"/>
                  </a:lnTo>
                  <a:lnTo>
                    <a:pt x="1480" y="2408"/>
                  </a:lnTo>
                  <a:lnTo>
                    <a:pt x="1426" y="2416"/>
                  </a:lnTo>
                  <a:lnTo>
                    <a:pt x="1368" y="2420"/>
                  </a:lnTo>
                  <a:lnTo>
                    <a:pt x="1312" y="2420"/>
                  </a:lnTo>
                  <a:close/>
                </a:path>
              </a:pathLst>
            </a:custGeom>
            <a:solidFill>
              <a:schemeClr val="accent1">
                <a:alpha val="79999"/>
              </a:schemeClr>
            </a:solidFill>
            <a:ln>
              <a:noFill/>
            </a:ln>
            <a:extLst>
              <a:ext uri="{91240B29-F687-4F45-9708-019B960494DF}">
                <a14:hiddenLine xmlns:a14="http://schemas.microsoft.com/office/drawing/2010/main" w="19050" cap="rnd">
                  <a:solidFill>
                    <a:srgbClr val="000000"/>
                  </a:solidFill>
                  <a:prstDash val="sysDot"/>
                  <a:round/>
                  <a:headEnd/>
                  <a:tailEnd/>
                </a14:hiddenLine>
              </a:ext>
            </a:extLst>
          </p:spPr>
          <p:txBody>
            <a:bodyPr wrap="none" anchor="ctr"/>
            <a:lstStyle/>
            <a:p>
              <a:pPr algn="just" latinLnBrk="1">
                <a:lnSpc>
                  <a:spcPct val="120000"/>
                </a:lnSpc>
                <a:spcBef>
                  <a:spcPts val="0"/>
                </a:spcBef>
                <a:spcAft>
                  <a:spcPts val="0"/>
                </a:spcAft>
              </a:pPr>
              <a:endParaRPr kumimoji="1"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Oval 676"/>
            <p:cNvSpPr>
              <a:spLocks noChangeArrowheads="1"/>
            </p:cNvSpPr>
            <p:nvPr/>
          </p:nvSpPr>
          <p:spPr bwMode="auto">
            <a:xfrm rot="21275257">
              <a:off x="1307091" y="2016046"/>
              <a:ext cx="2695575" cy="2693988"/>
            </a:xfrm>
            <a:prstGeom prst="ellipse">
              <a:avLst/>
            </a:prstGeom>
            <a:solidFill>
              <a:schemeClr val="accent1"/>
            </a:solidFill>
            <a:ln>
              <a:noFill/>
            </a:ln>
            <a:extLst>
              <a:ext uri="{91240B29-F687-4F45-9708-019B960494DF}">
                <a14:hiddenLine xmlns:a14="http://schemas.microsoft.com/office/drawing/2010/main" w="19050" algn="ctr">
                  <a:solidFill>
                    <a:srgbClr val="000000"/>
                  </a:solidFill>
                  <a:round/>
                  <a:headEnd/>
                  <a:tailEnd/>
                </a14:hiddenLine>
              </a:ext>
            </a:extLst>
          </p:spPr>
          <p:txBody>
            <a:bodyPr wrap="none" anchor="ctr"/>
            <a:lstStyle/>
            <a:p>
              <a:pPr algn="just" latinLnBrk="1">
                <a:lnSpc>
                  <a:spcPct val="120000"/>
                </a:lnSpc>
                <a:spcBef>
                  <a:spcPts val="0"/>
                </a:spcBef>
                <a:spcAft>
                  <a:spcPts val="0"/>
                </a:spcAft>
              </a:pPr>
              <a:endParaRPr kumimoji="1" lang="ko-KR" altLang="en-US" sz="600" dirty="0">
                <a:solidFill>
                  <a:schemeClr val="bg1">
                    <a:lumMod val="65000"/>
                  </a:schemeClr>
                </a:solidFill>
                <a:latin typeface="Arial" panose="020B0604020202020204" pitchFamily="34" charset="0"/>
                <a:ea typeface="+mn-ea"/>
                <a:cs typeface="+mn-ea"/>
                <a:sym typeface="Arial" panose="020B0604020202020204" pitchFamily="34" charset="0"/>
              </a:endParaRPr>
            </a:p>
          </p:txBody>
        </p:sp>
        <p:sp>
          <p:nvSpPr>
            <p:cNvPr id="10" name="Oval 677"/>
            <p:cNvSpPr>
              <a:spLocks noChangeArrowheads="1"/>
            </p:cNvSpPr>
            <p:nvPr/>
          </p:nvSpPr>
          <p:spPr bwMode="auto">
            <a:xfrm rot="21275257">
              <a:off x="4617028" y="1993821"/>
              <a:ext cx="1801813" cy="1801813"/>
            </a:xfrm>
            <a:prstGeom prst="ellipse">
              <a:avLst/>
            </a:prstGeom>
            <a:solidFill>
              <a:schemeClr val="accent2"/>
            </a:solidFill>
            <a:ln>
              <a:noFill/>
            </a:ln>
            <a:extLst>
              <a:ext uri="{91240B29-F687-4F45-9708-019B960494DF}">
                <a14:hiddenLine xmlns:a14="http://schemas.microsoft.com/office/drawing/2010/main" w="19050" algn="ctr">
                  <a:solidFill>
                    <a:srgbClr val="000000"/>
                  </a:solidFill>
                  <a:round/>
                  <a:headEnd/>
                  <a:tailEnd/>
                </a14:hiddenLine>
              </a:ext>
            </a:extLst>
          </p:spPr>
          <p:txBody>
            <a:bodyPr wrap="none" anchor="ctr"/>
            <a:lstStyle/>
            <a:p>
              <a:pPr algn="just" latinLnBrk="1">
                <a:lnSpc>
                  <a:spcPct val="120000"/>
                </a:lnSpc>
                <a:spcBef>
                  <a:spcPts val="0"/>
                </a:spcBef>
                <a:spcAft>
                  <a:spcPts val="0"/>
                </a:spcAft>
              </a:pPr>
              <a:endParaRPr kumimoji="1" lang="ko-KR" altLang="en-US" sz="600" dirty="0">
                <a:solidFill>
                  <a:schemeClr val="bg1">
                    <a:lumMod val="65000"/>
                  </a:schemeClr>
                </a:solidFill>
                <a:latin typeface="Arial" panose="020B0604020202020204" pitchFamily="34" charset="0"/>
                <a:ea typeface="+mn-ea"/>
                <a:cs typeface="+mn-ea"/>
                <a:sym typeface="Arial" panose="020B0604020202020204" pitchFamily="34" charset="0"/>
              </a:endParaRPr>
            </a:p>
          </p:txBody>
        </p:sp>
        <p:sp>
          <p:nvSpPr>
            <p:cNvPr id="11" name="Freeform 679"/>
            <p:cNvSpPr>
              <a:spLocks noEditPoints="1"/>
            </p:cNvSpPr>
            <p:nvPr/>
          </p:nvSpPr>
          <p:spPr bwMode="auto">
            <a:xfrm rot="21275257">
              <a:off x="5693353" y="3676571"/>
              <a:ext cx="2303463" cy="2305050"/>
            </a:xfrm>
            <a:custGeom>
              <a:avLst/>
              <a:gdLst>
                <a:gd name="T0" fmla="*/ 2147483647 w 1816"/>
                <a:gd name="T1" fmla="*/ 2147483647 h 1816"/>
                <a:gd name="T2" fmla="*/ 2147483647 w 1816"/>
                <a:gd name="T3" fmla="*/ 2147483647 h 1816"/>
                <a:gd name="T4" fmla="*/ 2147483647 w 1816"/>
                <a:gd name="T5" fmla="*/ 2147483647 h 1816"/>
                <a:gd name="T6" fmla="*/ 2147483647 w 1816"/>
                <a:gd name="T7" fmla="*/ 2147483647 h 1816"/>
                <a:gd name="T8" fmla="*/ 2147483647 w 1816"/>
                <a:gd name="T9" fmla="*/ 2147483647 h 1816"/>
                <a:gd name="T10" fmla="*/ 2147483647 w 1816"/>
                <a:gd name="T11" fmla="*/ 2147483647 h 1816"/>
                <a:gd name="T12" fmla="*/ 2147483647 w 1816"/>
                <a:gd name="T13" fmla="*/ 2147483647 h 1816"/>
                <a:gd name="T14" fmla="*/ 2147483647 w 1816"/>
                <a:gd name="T15" fmla="*/ 2147483647 h 1816"/>
                <a:gd name="T16" fmla="*/ 2147483647 w 1816"/>
                <a:gd name="T17" fmla="*/ 2147483647 h 1816"/>
                <a:gd name="T18" fmla="*/ 2147483647 w 1816"/>
                <a:gd name="T19" fmla="*/ 2147483647 h 1816"/>
                <a:gd name="T20" fmla="*/ 2147483647 w 1816"/>
                <a:gd name="T21" fmla="*/ 2147483647 h 1816"/>
                <a:gd name="T22" fmla="*/ 2147483647 w 1816"/>
                <a:gd name="T23" fmla="*/ 2147483647 h 1816"/>
                <a:gd name="T24" fmla="*/ 0 w 1816"/>
                <a:gd name="T25" fmla="*/ 2147483647 h 1816"/>
                <a:gd name="T26" fmla="*/ 2147483647 w 1816"/>
                <a:gd name="T27" fmla="*/ 2147483647 h 1816"/>
                <a:gd name="T28" fmla="*/ 2147483647 w 1816"/>
                <a:gd name="T29" fmla="*/ 2147483647 h 1816"/>
                <a:gd name="T30" fmla="*/ 2147483647 w 1816"/>
                <a:gd name="T31" fmla="*/ 2147483647 h 1816"/>
                <a:gd name="T32" fmla="*/ 2147483647 w 1816"/>
                <a:gd name="T33" fmla="*/ 2147483647 h 1816"/>
                <a:gd name="T34" fmla="*/ 2147483647 w 1816"/>
                <a:gd name="T35" fmla="*/ 2147483647 h 1816"/>
                <a:gd name="T36" fmla="*/ 2147483647 w 1816"/>
                <a:gd name="T37" fmla="*/ 2147483647 h 1816"/>
                <a:gd name="T38" fmla="*/ 2147483647 w 1816"/>
                <a:gd name="T39" fmla="*/ 2147483647 h 1816"/>
                <a:gd name="T40" fmla="*/ 2147483647 w 1816"/>
                <a:gd name="T41" fmla="*/ 2147483647 h 1816"/>
                <a:gd name="T42" fmla="*/ 2147483647 w 1816"/>
                <a:gd name="T43" fmla="*/ 2147483647 h 1816"/>
                <a:gd name="T44" fmla="*/ 2147483647 w 1816"/>
                <a:gd name="T45" fmla="*/ 2147483647 h 1816"/>
                <a:gd name="T46" fmla="*/ 2147483647 w 1816"/>
                <a:gd name="T47" fmla="*/ 2147483647 h 1816"/>
                <a:gd name="T48" fmla="*/ 2147483647 w 1816"/>
                <a:gd name="T49" fmla="*/ 2147483647 h 1816"/>
                <a:gd name="T50" fmla="*/ 2147483647 w 1816"/>
                <a:gd name="T51" fmla="*/ 2147483647 h 1816"/>
                <a:gd name="T52" fmla="*/ 2147483647 w 1816"/>
                <a:gd name="T53" fmla="*/ 2147483647 h 1816"/>
                <a:gd name="T54" fmla="*/ 2147483647 w 1816"/>
                <a:gd name="T55" fmla="*/ 2147483647 h 1816"/>
                <a:gd name="T56" fmla="*/ 2147483647 w 1816"/>
                <a:gd name="T57" fmla="*/ 2147483647 h 1816"/>
                <a:gd name="T58" fmla="*/ 2147483647 w 1816"/>
                <a:gd name="T59" fmla="*/ 2147483647 h 1816"/>
                <a:gd name="T60" fmla="*/ 2147483647 w 1816"/>
                <a:gd name="T61" fmla="*/ 2147483647 h 1816"/>
                <a:gd name="T62" fmla="*/ 2147483647 w 1816"/>
                <a:gd name="T63" fmla="*/ 2147483647 h 1816"/>
                <a:gd name="T64" fmla="*/ 2147483647 w 1816"/>
                <a:gd name="T65" fmla="*/ 2147483647 h 1816"/>
                <a:gd name="T66" fmla="*/ 2147483647 w 1816"/>
                <a:gd name="T67" fmla="*/ 2147483647 h 1816"/>
                <a:gd name="T68" fmla="*/ 2147483647 w 1816"/>
                <a:gd name="T69" fmla="*/ 2147483647 h 1816"/>
                <a:gd name="T70" fmla="*/ 2147483647 w 1816"/>
                <a:gd name="T71" fmla="*/ 2147483647 h 1816"/>
                <a:gd name="T72" fmla="*/ 2147483647 w 1816"/>
                <a:gd name="T73" fmla="*/ 2147483647 h 1816"/>
                <a:gd name="T74" fmla="*/ 2147483647 w 1816"/>
                <a:gd name="T75" fmla="*/ 2147483647 h 1816"/>
                <a:gd name="T76" fmla="*/ 2147483647 w 1816"/>
                <a:gd name="T77" fmla="*/ 2147483647 h 1816"/>
                <a:gd name="T78" fmla="*/ 2147483647 w 1816"/>
                <a:gd name="T79" fmla="*/ 2147483647 h 1816"/>
                <a:gd name="T80" fmla="*/ 2147483647 w 1816"/>
                <a:gd name="T81" fmla="*/ 2147483647 h 1816"/>
                <a:gd name="T82" fmla="*/ 2147483647 w 1816"/>
                <a:gd name="T83" fmla="*/ 2147483647 h 1816"/>
                <a:gd name="T84" fmla="*/ 2147483647 w 1816"/>
                <a:gd name="T85" fmla="*/ 2147483647 h 1816"/>
                <a:gd name="T86" fmla="*/ 2147483647 w 1816"/>
                <a:gd name="T87" fmla="*/ 2147483647 h 1816"/>
                <a:gd name="T88" fmla="*/ 2147483647 w 1816"/>
                <a:gd name="T89" fmla="*/ 2147483647 h 1816"/>
                <a:gd name="T90" fmla="*/ 2147483647 w 1816"/>
                <a:gd name="T91" fmla="*/ 2147483647 h 1816"/>
                <a:gd name="T92" fmla="*/ 2147483647 w 1816"/>
                <a:gd name="T93" fmla="*/ 2147483647 h 1816"/>
                <a:gd name="T94" fmla="*/ 2147483647 w 1816"/>
                <a:gd name="T95" fmla="*/ 2147483647 h 1816"/>
                <a:gd name="T96" fmla="*/ 2147483647 w 1816"/>
                <a:gd name="T97" fmla="*/ 2147483647 h 1816"/>
                <a:gd name="T98" fmla="*/ 2147483647 w 1816"/>
                <a:gd name="T99" fmla="*/ 2147483647 h 1816"/>
                <a:gd name="T100" fmla="*/ 2147483647 w 1816"/>
                <a:gd name="T101" fmla="*/ 2147483647 h 1816"/>
                <a:gd name="T102" fmla="*/ 2147483647 w 1816"/>
                <a:gd name="T103" fmla="*/ 2147483647 h 181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w 1816"/>
                <a:gd name="T157" fmla="*/ 0 h 1816"/>
                <a:gd name="T158" fmla="*/ 1816 w 1816"/>
                <a:gd name="T159" fmla="*/ 1816 h 181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T156" t="T157" r="T158" b="T159"/>
              <a:pathLst>
                <a:path w="1816" h="1816">
                  <a:moveTo>
                    <a:pt x="1816" y="978"/>
                  </a:moveTo>
                  <a:lnTo>
                    <a:pt x="1816" y="836"/>
                  </a:lnTo>
                  <a:lnTo>
                    <a:pt x="1710" y="836"/>
                  </a:lnTo>
                  <a:lnTo>
                    <a:pt x="1706" y="792"/>
                  </a:lnTo>
                  <a:lnTo>
                    <a:pt x="1698" y="750"/>
                  </a:lnTo>
                  <a:lnTo>
                    <a:pt x="1688" y="708"/>
                  </a:lnTo>
                  <a:lnTo>
                    <a:pt x="1678" y="666"/>
                  </a:lnTo>
                  <a:lnTo>
                    <a:pt x="1774" y="626"/>
                  </a:lnTo>
                  <a:lnTo>
                    <a:pt x="1718" y="494"/>
                  </a:lnTo>
                  <a:lnTo>
                    <a:pt x="1622" y="534"/>
                  </a:lnTo>
                  <a:lnTo>
                    <a:pt x="1602" y="496"/>
                  </a:lnTo>
                  <a:lnTo>
                    <a:pt x="1578" y="460"/>
                  </a:lnTo>
                  <a:lnTo>
                    <a:pt x="1552" y="424"/>
                  </a:lnTo>
                  <a:lnTo>
                    <a:pt x="1526" y="390"/>
                  </a:lnTo>
                  <a:lnTo>
                    <a:pt x="1600" y="316"/>
                  </a:lnTo>
                  <a:lnTo>
                    <a:pt x="1498" y="216"/>
                  </a:lnTo>
                  <a:lnTo>
                    <a:pt x="1426" y="290"/>
                  </a:lnTo>
                  <a:lnTo>
                    <a:pt x="1392" y="262"/>
                  </a:lnTo>
                  <a:lnTo>
                    <a:pt x="1356" y="236"/>
                  </a:lnTo>
                  <a:lnTo>
                    <a:pt x="1318" y="214"/>
                  </a:lnTo>
                  <a:lnTo>
                    <a:pt x="1280" y="192"/>
                  </a:lnTo>
                  <a:lnTo>
                    <a:pt x="1320" y="96"/>
                  </a:lnTo>
                  <a:lnTo>
                    <a:pt x="1188" y="42"/>
                  </a:lnTo>
                  <a:lnTo>
                    <a:pt x="1150" y="138"/>
                  </a:lnTo>
                  <a:lnTo>
                    <a:pt x="1108" y="126"/>
                  </a:lnTo>
                  <a:lnTo>
                    <a:pt x="1066" y="116"/>
                  </a:lnTo>
                  <a:lnTo>
                    <a:pt x="1022" y="110"/>
                  </a:lnTo>
                  <a:lnTo>
                    <a:pt x="978" y="104"/>
                  </a:lnTo>
                  <a:lnTo>
                    <a:pt x="978" y="0"/>
                  </a:lnTo>
                  <a:lnTo>
                    <a:pt x="836" y="0"/>
                  </a:lnTo>
                  <a:lnTo>
                    <a:pt x="836" y="104"/>
                  </a:lnTo>
                  <a:lnTo>
                    <a:pt x="792" y="110"/>
                  </a:lnTo>
                  <a:lnTo>
                    <a:pt x="750" y="116"/>
                  </a:lnTo>
                  <a:lnTo>
                    <a:pt x="706" y="126"/>
                  </a:lnTo>
                  <a:lnTo>
                    <a:pt x="666" y="138"/>
                  </a:lnTo>
                  <a:lnTo>
                    <a:pt x="626" y="42"/>
                  </a:lnTo>
                  <a:lnTo>
                    <a:pt x="494" y="96"/>
                  </a:lnTo>
                  <a:lnTo>
                    <a:pt x="534" y="192"/>
                  </a:lnTo>
                  <a:lnTo>
                    <a:pt x="496" y="214"/>
                  </a:lnTo>
                  <a:lnTo>
                    <a:pt x="460" y="236"/>
                  </a:lnTo>
                  <a:lnTo>
                    <a:pt x="424" y="262"/>
                  </a:lnTo>
                  <a:lnTo>
                    <a:pt x="390" y="290"/>
                  </a:lnTo>
                  <a:lnTo>
                    <a:pt x="316" y="216"/>
                  </a:lnTo>
                  <a:lnTo>
                    <a:pt x="216" y="316"/>
                  </a:lnTo>
                  <a:lnTo>
                    <a:pt x="288" y="390"/>
                  </a:lnTo>
                  <a:lnTo>
                    <a:pt x="262" y="424"/>
                  </a:lnTo>
                  <a:lnTo>
                    <a:pt x="236" y="460"/>
                  </a:lnTo>
                  <a:lnTo>
                    <a:pt x="214" y="496"/>
                  </a:lnTo>
                  <a:lnTo>
                    <a:pt x="192" y="534"/>
                  </a:lnTo>
                  <a:lnTo>
                    <a:pt x="96" y="494"/>
                  </a:lnTo>
                  <a:lnTo>
                    <a:pt x="42" y="626"/>
                  </a:lnTo>
                  <a:lnTo>
                    <a:pt x="138" y="666"/>
                  </a:lnTo>
                  <a:lnTo>
                    <a:pt x="126" y="708"/>
                  </a:lnTo>
                  <a:lnTo>
                    <a:pt x="116" y="750"/>
                  </a:lnTo>
                  <a:lnTo>
                    <a:pt x="108" y="792"/>
                  </a:lnTo>
                  <a:lnTo>
                    <a:pt x="104" y="836"/>
                  </a:lnTo>
                  <a:lnTo>
                    <a:pt x="0" y="836"/>
                  </a:lnTo>
                  <a:lnTo>
                    <a:pt x="0" y="978"/>
                  </a:lnTo>
                  <a:lnTo>
                    <a:pt x="104" y="978"/>
                  </a:lnTo>
                  <a:lnTo>
                    <a:pt x="108" y="1022"/>
                  </a:lnTo>
                  <a:lnTo>
                    <a:pt x="116" y="1066"/>
                  </a:lnTo>
                  <a:lnTo>
                    <a:pt x="126" y="1108"/>
                  </a:lnTo>
                  <a:lnTo>
                    <a:pt x="138" y="1150"/>
                  </a:lnTo>
                  <a:lnTo>
                    <a:pt x="42" y="1190"/>
                  </a:lnTo>
                  <a:lnTo>
                    <a:pt x="96" y="1320"/>
                  </a:lnTo>
                  <a:lnTo>
                    <a:pt x="192" y="1280"/>
                  </a:lnTo>
                  <a:lnTo>
                    <a:pt x="214" y="1320"/>
                  </a:lnTo>
                  <a:lnTo>
                    <a:pt x="236" y="1356"/>
                  </a:lnTo>
                  <a:lnTo>
                    <a:pt x="262" y="1392"/>
                  </a:lnTo>
                  <a:lnTo>
                    <a:pt x="288" y="1426"/>
                  </a:lnTo>
                  <a:lnTo>
                    <a:pt x="216" y="1500"/>
                  </a:lnTo>
                  <a:lnTo>
                    <a:pt x="316" y="1600"/>
                  </a:lnTo>
                  <a:lnTo>
                    <a:pt x="390" y="1526"/>
                  </a:lnTo>
                  <a:lnTo>
                    <a:pt x="424" y="1554"/>
                  </a:lnTo>
                  <a:lnTo>
                    <a:pt x="460" y="1578"/>
                  </a:lnTo>
                  <a:lnTo>
                    <a:pt x="496" y="1602"/>
                  </a:lnTo>
                  <a:lnTo>
                    <a:pt x="534" y="1622"/>
                  </a:lnTo>
                  <a:lnTo>
                    <a:pt x="494" y="1718"/>
                  </a:lnTo>
                  <a:lnTo>
                    <a:pt x="626" y="1774"/>
                  </a:lnTo>
                  <a:lnTo>
                    <a:pt x="666" y="1678"/>
                  </a:lnTo>
                  <a:lnTo>
                    <a:pt x="706" y="1690"/>
                  </a:lnTo>
                  <a:lnTo>
                    <a:pt x="750" y="1698"/>
                  </a:lnTo>
                  <a:lnTo>
                    <a:pt x="792" y="1706"/>
                  </a:lnTo>
                  <a:lnTo>
                    <a:pt x="836" y="1712"/>
                  </a:lnTo>
                  <a:lnTo>
                    <a:pt x="836" y="1816"/>
                  </a:lnTo>
                  <a:lnTo>
                    <a:pt x="978" y="1816"/>
                  </a:lnTo>
                  <a:lnTo>
                    <a:pt x="978" y="1712"/>
                  </a:lnTo>
                  <a:lnTo>
                    <a:pt x="1022" y="1706"/>
                  </a:lnTo>
                  <a:lnTo>
                    <a:pt x="1066" y="1698"/>
                  </a:lnTo>
                  <a:lnTo>
                    <a:pt x="1108" y="1690"/>
                  </a:lnTo>
                  <a:lnTo>
                    <a:pt x="1150" y="1678"/>
                  </a:lnTo>
                  <a:lnTo>
                    <a:pt x="1188" y="1774"/>
                  </a:lnTo>
                  <a:lnTo>
                    <a:pt x="1320" y="1718"/>
                  </a:lnTo>
                  <a:lnTo>
                    <a:pt x="1280" y="1622"/>
                  </a:lnTo>
                  <a:lnTo>
                    <a:pt x="1318" y="1602"/>
                  </a:lnTo>
                  <a:lnTo>
                    <a:pt x="1356" y="1578"/>
                  </a:lnTo>
                  <a:lnTo>
                    <a:pt x="1392" y="1554"/>
                  </a:lnTo>
                  <a:lnTo>
                    <a:pt x="1426" y="1526"/>
                  </a:lnTo>
                  <a:lnTo>
                    <a:pt x="1498" y="1600"/>
                  </a:lnTo>
                  <a:lnTo>
                    <a:pt x="1600" y="1500"/>
                  </a:lnTo>
                  <a:lnTo>
                    <a:pt x="1526" y="1426"/>
                  </a:lnTo>
                  <a:lnTo>
                    <a:pt x="1552" y="1392"/>
                  </a:lnTo>
                  <a:lnTo>
                    <a:pt x="1578" y="1356"/>
                  </a:lnTo>
                  <a:lnTo>
                    <a:pt x="1602" y="1320"/>
                  </a:lnTo>
                  <a:lnTo>
                    <a:pt x="1622" y="1280"/>
                  </a:lnTo>
                  <a:lnTo>
                    <a:pt x="1718" y="1320"/>
                  </a:lnTo>
                  <a:lnTo>
                    <a:pt x="1774" y="1190"/>
                  </a:lnTo>
                  <a:lnTo>
                    <a:pt x="1678" y="1150"/>
                  </a:lnTo>
                  <a:lnTo>
                    <a:pt x="1688" y="1108"/>
                  </a:lnTo>
                  <a:lnTo>
                    <a:pt x="1698" y="1066"/>
                  </a:lnTo>
                  <a:lnTo>
                    <a:pt x="1706" y="1022"/>
                  </a:lnTo>
                  <a:lnTo>
                    <a:pt x="1710" y="978"/>
                  </a:lnTo>
                  <a:lnTo>
                    <a:pt x="1816" y="978"/>
                  </a:lnTo>
                  <a:close/>
                  <a:moveTo>
                    <a:pt x="908" y="1614"/>
                  </a:moveTo>
                  <a:lnTo>
                    <a:pt x="908" y="1614"/>
                  </a:lnTo>
                  <a:lnTo>
                    <a:pt x="872" y="1612"/>
                  </a:lnTo>
                  <a:lnTo>
                    <a:pt x="836" y="1610"/>
                  </a:lnTo>
                  <a:lnTo>
                    <a:pt x="800" y="1606"/>
                  </a:lnTo>
                  <a:lnTo>
                    <a:pt x="766" y="1600"/>
                  </a:lnTo>
                  <a:lnTo>
                    <a:pt x="730" y="1592"/>
                  </a:lnTo>
                  <a:lnTo>
                    <a:pt x="698" y="1582"/>
                  </a:lnTo>
                  <a:lnTo>
                    <a:pt x="664" y="1570"/>
                  </a:lnTo>
                  <a:lnTo>
                    <a:pt x="632" y="1558"/>
                  </a:lnTo>
                  <a:lnTo>
                    <a:pt x="602" y="1544"/>
                  </a:lnTo>
                  <a:lnTo>
                    <a:pt x="570" y="1528"/>
                  </a:lnTo>
                  <a:lnTo>
                    <a:pt x="542" y="1512"/>
                  </a:lnTo>
                  <a:lnTo>
                    <a:pt x="512" y="1492"/>
                  </a:lnTo>
                  <a:lnTo>
                    <a:pt x="484" y="1474"/>
                  </a:lnTo>
                  <a:lnTo>
                    <a:pt x="458" y="1452"/>
                  </a:lnTo>
                  <a:lnTo>
                    <a:pt x="432" y="1430"/>
                  </a:lnTo>
                  <a:lnTo>
                    <a:pt x="408" y="1406"/>
                  </a:lnTo>
                  <a:lnTo>
                    <a:pt x="384" y="1382"/>
                  </a:lnTo>
                  <a:lnTo>
                    <a:pt x="362" y="1356"/>
                  </a:lnTo>
                  <a:lnTo>
                    <a:pt x="342" y="1330"/>
                  </a:lnTo>
                  <a:lnTo>
                    <a:pt x="322" y="1302"/>
                  </a:lnTo>
                  <a:lnTo>
                    <a:pt x="304" y="1274"/>
                  </a:lnTo>
                  <a:lnTo>
                    <a:pt x="286" y="1244"/>
                  </a:lnTo>
                  <a:lnTo>
                    <a:pt x="272" y="1214"/>
                  </a:lnTo>
                  <a:lnTo>
                    <a:pt x="256" y="1182"/>
                  </a:lnTo>
                  <a:lnTo>
                    <a:pt x="244" y="1150"/>
                  </a:lnTo>
                  <a:lnTo>
                    <a:pt x="234" y="1118"/>
                  </a:lnTo>
                  <a:lnTo>
                    <a:pt x="224" y="1084"/>
                  </a:lnTo>
                  <a:lnTo>
                    <a:pt x="216" y="1050"/>
                  </a:lnTo>
                  <a:lnTo>
                    <a:pt x="210" y="1016"/>
                  </a:lnTo>
                  <a:lnTo>
                    <a:pt x="206" y="980"/>
                  </a:lnTo>
                  <a:lnTo>
                    <a:pt x="202" y="944"/>
                  </a:lnTo>
                  <a:lnTo>
                    <a:pt x="202" y="908"/>
                  </a:lnTo>
                  <a:lnTo>
                    <a:pt x="202" y="872"/>
                  </a:lnTo>
                  <a:lnTo>
                    <a:pt x="206" y="836"/>
                  </a:lnTo>
                  <a:lnTo>
                    <a:pt x="210" y="800"/>
                  </a:lnTo>
                  <a:lnTo>
                    <a:pt x="216" y="766"/>
                  </a:lnTo>
                  <a:lnTo>
                    <a:pt x="224" y="732"/>
                  </a:lnTo>
                  <a:lnTo>
                    <a:pt x="234" y="698"/>
                  </a:lnTo>
                  <a:lnTo>
                    <a:pt x="244" y="664"/>
                  </a:lnTo>
                  <a:lnTo>
                    <a:pt x="256" y="632"/>
                  </a:lnTo>
                  <a:lnTo>
                    <a:pt x="272" y="602"/>
                  </a:lnTo>
                  <a:lnTo>
                    <a:pt x="286" y="572"/>
                  </a:lnTo>
                  <a:lnTo>
                    <a:pt x="304" y="542"/>
                  </a:lnTo>
                  <a:lnTo>
                    <a:pt x="322" y="512"/>
                  </a:lnTo>
                  <a:lnTo>
                    <a:pt x="342" y="486"/>
                  </a:lnTo>
                  <a:lnTo>
                    <a:pt x="362" y="458"/>
                  </a:lnTo>
                  <a:lnTo>
                    <a:pt x="384" y="432"/>
                  </a:lnTo>
                  <a:lnTo>
                    <a:pt x="408" y="408"/>
                  </a:lnTo>
                  <a:lnTo>
                    <a:pt x="432" y="386"/>
                  </a:lnTo>
                  <a:lnTo>
                    <a:pt x="458" y="362"/>
                  </a:lnTo>
                  <a:lnTo>
                    <a:pt x="484" y="342"/>
                  </a:lnTo>
                  <a:lnTo>
                    <a:pt x="512" y="322"/>
                  </a:lnTo>
                  <a:lnTo>
                    <a:pt x="542" y="304"/>
                  </a:lnTo>
                  <a:lnTo>
                    <a:pt x="570" y="286"/>
                  </a:lnTo>
                  <a:lnTo>
                    <a:pt x="602" y="272"/>
                  </a:lnTo>
                  <a:lnTo>
                    <a:pt x="632" y="258"/>
                  </a:lnTo>
                  <a:lnTo>
                    <a:pt x="664" y="244"/>
                  </a:lnTo>
                  <a:lnTo>
                    <a:pt x="698" y="234"/>
                  </a:lnTo>
                  <a:lnTo>
                    <a:pt x="730" y="224"/>
                  </a:lnTo>
                  <a:lnTo>
                    <a:pt x="766" y="216"/>
                  </a:lnTo>
                  <a:lnTo>
                    <a:pt x="800" y="210"/>
                  </a:lnTo>
                  <a:lnTo>
                    <a:pt x="836" y="206"/>
                  </a:lnTo>
                  <a:lnTo>
                    <a:pt x="872" y="202"/>
                  </a:lnTo>
                  <a:lnTo>
                    <a:pt x="908" y="202"/>
                  </a:lnTo>
                  <a:lnTo>
                    <a:pt x="944" y="202"/>
                  </a:lnTo>
                  <a:lnTo>
                    <a:pt x="980" y="206"/>
                  </a:lnTo>
                  <a:lnTo>
                    <a:pt x="1014" y="210"/>
                  </a:lnTo>
                  <a:lnTo>
                    <a:pt x="1050" y="216"/>
                  </a:lnTo>
                  <a:lnTo>
                    <a:pt x="1084" y="224"/>
                  </a:lnTo>
                  <a:lnTo>
                    <a:pt x="1118" y="234"/>
                  </a:lnTo>
                  <a:lnTo>
                    <a:pt x="1150" y="244"/>
                  </a:lnTo>
                  <a:lnTo>
                    <a:pt x="1182" y="258"/>
                  </a:lnTo>
                  <a:lnTo>
                    <a:pt x="1214" y="272"/>
                  </a:lnTo>
                  <a:lnTo>
                    <a:pt x="1244" y="286"/>
                  </a:lnTo>
                  <a:lnTo>
                    <a:pt x="1274" y="304"/>
                  </a:lnTo>
                  <a:lnTo>
                    <a:pt x="1302" y="322"/>
                  </a:lnTo>
                  <a:lnTo>
                    <a:pt x="1330" y="342"/>
                  </a:lnTo>
                  <a:lnTo>
                    <a:pt x="1356" y="362"/>
                  </a:lnTo>
                  <a:lnTo>
                    <a:pt x="1382" y="386"/>
                  </a:lnTo>
                  <a:lnTo>
                    <a:pt x="1406" y="408"/>
                  </a:lnTo>
                  <a:lnTo>
                    <a:pt x="1430" y="432"/>
                  </a:lnTo>
                  <a:lnTo>
                    <a:pt x="1452" y="458"/>
                  </a:lnTo>
                  <a:lnTo>
                    <a:pt x="1474" y="486"/>
                  </a:lnTo>
                  <a:lnTo>
                    <a:pt x="1492" y="512"/>
                  </a:lnTo>
                  <a:lnTo>
                    <a:pt x="1512" y="542"/>
                  </a:lnTo>
                  <a:lnTo>
                    <a:pt x="1528" y="572"/>
                  </a:lnTo>
                  <a:lnTo>
                    <a:pt x="1544" y="602"/>
                  </a:lnTo>
                  <a:lnTo>
                    <a:pt x="1558" y="632"/>
                  </a:lnTo>
                  <a:lnTo>
                    <a:pt x="1570" y="664"/>
                  </a:lnTo>
                  <a:lnTo>
                    <a:pt x="1582" y="698"/>
                  </a:lnTo>
                  <a:lnTo>
                    <a:pt x="1592" y="732"/>
                  </a:lnTo>
                  <a:lnTo>
                    <a:pt x="1598" y="766"/>
                  </a:lnTo>
                  <a:lnTo>
                    <a:pt x="1606" y="800"/>
                  </a:lnTo>
                  <a:lnTo>
                    <a:pt x="1610" y="836"/>
                  </a:lnTo>
                  <a:lnTo>
                    <a:pt x="1612" y="872"/>
                  </a:lnTo>
                  <a:lnTo>
                    <a:pt x="1614" y="908"/>
                  </a:lnTo>
                  <a:lnTo>
                    <a:pt x="1612" y="944"/>
                  </a:lnTo>
                  <a:lnTo>
                    <a:pt x="1610" y="980"/>
                  </a:lnTo>
                  <a:lnTo>
                    <a:pt x="1606" y="1016"/>
                  </a:lnTo>
                  <a:lnTo>
                    <a:pt x="1598" y="1050"/>
                  </a:lnTo>
                  <a:lnTo>
                    <a:pt x="1592" y="1084"/>
                  </a:lnTo>
                  <a:lnTo>
                    <a:pt x="1582" y="1118"/>
                  </a:lnTo>
                  <a:lnTo>
                    <a:pt x="1570" y="1150"/>
                  </a:lnTo>
                  <a:lnTo>
                    <a:pt x="1558" y="1182"/>
                  </a:lnTo>
                  <a:lnTo>
                    <a:pt x="1544" y="1214"/>
                  </a:lnTo>
                  <a:lnTo>
                    <a:pt x="1528" y="1244"/>
                  </a:lnTo>
                  <a:lnTo>
                    <a:pt x="1512" y="1274"/>
                  </a:lnTo>
                  <a:lnTo>
                    <a:pt x="1492" y="1302"/>
                  </a:lnTo>
                  <a:lnTo>
                    <a:pt x="1474" y="1330"/>
                  </a:lnTo>
                  <a:lnTo>
                    <a:pt x="1452" y="1356"/>
                  </a:lnTo>
                  <a:lnTo>
                    <a:pt x="1430" y="1382"/>
                  </a:lnTo>
                  <a:lnTo>
                    <a:pt x="1406" y="1406"/>
                  </a:lnTo>
                  <a:lnTo>
                    <a:pt x="1382" y="1430"/>
                  </a:lnTo>
                  <a:lnTo>
                    <a:pt x="1356" y="1452"/>
                  </a:lnTo>
                  <a:lnTo>
                    <a:pt x="1330" y="1474"/>
                  </a:lnTo>
                  <a:lnTo>
                    <a:pt x="1302" y="1492"/>
                  </a:lnTo>
                  <a:lnTo>
                    <a:pt x="1274" y="1512"/>
                  </a:lnTo>
                  <a:lnTo>
                    <a:pt x="1244" y="1528"/>
                  </a:lnTo>
                  <a:lnTo>
                    <a:pt x="1214" y="1544"/>
                  </a:lnTo>
                  <a:lnTo>
                    <a:pt x="1182" y="1558"/>
                  </a:lnTo>
                  <a:lnTo>
                    <a:pt x="1150" y="1570"/>
                  </a:lnTo>
                  <a:lnTo>
                    <a:pt x="1118" y="1582"/>
                  </a:lnTo>
                  <a:lnTo>
                    <a:pt x="1084" y="1592"/>
                  </a:lnTo>
                  <a:lnTo>
                    <a:pt x="1050" y="1600"/>
                  </a:lnTo>
                  <a:lnTo>
                    <a:pt x="1014" y="1606"/>
                  </a:lnTo>
                  <a:lnTo>
                    <a:pt x="980" y="1610"/>
                  </a:lnTo>
                  <a:lnTo>
                    <a:pt x="944" y="1612"/>
                  </a:lnTo>
                  <a:lnTo>
                    <a:pt x="908" y="1614"/>
                  </a:lnTo>
                  <a:close/>
                </a:path>
              </a:pathLst>
            </a:custGeom>
            <a:solidFill>
              <a:schemeClr val="accent3"/>
            </a:solidFill>
            <a:ln>
              <a:noFill/>
            </a:ln>
            <a:extLst>
              <a:ext uri="{91240B29-F687-4F45-9708-019B960494DF}">
                <a14:hiddenLine xmlns:a14="http://schemas.microsoft.com/office/drawing/2010/main" w="19050" cap="rnd">
                  <a:solidFill>
                    <a:srgbClr val="000000"/>
                  </a:solidFill>
                  <a:prstDash val="sysDot"/>
                  <a:round/>
                  <a:headEnd/>
                  <a:tailEnd/>
                </a14:hiddenLine>
              </a:ext>
            </a:extLst>
          </p:spPr>
          <p:txBody>
            <a:bodyPr wrap="none" anchor="ctr"/>
            <a:lstStyle/>
            <a:p>
              <a:pPr algn="just" latinLnBrk="1">
                <a:lnSpc>
                  <a:spcPct val="120000"/>
                </a:lnSpc>
                <a:spcBef>
                  <a:spcPts val="0"/>
                </a:spcBef>
                <a:spcAft>
                  <a:spcPts val="0"/>
                </a:spcAft>
              </a:pPr>
              <a:endParaRPr kumimoji="1" lang="zh-CN" alt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Oval 680"/>
            <p:cNvSpPr>
              <a:spLocks noChangeArrowheads="1"/>
            </p:cNvSpPr>
            <p:nvPr/>
          </p:nvSpPr>
          <p:spPr bwMode="auto">
            <a:xfrm rot="21275257">
              <a:off x="6055303" y="4040109"/>
              <a:ext cx="1577975" cy="1577975"/>
            </a:xfrm>
            <a:prstGeom prst="ellipse">
              <a:avLst/>
            </a:prstGeom>
            <a:solidFill>
              <a:schemeClr val="accent3"/>
            </a:solidFill>
            <a:ln>
              <a:noFill/>
            </a:ln>
            <a:extLst>
              <a:ext uri="{91240B29-F687-4F45-9708-019B960494DF}">
                <a14:hiddenLine xmlns:a14="http://schemas.microsoft.com/office/drawing/2010/main" w="19050" algn="ctr">
                  <a:solidFill>
                    <a:srgbClr val="000000"/>
                  </a:solidFill>
                  <a:round/>
                  <a:headEnd/>
                  <a:tailEnd/>
                </a14:hiddenLine>
              </a:ext>
            </a:extLst>
          </p:spPr>
          <p:txBody>
            <a:bodyPr wrap="none" anchor="ctr"/>
            <a:lstStyle/>
            <a:p>
              <a:pPr algn="just" latinLnBrk="1">
                <a:lnSpc>
                  <a:spcPct val="120000"/>
                </a:lnSpc>
                <a:spcBef>
                  <a:spcPts val="0"/>
                </a:spcBef>
                <a:spcAft>
                  <a:spcPts val="0"/>
                </a:spcAft>
              </a:pPr>
              <a:endParaRPr kumimoji="1" lang="ko-KR" altLang="en-US" sz="600" dirty="0">
                <a:solidFill>
                  <a:schemeClr val="bg1">
                    <a:lumMod val="65000"/>
                  </a:schemeClr>
                </a:solidFill>
                <a:latin typeface="Arial" panose="020B0604020202020204" pitchFamily="34" charset="0"/>
                <a:ea typeface="+mn-ea"/>
                <a:cs typeface="+mn-ea"/>
                <a:sym typeface="Arial" panose="020B0604020202020204" pitchFamily="34" charset="0"/>
              </a:endParaRPr>
            </a:p>
          </p:txBody>
        </p:sp>
        <p:sp>
          <p:nvSpPr>
            <p:cNvPr id="13" name="Arc 681"/>
            <p:cNvSpPr>
              <a:spLocks/>
            </p:cNvSpPr>
            <p:nvPr/>
          </p:nvSpPr>
          <p:spPr bwMode="auto">
            <a:xfrm rot="7501686">
              <a:off x="4141572" y="3609103"/>
              <a:ext cx="1906587" cy="1549400"/>
            </a:xfrm>
            <a:custGeom>
              <a:avLst/>
              <a:gdLst>
                <a:gd name="T0" fmla="*/ 2147483647 w 21600"/>
                <a:gd name="T1" fmla="*/ 0 h 15695"/>
                <a:gd name="T2" fmla="*/ 2147483647 w 21600"/>
                <a:gd name="T3" fmla="*/ 2147483647 h 15695"/>
                <a:gd name="T4" fmla="*/ 0 w 21600"/>
                <a:gd name="T5" fmla="*/ 2147483647 h 15695"/>
                <a:gd name="T6" fmla="*/ 0 60000 65536"/>
                <a:gd name="T7" fmla="*/ 0 60000 65536"/>
                <a:gd name="T8" fmla="*/ 0 60000 65536"/>
                <a:gd name="T9" fmla="*/ 0 w 21600"/>
                <a:gd name="T10" fmla="*/ 0 h 15695"/>
                <a:gd name="T11" fmla="*/ 21600 w 21600"/>
                <a:gd name="T12" fmla="*/ 15695 h 15695"/>
              </a:gdLst>
              <a:ahLst/>
              <a:cxnLst>
                <a:cxn ang="T6">
                  <a:pos x="T0" y="T1"/>
                </a:cxn>
                <a:cxn ang="T7">
                  <a:pos x="T2" y="T3"/>
                </a:cxn>
                <a:cxn ang="T8">
                  <a:pos x="T4" y="T5"/>
                </a:cxn>
              </a:cxnLst>
              <a:rect l="T9" t="T10" r="T11" b="T12"/>
              <a:pathLst>
                <a:path w="21600" h="15695" fill="none" extrusionOk="0">
                  <a:moveTo>
                    <a:pt x="14840" y="-1"/>
                  </a:moveTo>
                  <a:cubicBezTo>
                    <a:pt x="19155" y="4079"/>
                    <a:pt x="21600" y="9756"/>
                    <a:pt x="21600" y="15695"/>
                  </a:cubicBezTo>
                </a:path>
                <a:path w="21600" h="15695" stroke="0" extrusionOk="0">
                  <a:moveTo>
                    <a:pt x="14840" y="-1"/>
                  </a:moveTo>
                  <a:cubicBezTo>
                    <a:pt x="19155" y="4079"/>
                    <a:pt x="21600" y="9756"/>
                    <a:pt x="21600" y="15695"/>
                  </a:cubicBezTo>
                  <a:lnTo>
                    <a:pt x="0" y="15695"/>
                  </a:lnTo>
                  <a:lnTo>
                    <a:pt x="14840" y="-1"/>
                  </a:lnTo>
                  <a:close/>
                </a:path>
              </a:pathLst>
            </a:custGeom>
            <a:noFill/>
            <a:ln w="9525">
              <a:solidFill>
                <a:schemeClr val="bg1">
                  <a:lumMod val="50000"/>
                </a:schemeClr>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pPr algn="just" defTabSz="750204" latinLnBrk="1">
                <a:lnSpc>
                  <a:spcPct val="120000"/>
                </a:lnSpc>
                <a:spcBef>
                  <a:spcPts val="0"/>
                </a:spcBef>
                <a:spcAft>
                  <a:spcPts val="0"/>
                </a:spcAft>
                <a:defRPr/>
              </a:pPr>
              <a:endParaRPr kumimoji="1" lang="zh-CN" altLang="en-US" sz="600" kern="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Arc 683"/>
            <p:cNvSpPr>
              <a:spLocks/>
            </p:cNvSpPr>
            <p:nvPr/>
          </p:nvSpPr>
          <p:spPr bwMode="auto">
            <a:xfrm rot="256945">
              <a:off x="7018916" y="2744709"/>
              <a:ext cx="620712" cy="898525"/>
            </a:xfrm>
            <a:custGeom>
              <a:avLst/>
              <a:gdLst>
                <a:gd name="T0" fmla="*/ 2147483647 w 21600"/>
                <a:gd name="T1" fmla="*/ 0 h 31203"/>
                <a:gd name="T2" fmla="*/ 2147483647 w 21600"/>
                <a:gd name="T3" fmla="*/ 2147483647 h 31203"/>
                <a:gd name="T4" fmla="*/ 0 w 21600"/>
                <a:gd name="T5" fmla="*/ 2147483647 h 31203"/>
                <a:gd name="T6" fmla="*/ 0 60000 65536"/>
                <a:gd name="T7" fmla="*/ 0 60000 65536"/>
                <a:gd name="T8" fmla="*/ 0 60000 65536"/>
                <a:gd name="T9" fmla="*/ 0 w 21600"/>
                <a:gd name="T10" fmla="*/ 0 h 31203"/>
                <a:gd name="T11" fmla="*/ 21600 w 21600"/>
                <a:gd name="T12" fmla="*/ 31203 h 31203"/>
              </a:gdLst>
              <a:ahLst/>
              <a:cxnLst>
                <a:cxn ang="T6">
                  <a:pos x="T0" y="T1"/>
                </a:cxn>
                <a:cxn ang="T7">
                  <a:pos x="T2" y="T3"/>
                </a:cxn>
                <a:cxn ang="T8">
                  <a:pos x="T4" y="T5"/>
                </a:cxn>
              </a:cxnLst>
              <a:rect l="T9" t="T10" r="T11" b="T12"/>
              <a:pathLst>
                <a:path w="21600" h="31203" fill="none" extrusionOk="0">
                  <a:moveTo>
                    <a:pt x="3237" y="-1"/>
                  </a:moveTo>
                  <a:cubicBezTo>
                    <a:pt x="13795" y="1600"/>
                    <a:pt x="21600" y="10676"/>
                    <a:pt x="21600" y="21356"/>
                  </a:cubicBezTo>
                  <a:cubicBezTo>
                    <a:pt x="21600" y="24780"/>
                    <a:pt x="20785" y="28155"/>
                    <a:pt x="19224" y="31202"/>
                  </a:cubicBezTo>
                </a:path>
                <a:path w="21600" h="31203" stroke="0" extrusionOk="0">
                  <a:moveTo>
                    <a:pt x="3237" y="-1"/>
                  </a:moveTo>
                  <a:cubicBezTo>
                    <a:pt x="13795" y="1600"/>
                    <a:pt x="21600" y="10676"/>
                    <a:pt x="21600" y="21356"/>
                  </a:cubicBezTo>
                  <a:cubicBezTo>
                    <a:pt x="21600" y="24780"/>
                    <a:pt x="20785" y="28155"/>
                    <a:pt x="19224" y="31202"/>
                  </a:cubicBezTo>
                  <a:lnTo>
                    <a:pt x="0" y="21356"/>
                  </a:lnTo>
                  <a:lnTo>
                    <a:pt x="3237" y="-1"/>
                  </a:lnTo>
                  <a:close/>
                </a:path>
              </a:pathLst>
            </a:custGeom>
            <a:noFill/>
            <a:ln w="9525">
              <a:solidFill>
                <a:schemeClr val="bg1">
                  <a:lumMod val="50000"/>
                </a:schemeClr>
              </a:solidFill>
              <a:prstDash val="sysDot"/>
              <a:round/>
              <a:headEnd/>
              <a:tailEnd type="triangle" w="med" len="med"/>
            </a:ln>
            <a:extLst>
              <a:ext uri="{909E8E84-426E-40DD-AFC4-6F175D3DCCD1}">
                <a14:hiddenFill xmlns:a14="http://schemas.microsoft.com/office/drawing/2010/main">
                  <a:solidFill>
                    <a:srgbClr val="FFFFFF"/>
                  </a:solidFill>
                </a14:hiddenFill>
              </a:ext>
            </a:extLst>
          </p:spPr>
          <p:txBody>
            <a:bodyPr wrap="none" anchor="ctr"/>
            <a:lstStyle/>
            <a:p>
              <a:pPr algn="just" defTabSz="750204" latinLnBrk="1">
                <a:lnSpc>
                  <a:spcPct val="120000"/>
                </a:lnSpc>
                <a:spcBef>
                  <a:spcPts val="0"/>
                </a:spcBef>
                <a:spcAft>
                  <a:spcPts val="0"/>
                </a:spcAft>
                <a:defRPr/>
              </a:pPr>
              <a:endParaRPr kumimoji="1" lang="zh-CN" altLang="en-US" sz="600" kern="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5" name="Content Placeholder 2"/>
          <p:cNvSpPr txBox="1">
            <a:spLocks/>
          </p:cNvSpPr>
          <p:nvPr/>
        </p:nvSpPr>
        <p:spPr>
          <a:xfrm>
            <a:off x="6432499" y="1672416"/>
            <a:ext cx="704787" cy="364859"/>
          </a:xfrm>
          <a:prstGeom prst="rect">
            <a:avLst/>
          </a:prstGeom>
        </p:spPr>
        <p:txBody>
          <a:bodyPr vert="horz" lIns="75020" tIns="37509" rIns="75020" bIns="37509"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spcAft>
                <a:spcPts val="0"/>
              </a:spcAft>
              <a:buNone/>
            </a:pPr>
            <a:r>
              <a:rPr lang="zh-CN" altLang="en-US"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Content Placeholder 2"/>
          <p:cNvSpPr txBox="1">
            <a:spLocks/>
          </p:cNvSpPr>
          <p:nvPr/>
        </p:nvSpPr>
        <p:spPr>
          <a:xfrm>
            <a:off x="6181861" y="4110293"/>
            <a:ext cx="704787" cy="364859"/>
          </a:xfrm>
          <a:prstGeom prst="rect">
            <a:avLst/>
          </a:prstGeom>
        </p:spPr>
        <p:txBody>
          <a:bodyPr vert="horz" lIns="75020" tIns="37509" rIns="75020" bIns="37509"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spcAft>
                <a:spcPts val="0"/>
              </a:spcAft>
              <a:buNone/>
            </a:pPr>
            <a:r>
              <a:rPr lang="zh-CN" altLang="en-US"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Content Placeholder 2"/>
          <p:cNvSpPr txBox="1">
            <a:spLocks/>
          </p:cNvSpPr>
          <p:nvPr/>
        </p:nvSpPr>
        <p:spPr>
          <a:xfrm>
            <a:off x="4185339" y="2931184"/>
            <a:ext cx="704787" cy="364859"/>
          </a:xfrm>
          <a:prstGeom prst="rect">
            <a:avLst/>
          </a:prstGeom>
        </p:spPr>
        <p:txBody>
          <a:bodyPr vert="horz" lIns="75020" tIns="37509" rIns="75020" bIns="37509"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spcAft>
                <a:spcPts val="0"/>
              </a:spcAft>
              <a:buNone/>
            </a:pPr>
            <a:r>
              <a:rPr lang="zh-CN" altLang="en-US" dirty="0" smtClean="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 name="Group 17"/>
          <p:cNvGrpSpPr/>
          <p:nvPr/>
        </p:nvGrpSpPr>
        <p:grpSpPr>
          <a:xfrm>
            <a:off x="5179194" y="3849716"/>
            <a:ext cx="310599" cy="310658"/>
            <a:chOff x="5607370" y="3562829"/>
            <a:chExt cx="587140" cy="587140"/>
          </a:xfrm>
          <a:solidFill>
            <a:schemeClr val="bg1"/>
          </a:solidFill>
        </p:grpSpPr>
        <p:sp>
          <p:nvSpPr>
            <p:cNvPr id="19" name="Freeform 15"/>
            <p:cNvSpPr>
              <a:spLocks noEditPoints="1"/>
            </p:cNvSpPr>
            <p:nvPr/>
          </p:nvSpPr>
          <p:spPr bwMode="auto">
            <a:xfrm>
              <a:off x="5746497" y="3702123"/>
              <a:ext cx="308897" cy="308544"/>
            </a:xfrm>
            <a:custGeom>
              <a:avLst/>
              <a:gdLst>
                <a:gd name="T0" fmla="*/ 183 w 371"/>
                <a:gd name="T1" fmla="*/ 1 h 370"/>
                <a:gd name="T2" fmla="*/ 2 w 371"/>
                <a:gd name="T3" fmla="*/ 187 h 370"/>
                <a:gd name="T4" fmla="*/ 188 w 371"/>
                <a:gd name="T5" fmla="*/ 369 h 370"/>
                <a:gd name="T6" fmla="*/ 370 w 371"/>
                <a:gd name="T7" fmla="*/ 182 h 370"/>
                <a:gd name="T8" fmla="*/ 183 w 371"/>
                <a:gd name="T9" fmla="*/ 1 h 370"/>
                <a:gd name="T10" fmla="*/ 184 w 371"/>
                <a:gd name="T11" fmla="*/ 25 h 370"/>
                <a:gd name="T12" fmla="*/ 260 w 371"/>
                <a:gd name="T13" fmla="*/ 43 h 370"/>
                <a:gd name="T14" fmla="*/ 235 w 371"/>
                <a:gd name="T15" fmla="*/ 84 h 370"/>
                <a:gd name="T16" fmla="*/ 186 w 371"/>
                <a:gd name="T17" fmla="*/ 73 h 370"/>
                <a:gd name="T18" fmla="*/ 137 w 371"/>
                <a:gd name="T19" fmla="*/ 84 h 370"/>
                <a:gd name="T20" fmla="*/ 112 w 371"/>
                <a:gd name="T21" fmla="*/ 43 h 370"/>
                <a:gd name="T22" fmla="*/ 184 w 371"/>
                <a:gd name="T23" fmla="*/ 25 h 370"/>
                <a:gd name="T24" fmla="*/ 85 w 371"/>
                <a:gd name="T25" fmla="*/ 234 h 370"/>
                <a:gd name="T26" fmla="*/ 44 w 371"/>
                <a:gd name="T27" fmla="*/ 259 h 370"/>
                <a:gd name="T28" fmla="*/ 26 w 371"/>
                <a:gd name="T29" fmla="*/ 187 h 370"/>
                <a:gd name="T30" fmla="*/ 44 w 371"/>
                <a:gd name="T31" fmla="*/ 111 h 370"/>
                <a:gd name="T32" fmla="*/ 85 w 371"/>
                <a:gd name="T33" fmla="*/ 136 h 370"/>
                <a:gd name="T34" fmla="*/ 74 w 371"/>
                <a:gd name="T35" fmla="*/ 185 h 370"/>
                <a:gd name="T36" fmla="*/ 85 w 371"/>
                <a:gd name="T37" fmla="*/ 234 h 370"/>
                <a:gd name="T38" fmla="*/ 188 w 371"/>
                <a:gd name="T39" fmla="*/ 345 h 370"/>
                <a:gd name="T40" fmla="*/ 112 w 371"/>
                <a:gd name="T41" fmla="*/ 327 h 370"/>
                <a:gd name="T42" fmla="*/ 137 w 371"/>
                <a:gd name="T43" fmla="*/ 286 h 370"/>
                <a:gd name="T44" fmla="*/ 186 w 371"/>
                <a:gd name="T45" fmla="*/ 297 h 370"/>
                <a:gd name="T46" fmla="*/ 235 w 371"/>
                <a:gd name="T47" fmla="*/ 286 h 370"/>
                <a:gd name="T48" fmla="*/ 260 w 371"/>
                <a:gd name="T49" fmla="*/ 327 h 370"/>
                <a:gd name="T50" fmla="*/ 188 w 371"/>
                <a:gd name="T51" fmla="*/ 345 h 370"/>
                <a:gd name="T52" fmla="*/ 186 w 371"/>
                <a:gd name="T53" fmla="*/ 273 h 370"/>
                <a:gd name="T54" fmla="*/ 98 w 371"/>
                <a:gd name="T55" fmla="*/ 185 h 370"/>
                <a:gd name="T56" fmla="*/ 186 w 371"/>
                <a:gd name="T57" fmla="*/ 97 h 370"/>
                <a:gd name="T58" fmla="*/ 274 w 371"/>
                <a:gd name="T59" fmla="*/ 185 h 370"/>
                <a:gd name="T60" fmla="*/ 186 w 371"/>
                <a:gd name="T61" fmla="*/ 273 h 370"/>
                <a:gd name="T62" fmla="*/ 286 w 371"/>
                <a:gd name="T63" fmla="*/ 234 h 370"/>
                <a:gd name="T64" fmla="*/ 298 w 371"/>
                <a:gd name="T65" fmla="*/ 185 h 370"/>
                <a:gd name="T66" fmla="*/ 286 w 371"/>
                <a:gd name="T67" fmla="*/ 136 h 370"/>
                <a:gd name="T68" fmla="*/ 328 w 371"/>
                <a:gd name="T69" fmla="*/ 111 h 370"/>
                <a:gd name="T70" fmla="*/ 346 w 371"/>
                <a:gd name="T71" fmla="*/ 183 h 370"/>
                <a:gd name="T72" fmla="*/ 328 w 371"/>
                <a:gd name="T73" fmla="*/ 259 h 370"/>
                <a:gd name="T74" fmla="*/ 286 w 371"/>
                <a:gd name="T75" fmla="*/ 234 h 3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71" h="370">
                  <a:moveTo>
                    <a:pt x="183" y="1"/>
                  </a:moveTo>
                  <a:cubicBezTo>
                    <a:pt x="82" y="2"/>
                    <a:pt x="0" y="86"/>
                    <a:pt x="2" y="187"/>
                  </a:cubicBezTo>
                  <a:cubicBezTo>
                    <a:pt x="3" y="289"/>
                    <a:pt x="87" y="370"/>
                    <a:pt x="188" y="369"/>
                  </a:cubicBezTo>
                  <a:cubicBezTo>
                    <a:pt x="290" y="368"/>
                    <a:pt x="371" y="284"/>
                    <a:pt x="370" y="182"/>
                  </a:cubicBezTo>
                  <a:cubicBezTo>
                    <a:pt x="368" y="81"/>
                    <a:pt x="285" y="0"/>
                    <a:pt x="183" y="1"/>
                  </a:cubicBezTo>
                  <a:close/>
                  <a:moveTo>
                    <a:pt x="184" y="25"/>
                  </a:moveTo>
                  <a:cubicBezTo>
                    <a:pt x="211" y="25"/>
                    <a:pt x="237" y="31"/>
                    <a:pt x="260" y="43"/>
                  </a:cubicBezTo>
                  <a:cubicBezTo>
                    <a:pt x="235" y="84"/>
                    <a:pt x="235" y="84"/>
                    <a:pt x="235" y="84"/>
                  </a:cubicBezTo>
                  <a:cubicBezTo>
                    <a:pt x="220" y="77"/>
                    <a:pt x="203" y="73"/>
                    <a:pt x="186" y="73"/>
                  </a:cubicBezTo>
                  <a:cubicBezTo>
                    <a:pt x="168" y="73"/>
                    <a:pt x="151" y="77"/>
                    <a:pt x="137" y="84"/>
                  </a:cubicBezTo>
                  <a:cubicBezTo>
                    <a:pt x="112" y="43"/>
                    <a:pt x="112" y="43"/>
                    <a:pt x="112" y="43"/>
                  </a:cubicBezTo>
                  <a:cubicBezTo>
                    <a:pt x="133" y="32"/>
                    <a:pt x="158" y="25"/>
                    <a:pt x="184" y="25"/>
                  </a:cubicBezTo>
                  <a:close/>
                  <a:moveTo>
                    <a:pt x="85" y="234"/>
                  </a:moveTo>
                  <a:cubicBezTo>
                    <a:pt x="44" y="259"/>
                    <a:pt x="44" y="259"/>
                    <a:pt x="44" y="259"/>
                  </a:cubicBezTo>
                  <a:cubicBezTo>
                    <a:pt x="33" y="237"/>
                    <a:pt x="26" y="213"/>
                    <a:pt x="26" y="187"/>
                  </a:cubicBezTo>
                  <a:cubicBezTo>
                    <a:pt x="25" y="160"/>
                    <a:pt x="32" y="134"/>
                    <a:pt x="44" y="111"/>
                  </a:cubicBezTo>
                  <a:cubicBezTo>
                    <a:pt x="85" y="136"/>
                    <a:pt x="85" y="136"/>
                    <a:pt x="85" y="136"/>
                  </a:cubicBezTo>
                  <a:cubicBezTo>
                    <a:pt x="78" y="151"/>
                    <a:pt x="74" y="167"/>
                    <a:pt x="74" y="185"/>
                  </a:cubicBezTo>
                  <a:cubicBezTo>
                    <a:pt x="74" y="203"/>
                    <a:pt x="78" y="219"/>
                    <a:pt x="85" y="234"/>
                  </a:cubicBezTo>
                  <a:close/>
                  <a:moveTo>
                    <a:pt x="188" y="345"/>
                  </a:moveTo>
                  <a:cubicBezTo>
                    <a:pt x="161" y="345"/>
                    <a:pt x="135" y="339"/>
                    <a:pt x="112" y="327"/>
                  </a:cubicBezTo>
                  <a:cubicBezTo>
                    <a:pt x="137" y="286"/>
                    <a:pt x="137" y="286"/>
                    <a:pt x="137" y="286"/>
                  </a:cubicBezTo>
                  <a:cubicBezTo>
                    <a:pt x="151" y="293"/>
                    <a:pt x="168" y="297"/>
                    <a:pt x="186" y="297"/>
                  </a:cubicBezTo>
                  <a:cubicBezTo>
                    <a:pt x="203" y="297"/>
                    <a:pt x="220" y="293"/>
                    <a:pt x="235" y="286"/>
                  </a:cubicBezTo>
                  <a:cubicBezTo>
                    <a:pt x="260" y="327"/>
                    <a:pt x="260" y="327"/>
                    <a:pt x="260" y="327"/>
                  </a:cubicBezTo>
                  <a:cubicBezTo>
                    <a:pt x="238" y="338"/>
                    <a:pt x="214" y="345"/>
                    <a:pt x="188" y="345"/>
                  </a:cubicBezTo>
                  <a:close/>
                  <a:moveTo>
                    <a:pt x="186" y="273"/>
                  </a:moveTo>
                  <a:cubicBezTo>
                    <a:pt x="137" y="273"/>
                    <a:pt x="98" y="233"/>
                    <a:pt x="98" y="185"/>
                  </a:cubicBezTo>
                  <a:cubicBezTo>
                    <a:pt x="98" y="136"/>
                    <a:pt x="137" y="97"/>
                    <a:pt x="186" y="97"/>
                  </a:cubicBezTo>
                  <a:cubicBezTo>
                    <a:pt x="234" y="97"/>
                    <a:pt x="274" y="136"/>
                    <a:pt x="274" y="185"/>
                  </a:cubicBezTo>
                  <a:cubicBezTo>
                    <a:pt x="274" y="233"/>
                    <a:pt x="234" y="273"/>
                    <a:pt x="186" y="273"/>
                  </a:cubicBezTo>
                  <a:close/>
                  <a:moveTo>
                    <a:pt x="286" y="234"/>
                  </a:moveTo>
                  <a:cubicBezTo>
                    <a:pt x="294" y="219"/>
                    <a:pt x="298" y="203"/>
                    <a:pt x="298" y="185"/>
                  </a:cubicBezTo>
                  <a:cubicBezTo>
                    <a:pt x="298" y="167"/>
                    <a:pt x="294" y="151"/>
                    <a:pt x="286" y="136"/>
                  </a:cubicBezTo>
                  <a:cubicBezTo>
                    <a:pt x="328" y="111"/>
                    <a:pt x="328" y="111"/>
                    <a:pt x="328" y="111"/>
                  </a:cubicBezTo>
                  <a:cubicBezTo>
                    <a:pt x="339" y="133"/>
                    <a:pt x="345" y="157"/>
                    <a:pt x="346" y="183"/>
                  </a:cubicBezTo>
                  <a:cubicBezTo>
                    <a:pt x="346" y="210"/>
                    <a:pt x="340" y="236"/>
                    <a:pt x="328" y="259"/>
                  </a:cubicBezTo>
                  <a:lnTo>
                    <a:pt x="286" y="234"/>
                  </a:ln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23"/>
            <p:cNvSpPr>
              <a:spLocks noEditPoints="1"/>
            </p:cNvSpPr>
            <p:nvPr/>
          </p:nvSpPr>
          <p:spPr bwMode="auto">
            <a:xfrm>
              <a:off x="5607370" y="3562829"/>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 name="Group 20"/>
          <p:cNvGrpSpPr/>
          <p:nvPr/>
        </p:nvGrpSpPr>
        <p:grpSpPr>
          <a:xfrm>
            <a:off x="5177716" y="1646173"/>
            <a:ext cx="446117" cy="446202"/>
            <a:chOff x="6665323" y="3562825"/>
            <a:chExt cx="587140" cy="587140"/>
          </a:xfrm>
          <a:solidFill>
            <a:schemeClr val="bg1"/>
          </a:solidFill>
        </p:grpSpPr>
        <p:sp>
          <p:nvSpPr>
            <p:cNvPr id="22" name="Freeform 19"/>
            <p:cNvSpPr>
              <a:spLocks noEditPoints="1"/>
            </p:cNvSpPr>
            <p:nvPr/>
          </p:nvSpPr>
          <p:spPr bwMode="auto">
            <a:xfrm>
              <a:off x="6808144" y="3735126"/>
              <a:ext cx="301499" cy="242538"/>
            </a:xfrm>
            <a:custGeom>
              <a:avLst/>
              <a:gdLst>
                <a:gd name="T0" fmla="*/ 393 w 400"/>
                <a:gd name="T1" fmla="*/ 61 h 322"/>
                <a:gd name="T2" fmla="*/ 300 w 400"/>
                <a:gd name="T3" fmla="*/ 3 h 322"/>
                <a:gd name="T4" fmla="*/ 286 w 400"/>
                <a:gd name="T5" fmla="*/ 3 h 322"/>
                <a:gd name="T6" fmla="*/ 200 w 400"/>
                <a:gd name="T7" fmla="*/ 57 h 322"/>
                <a:gd name="T8" fmla="*/ 113 w 400"/>
                <a:gd name="T9" fmla="*/ 3 h 322"/>
                <a:gd name="T10" fmla="*/ 100 w 400"/>
                <a:gd name="T11" fmla="*/ 3 h 322"/>
                <a:gd name="T12" fmla="*/ 6 w 400"/>
                <a:gd name="T13" fmla="*/ 61 h 322"/>
                <a:gd name="T14" fmla="*/ 0 w 400"/>
                <a:gd name="T15" fmla="*/ 73 h 322"/>
                <a:gd name="T16" fmla="*/ 0 w 400"/>
                <a:gd name="T17" fmla="*/ 307 h 322"/>
                <a:gd name="T18" fmla="*/ 6 w 400"/>
                <a:gd name="T19" fmla="*/ 319 h 322"/>
                <a:gd name="T20" fmla="*/ 20 w 400"/>
                <a:gd name="T21" fmla="*/ 319 h 322"/>
                <a:gd name="T22" fmla="*/ 106 w 400"/>
                <a:gd name="T23" fmla="*/ 265 h 322"/>
                <a:gd name="T24" fmla="*/ 193 w 400"/>
                <a:gd name="T25" fmla="*/ 319 h 322"/>
                <a:gd name="T26" fmla="*/ 207 w 400"/>
                <a:gd name="T27" fmla="*/ 319 h 322"/>
                <a:gd name="T28" fmla="*/ 293 w 400"/>
                <a:gd name="T29" fmla="*/ 265 h 322"/>
                <a:gd name="T30" fmla="*/ 380 w 400"/>
                <a:gd name="T31" fmla="*/ 319 h 322"/>
                <a:gd name="T32" fmla="*/ 387 w 400"/>
                <a:gd name="T33" fmla="*/ 321 h 322"/>
                <a:gd name="T34" fmla="*/ 393 w 400"/>
                <a:gd name="T35" fmla="*/ 319 h 322"/>
                <a:gd name="T36" fmla="*/ 400 w 400"/>
                <a:gd name="T37" fmla="*/ 307 h 322"/>
                <a:gd name="T38" fmla="*/ 400 w 400"/>
                <a:gd name="T39" fmla="*/ 73 h 322"/>
                <a:gd name="T40" fmla="*/ 393 w 400"/>
                <a:gd name="T41" fmla="*/ 61 h 322"/>
                <a:gd name="T42" fmla="*/ 93 w 400"/>
                <a:gd name="T43" fmla="*/ 241 h 322"/>
                <a:gd name="T44" fmla="*/ 26 w 400"/>
                <a:gd name="T45" fmla="*/ 283 h 322"/>
                <a:gd name="T46" fmla="*/ 26 w 400"/>
                <a:gd name="T47" fmla="*/ 81 h 322"/>
                <a:gd name="T48" fmla="*/ 93 w 400"/>
                <a:gd name="T49" fmla="*/ 39 h 322"/>
                <a:gd name="T50" fmla="*/ 93 w 400"/>
                <a:gd name="T51" fmla="*/ 241 h 322"/>
                <a:gd name="T52" fmla="*/ 187 w 400"/>
                <a:gd name="T53" fmla="*/ 283 h 322"/>
                <a:gd name="T54" fmla="*/ 119 w 400"/>
                <a:gd name="T55" fmla="*/ 241 h 322"/>
                <a:gd name="T56" fmla="*/ 119 w 400"/>
                <a:gd name="T57" fmla="*/ 39 h 322"/>
                <a:gd name="T58" fmla="*/ 187 w 400"/>
                <a:gd name="T59" fmla="*/ 81 h 322"/>
                <a:gd name="T60" fmla="*/ 187 w 400"/>
                <a:gd name="T61" fmla="*/ 283 h 322"/>
                <a:gd name="T62" fmla="*/ 280 w 400"/>
                <a:gd name="T63" fmla="*/ 241 h 322"/>
                <a:gd name="T64" fmla="*/ 213 w 400"/>
                <a:gd name="T65" fmla="*/ 283 h 322"/>
                <a:gd name="T66" fmla="*/ 213 w 400"/>
                <a:gd name="T67" fmla="*/ 81 h 322"/>
                <a:gd name="T68" fmla="*/ 280 w 400"/>
                <a:gd name="T69" fmla="*/ 39 h 322"/>
                <a:gd name="T70" fmla="*/ 280 w 400"/>
                <a:gd name="T71" fmla="*/ 241 h 322"/>
                <a:gd name="T72" fmla="*/ 374 w 400"/>
                <a:gd name="T73" fmla="*/ 283 h 322"/>
                <a:gd name="T74" fmla="*/ 306 w 400"/>
                <a:gd name="T75" fmla="*/ 241 h 322"/>
                <a:gd name="T76" fmla="*/ 306 w 400"/>
                <a:gd name="T77" fmla="*/ 39 h 322"/>
                <a:gd name="T78" fmla="*/ 374 w 400"/>
                <a:gd name="T79" fmla="*/ 81 h 322"/>
                <a:gd name="T80" fmla="*/ 374 w 400"/>
                <a:gd name="T81" fmla="*/ 283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400" h="322">
                  <a:moveTo>
                    <a:pt x="393" y="61"/>
                  </a:moveTo>
                  <a:cubicBezTo>
                    <a:pt x="300" y="3"/>
                    <a:pt x="300" y="3"/>
                    <a:pt x="300" y="3"/>
                  </a:cubicBezTo>
                  <a:cubicBezTo>
                    <a:pt x="296" y="0"/>
                    <a:pt x="291" y="0"/>
                    <a:pt x="286" y="3"/>
                  </a:cubicBezTo>
                  <a:cubicBezTo>
                    <a:pt x="200" y="57"/>
                    <a:pt x="200" y="57"/>
                    <a:pt x="200" y="57"/>
                  </a:cubicBezTo>
                  <a:cubicBezTo>
                    <a:pt x="113" y="3"/>
                    <a:pt x="113" y="3"/>
                    <a:pt x="113" y="3"/>
                  </a:cubicBezTo>
                  <a:cubicBezTo>
                    <a:pt x="109" y="0"/>
                    <a:pt x="104" y="0"/>
                    <a:pt x="100" y="3"/>
                  </a:cubicBezTo>
                  <a:cubicBezTo>
                    <a:pt x="6" y="61"/>
                    <a:pt x="6" y="61"/>
                    <a:pt x="6" y="61"/>
                  </a:cubicBezTo>
                  <a:cubicBezTo>
                    <a:pt x="2" y="64"/>
                    <a:pt x="0" y="68"/>
                    <a:pt x="0" y="73"/>
                  </a:cubicBezTo>
                  <a:cubicBezTo>
                    <a:pt x="0" y="307"/>
                    <a:pt x="0" y="307"/>
                    <a:pt x="0" y="307"/>
                  </a:cubicBezTo>
                  <a:cubicBezTo>
                    <a:pt x="0" y="312"/>
                    <a:pt x="2" y="317"/>
                    <a:pt x="6" y="319"/>
                  </a:cubicBezTo>
                  <a:cubicBezTo>
                    <a:pt x="11" y="322"/>
                    <a:pt x="16" y="321"/>
                    <a:pt x="20" y="319"/>
                  </a:cubicBezTo>
                  <a:cubicBezTo>
                    <a:pt x="106" y="265"/>
                    <a:pt x="106" y="265"/>
                    <a:pt x="106" y="265"/>
                  </a:cubicBezTo>
                  <a:cubicBezTo>
                    <a:pt x="193" y="319"/>
                    <a:pt x="193" y="319"/>
                    <a:pt x="193" y="319"/>
                  </a:cubicBezTo>
                  <a:cubicBezTo>
                    <a:pt x="197" y="322"/>
                    <a:pt x="202" y="322"/>
                    <a:pt x="207" y="319"/>
                  </a:cubicBezTo>
                  <a:cubicBezTo>
                    <a:pt x="293" y="265"/>
                    <a:pt x="293" y="265"/>
                    <a:pt x="293" y="265"/>
                  </a:cubicBezTo>
                  <a:cubicBezTo>
                    <a:pt x="380" y="319"/>
                    <a:pt x="380" y="319"/>
                    <a:pt x="380" y="319"/>
                  </a:cubicBezTo>
                  <a:cubicBezTo>
                    <a:pt x="382" y="320"/>
                    <a:pt x="384" y="321"/>
                    <a:pt x="387" y="321"/>
                  </a:cubicBezTo>
                  <a:cubicBezTo>
                    <a:pt x="389" y="321"/>
                    <a:pt x="391" y="320"/>
                    <a:pt x="393" y="319"/>
                  </a:cubicBezTo>
                  <a:cubicBezTo>
                    <a:pt x="397" y="317"/>
                    <a:pt x="400" y="312"/>
                    <a:pt x="400" y="307"/>
                  </a:cubicBezTo>
                  <a:cubicBezTo>
                    <a:pt x="400" y="73"/>
                    <a:pt x="400" y="73"/>
                    <a:pt x="400" y="73"/>
                  </a:cubicBezTo>
                  <a:cubicBezTo>
                    <a:pt x="400" y="68"/>
                    <a:pt x="397" y="64"/>
                    <a:pt x="393" y="61"/>
                  </a:cubicBezTo>
                  <a:close/>
                  <a:moveTo>
                    <a:pt x="93" y="241"/>
                  </a:moveTo>
                  <a:cubicBezTo>
                    <a:pt x="26" y="283"/>
                    <a:pt x="26" y="283"/>
                    <a:pt x="26" y="283"/>
                  </a:cubicBezTo>
                  <a:cubicBezTo>
                    <a:pt x="26" y="81"/>
                    <a:pt x="26" y="81"/>
                    <a:pt x="26" y="81"/>
                  </a:cubicBezTo>
                  <a:cubicBezTo>
                    <a:pt x="93" y="39"/>
                    <a:pt x="93" y="39"/>
                    <a:pt x="93" y="39"/>
                  </a:cubicBezTo>
                  <a:lnTo>
                    <a:pt x="93" y="241"/>
                  </a:lnTo>
                  <a:close/>
                  <a:moveTo>
                    <a:pt x="187" y="283"/>
                  </a:moveTo>
                  <a:cubicBezTo>
                    <a:pt x="119" y="241"/>
                    <a:pt x="119" y="241"/>
                    <a:pt x="119" y="241"/>
                  </a:cubicBezTo>
                  <a:cubicBezTo>
                    <a:pt x="119" y="39"/>
                    <a:pt x="119" y="39"/>
                    <a:pt x="119" y="39"/>
                  </a:cubicBezTo>
                  <a:cubicBezTo>
                    <a:pt x="187" y="81"/>
                    <a:pt x="187" y="81"/>
                    <a:pt x="187" y="81"/>
                  </a:cubicBezTo>
                  <a:lnTo>
                    <a:pt x="187" y="283"/>
                  </a:lnTo>
                  <a:close/>
                  <a:moveTo>
                    <a:pt x="280" y="241"/>
                  </a:moveTo>
                  <a:cubicBezTo>
                    <a:pt x="213" y="283"/>
                    <a:pt x="213" y="283"/>
                    <a:pt x="213" y="283"/>
                  </a:cubicBezTo>
                  <a:cubicBezTo>
                    <a:pt x="213" y="81"/>
                    <a:pt x="213" y="81"/>
                    <a:pt x="213" y="81"/>
                  </a:cubicBezTo>
                  <a:cubicBezTo>
                    <a:pt x="280" y="39"/>
                    <a:pt x="280" y="39"/>
                    <a:pt x="280" y="39"/>
                  </a:cubicBezTo>
                  <a:lnTo>
                    <a:pt x="280" y="241"/>
                  </a:lnTo>
                  <a:close/>
                  <a:moveTo>
                    <a:pt x="374" y="283"/>
                  </a:moveTo>
                  <a:cubicBezTo>
                    <a:pt x="306" y="241"/>
                    <a:pt x="306" y="241"/>
                    <a:pt x="306" y="241"/>
                  </a:cubicBezTo>
                  <a:cubicBezTo>
                    <a:pt x="306" y="39"/>
                    <a:pt x="306" y="39"/>
                    <a:pt x="306" y="39"/>
                  </a:cubicBezTo>
                  <a:cubicBezTo>
                    <a:pt x="374" y="81"/>
                    <a:pt x="374" y="81"/>
                    <a:pt x="374" y="81"/>
                  </a:cubicBezTo>
                  <a:lnTo>
                    <a:pt x="374" y="283"/>
                  </a:ln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3"/>
            <p:cNvSpPr>
              <a:spLocks noEditPoints="1"/>
            </p:cNvSpPr>
            <p:nvPr/>
          </p:nvSpPr>
          <p:spPr bwMode="auto">
            <a:xfrm>
              <a:off x="6665323"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 name="Group 23"/>
          <p:cNvGrpSpPr/>
          <p:nvPr/>
        </p:nvGrpSpPr>
        <p:grpSpPr>
          <a:xfrm>
            <a:off x="5852224" y="2967439"/>
            <a:ext cx="310599" cy="310658"/>
            <a:chOff x="7740352" y="3562825"/>
            <a:chExt cx="587140" cy="587140"/>
          </a:xfrm>
          <a:solidFill>
            <a:schemeClr val="bg1"/>
          </a:solidFill>
        </p:grpSpPr>
        <p:sp>
          <p:nvSpPr>
            <p:cNvPr id="25" name="Freeform 24"/>
            <p:cNvSpPr>
              <a:spLocks noEditPoints="1"/>
            </p:cNvSpPr>
            <p:nvPr/>
          </p:nvSpPr>
          <p:spPr bwMode="auto">
            <a:xfrm>
              <a:off x="7740352" y="3562825"/>
              <a:ext cx="587140" cy="587140"/>
            </a:xfrm>
            <a:custGeom>
              <a:avLst/>
              <a:gdLst>
                <a:gd name="T0" fmla="*/ 192 w 384"/>
                <a:gd name="T1" fmla="*/ 0 h 384"/>
                <a:gd name="T2" fmla="*/ 0 w 384"/>
                <a:gd name="T3" fmla="*/ 192 h 384"/>
                <a:gd name="T4" fmla="*/ 192 w 384"/>
                <a:gd name="T5" fmla="*/ 384 h 384"/>
                <a:gd name="T6" fmla="*/ 384 w 384"/>
                <a:gd name="T7" fmla="*/ 192 h 384"/>
                <a:gd name="T8" fmla="*/ 192 w 384"/>
                <a:gd name="T9" fmla="*/ 0 h 384"/>
                <a:gd name="T10" fmla="*/ 192 w 384"/>
                <a:gd name="T11" fmla="*/ 349 h 384"/>
                <a:gd name="T12" fmla="*/ 35 w 384"/>
                <a:gd name="T13" fmla="*/ 192 h 384"/>
                <a:gd name="T14" fmla="*/ 192 w 384"/>
                <a:gd name="T15" fmla="*/ 35 h 384"/>
                <a:gd name="T16" fmla="*/ 349 w 384"/>
                <a:gd name="T17" fmla="*/ 192 h 384"/>
                <a:gd name="T18" fmla="*/ 192 w 384"/>
                <a:gd name="T19" fmla="*/ 349 h 3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4" h="384">
                  <a:moveTo>
                    <a:pt x="192" y="0"/>
                  </a:moveTo>
                  <a:cubicBezTo>
                    <a:pt x="86" y="0"/>
                    <a:pt x="0" y="86"/>
                    <a:pt x="0" y="192"/>
                  </a:cubicBezTo>
                  <a:cubicBezTo>
                    <a:pt x="0" y="298"/>
                    <a:pt x="86" y="384"/>
                    <a:pt x="192" y="384"/>
                  </a:cubicBezTo>
                  <a:cubicBezTo>
                    <a:pt x="298" y="384"/>
                    <a:pt x="384" y="298"/>
                    <a:pt x="384" y="192"/>
                  </a:cubicBezTo>
                  <a:cubicBezTo>
                    <a:pt x="384" y="86"/>
                    <a:pt x="298" y="0"/>
                    <a:pt x="192" y="0"/>
                  </a:cubicBezTo>
                  <a:close/>
                  <a:moveTo>
                    <a:pt x="192" y="349"/>
                  </a:moveTo>
                  <a:cubicBezTo>
                    <a:pt x="105" y="349"/>
                    <a:pt x="35" y="278"/>
                    <a:pt x="35" y="192"/>
                  </a:cubicBezTo>
                  <a:cubicBezTo>
                    <a:pt x="35" y="105"/>
                    <a:pt x="105" y="35"/>
                    <a:pt x="192" y="35"/>
                  </a:cubicBezTo>
                  <a:cubicBezTo>
                    <a:pt x="278" y="35"/>
                    <a:pt x="349" y="105"/>
                    <a:pt x="349" y="192"/>
                  </a:cubicBezTo>
                  <a:cubicBezTo>
                    <a:pt x="349" y="278"/>
                    <a:pt x="278" y="349"/>
                    <a:pt x="192" y="349"/>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7"/>
            <p:cNvSpPr>
              <a:spLocks noEditPoints="1"/>
            </p:cNvSpPr>
            <p:nvPr/>
          </p:nvSpPr>
          <p:spPr bwMode="auto">
            <a:xfrm>
              <a:off x="7931746" y="3722078"/>
              <a:ext cx="204352" cy="268635"/>
            </a:xfrm>
            <a:custGeom>
              <a:avLst/>
              <a:gdLst>
                <a:gd name="T0" fmla="*/ 96 w 256"/>
                <a:gd name="T1" fmla="*/ 48 h 336"/>
                <a:gd name="T2" fmla="*/ 48 w 256"/>
                <a:gd name="T3" fmla="*/ 0 h 336"/>
                <a:gd name="T4" fmla="*/ 0 w 256"/>
                <a:gd name="T5" fmla="*/ 48 h 336"/>
                <a:gd name="T6" fmla="*/ 29 w 256"/>
                <a:gd name="T7" fmla="*/ 92 h 336"/>
                <a:gd name="T8" fmla="*/ 29 w 256"/>
                <a:gd name="T9" fmla="*/ 244 h 336"/>
                <a:gd name="T10" fmla="*/ 0 w 256"/>
                <a:gd name="T11" fmla="*/ 288 h 336"/>
                <a:gd name="T12" fmla="*/ 48 w 256"/>
                <a:gd name="T13" fmla="*/ 336 h 336"/>
                <a:gd name="T14" fmla="*/ 96 w 256"/>
                <a:gd name="T15" fmla="*/ 288 h 336"/>
                <a:gd name="T16" fmla="*/ 67 w 256"/>
                <a:gd name="T17" fmla="*/ 244 h 336"/>
                <a:gd name="T18" fmla="*/ 67 w 256"/>
                <a:gd name="T19" fmla="*/ 92 h 336"/>
                <a:gd name="T20" fmla="*/ 96 w 256"/>
                <a:gd name="T21" fmla="*/ 48 h 336"/>
                <a:gd name="T22" fmla="*/ 75 w 256"/>
                <a:gd name="T23" fmla="*/ 288 h 336"/>
                <a:gd name="T24" fmla="*/ 48 w 256"/>
                <a:gd name="T25" fmla="*/ 316 h 336"/>
                <a:gd name="T26" fmla="*/ 20 w 256"/>
                <a:gd name="T27" fmla="*/ 288 h 336"/>
                <a:gd name="T28" fmla="*/ 48 w 256"/>
                <a:gd name="T29" fmla="*/ 260 h 336"/>
                <a:gd name="T30" fmla="*/ 75 w 256"/>
                <a:gd name="T31" fmla="*/ 288 h 336"/>
                <a:gd name="T32" fmla="*/ 48 w 256"/>
                <a:gd name="T33" fmla="*/ 76 h 336"/>
                <a:gd name="T34" fmla="*/ 20 w 256"/>
                <a:gd name="T35" fmla="*/ 48 h 336"/>
                <a:gd name="T36" fmla="*/ 48 w 256"/>
                <a:gd name="T37" fmla="*/ 20 h 336"/>
                <a:gd name="T38" fmla="*/ 75 w 256"/>
                <a:gd name="T39" fmla="*/ 48 h 336"/>
                <a:gd name="T40" fmla="*/ 48 w 256"/>
                <a:gd name="T41" fmla="*/ 76 h 336"/>
                <a:gd name="T42" fmla="*/ 227 w 256"/>
                <a:gd name="T43" fmla="*/ 244 h 336"/>
                <a:gd name="T44" fmla="*/ 227 w 256"/>
                <a:gd name="T45" fmla="*/ 92 h 336"/>
                <a:gd name="T46" fmla="*/ 256 w 256"/>
                <a:gd name="T47" fmla="*/ 48 h 336"/>
                <a:gd name="T48" fmla="*/ 208 w 256"/>
                <a:gd name="T49" fmla="*/ 0 h 336"/>
                <a:gd name="T50" fmla="*/ 160 w 256"/>
                <a:gd name="T51" fmla="*/ 48 h 336"/>
                <a:gd name="T52" fmla="*/ 189 w 256"/>
                <a:gd name="T53" fmla="*/ 92 h 336"/>
                <a:gd name="T54" fmla="*/ 189 w 256"/>
                <a:gd name="T55" fmla="*/ 244 h 336"/>
                <a:gd name="T56" fmla="*/ 160 w 256"/>
                <a:gd name="T57" fmla="*/ 288 h 336"/>
                <a:gd name="T58" fmla="*/ 208 w 256"/>
                <a:gd name="T59" fmla="*/ 336 h 336"/>
                <a:gd name="T60" fmla="*/ 256 w 256"/>
                <a:gd name="T61" fmla="*/ 288 h 336"/>
                <a:gd name="T62" fmla="*/ 227 w 256"/>
                <a:gd name="T63" fmla="*/ 244 h 336"/>
                <a:gd name="T64" fmla="*/ 180 w 256"/>
                <a:gd name="T65" fmla="*/ 48 h 336"/>
                <a:gd name="T66" fmla="*/ 208 w 256"/>
                <a:gd name="T67" fmla="*/ 20 h 336"/>
                <a:gd name="T68" fmla="*/ 235 w 256"/>
                <a:gd name="T69" fmla="*/ 48 h 336"/>
                <a:gd name="T70" fmla="*/ 208 w 256"/>
                <a:gd name="T71" fmla="*/ 76 h 336"/>
                <a:gd name="T72" fmla="*/ 180 w 256"/>
                <a:gd name="T73" fmla="*/ 48 h 336"/>
                <a:gd name="T74" fmla="*/ 208 w 256"/>
                <a:gd name="T75" fmla="*/ 316 h 336"/>
                <a:gd name="T76" fmla="*/ 180 w 256"/>
                <a:gd name="T77" fmla="*/ 288 h 336"/>
                <a:gd name="T78" fmla="*/ 208 w 256"/>
                <a:gd name="T79" fmla="*/ 260 h 336"/>
                <a:gd name="T80" fmla="*/ 235 w 256"/>
                <a:gd name="T81" fmla="*/ 288 h 336"/>
                <a:gd name="T82" fmla="*/ 208 w 256"/>
                <a:gd name="T83" fmla="*/ 316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56" h="336">
                  <a:moveTo>
                    <a:pt x="96" y="48"/>
                  </a:moveTo>
                  <a:cubicBezTo>
                    <a:pt x="96" y="21"/>
                    <a:pt x="74" y="0"/>
                    <a:pt x="48" y="0"/>
                  </a:cubicBezTo>
                  <a:cubicBezTo>
                    <a:pt x="21" y="0"/>
                    <a:pt x="0" y="21"/>
                    <a:pt x="0" y="48"/>
                  </a:cubicBezTo>
                  <a:cubicBezTo>
                    <a:pt x="0" y="68"/>
                    <a:pt x="12" y="85"/>
                    <a:pt x="29" y="92"/>
                  </a:cubicBezTo>
                  <a:cubicBezTo>
                    <a:pt x="29" y="244"/>
                    <a:pt x="29" y="244"/>
                    <a:pt x="29" y="244"/>
                  </a:cubicBezTo>
                  <a:cubicBezTo>
                    <a:pt x="12" y="251"/>
                    <a:pt x="0" y="268"/>
                    <a:pt x="0" y="288"/>
                  </a:cubicBezTo>
                  <a:cubicBezTo>
                    <a:pt x="0" y="314"/>
                    <a:pt x="21" y="336"/>
                    <a:pt x="48" y="336"/>
                  </a:cubicBezTo>
                  <a:cubicBezTo>
                    <a:pt x="74" y="336"/>
                    <a:pt x="96" y="314"/>
                    <a:pt x="96" y="288"/>
                  </a:cubicBezTo>
                  <a:cubicBezTo>
                    <a:pt x="96" y="268"/>
                    <a:pt x="84" y="251"/>
                    <a:pt x="67" y="244"/>
                  </a:cubicBezTo>
                  <a:cubicBezTo>
                    <a:pt x="67" y="92"/>
                    <a:pt x="67" y="92"/>
                    <a:pt x="67" y="92"/>
                  </a:cubicBezTo>
                  <a:cubicBezTo>
                    <a:pt x="84" y="85"/>
                    <a:pt x="96" y="68"/>
                    <a:pt x="96" y="48"/>
                  </a:cubicBezTo>
                  <a:close/>
                  <a:moveTo>
                    <a:pt x="75" y="288"/>
                  </a:moveTo>
                  <a:cubicBezTo>
                    <a:pt x="75" y="303"/>
                    <a:pt x="63" y="316"/>
                    <a:pt x="48" y="316"/>
                  </a:cubicBezTo>
                  <a:cubicBezTo>
                    <a:pt x="32" y="316"/>
                    <a:pt x="20" y="303"/>
                    <a:pt x="20" y="288"/>
                  </a:cubicBezTo>
                  <a:cubicBezTo>
                    <a:pt x="20" y="273"/>
                    <a:pt x="32" y="260"/>
                    <a:pt x="48" y="260"/>
                  </a:cubicBezTo>
                  <a:cubicBezTo>
                    <a:pt x="63" y="260"/>
                    <a:pt x="75" y="273"/>
                    <a:pt x="75" y="288"/>
                  </a:cubicBezTo>
                  <a:close/>
                  <a:moveTo>
                    <a:pt x="48" y="76"/>
                  </a:moveTo>
                  <a:cubicBezTo>
                    <a:pt x="32" y="76"/>
                    <a:pt x="20" y="63"/>
                    <a:pt x="20" y="48"/>
                  </a:cubicBezTo>
                  <a:cubicBezTo>
                    <a:pt x="20" y="33"/>
                    <a:pt x="32" y="20"/>
                    <a:pt x="48" y="20"/>
                  </a:cubicBezTo>
                  <a:cubicBezTo>
                    <a:pt x="63" y="20"/>
                    <a:pt x="75" y="33"/>
                    <a:pt x="75" y="48"/>
                  </a:cubicBezTo>
                  <a:cubicBezTo>
                    <a:pt x="75" y="63"/>
                    <a:pt x="63" y="76"/>
                    <a:pt x="48" y="76"/>
                  </a:cubicBezTo>
                  <a:close/>
                  <a:moveTo>
                    <a:pt x="227" y="244"/>
                  </a:moveTo>
                  <a:cubicBezTo>
                    <a:pt x="227" y="92"/>
                    <a:pt x="227" y="92"/>
                    <a:pt x="227" y="92"/>
                  </a:cubicBezTo>
                  <a:cubicBezTo>
                    <a:pt x="244" y="85"/>
                    <a:pt x="256" y="68"/>
                    <a:pt x="256" y="48"/>
                  </a:cubicBezTo>
                  <a:cubicBezTo>
                    <a:pt x="256" y="21"/>
                    <a:pt x="234" y="0"/>
                    <a:pt x="208" y="0"/>
                  </a:cubicBezTo>
                  <a:cubicBezTo>
                    <a:pt x="181" y="0"/>
                    <a:pt x="160" y="21"/>
                    <a:pt x="160" y="48"/>
                  </a:cubicBezTo>
                  <a:cubicBezTo>
                    <a:pt x="160" y="68"/>
                    <a:pt x="172" y="85"/>
                    <a:pt x="189" y="92"/>
                  </a:cubicBezTo>
                  <a:cubicBezTo>
                    <a:pt x="189" y="244"/>
                    <a:pt x="189" y="244"/>
                    <a:pt x="189" y="244"/>
                  </a:cubicBezTo>
                  <a:cubicBezTo>
                    <a:pt x="172" y="251"/>
                    <a:pt x="160" y="268"/>
                    <a:pt x="160" y="288"/>
                  </a:cubicBezTo>
                  <a:cubicBezTo>
                    <a:pt x="160" y="314"/>
                    <a:pt x="181" y="336"/>
                    <a:pt x="208" y="336"/>
                  </a:cubicBezTo>
                  <a:cubicBezTo>
                    <a:pt x="234" y="336"/>
                    <a:pt x="256" y="314"/>
                    <a:pt x="256" y="288"/>
                  </a:cubicBezTo>
                  <a:cubicBezTo>
                    <a:pt x="256" y="268"/>
                    <a:pt x="244" y="251"/>
                    <a:pt x="227" y="244"/>
                  </a:cubicBezTo>
                  <a:close/>
                  <a:moveTo>
                    <a:pt x="180" y="48"/>
                  </a:moveTo>
                  <a:cubicBezTo>
                    <a:pt x="180" y="33"/>
                    <a:pt x="192" y="20"/>
                    <a:pt x="208" y="20"/>
                  </a:cubicBezTo>
                  <a:cubicBezTo>
                    <a:pt x="223" y="20"/>
                    <a:pt x="235" y="33"/>
                    <a:pt x="235" y="48"/>
                  </a:cubicBezTo>
                  <a:cubicBezTo>
                    <a:pt x="235" y="63"/>
                    <a:pt x="223" y="76"/>
                    <a:pt x="208" y="76"/>
                  </a:cubicBezTo>
                  <a:cubicBezTo>
                    <a:pt x="192" y="76"/>
                    <a:pt x="180" y="63"/>
                    <a:pt x="180" y="48"/>
                  </a:cubicBezTo>
                  <a:close/>
                  <a:moveTo>
                    <a:pt x="208" y="316"/>
                  </a:moveTo>
                  <a:cubicBezTo>
                    <a:pt x="192" y="316"/>
                    <a:pt x="180" y="303"/>
                    <a:pt x="180" y="288"/>
                  </a:cubicBezTo>
                  <a:cubicBezTo>
                    <a:pt x="180" y="273"/>
                    <a:pt x="192" y="260"/>
                    <a:pt x="208" y="260"/>
                  </a:cubicBezTo>
                  <a:cubicBezTo>
                    <a:pt x="223" y="260"/>
                    <a:pt x="235" y="273"/>
                    <a:pt x="235" y="288"/>
                  </a:cubicBezTo>
                  <a:cubicBezTo>
                    <a:pt x="235" y="303"/>
                    <a:pt x="223" y="316"/>
                    <a:pt x="208" y="316"/>
                  </a:cubicBezTo>
                  <a:close/>
                </a:path>
              </a:pathLst>
            </a:custGeom>
            <a:grpFill/>
            <a:ln>
              <a:noFill/>
            </a:ln>
          </p:spPr>
          <p:txBody>
            <a:bodyPr vert="horz" wrap="square" lIns="105484" tIns="52741" rIns="105484" bIns="52741" numCol="1" anchor="t" anchorCtr="0" compatLnSpc="1">
              <a:prstTxWarp prst="textNoShape">
                <a:avLst/>
              </a:prstTxWarp>
            </a:bodyPr>
            <a:lstStyle/>
            <a:p>
              <a:pPr algn="just">
                <a:lnSpc>
                  <a:spcPct val="120000"/>
                </a:lnSpc>
                <a:spcBef>
                  <a:spcPts val="0"/>
                </a:spcBef>
                <a:spcAft>
                  <a:spcPts val="0"/>
                </a:spcAft>
              </a:pPr>
              <a:endParaRPr lang="en-US"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Content Placeholder 2"/>
          <p:cNvSpPr txBox="1">
            <a:spLocks/>
          </p:cNvSpPr>
          <p:nvPr/>
        </p:nvSpPr>
        <p:spPr>
          <a:xfrm>
            <a:off x="1906102" y="1549245"/>
            <a:ext cx="2119842" cy="383218"/>
          </a:xfrm>
          <a:prstGeom prst="rect">
            <a:avLst/>
          </a:prstGeom>
        </p:spPr>
        <p:txBody>
          <a:bodyPr vert="horz" lIns="75020" tIns="37509" rIns="75020" bIns="37509"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defRPr/>
            </a:pPr>
            <a:r>
              <a:rPr lang="en-US" altLang="zh-CN" sz="6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Content Placeholder 2"/>
          <p:cNvSpPr txBox="1">
            <a:spLocks/>
          </p:cNvSpPr>
          <p:nvPr/>
        </p:nvSpPr>
        <p:spPr>
          <a:xfrm>
            <a:off x="1906100" y="2374405"/>
            <a:ext cx="2119843" cy="383218"/>
          </a:xfrm>
          <a:prstGeom prst="rect">
            <a:avLst/>
          </a:prstGeom>
        </p:spPr>
        <p:txBody>
          <a:bodyPr vert="horz" lIns="75020" tIns="37509" rIns="75020" bIns="37509"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defRPr/>
            </a:pPr>
            <a:r>
              <a:rPr lang="en-US" altLang="zh-CN" sz="6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Content Placeholder 2"/>
          <p:cNvSpPr txBox="1">
            <a:spLocks/>
          </p:cNvSpPr>
          <p:nvPr/>
        </p:nvSpPr>
        <p:spPr>
          <a:xfrm>
            <a:off x="1906102" y="3199566"/>
            <a:ext cx="2119842" cy="383218"/>
          </a:xfrm>
          <a:prstGeom prst="rect">
            <a:avLst/>
          </a:prstGeom>
        </p:spPr>
        <p:txBody>
          <a:bodyPr vert="horz" lIns="75020" tIns="37509" rIns="75020" bIns="37509" rtlCol="0">
            <a:no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defRPr/>
            </a:pPr>
            <a:r>
              <a:rPr lang="en-US" altLang="zh-CN" sz="6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1927035" y="4024725"/>
            <a:ext cx="2144248" cy="395056"/>
          </a:xfrm>
          <a:prstGeom prst="rect">
            <a:avLst/>
          </a:prstGeom>
          <a:noFill/>
        </p:spPr>
        <p:txBody>
          <a:bodyPr wrap="square" lIns="65032" tIns="32516" rIns="118141" bIns="29535" numCol="1" spcCol="256032">
            <a:spAutoFit/>
          </a:bodyPr>
          <a:lstStyle/>
          <a:p>
            <a:pPr algn="just">
              <a:lnSpc>
                <a:spcPct val="120000"/>
              </a:lnSpc>
              <a:spcBef>
                <a:spcPts val="0"/>
              </a:spcBef>
              <a:spcAft>
                <a:spcPts val="0"/>
              </a:spcAft>
              <a:defRPr/>
            </a:pPr>
            <a:r>
              <a:rPr lang="en-US" altLang="zh-CN"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6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32"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3385105621"/>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2400" fill="hold"/>
                                        <p:tgtEl>
                                          <p:spTgt spid="2"/>
                                        </p:tgtEl>
                                        <p:attrNameLst>
                                          <p:attrName>ppt_w</p:attrName>
                                        </p:attrNameLst>
                                      </p:cBhvr>
                                      <p:tavLst>
                                        <p:tav tm="0">
                                          <p:val>
                                            <p:fltVal val="0"/>
                                          </p:val>
                                        </p:tav>
                                        <p:tav tm="100000">
                                          <p:val>
                                            <p:strVal val="#ppt_w"/>
                                          </p:val>
                                        </p:tav>
                                      </p:tavLst>
                                    </p:anim>
                                    <p:anim calcmode="lin" valueType="num">
                                      <p:cBhvr>
                                        <p:cTn id="8" dur="2400" fill="hold"/>
                                        <p:tgtEl>
                                          <p:spTgt spid="2"/>
                                        </p:tgtEl>
                                        <p:attrNameLst>
                                          <p:attrName>ppt_h</p:attrName>
                                        </p:attrNameLst>
                                      </p:cBhvr>
                                      <p:tavLst>
                                        <p:tav tm="0">
                                          <p:val>
                                            <p:fltVal val="0"/>
                                          </p:val>
                                        </p:tav>
                                        <p:tav tm="100000">
                                          <p:val>
                                            <p:strVal val="#ppt_h"/>
                                          </p:val>
                                        </p:tav>
                                      </p:tavLst>
                                    </p:anim>
                                    <p:anim calcmode="lin" valueType="num">
                                      <p:cBhvr>
                                        <p:cTn id="9" dur="2400" fill="hold"/>
                                        <p:tgtEl>
                                          <p:spTgt spid="2"/>
                                        </p:tgtEl>
                                        <p:attrNameLst>
                                          <p:attrName>style.rotation</p:attrName>
                                        </p:attrNameLst>
                                      </p:cBhvr>
                                      <p:tavLst>
                                        <p:tav tm="0">
                                          <p:val>
                                            <p:fltVal val="90"/>
                                          </p:val>
                                        </p:tav>
                                        <p:tav tm="100000">
                                          <p:val>
                                            <p:fltVal val="0"/>
                                          </p:val>
                                        </p:tav>
                                      </p:tavLst>
                                    </p:anim>
                                    <p:animEffect transition="in" filter="fade">
                                      <p:cBhvr>
                                        <p:cTn id="10" dur="2400"/>
                                        <p:tgtEl>
                                          <p:spTgt spid="2"/>
                                        </p:tgtEl>
                                      </p:cBhvr>
                                    </p:animEffect>
                                  </p:childTnLst>
                                </p:cTn>
                              </p:par>
                              <p:par>
                                <p:cTn id="11" presetID="53" presetClass="entr" presetSubtype="16" fill="hold" nodeType="withEffect">
                                  <p:stCondLst>
                                    <p:cond delay="25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 fill="hold"/>
                                        <p:tgtEl>
                                          <p:spTgt spid="4"/>
                                        </p:tgtEl>
                                        <p:attrNameLst>
                                          <p:attrName>ppt_w</p:attrName>
                                        </p:attrNameLst>
                                      </p:cBhvr>
                                      <p:tavLst>
                                        <p:tav tm="0">
                                          <p:val>
                                            <p:fltVal val="0"/>
                                          </p:val>
                                        </p:tav>
                                        <p:tav tm="100000">
                                          <p:val>
                                            <p:strVal val="#ppt_w"/>
                                          </p:val>
                                        </p:tav>
                                      </p:tavLst>
                                    </p:anim>
                                    <p:anim calcmode="lin" valueType="num">
                                      <p:cBhvr>
                                        <p:cTn id="14" dur="500" fill="hold"/>
                                        <p:tgtEl>
                                          <p:spTgt spid="4"/>
                                        </p:tgtEl>
                                        <p:attrNameLst>
                                          <p:attrName>ppt_h</p:attrName>
                                        </p:attrNameLst>
                                      </p:cBhvr>
                                      <p:tavLst>
                                        <p:tav tm="0">
                                          <p:val>
                                            <p:fltVal val="0"/>
                                          </p:val>
                                        </p:tav>
                                        <p:tav tm="100000">
                                          <p:val>
                                            <p:strVal val="#ppt_h"/>
                                          </p:val>
                                        </p:tav>
                                      </p:tavLst>
                                    </p:anim>
                                    <p:animEffect transition="in" filter="fade">
                                      <p:cBhvr>
                                        <p:cTn id="15" dur="500"/>
                                        <p:tgtEl>
                                          <p:spTgt spid="4"/>
                                        </p:tgtEl>
                                      </p:cBhvr>
                                    </p:animEffect>
                                  </p:childTnLst>
                                </p:cTn>
                              </p:par>
                              <p:par>
                                <p:cTn id="16" presetID="53" presetClass="entr" presetSubtype="16" fill="hold" nodeType="withEffect">
                                  <p:stCondLst>
                                    <p:cond delay="3000"/>
                                  </p:stCondLst>
                                  <p:childTnLst>
                                    <p:set>
                                      <p:cBhvr>
                                        <p:cTn id="17" dur="1" fill="hold">
                                          <p:stCondLst>
                                            <p:cond delay="0"/>
                                          </p:stCondLst>
                                        </p:cTn>
                                        <p:tgtEl>
                                          <p:spTgt spid="5"/>
                                        </p:tgtEl>
                                        <p:attrNameLst>
                                          <p:attrName>style.visibility</p:attrName>
                                        </p:attrNameLst>
                                      </p:cBhvr>
                                      <p:to>
                                        <p:strVal val="visible"/>
                                      </p:to>
                                    </p:set>
                                    <p:anim calcmode="lin" valueType="num">
                                      <p:cBhvr>
                                        <p:cTn id="18" dur="500" fill="hold"/>
                                        <p:tgtEl>
                                          <p:spTgt spid="5"/>
                                        </p:tgtEl>
                                        <p:attrNameLst>
                                          <p:attrName>ppt_w</p:attrName>
                                        </p:attrNameLst>
                                      </p:cBhvr>
                                      <p:tavLst>
                                        <p:tav tm="0">
                                          <p:val>
                                            <p:fltVal val="0"/>
                                          </p:val>
                                        </p:tav>
                                        <p:tav tm="100000">
                                          <p:val>
                                            <p:strVal val="#ppt_w"/>
                                          </p:val>
                                        </p:tav>
                                      </p:tavLst>
                                    </p:anim>
                                    <p:anim calcmode="lin" valueType="num">
                                      <p:cBhvr>
                                        <p:cTn id="19" dur="500" fill="hold"/>
                                        <p:tgtEl>
                                          <p:spTgt spid="5"/>
                                        </p:tgtEl>
                                        <p:attrNameLst>
                                          <p:attrName>ppt_h</p:attrName>
                                        </p:attrNameLst>
                                      </p:cBhvr>
                                      <p:tavLst>
                                        <p:tav tm="0">
                                          <p:val>
                                            <p:fltVal val="0"/>
                                          </p:val>
                                        </p:tav>
                                        <p:tav tm="100000">
                                          <p:val>
                                            <p:strVal val="#ppt_h"/>
                                          </p:val>
                                        </p:tav>
                                      </p:tavLst>
                                    </p:anim>
                                    <p:animEffect transition="in" filter="fade">
                                      <p:cBhvr>
                                        <p:cTn id="20" dur="500"/>
                                        <p:tgtEl>
                                          <p:spTgt spid="5"/>
                                        </p:tgtEl>
                                      </p:cBhvr>
                                    </p:animEffect>
                                  </p:childTnLst>
                                </p:cTn>
                              </p:par>
                              <p:par>
                                <p:cTn id="21" presetID="53" presetClass="entr" presetSubtype="16" fill="hold" nodeType="withEffect">
                                  <p:stCondLst>
                                    <p:cond delay="3500"/>
                                  </p:stCondLst>
                                  <p:childTnLst>
                                    <p:set>
                                      <p:cBhvr>
                                        <p:cTn id="22" dur="1" fill="hold">
                                          <p:stCondLst>
                                            <p:cond delay="0"/>
                                          </p:stCondLst>
                                        </p:cTn>
                                        <p:tgtEl>
                                          <p:spTgt spid="3"/>
                                        </p:tgtEl>
                                        <p:attrNameLst>
                                          <p:attrName>style.visibility</p:attrName>
                                        </p:attrNameLst>
                                      </p:cBhvr>
                                      <p:to>
                                        <p:strVal val="visible"/>
                                      </p:to>
                                    </p:set>
                                    <p:anim calcmode="lin" valueType="num">
                                      <p:cBhvr>
                                        <p:cTn id="23" dur="500" fill="hold"/>
                                        <p:tgtEl>
                                          <p:spTgt spid="3"/>
                                        </p:tgtEl>
                                        <p:attrNameLst>
                                          <p:attrName>ppt_w</p:attrName>
                                        </p:attrNameLst>
                                      </p:cBhvr>
                                      <p:tavLst>
                                        <p:tav tm="0">
                                          <p:val>
                                            <p:fltVal val="0"/>
                                          </p:val>
                                        </p:tav>
                                        <p:tav tm="100000">
                                          <p:val>
                                            <p:strVal val="#ppt_w"/>
                                          </p:val>
                                        </p:tav>
                                      </p:tavLst>
                                    </p:anim>
                                    <p:anim calcmode="lin" valueType="num">
                                      <p:cBhvr>
                                        <p:cTn id="24" dur="500" fill="hold"/>
                                        <p:tgtEl>
                                          <p:spTgt spid="3"/>
                                        </p:tgtEl>
                                        <p:attrNameLst>
                                          <p:attrName>ppt_h</p:attrName>
                                        </p:attrNameLst>
                                      </p:cBhvr>
                                      <p:tavLst>
                                        <p:tav tm="0">
                                          <p:val>
                                            <p:fltVal val="0"/>
                                          </p:val>
                                        </p:tav>
                                        <p:tav tm="100000">
                                          <p:val>
                                            <p:strVal val="#ppt_h"/>
                                          </p:val>
                                        </p:tav>
                                      </p:tavLst>
                                    </p:anim>
                                    <p:animEffect transition="in" filter="fade">
                                      <p:cBhvr>
                                        <p:cTn id="25" dur="500"/>
                                        <p:tgtEl>
                                          <p:spTgt spid="3"/>
                                        </p:tgtEl>
                                      </p:cBhvr>
                                    </p:animEffect>
                                  </p:childTnLst>
                                </p:cTn>
                              </p:par>
                              <p:par>
                                <p:cTn id="26" presetID="22" presetClass="entr" presetSubtype="8" fill="hold" grpId="0" nodeType="withEffect">
                                  <p:stCondLst>
                                    <p:cond delay="4000"/>
                                  </p:stCondLst>
                                  <p:childTnLst>
                                    <p:set>
                                      <p:cBhvr>
                                        <p:cTn id="27" dur="1" fill="hold">
                                          <p:stCondLst>
                                            <p:cond delay="0"/>
                                          </p:stCondLst>
                                        </p:cTn>
                                        <p:tgtEl>
                                          <p:spTgt spid="17"/>
                                        </p:tgtEl>
                                        <p:attrNameLst>
                                          <p:attrName>style.visibility</p:attrName>
                                        </p:attrNameLst>
                                      </p:cBhvr>
                                      <p:to>
                                        <p:strVal val="visible"/>
                                      </p:to>
                                    </p:set>
                                    <p:animEffect transition="in" filter="wipe(left)">
                                      <p:cBhvr>
                                        <p:cTn id="28" dur="500"/>
                                        <p:tgtEl>
                                          <p:spTgt spid="17"/>
                                        </p:tgtEl>
                                      </p:cBhvr>
                                    </p:animEffect>
                                  </p:childTnLst>
                                </p:cTn>
                              </p:par>
                              <p:par>
                                <p:cTn id="29" presetID="22" presetClass="entr" presetSubtype="8" fill="hold" grpId="0" nodeType="withEffect">
                                  <p:stCondLst>
                                    <p:cond delay="4000"/>
                                  </p:stCondLst>
                                  <p:childTnLst>
                                    <p:set>
                                      <p:cBhvr>
                                        <p:cTn id="30" dur="1" fill="hold">
                                          <p:stCondLst>
                                            <p:cond delay="0"/>
                                          </p:stCondLst>
                                        </p:cTn>
                                        <p:tgtEl>
                                          <p:spTgt spid="15"/>
                                        </p:tgtEl>
                                        <p:attrNameLst>
                                          <p:attrName>style.visibility</p:attrName>
                                        </p:attrNameLst>
                                      </p:cBhvr>
                                      <p:to>
                                        <p:strVal val="visible"/>
                                      </p:to>
                                    </p:set>
                                    <p:animEffect transition="in" filter="wipe(left)">
                                      <p:cBhvr>
                                        <p:cTn id="31" dur="500"/>
                                        <p:tgtEl>
                                          <p:spTgt spid="15"/>
                                        </p:tgtEl>
                                      </p:cBhvr>
                                    </p:animEffect>
                                  </p:childTnLst>
                                </p:cTn>
                              </p:par>
                              <p:par>
                                <p:cTn id="32" presetID="22" presetClass="entr" presetSubtype="8" fill="hold" grpId="0" nodeType="withEffect">
                                  <p:stCondLst>
                                    <p:cond delay="4000"/>
                                  </p:stCondLst>
                                  <p:childTnLst>
                                    <p:set>
                                      <p:cBhvr>
                                        <p:cTn id="33" dur="1" fill="hold">
                                          <p:stCondLst>
                                            <p:cond delay="0"/>
                                          </p:stCondLst>
                                        </p:cTn>
                                        <p:tgtEl>
                                          <p:spTgt spid="16"/>
                                        </p:tgtEl>
                                        <p:attrNameLst>
                                          <p:attrName>style.visibility</p:attrName>
                                        </p:attrNameLst>
                                      </p:cBhvr>
                                      <p:to>
                                        <p:strVal val="visible"/>
                                      </p:to>
                                    </p:set>
                                    <p:animEffect transition="in" filter="wipe(left)">
                                      <p:cBhvr>
                                        <p:cTn id="34" dur="500"/>
                                        <p:tgtEl>
                                          <p:spTgt spid="16"/>
                                        </p:tgtEl>
                                      </p:cBhvr>
                                    </p:animEffect>
                                  </p:childTnLst>
                                </p:cTn>
                              </p:par>
                            </p:childTnLst>
                          </p:cTn>
                        </p:par>
                        <p:par>
                          <p:cTn id="35" fill="hold">
                            <p:stCondLst>
                              <p:cond delay="4500"/>
                            </p:stCondLst>
                            <p:childTnLst>
                              <p:par>
                                <p:cTn id="36" presetID="10" presetClass="entr" presetSubtype="0" fill="hold" grpId="0" nodeType="afterEffect">
                                  <p:stCondLst>
                                    <p:cond delay="0"/>
                                  </p:stCondLst>
                                  <p:childTnLst>
                                    <p:set>
                                      <p:cBhvr>
                                        <p:cTn id="37" dur="1" fill="hold">
                                          <p:stCondLst>
                                            <p:cond delay="0"/>
                                          </p:stCondLst>
                                        </p:cTn>
                                        <p:tgtEl>
                                          <p:spTgt spid="27"/>
                                        </p:tgtEl>
                                        <p:attrNameLst>
                                          <p:attrName>style.visibility</p:attrName>
                                        </p:attrNameLst>
                                      </p:cBhvr>
                                      <p:to>
                                        <p:strVal val="visible"/>
                                      </p:to>
                                    </p:set>
                                    <p:animEffect transition="in" filter="fade">
                                      <p:cBhvr>
                                        <p:cTn id="38" dur="500"/>
                                        <p:tgtEl>
                                          <p:spTgt spid="27"/>
                                        </p:tgtEl>
                                      </p:cBhvr>
                                    </p:animEffect>
                                  </p:childTnLst>
                                </p:cTn>
                              </p:par>
                            </p:childTnLst>
                          </p:cTn>
                        </p:par>
                        <p:par>
                          <p:cTn id="39" fill="hold">
                            <p:stCondLst>
                              <p:cond delay="5000"/>
                            </p:stCondLst>
                            <p:childTnLst>
                              <p:par>
                                <p:cTn id="40" presetID="10" presetClass="entr" presetSubtype="0" fill="hold" grpId="0" nodeType="after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fade">
                                      <p:cBhvr>
                                        <p:cTn id="42" dur="500"/>
                                        <p:tgtEl>
                                          <p:spTgt spid="28"/>
                                        </p:tgtEl>
                                      </p:cBhvr>
                                    </p:animEffect>
                                  </p:childTnLst>
                                </p:cTn>
                              </p:par>
                            </p:childTnLst>
                          </p:cTn>
                        </p:par>
                        <p:par>
                          <p:cTn id="43" fill="hold">
                            <p:stCondLst>
                              <p:cond delay="5500"/>
                            </p:stCondLst>
                            <p:childTnLst>
                              <p:par>
                                <p:cTn id="44" presetID="10" presetClass="entr" presetSubtype="0" fill="hold" grpId="0" nodeType="afterEffect">
                                  <p:stCondLst>
                                    <p:cond delay="0"/>
                                  </p:stCondLst>
                                  <p:childTnLst>
                                    <p:set>
                                      <p:cBhvr>
                                        <p:cTn id="45" dur="1" fill="hold">
                                          <p:stCondLst>
                                            <p:cond delay="0"/>
                                          </p:stCondLst>
                                        </p:cTn>
                                        <p:tgtEl>
                                          <p:spTgt spid="29"/>
                                        </p:tgtEl>
                                        <p:attrNameLst>
                                          <p:attrName>style.visibility</p:attrName>
                                        </p:attrNameLst>
                                      </p:cBhvr>
                                      <p:to>
                                        <p:strVal val="visible"/>
                                      </p:to>
                                    </p:set>
                                    <p:animEffect transition="in" filter="fade">
                                      <p:cBhvr>
                                        <p:cTn id="46" dur="500"/>
                                        <p:tgtEl>
                                          <p:spTgt spid="29"/>
                                        </p:tgtEl>
                                      </p:cBhvr>
                                    </p:animEffect>
                                  </p:childTnLst>
                                </p:cTn>
                              </p:par>
                              <p:par>
                                <p:cTn id="47" presetID="2" presetClass="entr" presetSubtype="4" fill="hold" grpId="0" nodeType="withEffect">
                                  <p:stCondLst>
                                    <p:cond delay="500"/>
                                  </p:stCondLst>
                                  <p:childTnLst>
                                    <p:set>
                                      <p:cBhvr>
                                        <p:cTn id="48" dur="1" fill="hold">
                                          <p:stCondLst>
                                            <p:cond delay="0"/>
                                          </p:stCondLst>
                                        </p:cTn>
                                        <p:tgtEl>
                                          <p:spTgt spid="30"/>
                                        </p:tgtEl>
                                        <p:attrNameLst>
                                          <p:attrName>style.visibility</p:attrName>
                                        </p:attrNameLst>
                                      </p:cBhvr>
                                      <p:to>
                                        <p:strVal val="visible"/>
                                      </p:to>
                                    </p:set>
                                    <p:anim calcmode="lin" valueType="num">
                                      <p:cBhvr additive="base">
                                        <p:cTn id="49" dur="500" fill="hold"/>
                                        <p:tgtEl>
                                          <p:spTgt spid="30"/>
                                        </p:tgtEl>
                                        <p:attrNameLst>
                                          <p:attrName>ppt_x</p:attrName>
                                        </p:attrNameLst>
                                      </p:cBhvr>
                                      <p:tavLst>
                                        <p:tav tm="0">
                                          <p:val>
                                            <p:strVal val="#ppt_x"/>
                                          </p:val>
                                        </p:tav>
                                        <p:tav tm="100000">
                                          <p:val>
                                            <p:strVal val="#ppt_x"/>
                                          </p:val>
                                        </p:tav>
                                      </p:tavLst>
                                    </p:anim>
                                    <p:anim calcmode="lin" valueType="num">
                                      <p:cBhvr additive="base">
                                        <p:cTn id="50" dur="500" fill="hold"/>
                                        <p:tgtEl>
                                          <p:spTgt spid="3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27" grpId="0"/>
      <p:bldP spid="28" grpId="0"/>
      <p:bldP spid="29" grpId="0"/>
      <p:bldP spid="3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0" name="Shape 2700"/>
          <p:cNvSpPr/>
          <p:nvPr/>
        </p:nvSpPr>
        <p:spPr>
          <a:xfrm>
            <a:off x="-19833" y="2677349"/>
            <a:ext cx="9175727" cy="257039"/>
          </a:xfrm>
          <a:prstGeom prst="rect">
            <a:avLst/>
          </a:prstGeom>
          <a:solidFill>
            <a:schemeClr val="bg1">
              <a:lumMod val="65000"/>
            </a:schemeClr>
          </a:solidFill>
          <a:ln w="12700">
            <a:noFill/>
            <a:miter lim="400000"/>
          </a:ln>
          <a:effectLst/>
        </p:spPr>
        <p:txBody>
          <a:bodyPr lIns="0" tIns="0" rIns="0" bIns="0" anchor="ctr"/>
          <a:lstStyle/>
          <a:p>
            <a:pPr lvl="0">
              <a:lnSpc>
                <a:spcPct val="120000"/>
              </a:lnSpc>
              <a:defRPr sz="3200">
                <a:solidFill>
                  <a:srgbClr val="FFFFFF"/>
                </a:solidFill>
              </a:defRPr>
            </a:pPr>
            <a:endParaRPr sz="1200" dirty="0">
              <a:latin typeface="Arial" panose="020B0604020202020204" pitchFamily="34" charset="0"/>
              <a:ea typeface="微软雅黑" panose="020B0503020204020204" pitchFamily="34" charset="-122"/>
              <a:sym typeface="Arial" panose="020B0604020202020204" pitchFamily="34" charset="0"/>
            </a:endParaRPr>
          </a:p>
        </p:txBody>
      </p:sp>
      <p:grpSp>
        <p:nvGrpSpPr>
          <p:cNvPr id="2" name="Group 2706"/>
          <p:cNvGrpSpPr/>
          <p:nvPr/>
        </p:nvGrpSpPr>
        <p:grpSpPr>
          <a:xfrm>
            <a:off x="2933366" y="1427265"/>
            <a:ext cx="1455015" cy="1861144"/>
            <a:chOff x="0" y="561934"/>
            <a:chExt cx="3879578" cy="4961515"/>
          </a:xfrm>
          <a:effectLst/>
        </p:grpSpPr>
        <p:sp>
          <p:nvSpPr>
            <p:cNvPr id="2701" name="Shape 2701"/>
            <p:cNvSpPr/>
            <p:nvPr/>
          </p:nvSpPr>
          <p:spPr>
            <a:xfrm flipV="1">
              <a:off x="1939788" y="2374860"/>
              <a:ext cx="2" cy="1357417"/>
            </a:xfrm>
            <a:prstGeom prst="line">
              <a:avLst/>
            </a:prstGeom>
            <a:noFill/>
            <a:ln w="25400" cap="flat">
              <a:solidFill>
                <a:srgbClr val="A09FA1"/>
              </a:solidFill>
              <a:prstDash val="solid"/>
              <a:miter lim="400000"/>
              <a:tailEnd type="oval" w="med" len="med"/>
            </a:ln>
            <a:effectLst/>
          </p:spPr>
          <p:txBody>
            <a:bodyPr wrap="square" lIns="24108" tIns="24108" rIns="24108" bIns="24108" numCol="1" anchor="t">
              <a:noAutofit/>
            </a:bodyPr>
            <a:lstStyle/>
            <a:p>
              <a:pPr defTabSz="171458">
                <a:defRPr sz="1200">
                  <a:latin typeface="Helvetica"/>
                  <a:ea typeface="Helvetica"/>
                  <a:cs typeface="Helvetica"/>
                  <a:sym typeface="Helvetica"/>
                </a:defRPr>
              </a:pPr>
              <a:endParaRPr sz="500" dirty="0">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702" name="Shape 2702"/>
            <p:cNvSpPr/>
            <p:nvPr/>
          </p:nvSpPr>
          <p:spPr>
            <a:xfrm rot="10800000">
              <a:off x="657229" y="3618651"/>
              <a:ext cx="2565045" cy="1904798"/>
            </a:xfrm>
            <a:custGeom>
              <a:avLst/>
              <a:gdLst/>
              <a:ahLst/>
              <a:cxnLst>
                <a:cxn ang="0">
                  <a:pos x="wd2" y="hd2"/>
                </a:cxn>
                <a:cxn ang="5400000">
                  <a:pos x="wd2" y="hd2"/>
                </a:cxn>
                <a:cxn ang="10800000">
                  <a:pos x="wd2" y="hd2"/>
                </a:cxn>
                <a:cxn ang="16200000">
                  <a:pos x="wd2" y="hd2"/>
                </a:cxn>
              </a:cxnLst>
              <a:rect l="0" t="0" r="r" b="b"/>
              <a:pathLst>
                <a:path w="21600" h="21600" extrusionOk="0">
                  <a:moveTo>
                    <a:pt x="181" y="0"/>
                  </a:moveTo>
                  <a:lnTo>
                    <a:pt x="21600" y="0"/>
                  </a:lnTo>
                  <a:lnTo>
                    <a:pt x="21600" y="10440"/>
                  </a:lnTo>
                  <a:lnTo>
                    <a:pt x="10926" y="21600"/>
                  </a:lnTo>
                  <a:lnTo>
                    <a:pt x="0" y="10254"/>
                  </a:lnTo>
                  <a:lnTo>
                    <a:pt x="181" y="0"/>
                  </a:ln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2703" name="Shape 2703"/>
            <p:cNvSpPr/>
            <p:nvPr/>
          </p:nvSpPr>
          <p:spPr>
            <a:xfrm>
              <a:off x="1024729" y="561934"/>
              <a:ext cx="1619911" cy="49229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defTabSz="457200">
                <a:lnSpc>
                  <a:spcPct val="150000"/>
                </a:lnSpc>
                <a:defRPr sz="26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2002-2003</a:t>
              </a:r>
            </a:p>
          </p:txBody>
        </p:sp>
        <p:sp>
          <p:nvSpPr>
            <p:cNvPr id="2704" name="Shape 2704"/>
            <p:cNvSpPr/>
            <p:nvPr/>
          </p:nvSpPr>
          <p:spPr>
            <a:xfrm>
              <a:off x="0" y="911042"/>
              <a:ext cx="3879578" cy="8861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defTabSz="685829" fontAlgn="auto">
                <a:lnSpc>
                  <a:spcPct val="120000"/>
                </a:lnSpc>
                <a:spcBef>
                  <a:spcPts val="0"/>
                </a:spcBef>
                <a:spcAft>
                  <a:spcPts val="0"/>
                </a:spcAft>
                <a:defRPr/>
              </a:pPr>
              <a:r>
                <a:rPr lang="en-US" altLang="zh-CN" sz="600" kern="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600" kern="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05" name="Shape 2705"/>
            <p:cNvSpPr/>
            <p:nvPr/>
          </p:nvSpPr>
          <p:spPr>
            <a:xfrm>
              <a:off x="1255885" y="4505505"/>
              <a:ext cx="1367733" cy="49229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5800">
                  <a:solidFill>
                    <a:srgbClr val="F9FAFC"/>
                  </a:solidFill>
                  <a:latin typeface="Sosa"/>
                  <a:ea typeface="Sosa"/>
                  <a:cs typeface="Sosa"/>
                  <a:sym typeface="Sosa"/>
                </a:defRPr>
              </a:lvl1pPr>
            </a:lstStyle>
            <a:p>
              <a:pPr lvl="0" algn="ctr">
                <a:lnSpc>
                  <a:spcPct val="120000"/>
                </a:lnSpc>
                <a:defRPr sz="1800">
                  <a:solidFill>
                    <a:srgbClr val="000000"/>
                  </a:solidFill>
                </a:defRPr>
              </a:pPr>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3" name="Group 2712"/>
          <p:cNvGrpSpPr/>
          <p:nvPr/>
        </p:nvGrpSpPr>
        <p:grpSpPr>
          <a:xfrm>
            <a:off x="4688474" y="2590581"/>
            <a:ext cx="1455015" cy="1790398"/>
            <a:chOff x="76252" y="0"/>
            <a:chExt cx="3879578" cy="4772922"/>
          </a:xfrm>
          <a:effectLst/>
        </p:grpSpPr>
        <p:sp>
          <p:nvSpPr>
            <p:cNvPr id="2707" name="Shape 2707"/>
            <p:cNvSpPr/>
            <p:nvPr/>
          </p:nvSpPr>
          <p:spPr>
            <a:xfrm flipH="1">
              <a:off x="1939788" y="1818290"/>
              <a:ext cx="2" cy="1357417"/>
            </a:xfrm>
            <a:prstGeom prst="line">
              <a:avLst/>
            </a:prstGeom>
            <a:noFill/>
            <a:ln w="25400" cap="flat">
              <a:solidFill>
                <a:srgbClr val="A09FA1"/>
              </a:solidFill>
              <a:prstDash val="solid"/>
              <a:miter lim="400000"/>
              <a:tailEnd type="oval" w="med" len="med"/>
            </a:ln>
            <a:effectLst/>
          </p:spPr>
          <p:txBody>
            <a:bodyPr wrap="square" lIns="24108" tIns="24108" rIns="24108" bIns="24108" numCol="1" anchor="t">
              <a:noAutofit/>
            </a:bodyPr>
            <a:lstStyle/>
            <a:p>
              <a:pPr defTabSz="171458">
                <a:defRPr sz="1200">
                  <a:latin typeface="Helvetica"/>
                  <a:ea typeface="Helvetica"/>
                  <a:cs typeface="Helvetica"/>
                  <a:sym typeface="Helvetica"/>
                </a:defRPr>
              </a:pPr>
              <a:endParaRPr sz="500" dirty="0">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708" name="Shape 2708"/>
            <p:cNvSpPr/>
            <p:nvPr/>
          </p:nvSpPr>
          <p:spPr>
            <a:xfrm>
              <a:off x="657305" y="0"/>
              <a:ext cx="2565043" cy="1904797"/>
            </a:xfrm>
            <a:custGeom>
              <a:avLst/>
              <a:gdLst/>
              <a:ahLst/>
              <a:cxnLst>
                <a:cxn ang="0">
                  <a:pos x="wd2" y="hd2"/>
                </a:cxn>
                <a:cxn ang="5400000">
                  <a:pos x="wd2" y="hd2"/>
                </a:cxn>
                <a:cxn ang="10800000">
                  <a:pos x="wd2" y="hd2"/>
                </a:cxn>
                <a:cxn ang="16200000">
                  <a:pos x="wd2" y="hd2"/>
                </a:cxn>
              </a:cxnLst>
              <a:rect l="0" t="0" r="r" b="b"/>
              <a:pathLst>
                <a:path w="21600" h="21600" extrusionOk="0">
                  <a:moveTo>
                    <a:pt x="181" y="0"/>
                  </a:moveTo>
                  <a:lnTo>
                    <a:pt x="21600" y="0"/>
                  </a:lnTo>
                  <a:lnTo>
                    <a:pt x="21600" y="10440"/>
                  </a:lnTo>
                  <a:lnTo>
                    <a:pt x="10926" y="21600"/>
                  </a:lnTo>
                  <a:lnTo>
                    <a:pt x="0" y="10254"/>
                  </a:lnTo>
                  <a:lnTo>
                    <a:pt x="181" y="0"/>
                  </a:ln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2709" name="Shape 2709"/>
            <p:cNvSpPr/>
            <p:nvPr/>
          </p:nvSpPr>
          <p:spPr>
            <a:xfrm>
              <a:off x="1218060" y="3480124"/>
              <a:ext cx="1619911" cy="49229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defTabSz="457200">
                <a:lnSpc>
                  <a:spcPct val="150000"/>
                </a:lnSpc>
                <a:defRPr sz="26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2004-2005</a:t>
              </a:r>
            </a:p>
          </p:txBody>
        </p:sp>
        <p:sp>
          <p:nvSpPr>
            <p:cNvPr id="2710" name="Shape 2710"/>
            <p:cNvSpPr/>
            <p:nvPr/>
          </p:nvSpPr>
          <p:spPr>
            <a:xfrm>
              <a:off x="76252" y="3886798"/>
              <a:ext cx="3879578" cy="88612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defTabSz="685829" fontAlgn="auto">
                <a:lnSpc>
                  <a:spcPct val="120000"/>
                </a:lnSpc>
                <a:spcBef>
                  <a:spcPts val="0"/>
                </a:spcBef>
                <a:spcAft>
                  <a:spcPts val="0"/>
                </a:spcAft>
                <a:defRPr/>
              </a:pPr>
              <a:r>
                <a:rPr lang="en-US" altLang="zh-CN" sz="600" kern="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600" kern="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11" name="Shape 2711"/>
            <p:cNvSpPr/>
            <p:nvPr/>
          </p:nvSpPr>
          <p:spPr>
            <a:xfrm>
              <a:off x="1251152" y="373954"/>
              <a:ext cx="1367733" cy="49229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5800">
                  <a:solidFill>
                    <a:srgbClr val="F9FAFC"/>
                  </a:solidFill>
                  <a:latin typeface="Sosa"/>
                  <a:ea typeface="Sosa"/>
                  <a:cs typeface="Sosa"/>
                  <a:sym typeface="Sosa"/>
                </a:defRPr>
              </a:lvl1pPr>
            </a:lstStyle>
            <a:p>
              <a:pPr lvl="0" algn="ctr">
                <a:lnSpc>
                  <a:spcPct val="120000"/>
                </a:lnSpc>
                <a:defRPr sz="1800">
                  <a:solidFill>
                    <a:srgbClr val="000000"/>
                  </a:solidFill>
                </a:defRPr>
              </a:pPr>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4" name="Group 2718"/>
          <p:cNvGrpSpPr/>
          <p:nvPr/>
        </p:nvGrpSpPr>
        <p:grpSpPr>
          <a:xfrm>
            <a:off x="1332426" y="2590580"/>
            <a:ext cx="1455016" cy="1799312"/>
            <a:chOff x="-2" y="-1"/>
            <a:chExt cx="3879579" cy="4796684"/>
          </a:xfrm>
          <a:effectLst/>
        </p:grpSpPr>
        <p:sp>
          <p:nvSpPr>
            <p:cNvPr id="2713" name="Shape 2713"/>
            <p:cNvSpPr/>
            <p:nvPr/>
          </p:nvSpPr>
          <p:spPr>
            <a:xfrm flipH="1">
              <a:off x="1939788" y="1818290"/>
              <a:ext cx="2" cy="1357417"/>
            </a:xfrm>
            <a:prstGeom prst="line">
              <a:avLst/>
            </a:prstGeom>
            <a:noFill/>
            <a:ln w="25400" cap="flat">
              <a:solidFill>
                <a:srgbClr val="A09FA1"/>
              </a:solidFill>
              <a:prstDash val="solid"/>
              <a:miter lim="400000"/>
              <a:tailEnd type="oval" w="med" len="med"/>
            </a:ln>
            <a:effectLst/>
          </p:spPr>
          <p:txBody>
            <a:bodyPr wrap="square" lIns="24108" tIns="24108" rIns="24108" bIns="24108" numCol="1" anchor="t">
              <a:noAutofit/>
            </a:bodyPr>
            <a:lstStyle/>
            <a:p>
              <a:pPr defTabSz="171458">
                <a:defRPr sz="1200">
                  <a:latin typeface="Helvetica"/>
                  <a:ea typeface="Helvetica"/>
                  <a:cs typeface="Helvetica"/>
                  <a:sym typeface="Helvetica"/>
                </a:defRPr>
              </a:pPr>
              <a:endParaRPr sz="500" dirty="0">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714" name="Shape 2714"/>
            <p:cNvSpPr/>
            <p:nvPr/>
          </p:nvSpPr>
          <p:spPr>
            <a:xfrm>
              <a:off x="657305" y="-1"/>
              <a:ext cx="2565043" cy="1904798"/>
            </a:xfrm>
            <a:custGeom>
              <a:avLst/>
              <a:gdLst/>
              <a:ahLst/>
              <a:cxnLst>
                <a:cxn ang="0">
                  <a:pos x="wd2" y="hd2"/>
                </a:cxn>
                <a:cxn ang="5400000">
                  <a:pos x="wd2" y="hd2"/>
                </a:cxn>
                <a:cxn ang="10800000">
                  <a:pos x="wd2" y="hd2"/>
                </a:cxn>
                <a:cxn ang="16200000">
                  <a:pos x="wd2" y="hd2"/>
                </a:cxn>
              </a:cxnLst>
              <a:rect l="0" t="0" r="r" b="b"/>
              <a:pathLst>
                <a:path w="21600" h="21600" extrusionOk="0">
                  <a:moveTo>
                    <a:pt x="181" y="0"/>
                  </a:moveTo>
                  <a:lnTo>
                    <a:pt x="21600" y="0"/>
                  </a:lnTo>
                  <a:lnTo>
                    <a:pt x="21600" y="10440"/>
                  </a:lnTo>
                  <a:lnTo>
                    <a:pt x="10926" y="21600"/>
                  </a:lnTo>
                  <a:lnTo>
                    <a:pt x="0" y="10254"/>
                  </a:lnTo>
                  <a:lnTo>
                    <a:pt x="181" y="0"/>
                  </a:ln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2715" name="Shape 2715"/>
            <p:cNvSpPr/>
            <p:nvPr/>
          </p:nvSpPr>
          <p:spPr>
            <a:xfrm>
              <a:off x="1167261" y="3480121"/>
              <a:ext cx="1619910" cy="49229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defTabSz="457200">
                <a:lnSpc>
                  <a:spcPct val="150000"/>
                </a:lnSpc>
                <a:defRPr sz="26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2000-2001</a:t>
              </a:r>
            </a:p>
          </p:txBody>
        </p:sp>
        <p:sp>
          <p:nvSpPr>
            <p:cNvPr id="2716" name="Shape 2716"/>
            <p:cNvSpPr/>
            <p:nvPr/>
          </p:nvSpPr>
          <p:spPr>
            <a:xfrm>
              <a:off x="-2" y="3910559"/>
              <a:ext cx="3879579" cy="886124"/>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defTabSz="685829" fontAlgn="auto">
                <a:lnSpc>
                  <a:spcPct val="120000"/>
                </a:lnSpc>
                <a:spcBef>
                  <a:spcPts val="0"/>
                </a:spcBef>
                <a:spcAft>
                  <a:spcPts val="0"/>
                </a:spcAft>
                <a:defRPr/>
              </a:pPr>
              <a:r>
                <a:rPr lang="en-US" altLang="zh-CN" sz="600" kern="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600" kern="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17" name="Shape 2717"/>
            <p:cNvSpPr/>
            <p:nvPr/>
          </p:nvSpPr>
          <p:spPr>
            <a:xfrm>
              <a:off x="1281373" y="373953"/>
              <a:ext cx="1367733" cy="492291"/>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5800">
                  <a:solidFill>
                    <a:srgbClr val="F9FAFC"/>
                  </a:solidFill>
                  <a:latin typeface="Sosa"/>
                  <a:ea typeface="Sosa"/>
                  <a:cs typeface="Sosa"/>
                  <a:sym typeface="Sosa"/>
                </a:defRPr>
              </a:lvl1pPr>
            </a:lstStyle>
            <a:p>
              <a:pPr lvl="0" algn="ctr">
                <a:lnSpc>
                  <a:spcPct val="120000"/>
                </a:lnSpc>
                <a:defRPr sz="1800">
                  <a:solidFill>
                    <a:srgbClr val="000000"/>
                  </a:solidFill>
                </a:defRPr>
              </a:pPr>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5" name="Group 2724"/>
          <p:cNvGrpSpPr/>
          <p:nvPr/>
        </p:nvGrpSpPr>
        <p:grpSpPr>
          <a:xfrm>
            <a:off x="6472711" y="1388239"/>
            <a:ext cx="1455015" cy="1900170"/>
            <a:chOff x="0" y="457897"/>
            <a:chExt cx="3879578" cy="5065552"/>
          </a:xfrm>
          <a:effectLst/>
        </p:grpSpPr>
        <p:sp>
          <p:nvSpPr>
            <p:cNvPr id="2719" name="Shape 2719"/>
            <p:cNvSpPr/>
            <p:nvPr/>
          </p:nvSpPr>
          <p:spPr>
            <a:xfrm flipV="1">
              <a:off x="1939788" y="2374860"/>
              <a:ext cx="2" cy="1357417"/>
            </a:xfrm>
            <a:prstGeom prst="line">
              <a:avLst/>
            </a:prstGeom>
            <a:noFill/>
            <a:ln w="25400" cap="flat">
              <a:solidFill>
                <a:srgbClr val="A09FA1"/>
              </a:solidFill>
              <a:prstDash val="solid"/>
              <a:miter lim="400000"/>
              <a:tailEnd type="oval" w="med" len="med"/>
            </a:ln>
            <a:effectLst/>
          </p:spPr>
          <p:txBody>
            <a:bodyPr wrap="square" lIns="24108" tIns="24108" rIns="24108" bIns="24108" numCol="1" anchor="t">
              <a:noAutofit/>
            </a:bodyPr>
            <a:lstStyle/>
            <a:p>
              <a:pPr defTabSz="171458">
                <a:defRPr sz="1200">
                  <a:latin typeface="Helvetica"/>
                  <a:ea typeface="Helvetica"/>
                  <a:cs typeface="Helvetica"/>
                  <a:sym typeface="Helvetica"/>
                </a:defRPr>
              </a:pPr>
              <a:endParaRPr sz="500" dirty="0">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720" name="Shape 2720"/>
            <p:cNvSpPr/>
            <p:nvPr/>
          </p:nvSpPr>
          <p:spPr>
            <a:xfrm rot="10800000">
              <a:off x="682629" y="3618651"/>
              <a:ext cx="2565045" cy="1904798"/>
            </a:xfrm>
            <a:custGeom>
              <a:avLst/>
              <a:gdLst/>
              <a:ahLst/>
              <a:cxnLst>
                <a:cxn ang="0">
                  <a:pos x="wd2" y="hd2"/>
                </a:cxn>
                <a:cxn ang="5400000">
                  <a:pos x="wd2" y="hd2"/>
                </a:cxn>
                <a:cxn ang="10800000">
                  <a:pos x="wd2" y="hd2"/>
                </a:cxn>
                <a:cxn ang="16200000">
                  <a:pos x="wd2" y="hd2"/>
                </a:cxn>
              </a:cxnLst>
              <a:rect l="0" t="0" r="r" b="b"/>
              <a:pathLst>
                <a:path w="21600" h="21600" extrusionOk="0">
                  <a:moveTo>
                    <a:pt x="181" y="0"/>
                  </a:moveTo>
                  <a:lnTo>
                    <a:pt x="21600" y="0"/>
                  </a:lnTo>
                  <a:lnTo>
                    <a:pt x="21600" y="10440"/>
                  </a:lnTo>
                  <a:lnTo>
                    <a:pt x="10926" y="21600"/>
                  </a:lnTo>
                  <a:lnTo>
                    <a:pt x="0" y="10254"/>
                  </a:lnTo>
                  <a:lnTo>
                    <a:pt x="181" y="0"/>
                  </a:ln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200" dirty="0">
                <a:latin typeface="Arial" panose="020B0604020202020204" pitchFamily="34" charset="0"/>
                <a:ea typeface="微软雅黑" panose="020B0503020204020204" pitchFamily="34" charset="-122"/>
                <a:sym typeface="Arial" panose="020B0604020202020204" pitchFamily="34" charset="0"/>
              </a:endParaRPr>
            </a:p>
          </p:txBody>
        </p:sp>
        <p:sp>
          <p:nvSpPr>
            <p:cNvPr id="2721" name="Shape 2721"/>
            <p:cNvSpPr/>
            <p:nvPr/>
          </p:nvSpPr>
          <p:spPr>
            <a:xfrm>
              <a:off x="1126421" y="457897"/>
              <a:ext cx="1619911" cy="49229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defTabSz="457200">
                <a:lnSpc>
                  <a:spcPct val="150000"/>
                </a:lnSpc>
                <a:defRPr sz="2600">
                  <a:solidFill>
                    <a:srgbClr val="828589"/>
                  </a:solidFill>
                  <a:latin typeface="STIXGeneral-Bold"/>
                  <a:ea typeface="STIXGeneral-Bold"/>
                  <a:cs typeface="STIXGeneral-Bold"/>
                  <a:sym typeface="STIXGeneral-Bold"/>
                </a:defRPr>
              </a:lvl1pPr>
            </a:lstStyle>
            <a:p>
              <a:pPr lvl="0">
                <a:lnSpc>
                  <a:spcPct val="120000"/>
                </a:lnSpc>
                <a:defRPr sz="1800">
                  <a:solidFill>
                    <a:srgbClr val="000000"/>
                  </a:solidFill>
                </a:defRPr>
              </a:pPr>
              <a:r>
                <a:rPr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2006-2007</a:t>
              </a:r>
            </a:p>
          </p:txBody>
        </p:sp>
        <p:sp>
          <p:nvSpPr>
            <p:cNvPr id="2722" name="Shape 2722"/>
            <p:cNvSpPr/>
            <p:nvPr/>
          </p:nvSpPr>
          <p:spPr>
            <a:xfrm>
              <a:off x="0" y="907294"/>
              <a:ext cx="3879578" cy="886123"/>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p>
              <a:pPr defTabSz="685829" fontAlgn="auto">
                <a:lnSpc>
                  <a:spcPct val="120000"/>
                </a:lnSpc>
                <a:spcBef>
                  <a:spcPts val="0"/>
                </a:spcBef>
                <a:spcAft>
                  <a:spcPts val="0"/>
                </a:spcAft>
                <a:defRPr/>
              </a:pPr>
              <a:r>
                <a:rPr lang="en-US" altLang="zh-CN" sz="600" kern="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sz="600" kern="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723" name="Shape 2723"/>
            <p:cNvSpPr/>
            <p:nvPr/>
          </p:nvSpPr>
          <p:spPr>
            <a:xfrm>
              <a:off x="1240540" y="4505505"/>
              <a:ext cx="1367733" cy="492290"/>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5800">
                  <a:solidFill>
                    <a:srgbClr val="F9FAFC"/>
                  </a:solidFill>
                  <a:latin typeface="Sosa"/>
                  <a:ea typeface="Sosa"/>
                  <a:cs typeface="Sosa"/>
                  <a:sym typeface="Sosa"/>
                </a:defRPr>
              </a:lvl1pPr>
            </a:lstStyle>
            <a:p>
              <a:pPr lvl="0" algn="ctr">
                <a:lnSpc>
                  <a:spcPct val="120000"/>
                </a:lnSpc>
                <a:defRPr sz="1800">
                  <a:solidFill>
                    <a:srgbClr val="000000"/>
                  </a:solidFill>
                </a:defRPr>
              </a:pPr>
              <a:r>
                <a:rPr lang="zh-CN" altLang="en-US" sz="1000" dirty="0">
                  <a:solidFill>
                    <a:schemeClr val="bg1"/>
                  </a:solidFill>
                  <a:latin typeface="Arial" panose="020B0604020202020204" pitchFamily="34" charset="0"/>
                  <a:ea typeface="微软雅黑" panose="020B0503020204020204" pitchFamily="34" charset="-122"/>
                  <a:sym typeface="Arial" panose="020B0604020202020204" pitchFamily="34" charset="0"/>
                </a:rPr>
                <a:t>文字内容</a:t>
              </a:r>
              <a:endParaRPr sz="10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7"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28"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1389683184"/>
      </p:ext>
    </p:extLst>
  </p:cSld>
  <p:clrMapOvr>
    <a:masterClrMapping/>
  </p:clrMapOvr>
  <mc:AlternateContent xmlns:mc="http://schemas.openxmlformats.org/markup-compatibility/2006" xmlns:p14="http://schemas.microsoft.com/office/powerpoint/2010/main">
    <mc:Choice Requires="p14">
      <p:transition spd="slow" p14:dur="1600" advTm="0">
        <p14:gallery dir="l"/>
      </p:transition>
    </mc:Choice>
    <mc:Fallback xmlns="">
      <p:transition spd="slow" advTm="0">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iterate>
                                    <p:tmAbs val="0"/>
                                  </p:iterate>
                                  <p:childTnLst>
                                    <p:set>
                                      <p:cBhvr>
                                        <p:cTn id="6" fill="hold"/>
                                        <p:tgtEl>
                                          <p:spTgt spid="2700"/>
                                        </p:tgtEl>
                                        <p:attrNameLst>
                                          <p:attrName>style.visibility</p:attrName>
                                        </p:attrNameLst>
                                      </p:cBhvr>
                                      <p:to>
                                        <p:strVal val="visible"/>
                                      </p:to>
                                    </p:set>
                                    <p:animEffect transition="in" filter="wipe(left)">
                                      <p:cBhvr>
                                        <p:cTn id="7" dur="1000"/>
                                        <p:tgtEl>
                                          <p:spTgt spid="2700"/>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8" fill="hold" grpId="0" nodeType="clickEffect">
                                  <p:stCondLst>
                                    <p:cond delay="0"/>
                                  </p:stCondLst>
                                  <p:iterate>
                                    <p:tmAbs val="0"/>
                                  </p:iterate>
                                  <p:childTnLst>
                                    <p:set>
                                      <p:cBhvr>
                                        <p:cTn id="11" fill="hold"/>
                                        <p:tgtEl>
                                          <p:spTgt spid="5"/>
                                        </p:tgtEl>
                                        <p:attrNameLst>
                                          <p:attrName>style.visibility</p:attrName>
                                        </p:attrNameLst>
                                      </p:cBhvr>
                                      <p:to>
                                        <p:strVal val="visible"/>
                                      </p:to>
                                    </p:set>
                                    <p:anim calcmode="lin" valueType="num">
                                      <p:cBhvr>
                                        <p:cTn id="12" dur="1000" fill="hold"/>
                                        <p:tgtEl>
                                          <p:spTgt spid="5"/>
                                        </p:tgtEl>
                                        <p:attrNameLst>
                                          <p:attrName>ppt_x</p:attrName>
                                        </p:attrNameLst>
                                      </p:cBhvr>
                                      <p:tavLst>
                                        <p:tav tm="0">
                                          <p:val>
                                            <p:strVal val="0-#ppt_w/2"/>
                                          </p:val>
                                        </p:tav>
                                        <p:tav tm="100000">
                                          <p:val>
                                            <p:strVal val="#ppt_x"/>
                                          </p:val>
                                        </p:tav>
                                      </p:tavLst>
                                    </p:anim>
                                    <p:anim calcmode="lin" valueType="num">
                                      <p:cBhvr>
                                        <p:cTn id="13" dur="1000" fill="hold"/>
                                        <p:tgtEl>
                                          <p:spTgt spid="5"/>
                                        </p:tgtEl>
                                        <p:attrNameLst>
                                          <p:attrName>ppt_y</p:attrName>
                                        </p:attrNameLst>
                                      </p:cBhvr>
                                      <p:tavLst>
                                        <p:tav tm="0">
                                          <p:val>
                                            <p:strVal val="#ppt_y"/>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8" fill="hold" grpId="0" nodeType="clickEffect">
                                  <p:stCondLst>
                                    <p:cond delay="0"/>
                                  </p:stCondLst>
                                  <p:iterate>
                                    <p:tmAbs val="0"/>
                                  </p:iterate>
                                  <p:childTnLst>
                                    <p:set>
                                      <p:cBhvr>
                                        <p:cTn id="17" fill="hold"/>
                                        <p:tgtEl>
                                          <p:spTgt spid="3"/>
                                        </p:tgtEl>
                                        <p:attrNameLst>
                                          <p:attrName>style.visibility</p:attrName>
                                        </p:attrNameLst>
                                      </p:cBhvr>
                                      <p:to>
                                        <p:strVal val="visible"/>
                                      </p:to>
                                    </p:set>
                                    <p:anim calcmode="lin" valueType="num">
                                      <p:cBhvr>
                                        <p:cTn id="18" dur="1000" fill="hold"/>
                                        <p:tgtEl>
                                          <p:spTgt spid="3"/>
                                        </p:tgtEl>
                                        <p:attrNameLst>
                                          <p:attrName>ppt_x</p:attrName>
                                        </p:attrNameLst>
                                      </p:cBhvr>
                                      <p:tavLst>
                                        <p:tav tm="0">
                                          <p:val>
                                            <p:strVal val="0-#ppt_w/2"/>
                                          </p:val>
                                        </p:tav>
                                        <p:tav tm="100000">
                                          <p:val>
                                            <p:strVal val="#ppt_x"/>
                                          </p:val>
                                        </p:tav>
                                      </p:tavLst>
                                    </p:anim>
                                    <p:anim calcmode="lin" valueType="num">
                                      <p:cBhvr>
                                        <p:cTn id="19" dur="1000" fill="hold"/>
                                        <p:tgtEl>
                                          <p:spTgt spid="3"/>
                                        </p:tgtEl>
                                        <p:attrNameLst>
                                          <p:attrName>ppt_y</p:attrName>
                                        </p:attrNameLst>
                                      </p:cBhvr>
                                      <p:tavLst>
                                        <p:tav tm="0">
                                          <p:val>
                                            <p:strVal val="#ppt_y"/>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8" fill="hold" grpId="0" nodeType="clickEffect">
                                  <p:stCondLst>
                                    <p:cond delay="0"/>
                                  </p:stCondLst>
                                  <p:iterate>
                                    <p:tmAbs val="0"/>
                                  </p:iterate>
                                  <p:childTnLst>
                                    <p:set>
                                      <p:cBhvr>
                                        <p:cTn id="23" fill="hold"/>
                                        <p:tgtEl>
                                          <p:spTgt spid="2"/>
                                        </p:tgtEl>
                                        <p:attrNameLst>
                                          <p:attrName>style.visibility</p:attrName>
                                        </p:attrNameLst>
                                      </p:cBhvr>
                                      <p:to>
                                        <p:strVal val="visible"/>
                                      </p:to>
                                    </p:set>
                                    <p:anim calcmode="lin" valueType="num">
                                      <p:cBhvr>
                                        <p:cTn id="24" dur="1000" fill="hold"/>
                                        <p:tgtEl>
                                          <p:spTgt spid="2"/>
                                        </p:tgtEl>
                                        <p:attrNameLst>
                                          <p:attrName>ppt_x</p:attrName>
                                        </p:attrNameLst>
                                      </p:cBhvr>
                                      <p:tavLst>
                                        <p:tav tm="0">
                                          <p:val>
                                            <p:strVal val="0-#ppt_w/2"/>
                                          </p:val>
                                        </p:tav>
                                        <p:tav tm="100000">
                                          <p:val>
                                            <p:strVal val="#ppt_x"/>
                                          </p:val>
                                        </p:tav>
                                      </p:tavLst>
                                    </p:anim>
                                    <p:anim calcmode="lin" valueType="num">
                                      <p:cBhvr>
                                        <p:cTn id="25" dur="1000" fill="hold"/>
                                        <p:tgtEl>
                                          <p:spTgt spid="2"/>
                                        </p:tgtEl>
                                        <p:attrNameLst>
                                          <p:attrName>ppt_y</p:attrName>
                                        </p:attrNameLst>
                                      </p:cBhvr>
                                      <p:tavLst>
                                        <p:tav tm="0">
                                          <p:val>
                                            <p:strVal val="#ppt_y"/>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8" fill="hold" grpId="0" nodeType="clickEffect">
                                  <p:stCondLst>
                                    <p:cond delay="0"/>
                                  </p:stCondLst>
                                  <p:iterate>
                                    <p:tmAbs val="0"/>
                                  </p:iterate>
                                  <p:childTnLst>
                                    <p:set>
                                      <p:cBhvr>
                                        <p:cTn id="29" fill="hold"/>
                                        <p:tgtEl>
                                          <p:spTgt spid="4"/>
                                        </p:tgtEl>
                                        <p:attrNameLst>
                                          <p:attrName>style.visibility</p:attrName>
                                        </p:attrNameLst>
                                      </p:cBhvr>
                                      <p:to>
                                        <p:strVal val="visible"/>
                                      </p:to>
                                    </p:set>
                                    <p:anim calcmode="lin" valueType="num">
                                      <p:cBhvr>
                                        <p:cTn id="30" dur="1000" fill="hold"/>
                                        <p:tgtEl>
                                          <p:spTgt spid="4"/>
                                        </p:tgtEl>
                                        <p:attrNameLst>
                                          <p:attrName>ppt_x</p:attrName>
                                        </p:attrNameLst>
                                      </p:cBhvr>
                                      <p:tavLst>
                                        <p:tav tm="0">
                                          <p:val>
                                            <p:strVal val="0-#ppt_w/2"/>
                                          </p:val>
                                        </p:tav>
                                        <p:tav tm="100000">
                                          <p:val>
                                            <p:strVal val="#ppt_x"/>
                                          </p:val>
                                        </p:tav>
                                      </p:tavLst>
                                    </p:anim>
                                    <p:anim calcmode="lin" valueType="num">
                                      <p:cBhvr>
                                        <p:cTn id="31" dur="10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00" grpId="0" animBg="1" advAuto="0"/>
      <p:bldP spid="2" grpId="0" advAuto="0"/>
      <p:bldP spid="3" grpId="0" advAuto="0"/>
      <p:bldP spid="4" grpId="0" advAuto="0"/>
      <p:bldP spid="5" grpId="0" advAuto="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hart 4"/>
          <p:cNvGraphicFramePr/>
          <p:nvPr>
            <p:extLst/>
          </p:nvPr>
        </p:nvGraphicFramePr>
        <p:xfrm>
          <a:off x="3436164" y="1700923"/>
          <a:ext cx="1097769" cy="2025568"/>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p:cNvSpPr txBox="1"/>
          <p:nvPr/>
        </p:nvSpPr>
        <p:spPr>
          <a:xfrm>
            <a:off x="3500940" y="3763153"/>
            <a:ext cx="968214" cy="166199"/>
          </a:xfrm>
          <a:prstGeom prst="rect">
            <a:avLst/>
          </a:prstGeom>
          <a:noFill/>
        </p:spPr>
        <p:txBody>
          <a:bodyPr wrap="none" lIns="0" tIns="0" rIns="0" bIns="0" rtlCol="0">
            <a:spAutoFit/>
          </a:bodyPr>
          <a:lstStyle/>
          <a:p>
            <a:pPr algn="ctr">
              <a:lnSpc>
                <a:spcPct val="120000"/>
              </a:lnSpc>
            </a:pPr>
            <a:r>
              <a:rPr lang="zh-CN" altLang="en-US" sz="9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en-US" sz="9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01</a:t>
            </a:r>
          </a:p>
        </p:txBody>
      </p:sp>
      <p:graphicFrame>
        <p:nvGraphicFramePr>
          <p:cNvPr id="7" name="Chart 6"/>
          <p:cNvGraphicFramePr/>
          <p:nvPr>
            <p:extLst/>
          </p:nvPr>
        </p:nvGraphicFramePr>
        <p:xfrm>
          <a:off x="4628583" y="1700923"/>
          <a:ext cx="1097769" cy="2025568"/>
        </p:xfrm>
        <a:graphic>
          <a:graphicData uri="http://schemas.openxmlformats.org/drawingml/2006/chart">
            <c:chart xmlns:c="http://schemas.openxmlformats.org/drawingml/2006/chart" xmlns:r="http://schemas.openxmlformats.org/officeDocument/2006/relationships" r:id="rId4"/>
          </a:graphicData>
        </a:graphic>
      </p:graphicFrame>
      <p:sp>
        <p:nvSpPr>
          <p:cNvPr id="8" name="TextBox 7"/>
          <p:cNvSpPr txBox="1"/>
          <p:nvPr/>
        </p:nvSpPr>
        <p:spPr>
          <a:xfrm>
            <a:off x="4693359" y="3763153"/>
            <a:ext cx="968214" cy="166199"/>
          </a:xfrm>
          <a:prstGeom prst="rect">
            <a:avLst/>
          </a:prstGeom>
          <a:noFill/>
        </p:spPr>
        <p:txBody>
          <a:bodyPr wrap="none" lIns="0" tIns="0" rIns="0" bIns="0" rtlCol="0">
            <a:spAutoFit/>
          </a:bodyPr>
          <a:lstStyle/>
          <a:p>
            <a:pPr algn="ctr">
              <a:lnSpc>
                <a:spcPct val="120000"/>
              </a:lnSpc>
            </a:pPr>
            <a:r>
              <a:rPr lang="zh-CN" altLang="en-US" sz="9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en-US" sz="9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02</a:t>
            </a:r>
          </a:p>
        </p:txBody>
      </p:sp>
      <p:graphicFrame>
        <p:nvGraphicFramePr>
          <p:cNvPr id="9" name="Chart 8"/>
          <p:cNvGraphicFramePr/>
          <p:nvPr>
            <p:extLst/>
          </p:nvPr>
        </p:nvGraphicFramePr>
        <p:xfrm>
          <a:off x="5813467" y="1700923"/>
          <a:ext cx="1097769" cy="2025568"/>
        </p:xfrm>
        <a:graphic>
          <a:graphicData uri="http://schemas.openxmlformats.org/drawingml/2006/chart">
            <c:chart xmlns:c="http://schemas.openxmlformats.org/drawingml/2006/chart" xmlns:r="http://schemas.openxmlformats.org/officeDocument/2006/relationships" r:id="rId5"/>
          </a:graphicData>
        </a:graphic>
      </p:graphicFrame>
      <p:sp>
        <p:nvSpPr>
          <p:cNvPr id="10" name="TextBox 9"/>
          <p:cNvSpPr txBox="1"/>
          <p:nvPr/>
        </p:nvSpPr>
        <p:spPr>
          <a:xfrm>
            <a:off x="5878243" y="3763153"/>
            <a:ext cx="968214" cy="166199"/>
          </a:xfrm>
          <a:prstGeom prst="rect">
            <a:avLst/>
          </a:prstGeom>
          <a:noFill/>
        </p:spPr>
        <p:txBody>
          <a:bodyPr wrap="none" lIns="0" tIns="0" rIns="0" bIns="0" rtlCol="0">
            <a:spAutoFit/>
          </a:bodyPr>
          <a:lstStyle/>
          <a:p>
            <a:pPr algn="ctr">
              <a:lnSpc>
                <a:spcPct val="120000"/>
              </a:lnSpc>
            </a:pPr>
            <a:r>
              <a:rPr lang="zh-CN" altLang="en-US" sz="9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en-US" sz="9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03</a:t>
            </a:r>
          </a:p>
        </p:txBody>
      </p:sp>
      <p:graphicFrame>
        <p:nvGraphicFramePr>
          <p:cNvPr id="11" name="Chart 10"/>
          <p:cNvGraphicFramePr/>
          <p:nvPr>
            <p:extLst/>
          </p:nvPr>
        </p:nvGraphicFramePr>
        <p:xfrm>
          <a:off x="7002091" y="1700923"/>
          <a:ext cx="1097769" cy="2025568"/>
        </p:xfrm>
        <a:graphic>
          <a:graphicData uri="http://schemas.openxmlformats.org/drawingml/2006/chart">
            <c:chart xmlns:c="http://schemas.openxmlformats.org/drawingml/2006/chart" xmlns:r="http://schemas.openxmlformats.org/officeDocument/2006/relationships" r:id="rId6"/>
          </a:graphicData>
        </a:graphic>
      </p:graphicFrame>
      <p:sp>
        <p:nvSpPr>
          <p:cNvPr id="12" name="TextBox 11"/>
          <p:cNvSpPr txBox="1"/>
          <p:nvPr/>
        </p:nvSpPr>
        <p:spPr>
          <a:xfrm>
            <a:off x="7066868" y="3763153"/>
            <a:ext cx="968214" cy="166199"/>
          </a:xfrm>
          <a:prstGeom prst="rect">
            <a:avLst/>
          </a:prstGeom>
          <a:noFill/>
        </p:spPr>
        <p:txBody>
          <a:bodyPr wrap="none" lIns="0" tIns="0" rIns="0" bIns="0" rtlCol="0">
            <a:spAutoFit/>
          </a:bodyPr>
          <a:lstStyle/>
          <a:p>
            <a:pPr algn="ctr">
              <a:lnSpc>
                <a:spcPct val="120000"/>
              </a:lnSpc>
            </a:pPr>
            <a:r>
              <a:rPr lang="zh-CN" altLang="en-US" sz="9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en-US" sz="9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04</a:t>
            </a:r>
          </a:p>
        </p:txBody>
      </p:sp>
      <p:grpSp>
        <p:nvGrpSpPr>
          <p:cNvPr id="2" name="Group 12"/>
          <p:cNvGrpSpPr/>
          <p:nvPr/>
        </p:nvGrpSpPr>
        <p:grpSpPr>
          <a:xfrm>
            <a:off x="1192892" y="1924154"/>
            <a:ext cx="2090086" cy="1730253"/>
            <a:chOff x="1023776" y="1932475"/>
            <a:chExt cx="2781691" cy="2655691"/>
          </a:xfrm>
        </p:grpSpPr>
        <p:sp>
          <p:nvSpPr>
            <p:cNvPr id="14" name="Text Placeholder 32"/>
            <p:cNvSpPr txBox="1">
              <a:spLocks/>
            </p:cNvSpPr>
            <p:nvPr/>
          </p:nvSpPr>
          <p:spPr>
            <a:xfrm>
              <a:off x="1023776" y="3879576"/>
              <a:ext cx="2781691" cy="7085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US" altLang="zh-CN" sz="5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5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5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5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5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AU" altLang="zh-CN" sz="5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Text Placeholder 33"/>
            <p:cNvSpPr txBox="1">
              <a:spLocks/>
            </p:cNvSpPr>
            <p:nvPr/>
          </p:nvSpPr>
          <p:spPr>
            <a:xfrm>
              <a:off x="1023779" y="2329688"/>
              <a:ext cx="2781688" cy="708590"/>
            </a:xfrm>
            <a:prstGeom prst="rect">
              <a:avLst/>
            </a:prstGeom>
          </p:spPr>
          <p:txBody>
            <a:bodyPr wrap="square" lIns="0" tIns="0" rIns="0" bIns="0">
              <a:spAutoFit/>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Neris Thin" panose="00000300000000000000" pitchFamily="50" charset="0"/>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Neris Thin" panose="00000300000000000000" pitchFamily="50" charset="0"/>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Neris Thin" panose="00000300000000000000" pitchFamily="50" charset="0"/>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Neris Thin" panose="00000300000000000000" pitchFamily="50" charset="0"/>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lnSpc>
                  <a:spcPct val="120000"/>
                </a:lnSpc>
                <a:buNone/>
              </a:pPr>
              <a:r>
                <a:rPr lang="en-US" altLang="zh-CN" sz="5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a:t>
              </a:r>
              <a:r>
                <a:rPr lang="en-US" altLang="zh-CN" sz="5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5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a:t>
              </a:r>
              <a:r>
                <a:rPr lang="en-US" altLang="zh-CN" sz="500" dirty="0" err="1"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directly.Please</a:t>
              </a:r>
              <a:r>
                <a:rPr lang="en-US" altLang="zh-CN" sz="5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 replace text, click add relevant headline, modify the text content, also can copy your content to this directly.</a:t>
              </a:r>
              <a:endParaRPr lang="en-AU" altLang="zh-CN" sz="5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TextBox 15"/>
            <p:cNvSpPr txBox="1"/>
            <p:nvPr/>
          </p:nvSpPr>
          <p:spPr>
            <a:xfrm>
              <a:off x="1023777" y="1932475"/>
              <a:ext cx="2420839" cy="510185"/>
            </a:xfrm>
            <a:prstGeom prst="rect">
              <a:avLst/>
            </a:prstGeom>
            <a:noFill/>
          </p:spPr>
          <p:txBody>
            <a:bodyPr wrap="square" lIns="0" tIns="0" rIns="0" bIns="0" rtlCol="0">
              <a:spAutoFit/>
            </a:bodyPr>
            <a:lstStyle/>
            <a:p>
              <a:pPr>
                <a:lnSpc>
                  <a:spcPct val="120000"/>
                </a:lnSpc>
              </a:pPr>
              <a:r>
                <a:rPr lang="zh-CN" altLang="en-US">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17" name="文本框 37"/>
          <p:cNvSpPr txBox="1"/>
          <p:nvPr/>
        </p:nvSpPr>
        <p:spPr>
          <a:xfrm>
            <a:off x="323528" y="267494"/>
            <a:ext cx="2503076" cy="374375"/>
          </a:xfrm>
          <a:prstGeom prst="rect">
            <a:avLst/>
          </a:prstGeom>
          <a:noFill/>
        </p:spPr>
        <p:txBody>
          <a:bodyPr wrap="none" lIns="96434" tIns="48217" rIns="96434" bIns="48217" rtlCol="0">
            <a:spAutoFit/>
          </a:bodyPr>
          <a:lstStyle/>
          <a:p>
            <a:pPr defTabSz="964278"/>
            <a:r>
              <a:rPr lang="zh-CN" altLang="en-US" sz="18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8" name="文本框 38"/>
          <p:cNvSpPr txBox="1"/>
          <p:nvPr/>
        </p:nvSpPr>
        <p:spPr>
          <a:xfrm>
            <a:off x="323528" y="560226"/>
            <a:ext cx="1939524" cy="282042"/>
          </a:xfrm>
          <a:prstGeom prst="rect">
            <a:avLst/>
          </a:prstGeom>
          <a:noFill/>
        </p:spPr>
        <p:txBody>
          <a:bodyPr wrap="none" lIns="96434" tIns="48217" rIns="96434" bIns="48217" rtlCol="0">
            <a:spAutoFit/>
          </a:bodyPr>
          <a:lstStyle/>
          <a:p>
            <a:pPr defTabSz="964278"/>
            <a:r>
              <a:rPr lang="en-US" altLang="zh-CN" sz="1200" dirty="0">
                <a:solidFill>
                  <a:schemeClr val="tx1">
                    <a:lumMod val="50000"/>
                    <a:lumOff val="50000"/>
                  </a:schemeClr>
                </a:solidFill>
                <a:cs typeface="+mn-ea"/>
                <a:sym typeface="+mn-lt"/>
              </a:rPr>
              <a:t>ADD RELATED TITLE WORDS</a:t>
            </a:r>
            <a:endParaRPr lang="zh-CN" altLang="en-US" sz="1200" dirty="0">
              <a:solidFill>
                <a:schemeClr val="tx1">
                  <a:lumMod val="50000"/>
                  <a:lumOff val="50000"/>
                </a:schemeClr>
              </a:solidFill>
              <a:cs typeface="+mn-ea"/>
              <a:sym typeface="+mn-lt"/>
            </a:endParaRPr>
          </a:p>
        </p:txBody>
      </p:sp>
    </p:spTree>
    <p:extLst>
      <p:ext uri="{BB962C8B-B14F-4D97-AF65-F5344CB8AC3E}">
        <p14:creationId xmlns:p14="http://schemas.microsoft.com/office/powerpoint/2010/main" val="3530601401"/>
      </p:ext>
    </p:extLst>
  </p:cSld>
  <p:clrMapOvr>
    <a:masterClrMapping/>
  </p:clrMapOvr>
  <mc:AlternateContent xmlns:mc="http://schemas.openxmlformats.org/markup-compatibility/2006" xmlns:p14="http://schemas.microsoft.com/office/powerpoint/2010/main">
    <mc:Choice Requires="p14">
      <p:transition spd="slow" p14:dur="2000" advTm="0">
        <p14:ferris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ipe(down)">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wipe(down)">
                                      <p:cBhvr>
                                        <p:cTn id="32" dur="500"/>
                                        <p:tgtEl>
                                          <p:spTgt spid="9"/>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0"/>
                                        </p:tgtEl>
                                        <p:attrNameLst>
                                          <p:attrName>style.visibility</p:attrName>
                                        </p:attrNameLst>
                                      </p:cBhvr>
                                      <p:to>
                                        <p:strVal val="visible"/>
                                      </p:to>
                                    </p:set>
                                    <p:animEffect transition="in" filter="fade">
                                      <p:cBhvr>
                                        <p:cTn id="37" dur="500"/>
                                        <p:tgtEl>
                                          <p:spTgt spid="10"/>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1"/>
                                        </p:tgtEl>
                                        <p:attrNameLst>
                                          <p:attrName>style.visibility</p:attrName>
                                        </p:attrNameLst>
                                      </p:cBhvr>
                                      <p:to>
                                        <p:strVal val="visible"/>
                                      </p:to>
                                    </p:set>
                                    <p:animEffect transition="in" filter="wipe(down)">
                                      <p:cBhvr>
                                        <p:cTn id="42" dur="500"/>
                                        <p:tgtEl>
                                          <p:spTgt spid="11"/>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AsOne/>
      </p:bldGraphic>
      <p:bldP spid="6" grpId="0"/>
      <p:bldGraphic spid="7" grpId="0">
        <p:bldAsOne/>
      </p:bldGraphic>
      <p:bldP spid="8" grpId="0"/>
      <p:bldGraphic spid="9" grpId="0">
        <p:bldAsOne/>
      </p:bldGraphic>
      <p:bldP spid="10" grpId="0"/>
      <p:bldGraphic spid="11" grpId="0">
        <p:bldAsOne/>
      </p:bldGraphic>
      <p:bldP spid="1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istrator\Desktop\81561d2b4f55404.jpg"/>
          <p:cNvPicPr>
            <a:picLocks noChangeAspect="1" noChangeArrowheads="1"/>
          </p:cNvPicPr>
          <p:nvPr/>
        </p:nvPicPr>
        <p:blipFill>
          <a:blip r:embed="rId3" cstate="print"/>
          <a:srcRect/>
          <a:stretch>
            <a:fillRect/>
          </a:stretch>
        </p:blipFill>
        <p:spPr bwMode="auto">
          <a:xfrm>
            <a:off x="1588" y="0"/>
            <a:ext cx="9144000" cy="5148262"/>
          </a:xfrm>
          <a:prstGeom prst="rect">
            <a:avLst/>
          </a:prstGeom>
          <a:noFill/>
        </p:spPr>
      </p:pic>
      <p:sp>
        <p:nvSpPr>
          <p:cNvPr id="39" name="矩形 259"/>
          <p:cNvSpPr>
            <a:spLocks noChangeArrowheads="1"/>
          </p:cNvSpPr>
          <p:nvPr/>
        </p:nvSpPr>
        <p:spPr bwMode="auto">
          <a:xfrm>
            <a:off x="3412351" y="1804315"/>
            <a:ext cx="5120883"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4000" b="1" dirty="0" smtClean="0">
                <a:solidFill>
                  <a:schemeClr val="bg1"/>
                </a:solidFill>
                <a:effectLst>
                  <a:outerShdw blurRad="38100" dist="38100" dir="2700000" algn="tl">
                    <a:srgbClr val="000000">
                      <a:alpha val="43137"/>
                    </a:srgbClr>
                  </a:outerShdw>
                </a:effectLst>
                <a:cs typeface="Arial" panose="020B0604020202020204" pitchFamily="34" charset="0"/>
              </a:rPr>
              <a:t>谢谢观看</a:t>
            </a:r>
            <a:r>
              <a:rPr lang="en-US" altLang="zh-CN" sz="2800" dirty="0" smtClean="0">
                <a:solidFill>
                  <a:schemeClr val="bg1"/>
                </a:solidFill>
                <a:effectLst>
                  <a:outerShdw blurRad="38100" dist="38100" dir="2700000" algn="tl">
                    <a:srgbClr val="000000">
                      <a:alpha val="43137"/>
                    </a:srgbClr>
                  </a:outerShdw>
                </a:effectLst>
                <a:cs typeface="Arial" panose="020B0604020202020204" pitchFamily="34" charset="0"/>
              </a:rPr>
              <a:t>POWERPOINT</a:t>
            </a:r>
            <a:endParaRPr lang="zh-CN" altLang="en-US" sz="2800" dirty="0">
              <a:solidFill>
                <a:schemeClr val="bg1"/>
              </a:solidFill>
              <a:effectLst>
                <a:outerShdw blurRad="38100" dist="38100" dir="2700000" algn="tl">
                  <a:srgbClr val="000000">
                    <a:alpha val="43137"/>
                  </a:srgbClr>
                </a:outerShdw>
              </a:effectLst>
              <a:cs typeface="Arial" panose="020B0604020202020204" pitchFamily="34" charset="0"/>
            </a:endParaRPr>
          </a:p>
        </p:txBody>
      </p:sp>
      <p:sp>
        <p:nvSpPr>
          <p:cNvPr id="41" name="矩形 259"/>
          <p:cNvSpPr>
            <a:spLocks noChangeArrowheads="1"/>
          </p:cNvSpPr>
          <p:nvPr/>
        </p:nvSpPr>
        <p:spPr bwMode="auto">
          <a:xfrm>
            <a:off x="3474288" y="2396494"/>
            <a:ext cx="4997008" cy="2298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500" dirty="0">
                <a:solidFill>
                  <a:schemeClr val="bg1"/>
                </a:solidFill>
                <a:effectLst>
                  <a:outerShdw blurRad="38100" dist="38100" dir="2700000" algn="tl">
                    <a:srgbClr val="000000">
                      <a:alpha val="43137"/>
                    </a:srgbClr>
                  </a:outerShdw>
                </a:effectLst>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500" dirty="0">
              <a:solidFill>
                <a:schemeClr val="bg1"/>
              </a:solidFill>
              <a:effectLst>
                <a:outerShdw blurRad="38100" dist="38100" dir="2700000" algn="tl">
                  <a:srgbClr val="000000">
                    <a:alpha val="43137"/>
                  </a:srgbClr>
                </a:outerShdw>
              </a:effectLst>
              <a:cs typeface="Arial" panose="020B0604020202020204" pitchFamily="34" charset="0"/>
            </a:endParaRPr>
          </a:p>
        </p:txBody>
      </p:sp>
    </p:spTree>
    <p:extLst>
      <p:ext uri="{BB962C8B-B14F-4D97-AF65-F5344CB8AC3E}">
        <p14:creationId xmlns:p14="http://schemas.microsoft.com/office/powerpoint/2010/main" val="3544575276"/>
      </p:ext>
    </p:extLst>
  </p:cSld>
  <p:clrMapOvr>
    <a:masterClrMapping/>
  </p:clrMapOvr>
  <mc:AlternateContent xmlns:mc="http://schemas.openxmlformats.org/markup-compatibility/2006" xmlns:p14="http://schemas.microsoft.com/office/powerpoint/2010/main">
    <mc:Choice Requires="p14">
      <p:transition spd="slow" p14:dur="125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p:cTn id="7" dur="1000" fill="hold"/>
                                        <p:tgtEl>
                                          <p:spTgt spid="1026"/>
                                        </p:tgtEl>
                                        <p:attrNameLst>
                                          <p:attrName>ppt_w</p:attrName>
                                        </p:attrNameLst>
                                      </p:cBhvr>
                                      <p:tavLst>
                                        <p:tav tm="0">
                                          <p:val>
                                            <p:strVal val="#ppt_w+.3"/>
                                          </p:val>
                                        </p:tav>
                                        <p:tav tm="100000">
                                          <p:val>
                                            <p:strVal val="#ppt_w"/>
                                          </p:val>
                                        </p:tav>
                                      </p:tavLst>
                                    </p:anim>
                                    <p:anim calcmode="lin" valueType="num">
                                      <p:cBhvr>
                                        <p:cTn id="8" dur="1000" fill="hold"/>
                                        <p:tgtEl>
                                          <p:spTgt spid="1026"/>
                                        </p:tgtEl>
                                        <p:attrNameLst>
                                          <p:attrName>ppt_h</p:attrName>
                                        </p:attrNameLst>
                                      </p:cBhvr>
                                      <p:tavLst>
                                        <p:tav tm="0">
                                          <p:val>
                                            <p:strVal val="#ppt_h"/>
                                          </p:val>
                                        </p:tav>
                                        <p:tav tm="100000">
                                          <p:val>
                                            <p:strVal val="#ppt_h"/>
                                          </p:val>
                                        </p:tav>
                                      </p:tavLst>
                                    </p:anim>
                                    <p:animEffect transition="in" filter="fade">
                                      <p:cBhvr>
                                        <p:cTn id="9" dur="1000"/>
                                        <p:tgtEl>
                                          <p:spTgt spid="1026"/>
                                        </p:tgtEl>
                                      </p:cBhvr>
                                    </p:animEffect>
                                  </p:childTnLst>
                                </p:cTn>
                              </p:par>
                            </p:childTnLst>
                          </p:cTn>
                        </p:par>
                        <p:par>
                          <p:cTn id="10" fill="hold">
                            <p:stCondLst>
                              <p:cond delay="1000"/>
                            </p:stCondLst>
                            <p:childTnLst>
                              <p:par>
                                <p:cTn id="11" presetID="41" presetClass="entr" presetSubtype="0" fill="hold" grpId="0" nodeType="afterEffect">
                                  <p:stCondLst>
                                    <p:cond delay="0"/>
                                  </p:stCondLst>
                                  <p:iterate type="lt">
                                    <p:tmPct val="10000"/>
                                  </p:iterate>
                                  <p:childTnLst>
                                    <p:set>
                                      <p:cBhvr>
                                        <p:cTn id="12" dur="1" fill="hold">
                                          <p:stCondLst>
                                            <p:cond delay="0"/>
                                          </p:stCondLst>
                                        </p:cTn>
                                        <p:tgtEl>
                                          <p:spTgt spid="39"/>
                                        </p:tgtEl>
                                        <p:attrNameLst>
                                          <p:attrName>style.visibility</p:attrName>
                                        </p:attrNameLst>
                                      </p:cBhvr>
                                      <p:to>
                                        <p:strVal val="visible"/>
                                      </p:to>
                                    </p:set>
                                    <p:anim calcmode="lin" valueType="num">
                                      <p:cBhvr>
                                        <p:cTn id="13"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39"/>
                                        </p:tgtEl>
                                        <p:attrNameLst>
                                          <p:attrName>ppt_y</p:attrName>
                                        </p:attrNameLst>
                                      </p:cBhvr>
                                      <p:tavLst>
                                        <p:tav tm="0">
                                          <p:val>
                                            <p:strVal val="#ppt_y"/>
                                          </p:val>
                                        </p:tav>
                                        <p:tav tm="100000">
                                          <p:val>
                                            <p:strVal val="#ppt_y"/>
                                          </p:val>
                                        </p:tav>
                                      </p:tavLst>
                                    </p:anim>
                                    <p:anim calcmode="lin" valueType="num">
                                      <p:cBhvr>
                                        <p:cTn id="15"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39"/>
                                        </p:tgtEl>
                                      </p:cBhvr>
                                    </p:animEffect>
                                  </p:childTnLst>
                                </p:cTn>
                              </p:par>
                            </p:childTnLst>
                          </p:cTn>
                        </p:par>
                        <p:par>
                          <p:cTn id="18" fill="hold">
                            <p:stCondLst>
                              <p:cond delay="2150"/>
                            </p:stCondLst>
                            <p:childTnLst>
                              <p:par>
                                <p:cTn id="19" presetID="26" presetClass="emph" presetSubtype="0" fill="hold" grpId="1" nodeType="afterEffect">
                                  <p:stCondLst>
                                    <p:cond delay="0"/>
                                  </p:stCondLst>
                                  <p:iterate type="lt">
                                    <p:tmPct val="0"/>
                                  </p:iterate>
                                  <p:childTnLst>
                                    <p:animEffect transition="out" filter="fade">
                                      <p:cBhvr>
                                        <p:cTn id="20" dur="500" tmFilter="0, 0; .2, .5; .8, .5; 1, 0"/>
                                        <p:tgtEl>
                                          <p:spTgt spid="39"/>
                                        </p:tgtEl>
                                      </p:cBhvr>
                                    </p:animEffect>
                                    <p:animScale>
                                      <p:cBhvr>
                                        <p:cTn id="21" dur="250" autoRev="1" fill="hold"/>
                                        <p:tgtEl>
                                          <p:spTgt spid="39"/>
                                        </p:tgtEl>
                                      </p:cBhvr>
                                      <p:by x="105000" y="105000"/>
                                    </p:animScale>
                                  </p:childTnLst>
                                </p:cTn>
                              </p:par>
                            </p:childTnLst>
                          </p:cTn>
                        </p:par>
                        <p:par>
                          <p:cTn id="22" fill="hold">
                            <p:stCondLst>
                              <p:cond delay="2650"/>
                            </p:stCondLst>
                            <p:childTnLst>
                              <p:par>
                                <p:cTn id="23" presetID="10" presetClass="entr" presetSubtype="0" fill="hold" grpId="0" nodeType="afterEffect">
                                  <p:stCondLst>
                                    <p:cond delay="0"/>
                                  </p:stCondLst>
                                  <p:childTnLst>
                                    <p:set>
                                      <p:cBhvr>
                                        <p:cTn id="24" dur="1" fill="hold">
                                          <p:stCondLst>
                                            <p:cond delay="0"/>
                                          </p:stCondLst>
                                        </p:cTn>
                                        <p:tgtEl>
                                          <p:spTgt spid="41"/>
                                        </p:tgtEl>
                                        <p:attrNameLst>
                                          <p:attrName>style.visibility</p:attrName>
                                        </p:attrNameLst>
                                      </p:cBhvr>
                                      <p:to>
                                        <p:strVal val="visible"/>
                                      </p:to>
                                    </p:set>
                                    <p:animEffect transition="in" filter="fade">
                                      <p:cBhvr>
                                        <p:cTn id="25" dur="10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39" grpId="1"/>
      <p:bldP spid="41"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13DF4B1-C2E8-4967-B685-8F5506DE07AB"/>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医学医疗"/>
</p:tagLst>
</file>

<file path=ppt/tags/tag2.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AUTOCOLOR" val="TRUE"/>
  <p:tag name="MH_TYPE" val="CONTENTS"/>
  <p:tag name="ID" val="547132"/>
</p:tagLst>
</file>

<file path=ppt/tags/tag3.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NUMBER"/>
  <p:tag name="ID" val="54713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ENTRY"/>
  <p:tag name="ID" val="547132"/>
  <p:tag name="MH_ORDER" val="1"/>
</p:tagLst>
</file>

<file path=ppt/tags/tag5.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NUMBER"/>
  <p:tag name="ID" val="547132"/>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ENTRY"/>
  <p:tag name="ID" val="547132"/>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NUMBER"/>
  <p:tag name="ID" val="547132"/>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ENTRY"/>
  <p:tag name="ID" val="547132"/>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NUMBER"/>
  <p:tag name="ID" val="547132"/>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ENTRY"/>
  <p:tag name="ID" val="547132"/>
  <p:tag name="MH_ORDER" val="4"/>
</p:tagLst>
</file>

<file path=ppt/tags/tag11.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OTHERS"/>
  <p:tag name="ID" val="547132"/>
</p:tagLst>
</file>

<file path=ppt/tags/tag12.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OTHERS"/>
  <p:tag name="ID" val="547132"/>
</p:tagLst>
</file>

<file path=ppt/theme/theme1.xml><?xml version="1.0" encoding="utf-8"?>
<a:theme xmlns:a="http://schemas.openxmlformats.org/drawingml/2006/main" name="第一PPT，www.1ppt.com">
  <a:themeElements>
    <a:clrScheme name="自定义 112">
      <a:dk1>
        <a:sysClr val="windowText" lastClr="000000"/>
      </a:dk1>
      <a:lt1>
        <a:sysClr val="window" lastClr="FFFFFF"/>
      </a:lt1>
      <a:dk2>
        <a:srgbClr val="1F497D"/>
      </a:dk2>
      <a:lt2>
        <a:srgbClr val="EEECE1"/>
      </a:lt2>
      <a:accent1>
        <a:srgbClr val="308BC4"/>
      </a:accent1>
      <a:accent2>
        <a:srgbClr val="73C8FF"/>
      </a:accent2>
      <a:accent3>
        <a:srgbClr val="308BC4"/>
      </a:accent3>
      <a:accent4>
        <a:srgbClr val="73C8FF"/>
      </a:accent4>
      <a:accent5>
        <a:srgbClr val="308BC4"/>
      </a:accent5>
      <a:accent6>
        <a:srgbClr val="73C8FF"/>
      </a:accent6>
      <a:hlink>
        <a:srgbClr val="007FA2"/>
      </a:hlink>
      <a:folHlink>
        <a:srgbClr val="FF4957"/>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3167</Words>
  <Application>Microsoft Office PowerPoint</Application>
  <PresentationFormat>自定义</PresentationFormat>
  <Paragraphs>296</Paragraphs>
  <Slides>26</Slides>
  <Notes>26</Notes>
  <HiddenSlides>0</HiddenSlides>
  <MMClips>0</MMClips>
  <ScaleCrop>false</ScaleCrop>
  <HeadingPairs>
    <vt:vector size="6" baseType="variant">
      <vt:variant>
        <vt:lpstr>已用的字体</vt:lpstr>
      </vt:variant>
      <vt:variant>
        <vt:i4>14</vt:i4>
      </vt:variant>
      <vt:variant>
        <vt:lpstr>主题</vt:lpstr>
      </vt:variant>
      <vt:variant>
        <vt:i4>1</vt:i4>
      </vt:variant>
      <vt:variant>
        <vt:lpstr>幻灯片标题</vt:lpstr>
      </vt:variant>
      <vt:variant>
        <vt:i4>26</vt:i4>
      </vt:variant>
    </vt:vector>
  </HeadingPairs>
  <TitlesOfParts>
    <vt:vector size="41" baseType="lpstr">
      <vt:lpstr>FontAwesome</vt:lpstr>
      <vt:lpstr>Gill Sans</vt:lpstr>
      <vt:lpstr>Lato Regular</vt:lpstr>
      <vt:lpstr>League Gothic Regular</vt:lpstr>
      <vt:lpstr>맑은 고딕</vt:lpstr>
      <vt:lpstr>Sosa</vt:lpstr>
      <vt:lpstr>STIXGeneral-Bold</vt:lpstr>
      <vt:lpstr>宋体</vt:lpstr>
      <vt:lpstr>微软雅黑</vt:lpstr>
      <vt:lpstr>Agency FB</vt:lpstr>
      <vt:lpstr>Arial</vt:lpstr>
      <vt:lpstr>Calibri</vt:lpstr>
      <vt:lpstr>Calibri Light</vt:lpstr>
      <vt:lpstr>Roboto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医学医疗</dc:title>
  <dc:creator/>
  <cp:keywords>www.1ppt.com</cp:keywords>
  <cp:lastModifiedBy/>
  <cp:revision>1</cp:revision>
  <dcterms:created xsi:type="dcterms:W3CDTF">2016-10-17T14:00:15Z</dcterms:created>
  <dcterms:modified xsi:type="dcterms:W3CDTF">2019-06-15T05:38:06Z</dcterms:modified>
</cp:coreProperties>
</file>