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3" r:id="rId5"/>
    <p:sldId id="264" r:id="rId6"/>
    <p:sldId id="265" r:id="rId7"/>
    <p:sldId id="266" r:id="rId8"/>
    <p:sldId id="259" r:id="rId9"/>
    <p:sldId id="267" r:id="rId10"/>
    <p:sldId id="268" r:id="rId11"/>
    <p:sldId id="269" r:id="rId12"/>
    <p:sldId id="260" r:id="rId13"/>
    <p:sldId id="270" r:id="rId14"/>
    <p:sldId id="271" r:id="rId15"/>
    <p:sldId id="272" r:id="rId16"/>
    <p:sldId id="261" r:id="rId17"/>
    <p:sldId id="273" r:id="rId18"/>
    <p:sldId id="274" r:id="rId19"/>
    <p:sldId id="275" r:id="rId20"/>
    <p:sldId id="276" r:id="rId21"/>
    <p:sldId id="262" r:id="rId22"/>
    <p:sldId id="277" r:id="rId23"/>
    <p:sldId id="278" r:id="rId24"/>
    <p:sldId id="279"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81C7"/>
    <a:srgbClr val="268C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A536AB-2933-4096-89D2-A51DDE564F3D}" type="datetimeFigureOut">
              <a:rPr lang="zh-CN" altLang="en-US" smtClean="0"/>
              <a:t>2019/6/15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3422B6-1502-45E0-BC41-06E051A6D67B}" type="slidenum">
              <a:rPr lang="zh-CN" altLang="en-US" smtClean="0"/>
              <a:t>‹#›</a:t>
            </a:fld>
            <a:endParaRPr lang="zh-CN" altLang="en-US"/>
          </a:p>
        </p:txBody>
      </p:sp>
    </p:spTree>
    <p:extLst>
      <p:ext uri="{BB962C8B-B14F-4D97-AF65-F5344CB8AC3E}">
        <p14:creationId xmlns:p14="http://schemas.microsoft.com/office/powerpoint/2010/main" val="1873214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a:t>
            </a:fld>
            <a:endParaRPr lang="zh-CN" altLang="en-US"/>
          </a:p>
        </p:txBody>
      </p:sp>
    </p:spTree>
    <p:extLst>
      <p:ext uri="{BB962C8B-B14F-4D97-AF65-F5344CB8AC3E}">
        <p14:creationId xmlns:p14="http://schemas.microsoft.com/office/powerpoint/2010/main" val="2204498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2</a:t>
            </a:fld>
            <a:endParaRPr lang="zh-CN" altLang="en-US"/>
          </a:p>
        </p:txBody>
      </p:sp>
    </p:spTree>
    <p:extLst>
      <p:ext uri="{BB962C8B-B14F-4D97-AF65-F5344CB8AC3E}">
        <p14:creationId xmlns:p14="http://schemas.microsoft.com/office/powerpoint/2010/main" val="655619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3</a:t>
            </a:fld>
            <a:endParaRPr lang="zh-CN" altLang="en-US"/>
          </a:p>
        </p:txBody>
      </p:sp>
    </p:spTree>
    <p:extLst>
      <p:ext uri="{BB962C8B-B14F-4D97-AF65-F5344CB8AC3E}">
        <p14:creationId xmlns:p14="http://schemas.microsoft.com/office/powerpoint/2010/main" val="11554725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4</a:t>
            </a:fld>
            <a:endParaRPr lang="zh-CN" altLang="en-US"/>
          </a:p>
        </p:txBody>
      </p:sp>
    </p:spTree>
    <p:extLst>
      <p:ext uri="{BB962C8B-B14F-4D97-AF65-F5344CB8AC3E}">
        <p14:creationId xmlns:p14="http://schemas.microsoft.com/office/powerpoint/2010/main" val="1948716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5</a:t>
            </a:fld>
            <a:endParaRPr lang="zh-CN" altLang="en-US"/>
          </a:p>
        </p:txBody>
      </p:sp>
    </p:spTree>
    <p:extLst>
      <p:ext uri="{BB962C8B-B14F-4D97-AF65-F5344CB8AC3E}">
        <p14:creationId xmlns:p14="http://schemas.microsoft.com/office/powerpoint/2010/main" val="33158181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6</a:t>
            </a:fld>
            <a:endParaRPr lang="zh-CN" altLang="en-US"/>
          </a:p>
        </p:txBody>
      </p:sp>
    </p:spTree>
    <p:extLst>
      <p:ext uri="{BB962C8B-B14F-4D97-AF65-F5344CB8AC3E}">
        <p14:creationId xmlns:p14="http://schemas.microsoft.com/office/powerpoint/2010/main" val="13575449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7</a:t>
            </a:fld>
            <a:endParaRPr lang="zh-CN" altLang="en-US"/>
          </a:p>
        </p:txBody>
      </p:sp>
    </p:spTree>
    <p:extLst>
      <p:ext uri="{BB962C8B-B14F-4D97-AF65-F5344CB8AC3E}">
        <p14:creationId xmlns:p14="http://schemas.microsoft.com/office/powerpoint/2010/main" val="2942702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8</a:t>
            </a:fld>
            <a:endParaRPr lang="zh-CN" altLang="en-US"/>
          </a:p>
        </p:txBody>
      </p:sp>
    </p:spTree>
    <p:extLst>
      <p:ext uri="{BB962C8B-B14F-4D97-AF65-F5344CB8AC3E}">
        <p14:creationId xmlns:p14="http://schemas.microsoft.com/office/powerpoint/2010/main" val="343889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9</a:t>
            </a:fld>
            <a:endParaRPr lang="zh-CN" altLang="en-US"/>
          </a:p>
        </p:txBody>
      </p:sp>
    </p:spTree>
    <p:extLst>
      <p:ext uri="{BB962C8B-B14F-4D97-AF65-F5344CB8AC3E}">
        <p14:creationId xmlns:p14="http://schemas.microsoft.com/office/powerpoint/2010/main" val="3162691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10</a:t>
            </a:fld>
            <a:endParaRPr lang="zh-CN" altLang="en-US"/>
          </a:p>
        </p:txBody>
      </p:sp>
    </p:spTree>
    <p:extLst>
      <p:ext uri="{BB962C8B-B14F-4D97-AF65-F5344CB8AC3E}">
        <p14:creationId xmlns:p14="http://schemas.microsoft.com/office/powerpoint/2010/main" val="7622906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11</a:t>
            </a:fld>
            <a:endParaRPr lang="zh-CN" altLang="en-US"/>
          </a:p>
        </p:txBody>
      </p:sp>
    </p:spTree>
    <p:extLst>
      <p:ext uri="{BB962C8B-B14F-4D97-AF65-F5344CB8AC3E}">
        <p14:creationId xmlns:p14="http://schemas.microsoft.com/office/powerpoint/2010/main" val="3588968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12</a:t>
            </a:fld>
            <a:endParaRPr lang="zh-CN" altLang="en-US"/>
          </a:p>
        </p:txBody>
      </p:sp>
    </p:spTree>
    <p:extLst>
      <p:ext uri="{BB962C8B-B14F-4D97-AF65-F5344CB8AC3E}">
        <p14:creationId xmlns:p14="http://schemas.microsoft.com/office/powerpoint/2010/main" val="17169219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13</a:t>
            </a:fld>
            <a:endParaRPr lang="zh-CN" altLang="en-US"/>
          </a:p>
        </p:txBody>
      </p:sp>
    </p:spTree>
    <p:extLst>
      <p:ext uri="{BB962C8B-B14F-4D97-AF65-F5344CB8AC3E}">
        <p14:creationId xmlns:p14="http://schemas.microsoft.com/office/powerpoint/2010/main" val="3382304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14</a:t>
            </a:fld>
            <a:endParaRPr lang="zh-CN" altLang="en-US"/>
          </a:p>
        </p:txBody>
      </p:sp>
    </p:spTree>
    <p:extLst>
      <p:ext uri="{BB962C8B-B14F-4D97-AF65-F5344CB8AC3E}">
        <p14:creationId xmlns:p14="http://schemas.microsoft.com/office/powerpoint/2010/main" val="16497005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15</a:t>
            </a:fld>
            <a:endParaRPr lang="zh-CN" altLang="en-US"/>
          </a:p>
        </p:txBody>
      </p:sp>
    </p:spTree>
    <p:extLst>
      <p:ext uri="{BB962C8B-B14F-4D97-AF65-F5344CB8AC3E}">
        <p14:creationId xmlns:p14="http://schemas.microsoft.com/office/powerpoint/2010/main" val="37380457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16</a:t>
            </a:fld>
            <a:endParaRPr lang="zh-CN" altLang="en-US"/>
          </a:p>
        </p:txBody>
      </p:sp>
    </p:spTree>
    <p:extLst>
      <p:ext uri="{BB962C8B-B14F-4D97-AF65-F5344CB8AC3E}">
        <p14:creationId xmlns:p14="http://schemas.microsoft.com/office/powerpoint/2010/main" val="39920076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17</a:t>
            </a:fld>
            <a:endParaRPr lang="zh-CN" altLang="en-US"/>
          </a:p>
        </p:txBody>
      </p:sp>
    </p:spTree>
    <p:extLst>
      <p:ext uri="{BB962C8B-B14F-4D97-AF65-F5344CB8AC3E}">
        <p14:creationId xmlns:p14="http://schemas.microsoft.com/office/powerpoint/2010/main" val="33483810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18</a:t>
            </a:fld>
            <a:endParaRPr lang="zh-CN" altLang="en-US"/>
          </a:p>
        </p:txBody>
      </p:sp>
    </p:spTree>
    <p:extLst>
      <p:ext uri="{BB962C8B-B14F-4D97-AF65-F5344CB8AC3E}">
        <p14:creationId xmlns:p14="http://schemas.microsoft.com/office/powerpoint/2010/main" val="4631926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19</a:t>
            </a:fld>
            <a:endParaRPr lang="zh-CN" altLang="en-US"/>
          </a:p>
        </p:txBody>
      </p:sp>
    </p:spTree>
    <p:extLst>
      <p:ext uri="{BB962C8B-B14F-4D97-AF65-F5344CB8AC3E}">
        <p14:creationId xmlns:p14="http://schemas.microsoft.com/office/powerpoint/2010/main" val="3808256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20</a:t>
            </a:fld>
            <a:endParaRPr lang="zh-CN" altLang="en-US"/>
          </a:p>
        </p:txBody>
      </p:sp>
    </p:spTree>
    <p:extLst>
      <p:ext uri="{BB962C8B-B14F-4D97-AF65-F5344CB8AC3E}">
        <p14:creationId xmlns:p14="http://schemas.microsoft.com/office/powerpoint/2010/main" val="36878443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21</a:t>
            </a:fld>
            <a:endParaRPr lang="zh-CN" altLang="en-US"/>
          </a:p>
        </p:txBody>
      </p:sp>
    </p:spTree>
    <p:extLst>
      <p:ext uri="{BB962C8B-B14F-4D97-AF65-F5344CB8AC3E}">
        <p14:creationId xmlns:p14="http://schemas.microsoft.com/office/powerpoint/2010/main" val="4490780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22</a:t>
            </a:fld>
            <a:endParaRPr lang="zh-CN" altLang="en-US"/>
          </a:p>
        </p:txBody>
      </p:sp>
    </p:spTree>
    <p:extLst>
      <p:ext uri="{BB962C8B-B14F-4D97-AF65-F5344CB8AC3E}">
        <p14:creationId xmlns:p14="http://schemas.microsoft.com/office/powerpoint/2010/main" val="22073490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23</a:t>
            </a:fld>
            <a:endParaRPr lang="zh-CN" altLang="en-US"/>
          </a:p>
        </p:txBody>
      </p:sp>
    </p:spTree>
    <p:extLst>
      <p:ext uri="{BB962C8B-B14F-4D97-AF65-F5344CB8AC3E}">
        <p14:creationId xmlns:p14="http://schemas.microsoft.com/office/powerpoint/2010/main" val="36515366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24</a:t>
            </a:fld>
            <a:endParaRPr lang="zh-CN" altLang="en-US"/>
          </a:p>
        </p:txBody>
      </p:sp>
    </p:spTree>
    <p:extLst>
      <p:ext uri="{BB962C8B-B14F-4D97-AF65-F5344CB8AC3E}">
        <p14:creationId xmlns:p14="http://schemas.microsoft.com/office/powerpoint/2010/main" val="37817611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B3422B6-1502-45E0-BC41-06E051A6D67B}" type="slidenum">
              <a:rPr lang="zh-CN" altLang="en-US" smtClean="0"/>
              <a:t>25</a:t>
            </a:fld>
            <a:endParaRPr lang="zh-CN" altLang="en-US"/>
          </a:p>
        </p:txBody>
      </p:sp>
    </p:spTree>
    <p:extLst>
      <p:ext uri="{BB962C8B-B14F-4D97-AF65-F5344CB8AC3E}">
        <p14:creationId xmlns:p14="http://schemas.microsoft.com/office/powerpoint/2010/main" val="1438466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17106688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3471427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538895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1864873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FFE76817-204C-4762-A82C-A89A4432A676}" type="slidenum">
              <a:rPr lang="zh-CN" altLang="en-US" smtClean="0"/>
              <a:t>‹#›</a:t>
            </a:fld>
            <a:endParaRPr lang="zh-CN" altLang="en-US"/>
          </a:p>
        </p:txBody>
      </p:sp>
      <p:sp>
        <p:nvSpPr>
          <p:cNvPr id="11" name="矩形 10"/>
          <p:cNvSpPr/>
          <p:nvPr userDrawn="1"/>
        </p:nvSpPr>
        <p:spPr>
          <a:xfrm>
            <a:off x="7439857" y="476016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840175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497736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2715497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3257491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2236247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431104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2132809A-6A4C-4164-B7E4-3F0C9521A3DE}" type="datetimeFigureOut">
              <a:rPr lang="zh-CN" altLang="en-US" smtClean="0"/>
              <a:t>2019/6/15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2805777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20">
          <a:fgClr>
            <a:schemeClr val="bg2"/>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132809A-6A4C-4164-B7E4-3F0C9521A3DE}" type="datetimeFigureOut">
              <a:rPr lang="zh-CN" altLang="en-US" smtClean="0"/>
              <a:t>2019/6/15</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FE76817-204C-4762-A82C-A89A4432A676}" type="slidenum">
              <a:rPr lang="zh-CN" altLang="en-US" smtClean="0"/>
              <a:t>‹#›</a:t>
            </a:fld>
            <a:endParaRPr lang="zh-CN" altLang="en-US"/>
          </a:p>
        </p:txBody>
      </p:sp>
    </p:spTree>
    <p:extLst>
      <p:ext uri="{BB962C8B-B14F-4D97-AF65-F5344CB8AC3E}">
        <p14:creationId xmlns:p14="http://schemas.microsoft.com/office/powerpoint/2010/main" val="41258555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21" y="-20241"/>
            <a:ext cx="9140428" cy="5174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7"/>
          <p:cNvSpPr>
            <a:spLocks noChangeArrowheads="1"/>
          </p:cNvSpPr>
          <p:nvPr/>
        </p:nvSpPr>
        <p:spPr bwMode="auto">
          <a:xfrm>
            <a:off x="0" y="2200275"/>
            <a:ext cx="9144000" cy="1434704"/>
          </a:xfrm>
          <a:prstGeom prst="rect">
            <a:avLst/>
          </a:prstGeom>
          <a:solidFill>
            <a:schemeClr val="bg1">
              <a:alpha val="8117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6" name="文本框 92"/>
          <p:cNvSpPr txBox="1">
            <a:spLocks noChangeArrowheads="1"/>
          </p:cNvSpPr>
          <p:nvPr/>
        </p:nvSpPr>
        <p:spPr bwMode="auto">
          <a:xfrm>
            <a:off x="1573326" y="2229362"/>
            <a:ext cx="534998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b="1" dirty="0">
                <a:solidFill>
                  <a:srgbClr val="C00000"/>
                </a:solidFill>
                <a:latin typeface="微软雅黑" panose="020B0503020204020204" pitchFamily="34" charset="-122"/>
                <a:ea typeface="微软雅黑" panose="020B0503020204020204" pitchFamily="34" charset="-122"/>
              </a:rPr>
              <a:t>幼儿心理健康标准</a:t>
            </a:r>
            <a:r>
              <a:rPr lang="en-US" altLang="zh-CN" sz="3200" b="1" dirty="0" err="1">
                <a:solidFill>
                  <a:srgbClr val="C00000"/>
                </a:solidFill>
                <a:latin typeface="微软雅黑" panose="020B0503020204020204" pitchFamily="34" charset="-122"/>
                <a:ea typeface="微软雅黑" panose="020B0503020204020204" pitchFamily="34" charset="-122"/>
              </a:rPr>
              <a:t>ppt</a:t>
            </a:r>
            <a:r>
              <a:rPr lang="zh-CN" altLang="en-US" sz="3200" b="1" dirty="0">
                <a:solidFill>
                  <a:srgbClr val="C00000"/>
                </a:solidFill>
                <a:latin typeface="微软雅黑" panose="020B0503020204020204" pitchFamily="34" charset="-122"/>
                <a:ea typeface="微软雅黑" panose="020B0503020204020204" pitchFamily="34" charset="-122"/>
              </a:rPr>
              <a:t>模板</a:t>
            </a:r>
          </a:p>
        </p:txBody>
      </p:sp>
      <p:sp>
        <p:nvSpPr>
          <p:cNvPr id="7" name="文本框 36"/>
          <p:cNvSpPr txBox="1">
            <a:spLocks noChangeArrowheads="1"/>
          </p:cNvSpPr>
          <p:nvPr/>
        </p:nvSpPr>
        <p:spPr bwMode="auto">
          <a:xfrm>
            <a:off x="1658542" y="2855119"/>
            <a:ext cx="36302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eaLnBrk="1" hangingPunct="1"/>
            <a:r>
              <a:rPr lang="en-US" altLang="zh-CN" sz="1200" dirty="0">
                <a:solidFill>
                  <a:srgbClr val="268CD4"/>
                </a:solidFill>
                <a:latin typeface="Arial" panose="020B0604020202020204" pitchFamily="34" charset="0"/>
                <a:ea typeface="微软雅黑" panose="020B0503020204020204" pitchFamily="34" charset="-122"/>
              </a:rPr>
              <a:t>THE PROFESSIONNAL BUSINESS TEMPALTE</a:t>
            </a:r>
            <a:endParaRPr lang="zh-CN" altLang="en-US" sz="1200" dirty="0">
              <a:solidFill>
                <a:srgbClr val="268CD4"/>
              </a:solidFill>
              <a:latin typeface="Arial" panose="020B0604020202020204" pitchFamily="34" charset="0"/>
              <a:ea typeface="微软雅黑" panose="020B0503020204020204" pitchFamily="34" charset="-122"/>
            </a:endParaRPr>
          </a:p>
        </p:txBody>
      </p:sp>
      <p:grpSp>
        <p:nvGrpSpPr>
          <p:cNvPr id="13" name="组合 12"/>
          <p:cNvGrpSpPr/>
          <p:nvPr/>
        </p:nvGrpSpPr>
        <p:grpSpPr>
          <a:xfrm>
            <a:off x="1725217" y="3219450"/>
            <a:ext cx="863202" cy="646331"/>
            <a:chOff x="1725217" y="3219450"/>
            <a:chExt cx="863202" cy="646331"/>
          </a:xfrm>
        </p:grpSpPr>
        <p:sp>
          <p:nvSpPr>
            <p:cNvPr id="8" name="矩形 8"/>
            <p:cNvSpPr>
              <a:spLocks noChangeArrowheads="1"/>
            </p:cNvSpPr>
            <p:nvPr/>
          </p:nvSpPr>
          <p:spPr bwMode="auto">
            <a:xfrm>
              <a:off x="1725217" y="3219450"/>
              <a:ext cx="810815" cy="273844"/>
            </a:xfrm>
            <a:prstGeom prst="rect">
              <a:avLst/>
            </a:prstGeom>
            <a:solidFill>
              <a:srgbClr val="268CD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 name="文本框 93"/>
            <p:cNvSpPr txBox="1">
              <a:spLocks noChangeArrowheads="1"/>
            </p:cNvSpPr>
            <p:nvPr/>
          </p:nvSpPr>
          <p:spPr bwMode="auto">
            <a:xfrm>
              <a:off x="1800225" y="3219450"/>
              <a:ext cx="7881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dirty="0">
                  <a:solidFill>
                    <a:schemeClr val="bg1"/>
                  </a:solidFill>
                  <a:latin typeface="微软雅黑" panose="020B0503020204020204" pitchFamily="34" charset="-122"/>
                  <a:ea typeface="微软雅黑" panose="020B0503020204020204" pitchFamily="34" charset="-122"/>
                </a:rPr>
                <a:t>汇报人</a:t>
              </a:r>
            </a:p>
          </p:txBody>
        </p:sp>
      </p:grpSp>
      <p:grpSp>
        <p:nvGrpSpPr>
          <p:cNvPr id="14" name="组合 13"/>
          <p:cNvGrpSpPr/>
          <p:nvPr/>
        </p:nvGrpSpPr>
        <p:grpSpPr>
          <a:xfrm>
            <a:off x="2643187" y="3219450"/>
            <a:ext cx="1443039" cy="300082"/>
            <a:chOff x="2643187" y="3219450"/>
            <a:chExt cx="1443039" cy="300082"/>
          </a:xfrm>
        </p:grpSpPr>
        <p:sp>
          <p:nvSpPr>
            <p:cNvPr id="10" name="矩形 10"/>
            <p:cNvSpPr>
              <a:spLocks noChangeArrowheads="1"/>
            </p:cNvSpPr>
            <p:nvPr/>
          </p:nvSpPr>
          <p:spPr bwMode="auto">
            <a:xfrm>
              <a:off x="2643187" y="3219450"/>
              <a:ext cx="1443038" cy="273844"/>
            </a:xfrm>
            <a:prstGeom prst="rect">
              <a:avLst/>
            </a:prstGeom>
            <a:solidFill>
              <a:srgbClr val="268CD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1" name="文本框 93"/>
            <p:cNvSpPr txBox="1">
              <a:spLocks noChangeArrowheads="1"/>
            </p:cNvSpPr>
            <p:nvPr/>
          </p:nvSpPr>
          <p:spPr bwMode="auto">
            <a:xfrm>
              <a:off x="2689623" y="3219450"/>
              <a:ext cx="139660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dirty="0">
                <a:solidFill>
                  <a:schemeClr val="bg1"/>
                </a:solidFill>
                <a:latin typeface="微软雅黑" panose="020B0503020204020204" pitchFamily="34" charset="-122"/>
                <a:ea typeface="微软雅黑" panose="020B0503020204020204" pitchFamily="34" charset="-122"/>
              </a:endParaRPr>
            </a:p>
          </p:txBody>
        </p:sp>
      </p:grpSp>
      <p:sp>
        <p:nvSpPr>
          <p:cNvPr id="12" name="Freeform 193"/>
          <p:cNvSpPr>
            <a:spLocks noEditPoints="1"/>
          </p:cNvSpPr>
          <p:nvPr/>
        </p:nvSpPr>
        <p:spPr bwMode="auto">
          <a:xfrm>
            <a:off x="508398" y="2513410"/>
            <a:ext cx="859631" cy="842963"/>
          </a:xfrm>
          <a:custGeom>
            <a:avLst/>
            <a:gdLst>
              <a:gd name="T0" fmla="*/ 2147483647 w 2674"/>
              <a:gd name="T1" fmla="*/ 2147483647 h 2622"/>
              <a:gd name="T2" fmla="*/ 2147483647 w 2674"/>
              <a:gd name="T3" fmla="*/ 2147483647 h 2622"/>
              <a:gd name="T4" fmla="*/ 2147483647 w 2674"/>
              <a:gd name="T5" fmla="*/ 78829103 h 2622"/>
              <a:gd name="T6" fmla="*/ 2147483647 w 2674"/>
              <a:gd name="T7" fmla="*/ 1496648305 h 2622"/>
              <a:gd name="T8" fmla="*/ 2147483647 w 2674"/>
              <a:gd name="T9" fmla="*/ 2147483647 h 2622"/>
              <a:gd name="T10" fmla="*/ 2147483647 w 2674"/>
              <a:gd name="T11" fmla="*/ 2147483647 h 2622"/>
              <a:gd name="T12" fmla="*/ 2147483647 w 2674"/>
              <a:gd name="T13" fmla="*/ 2147483647 h 2622"/>
              <a:gd name="T14" fmla="*/ 2047666070 w 2674"/>
              <a:gd name="T15" fmla="*/ 2147483647 h 2622"/>
              <a:gd name="T16" fmla="*/ 0 w 2674"/>
              <a:gd name="T17" fmla="*/ 2147483647 h 2622"/>
              <a:gd name="T18" fmla="*/ 1968846178 w 2674"/>
              <a:gd name="T19" fmla="*/ 2147483647 h 2622"/>
              <a:gd name="T20" fmla="*/ 2147483647 w 2674"/>
              <a:gd name="T21" fmla="*/ 2147483647 h 2622"/>
              <a:gd name="T22" fmla="*/ 2147483647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2147483647 h 2622"/>
              <a:gd name="T50" fmla="*/ 2147483647 w 2674"/>
              <a:gd name="T51" fmla="*/ 2147483647 h 2622"/>
              <a:gd name="T52" fmla="*/ 2147483647 w 2674"/>
              <a:gd name="T53" fmla="*/ 78829103 h 2622"/>
              <a:gd name="T54" fmla="*/ 2147483647 w 2674"/>
              <a:gd name="T55" fmla="*/ 1654122187 h 2622"/>
              <a:gd name="T56" fmla="*/ 2147483647 w 2674"/>
              <a:gd name="T57" fmla="*/ 2147483647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147483647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363017458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strVal val="4/3*#ppt_w"/>
                                          </p:val>
                                        </p:tav>
                                        <p:tav tm="100000">
                                          <p:val>
                                            <p:strVal val="#ppt_w"/>
                                          </p:val>
                                        </p:tav>
                                      </p:tavLst>
                                    </p:anim>
                                    <p:anim calcmode="lin" valueType="num">
                                      <p:cBhvr>
                                        <p:cTn id="8" dur="1500" fill="hold"/>
                                        <p:tgtEl>
                                          <p:spTgt spid="4"/>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80">
                                          <p:stCondLst>
                                            <p:cond delay="0"/>
                                          </p:stCondLst>
                                        </p:cTn>
                                        <p:tgtEl>
                                          <p:spTgt spid="12"/>
                                        </p:tgtEl>
                                      </p:cBhvr>
                                    </p:animEffect>
                                    <p:anim calcmode="lin" valueType="num">
                                      <p:cBhvr>
                                        <p:cTn id="19"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4" dur="26">
                                          <p:stCondLst>
                                            <p:cond delay="650"/>
                                          </p:stCondLst>
                                        </p:cTn>
                                        <p:tgtEl>
                                          <p:spTgt spid="12"/>
                                        </p:tgtEl>
                                      </p:cBhvr>
                                      <p:to x="100000" y="60000"/>
                                    </p:animScale>
                                    <p:animScale>
                                      <p:cBhvr>
                                        <p:cTn id="25" dur="166" decel="50000">
                                          <p:stCondLst>
                                            <p:cond delay="676"/>
                                          </p:stCondLst>
                                        </p:cTn>
                                        <p:tgtEl>
                                          <p:spTgt spid="12"/>
                                        </p:tgtEl>
                                      </p:cBhvr>
                                      <p:to x="100000" y="100000"/>
                                    </p:animScale>
                                    <p:animScale>
                                      <p:cBhvr>
                                        <p:cTn id="26" dur="26">
                                          <p:stCondLst>
                                            <p:cond delay="1312"/>
                                          </p:stCondLst>
                                        </p:cTn>
                                        <p:tgtEl>
                                          <p:spTgt spid="12"/>
                                        </p:tgtEl>
                                      </p:cBhvr>
                                      <p:to x="100000" y="80000"/>
                                    </p:animScale>
                                    <p:animScale>
                                      <p:cBhvr>
                                        <p:cTn id="27" dur="166" decel="50000">
                                          <p:stCondLst>
                                            <p:cond delay="1338"/>
                                          </p:stCondLst>
                                        </p:cTn>
                                        <p:tgtEl>
                                          <p:spTgt spid="12"/>
                                        </p:tgtEl>
                                      </p:cBhvr>
                                      <p:to x="100000" y="100000"/>
                                    </p:animScale>
                                    <p:animScale>
                                      <p:cBhvr>
                                        <p:cTn id="28" dur="26">
                                          <p:stCondLst>
                                            <p:cond delay="1642"/>
                                          </p:stCondLst>
                                        </p:cTn>
                                        <p:tgtEl>
                                          <p:spTgt spid="12"/>
                                        </p:tgtEl>
                                      </p:cBhvr>
                                      <p:to x="100000" y="90000"/>
                                    </p:animScale>
                                    <p:animScale>
                                      <p:cBhvr>
                                        <p:cTn id="29" dur="166" decel="50000">
                                          <p:stCondLst>
                                            <p:cond delay="1668"/>
                                          </p:stCondLst>
                                        </p:cTn>
                                        <p:tgtEl>
                                          <p:spTgt spid="12"/>
                                        </p:tgtEl>
                                      </p:cBhvr>
                                      <p:to x="100000" y="100000"/>
                                    </p:animScale>
                                    <p:animScale>
                                      <p:cBhvr>
                                        <p:cTn id="30" dur="26">
                                          <p:stCondLst>
                                            <p:cond delay="1808"/>
                                          </p:stCondLst>
                                        </p:cTn>
                                        <p:tgtEl>
                                          <p:spTgt spid="12"/>
                                        </p:tgtEl>
                                      </p:cBhvr>
                                      <p:to x="100000" y="95000"/>
                                    </p:animScale>
                                    <p:animScale>
                                      <p:cBhvr>
                                        <p:cTn id="31" dur="166" decel="50000">
                                          <p:stCondLst>
                                            <p:cond delay="1834"/>
                                          </p:stCondLst>
                                        </p:cTn>
                                        <p:tgtEl>
                                          <p:spTgt spid="12"/>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52" presetClass="entr" presetSubtype="0" fill="hold" grpId="0" nodeType="click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Scale>
                                      <p:cBhvr>
                                        <p:cTn id="36"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6"/>
                                        </p:tgtEl>
                                        <p:attrNameLst>
                                          <p:attrName>ppt_x</p:attrName>
                                          <p:attrName>ppt_y</p:attrName>
                                        </p:attrNameLst>
                                      </p:cBhvr>
                                    </p:animMotion>
                                    <p:animEffect transition="in" filter="fade">
                                      <p:cBhvr>
                                        <p:cTn id="38" dur="1000"/>
                                        <p:tgtEl>
                                          <p:spTgt spid="6"/>
                                        </p:tgtEl>
                                      </p:cBhvr>
                                    </p:animEffect>
                                  </p:childTnLst>
                                </p:cTn>
                              </p:par>
                              <p:par>
                                <p:cTn id="39" presetID="52" presetClass="entr" presetSubtype="0" fill="hold" grpId="0" nodeType="withEffect">
                                  <p:stCondLst>
                                    <p:cond delay="0"/>
                                  </p:stCondLst>
                                  <p:iterate type="lt">
                                    <p:tmPct val="3226"/>
                                  </p:iterate>
                                  <p:childTnLst>
                                    <p:set>
                                      <p:cBhvr>
                                        <p:cTn id="40" dur="1" fill="hold">
                                          <p:stCondLst>
                                            <p:cond delay="0"/>
                                          </p:stCondLst>
                                        </p:cTn>
                                        <p:tgtEl>
                                          <p:spTgt spid="7"/>
                                        </p:tgtEl>
                                        <p:attrNameLst>
                                          <p:attrName>style.visibility</p:attrName>
                                        </p:attrNameLst>
                                      </p:cBhvr>
                                      <p:to>
                                        <p:strVal val="visible"/>
                                      </p:to>
                                    </p:set>
                                    <p:animScale>
                                      <p:cBhvr>
                                        <p:cTn id="41"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7"/>
                                        </p:tgtEl>
                                        <p:attrNameLst>
                                          <p:attrName>ppt_x</p:attrName>
                                          <p:attrName>ppt_y</p:attrName>
                                        </p:attrNameLst>
                                      </p:cBhvr>
                                    </p:animMotion>
                                    <p:animEffect transition="in" filter="fade">
                                      <p:cBhvr>
                                        <p:cTn id="43" dur="1000"/>
                                        <p:tgtEl>
                                          <p:spTgt spid="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p:cTn id="48" dur="500" fill="hold"/>
                                        <p:tgtEl>
                                          <p:spTgt spid="14"/>
                                        </p:tgtEl>
                                        <p:attrNameLst>
                                          <p:attrName>ppt_w</p:attrName>
                                        </p:attrNameLst>
                                      </p:cBhvr>
                                      <p:tavLst>
                                        <p:tav tm="0">
                                          <p:val>
                                            <p:fltVal val="0"/>
                                          </p:val>
                                        </p:tav>
                                        <p:tav tm="100000">
                                          <p:val>
                                            <p:strVal val="#ppt_w"/>
                                          </p:val>
                                        </p:tav>
                                      </p:tavLst>
                                    </p:anim>
                                    <p:anim calcmode="lin" valueType="num">
                                      <p:cBhvr>
                                        <p:cTn id="49" dur="500" fill="hold"/>
                                        <p:tgtEl>
                                          <p:spTgt spid="14"/>
                                        </p:tgtEl>
                                        <p:attrNameLst>
                                          <p:attrName>ppt_h</p:attrName>
                                        </p:attrNameLst>
                                      </p:cBhvr>
                                      <p:tavLst>
                                        <p:tav tm="0">
                                          <p:val>
                                            <p:fltVal val="0"/>
                                          </p:val>
                                        </p:tav>
                                        <p:tav tm="100000">
                                          <p:val>
                                            <p:strVal val="#ppt_h"/>
                                          </p:val>
                                        </p:tav>
                                      </p:tavLst>
                                    </p:anim>
                                    <p:animEffect transition="in" filter="fade">
                                      <p:cBhvr>
                                        <p:cTn id="50" dur="500"/>
                                        <p:tgtEl>
                                          <p:spTgt spid="14"/>
                                        </p:tgtEl>
                                      </p:cBhvr>
                                    </p:animEffect>
                                  </p:childTnLst>
                                </p:cTn>
                              </p:par>
                              <p:par>
                                <p:cTn id="51" presetID="53" presetClass="entr" presetSubtype="1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500" fill="hold"/>
                                        <p:tgtEl>
                                          <p:spTgt spid="13"/>
                                        </p:tgtEl>
                                        <p:attrNameLst>
                                          <p:attrName>ppt_w</p:attrName>
                                        </p:attrNameLst>
                                      </p:cBhvr>
                                      <p:tavLst>
                                        <p:tav tm="0">
                                          <p:val>
                                            <p:fltVal val="0"/>
                                          </p:val>
                                        </p:tav>
                                        <p:tav tm="100000">
                                          <p:val>
                                            <p:strVal val="#ppt_w"/>
                                          </p:val>
                                        </p:tav>
                                      </p:tavLst>
                                    </p:anim>
                                    <p:anim calcmode="lin" valueType="num">
                                      <p:cBhvr>
                                        <p:cTn id="54" dur="500" fill="hold"/>
                                        <p:tgtEl>
                                          <p:spTgt spid="13"/>
                                        </p:tgtEl>
                                        <p:attrNameLst>
                                          <p:attrName>ppt_h</p:attrName>
                                        </p:attrNameLst>
                                      </p:cBhvr>
                                      <p:tavLst>
                                        <p:tav tm="0">
                                          <p:val>
                                            <p:fltVal val="0"/>
                                          </p:val>
                                        </p:tav>
                                        <p:tav tm="100000">
                                          <p:val>
                                            <p:strVal val="#ppt_h"/>
                                          </p:val>
                                        </p:tav>
                                      </p:tavLst>
                                    </p:anim>
                                    <p:animEffect transition="in" filter="fade">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4"/>
          <p:cNvSpPr txBox="1">
            <a:spLocks/>
          </p:cNvSpPr>
          <p:nvPr/>
        </p:nvSpPr>
        <p:spPr>
          <a:xfrm>
            <a:off x="611560" y="429469"/>
            <a:ext cx="2256285" cy="496784"/>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b="1" dirty="0">
                <a:solidFill>
                  <a:srgbClr val="268CD4"/>
                </a:solidFill>
                <a:latin typeface="微软雅黑" panose="020B0503020204020204" pitchFamily="34" charset="-122"/>
                <a:ea typeface="微软雅黑" panose="020B0503020204020204" pitchFamily="34" charset="-122"/>
              </a:rPr>
              <a:t>目录</a:t>
            </a:r>
            <a:r>
              <a:rPr lang="en-US" altLang="zh-CN" b="1" dirty="0">
                <a:solidFill>
                  <a:srgbClr val="268CD4"/>
                </a:solidFill>
                <a:latin typeface="微软雅黑" panose="020B0503020204020204" pitchFamily="34" charset="-122"/>
                <a:ea typeface="微软雅黑" panose="020B0503020204020204" pitchFamily="34" charset="-122"/>
              </a:rPr>
              <a:t>/</a:t>
            </a:r>
            <a:r>
              <a:rPr lang="en-US" altLang="zh-CN" sz="1800" b="1" dirty="0">
                <a:solidFill>
                  <a:srgbClr val="268CD4"/>
                </a:solidFill>
                <a:latin typeface="微软雅黑" panose="020B0503020204020204" pitchFamily="34" charset="-122"/>
                <a:ea typeface="微软雅黑" panose="020B0503020204020204" pitchFamily="34" charset="-122"/>
              </a:rPr>
              <a:t>Contents</a:t>
            </a:r>
            <a:endParaRPr lang="en-GB" sz="1800" b="1" dirty="0">
              <a:solidFill>
                <a:srgbClr val="268CD4"/>
              </a:solidFill>
              <a:latin typeface="微软雅黑" panose="020B0503020204020204" pitchFamily="34" charset="-122"/>
              <a:ea typeface="微软雅黑" panose="020B0503020204020204" pitchFamily="34" charset="-122"/>
            </a:endParaRPr>
          </a:p>
        </p:txBody>
      </p:sp>
      <p:cxnSp>
        <p:nvCxnSpPr>
          <p:cNvPr id="5" name="直接连接符 4"/>
          <p:cNvCxnSpPr/>
          <p:nvPr/>
        </p:nvCxnSpPr>
        <p:spPr>
          <a:xfrm>
            <a:off x="738572" y="1059582"/>
            <a:ext cx="7649852" cy="0"/>
          </a:xfrm>
          <a:prstGeom prst="line">
            <a:avLst/>
          </a:prstGeom>
          <a:ln>
            <a:solidFill>
              <a:srgbClr val="4CA6C6"/>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2339753" y="1419622"/>
            <a:ext cx="894259" cy="489631"/>
            <a:chOff x="2215144" y="927951"/>
            <a:chExt cx="1244730" cy="897673"/>
          </a:xfrm>
        </p:grpSpPr>
        <p:sp>
          <p:nvSpPr>
            <p:cNvPr id="7" name="平行四边形 6"/>
            <p:cNvSpPr/>
            <p:nvPr/>
          </p:nvSpPr>
          <p:spPr>
            <a:xfrm>
              <a:off x="2215144" y="982844"/>
              <a:ext cx="1120898" cy="842780"/>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8" name="文本框 9"/>
            <p:cNvSpPr txBox="1"/>
            <p:nvPr/>
          </p:nvSpPr>
          <p:spPr>
            <a:xfrm>
              <a:off x="2393075" y="927951"/>
              <a:ext cx="1066799" cy="816504"/>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grpSp>
      <p:grpSp>
        <p:nvGrpSpPr>
          <p:cNvPr id="9" name="组合 8"/>
          <p:cNvGrpSpPr/>
          <p:nvPr/>
        </p:nvGrpSpPr>
        <p:grpSpPr>
          <a:xfrm>
            <a:off x="2339753" y="2099236"/>
            <a:ext cx="894259" cy="504163"/>
            <a:chOff x="2215144" y="1952311"/>
            <a:chExt cx="1244730" cy="924318"/>
          </a:xfrm>
        </p:grpSpPr>
        <p:sp>
          <p:nvSpPr>
            <p:cNvPr id="10" name="平行四边形 9"/>
            <p:cNvSpPr/>
            <p:nvPr/>
          </p:nvSpPr>
          <p:spPr>
            <a:xfrm>
              <a:off x="2215144" y="2033848"/>
              <a:ext cx="1120898" cy="842781"/>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11" name="文本框 10"/>
            <p:cNvSpPr txBox="1"/>
            <p:nvPr/>
          </p:nvSpPr>
          <p:spPr>
            <a:xfrm>
              <a:off x="2393075" y="1952311"/>
              <a:ext cx="1066799" cy="816508"/>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grpSp>
      <p:grpSp>
        <p:nvGrpSpPr>
          <p:cNvPr id="12" name="组合 11"/>
          <p:cNvGrpSpPr/>
          <p:nvPr/>
        </p:nvGrpSpPr>
        <p:grpSpPr>
          <a:xfrm>
            <a:off x="2339753" y="2801084"/>
            <a:ext cx="894259" cy="496081"/>
            <a:chOff x="2215144" y="3018134"/>
            <a:chExt cx="1244730" cy="909499"/>
          </a:xfrm>
        </p:grpSpPr>
        <p:sp>
          <p:nvSpPr>
            <p:cNvPr id="13" name="平行四边形 12"/>
            <p:cNvSpPr/>
            <p:nvPr/>
          </p:nvSpPr>
          <p:spPr>
            <a:xfrm>
              <a:off x="2215144" y="3084852"/>
              <a:ext cx="1120898" cy="842781"/>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14" name="文本框 13"/>
            <p:cNvSpPr txBox="1"/>
            <p:nvPr/>
          </p:nvSpPr>
          <p:spPr>
            <a:xfrm>
              <a:off x="2393075" y="3018134"/>
              <a:ext cx="1066799" cy="816505"/>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grpSp>
      <p:grpSp>
        <p:nvGrpSpPr>
          <p:cNvPr id="15" name="组合 14"/>
          <p:cNvGrpSpPr/>
          <p:nvPr/>
        </p:nvGrpSpPr>
        <p:grpSpPr>
          <a:xfrm>
            <a:off x="2339753" y="3483574"/>
            <a:ext cx="894259" cy="508134"/>
            <a:chOff x="2215144" y="4047039"/>
            <a:chExt cx="1244730" cy="931598"/>
          </a:xfrm>
        </p:grpSpPr>
        <p:sp>
          <p:nvSpPr>
            <p:cNvPr id="16" name="平行四边形 15"/>
            <p:cNvSpPr/>
            <p:nvPr/>
          </p:nvSpPr>
          <p:spPr>
            <a:xfrm>
              <a:off x="2215144" y="4135856"/>
              <a:ext cx="1120898" cy="842781"/>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17" name="文本框 12"/>
            <p:cNvSpPr txBox="1"/>
            <p:nvPr/>
          </p:nvSpPr>
          <p:spPr>
            <a:xfrm>
              <a:off x="2393075" y="4047039"/>
              <a:ext cx="1066799" cy="816506"/>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grpSp>
      <p:grpSp>
        <p:nvGrpSpPr>
          <p:cNvPr id="18" name="组合 17"/>
          <p:cNvGrpSpPr/>
          <p:nvPr/>
        </p:nvGrpSpPr>
        <p:grpSpPr>
          <a:xfrm>
            <a:off x="2339752" y="4183115"/>
            <a:ext cx="884486" cy="502735"/>
            <a:chOff x="2215144" y="5107938"/>
            <a:chExt cx="1231128" cy="921702"/>
          </a:xfrm>
        </p:grpSpPr>
        <p:sp>
          <p:nvSpPr>
            <p:cNvPr id="19" name="平行四边形 18"/>
            <p:cNvSpPr/>
            <p:nvPr/>
          </p:nvSpPr>
          <p:spPr>
            <a:xfrm>
              <a:off x="2215144" y="5186859"/>
              <a:ext cx="1120898" cy="842781"/>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Impact" panose="020B0806030902050204" pitchFamily="34" charset="0"/>
              </a:endParaRPr>
            </a:p>
          </p:txBody>
        </p:sp>
        <p:sp>
          <p:nvSpPr>
            <p:cNvPr id="20" name="文本框 13"/>
            <p:cNvSpPr txBox="1"/>
            <p:nvPr/>
          </p:nvSpPr>
          <p:spPr>
            <a:xfrm>
              <a:off x="2379473" y="5107938"/>
              <a:ext cx="1066799" cy="816510"/>
            </a:xfrm>
            <a:prstGeom prst="rect">
              <a:avLst/>
            </a:prstGeom>
            <a:noFill/>
          </p:spPr>
          <p:txBody>
            <a:bodyPr wrap="square" rtlCol="0">
              <a:spAutoFit/>
            </a:bodyPr>
            <a:lstStyle/>
            <a:p>
              <a:r>
                <a:rPr lang="en-US" altLang="zh-CN" sz="2800" dirty="0">
                  <a:solidFill>
                    <a:schemeClr val="bg1"/>
                  </a:solidFill>
                  <a:latin typeface="Impact" panose="020B0806030902050204" pitchFamily="34" charset="0"/>
                </a:rPr>
                <a:t>05</a:t>
              </a:r>
              <a:endParaRPr lang="zh-CN" altLang="en-US" sz="2800" dirty="0">
                <a:solidFill>
                  <a:schemeClr val="bg1"/>
                </a:solidFill>
                <a:latin typeface="Impact" panose="020B0806030902050204" pitchFamily="34" charset="0"/>
              </a:endParaRPr>
            </a:p>
          </p:txBody>
        </p:sp>
      </p:grpSp>
      <p:grpSp>
        <p:nvGrpSpPr>
          <p:cNvPr id="21" name="组合 20"/>
          <p:cNvGrpSpPr/>
          <p:nvPr/>
        </p:nvGrpSpPr>
        <p:grpSpPr>
          <a:xfrm>
            <a:off x="3019006" y="1432933"/>
            <a:ext cx="3857250" cy="459690"/>
            <a:chOff x="4315150" y="953426"/>
            <a:chExt cx="3857250" cy="540057"/>
          </a:xfrm>
        </p:grpSpPr>
        <p:sp>
          <p:nvSpPr>
            <p:cNvPr id="22" name="矩形 21"/>
            <p:cNvSpPr/>
            <p:nvPr/>
          </p:nvSpPr>
          <p:spPr>
            <a:xfrm>
              <a:off x="4841196" y="1036090"/>
              <a:ext cx="2827147"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平行四边形 22"/>
            <p:cNvSpPr/>
            <p:nvPr/>
          </p:nvSpPr>
          <p:spPr>
            <a:xfrm>
              <a:off x="4315150" y="953426"/>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24" name="组合 23"/>
          <p:cNvGrpSpPr/>
          <p:nvPr/>
        </p:nvGrpSpPr>
        <p:grpSpPr>
          <a:xfrm>
            <a:off x="3019006" y="2127086"/>
            <a:ext cx="3857250" cy="459690"/>
            <a:chOff x="4315150" y="1647579"/>
            <a:chExt cx="3857250" cy="540057"/>
          </a:xfrm>
        </p:grpSpPr>
        <p:sp>
          <p:nvSpPr>
            <p:cNvPr id="25" name="矩形 24"/>
            <p:cNvSpPr/>
            <p:nvPr/>
          </p:nvSpPr>
          <p:spPr>
            <a:xfrm>
              <a:off x="4841196" y="1730243"/>
              <a:ext cx="2827147"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平行四边形 25"/>
            <p:cNvSpPr/>
            <p:nvPr/>
          </p:nvSpPr>
          <p:spPr>
            <a:xfrm>
              <a:off x="4315150" y="1647579"/>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27" name="组合 26"/>
          <p:cNvGrpSpPr/>
          <p:nvPr/>
        </p:nvGrpSpPr>
        <p:grpSpPr>
          <a:xfrm>
            <a:off x="3019006" y="2821238"/>
            <a:ext cx="3857250" cy="459690"/>
            <a:chOff x="4315150" y="2341731"/>
            <a:chExt cx="3857250" cy="540057"/>
          </a:xfrm>
        </p:grpSpPr>
        <p:sp>
          <p:nvSpPr>
            <p:cNvPr id="28" name="矩形 27"/>
            <p:cNvSpPr/>
            <p:nvPr/>
          </p:nvSpPr>
          <p:spPr>
            <a:xfrm>
              <a:off x="4841197" y="2424395"/>
              <a:ext cx="2827146"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平行四边形 28"/>
            <p:cNvSpPr/>
            <p:nvPr/>
          </p:nvSpPr>
          <p:spPr>
            <a:xfrm>
              <a:off x="4315150" y="2341731"/>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30" name="组合 29"/>
          <p:cNvGrpSpPr/>
          <p:nvPr/>
        </p:nvGrpSpPr>
        <p:grpSpPr>
          <a:xfrm>
            <a:off x="3019006" y="3515391"/>
            <a:ext cx="3857250" cy="459690"/>
            <a:chOff x="4315150" y="3035884"/>
            <a:chExt cx="3857250" cy="540057"/>
          </a:xfrm>
        </p:grpSpPr>
        <p:sp>
          <p:nvSpPr>
            <p:cNvPr id="31" name="矩形 30"/>
            <p:cNvSpPr/>
            <p:nvPr/>
          </p:nvSpPr>
          <p:spPr>
            <a:xfrm>
              <a:off x="4841196" y="3118548"/>
              <a:ext cx="2827147"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平行四边形 31"/>
            <p:cNvSpPr/>
            <p:nvPr/>
          </p:nvSpPr>
          <p:spPr>
            <a:xfrm>
              <a:off x="4315150" y="3035884"/>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33" name="组合 32"/>
          <p:cNvGrpSpPr/>
          <p:nvPr/>
        </p:nvGrpSpPr>
        <p:grpSpPr>
          <a:xfrm>
            <a:off x="3019006" y="4209545"/>
            <a:ext cx="3857250" cy="459690"/>
            <a:chOff x="4315150" y="3730038"/>
            <a:chExt cx="3857250" cy="540057"/>
          </a:xfrm>
        </p:grpSpPr>
        <p:sp>
          <p:nvSpPr>
            <p:cNvPr id="34" name="矩形 33"/>
            <p:cNvSpPr/>
            <p:nvPr/>
          </p:nvSpPr>
          <p:spPr>
            <a:xfrm>
              <a:off x="4841197" y="3812702"/>
              <a:ext cx="2827146" cy="325426"/>
            </a:xfrm>
            <a:prstGeom prst="rect">
              <a:avLst/>
            </a:prstGeom>
            <a:ln w="15875">
              <a:noFill/>
            </a:ln>
          </p:spPr>
          <p:txBody>
            <a:bodyPr wrap="square" lIns="68580" tIns="34290" rIns="68580" bIns="34290">
              <a:spAutoFit/>
            </a:bodyPr>
            <a:lstStyle/>
            <a:p>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平行四边形 34"/>
            <p:cNvSpPr/>
            <p:nvPr/>
          </p:nvSpPr>
          <p:spPr>
            <a:xfrm>
              <a:off x="4315150" y="3730038"/>
              <a:ext cx="3857250" cy="540057"/>
            </a:xfrm>
            <a:prstGeom prst="parallelogram">
              <a:avLst>
                <a:gd name="adj" fmla="val 48207"/>
              </a:avLst>
            </a:prstGeom>
            <a:noFill/>
            <a:ln w="15875">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zh-CN" altLang="en-US" sz="1600" b="1">
                <a:solidFill>
                  <a:schemeClr val="tx1">
                    <a:lumMod val="75000"/>
                    <a:lumOff val="25000"/>
                  </a:schemeClr>
                </a:solidFill>
              </a:endParaRPr>
            </a:p>
          </p:txBody>
        </p:sp>
      </p:grpSp>
      <p:grpSp>
        <p:nvGrpSpPr>
          <p:cNvPr id="36" name="组合 35"/>
          <p:cNvGrpSpPr/>
          <p:nvPr/>
        </p:nvGrpSpPr>
        <p:grpSpPr>
          <a:xfrm>
            <a:off x="7824839" y="598610"/>
            <a:ext cx="397019" cy="397019"/>
            <a:chOff x="8179277" y="3748642"/>
            <a:chExt cx="1500028" cy="1500029"/>
          </a:xfrm>
          <a:effectLst>
            <a:reflection blurRad="88900" stA="83000" endPos="63000" dist="50800" dir="5400000" sy="-100000" algn="bl" rotWithShape="0"/>
          </a:effectLst>
        </p:grpSpPr>
        <p:sp>
          <p:nvSpPr>
            <p:cNvPr id="37" name="椭圆 36"/>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38" name="组合 37"/>
            <p:cNvGrpSpPr/>
            <p:nvPr/>
          </p:nvGrpSpPr>
          <p:grpSpPr>
            <a:xfrm>
              <a:off x="8605283" y="4234099"/>
              <a:ext cx="630396" cy="548323"/>
              <a:chOff x="11250613" y="919163"/>
              <a:chExt cx="573087" cy="498475"/>
            </a:xfrm>
          </p:grpSpPr>
          <p:sp>
            <p:nvSpPr>
              <p:cNvPr id="39"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40"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41" name="组合 40"/>
          <p:cNvGrpSpPr/>
          <p:nvPr/>
        </p:nvGrpSpPr>
        <p:grpSpPr>
          <a:xfrm>
            <a:off x="6040700" y="593187"/>
            <a:ext cx="397019" cy="397019"/>
            <a:chOff x="1682477" y="2278669"/>
            <a:chExt cx="1164618" cy="1164619"/>
          </a:xfrm>
          <a:effectLst>
            <a:reflection blurRad="88900" stA="83000" endPos="63000" dist="50800" dir="5400000" sy="-100000" algn="bl" rotWithShape="0"/>
          </a:effectLst>
        </p:grpSpPr>
        <p:sp>
          <p:nvSpPr>
            <p:cNvPr id="42" name="椭圆 41"/>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43"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44" name="组合 43"/>
          <p:cNvGrpSpPr/>
          <p:nvPr/>
        </p:nvGrpSpPr>
        <p:grpSpPr>
          <a:xfrm>
            <a:off x="6634735" y="598610"/>
            <a:ext cx="397018" cy="397019"/>
            <a:chOff x="3211798" y="2284092"/>
            <a:chExt cx="1164617" cy="1164619"/>
          </a:xfrm>
          <a:effectLst>
            <a:reflection blurRad="88900" stA="83000" endPos="63000" dist="50800" dir="5400000" sy="-100000" algn="bl" rotWithShape="0"/>
          </a:effectLst>
        </p:grpSpPr>
        <p:sp>
          <p:nvSpPr>
            <p:cNvPr id="45" name="椭圆 44"/>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46"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47" name="组合 46"/>
          <p:cNvGrpSpPr/>
          <p:nvPr/>
        </p:nvGrpSpPr>
        <p:grpSpPr>
          <a:xfrm>
            <a:off x="7232832" y="593187"/>
            <a:ext cx="397019" cy="397019"/>
            <a:chOff x="4732991" y="2278669"/>
            <a:chExt cx="1164618" cy="1164619"/>
          </a:xfrm>
          <a:effectLst>
            <a:reflection blurRad="88900" stA="83000" endPos="63000" dist="50800" dir="5400000" sy="-100000" algn="bl" rotWithShape="0"/>
          </a:effectLst>
        </p:grpSpPr>
        <p:sp>
          <p:nvSpPr>
            <p:cNvPr id="48" name="椭圆 47"/>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49"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730242853"/>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ssolve">
                                          <p:cBhvr>
                                            <p:cTn id="7" dur="500"/>
                                            <p:tgtEl>
                                              <p:spTgt spid="4">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 presetClass="entr" presetSubtype="2" accel="53333" fill="hold" nodeType="afterEffect" p14:presetBounceEnd="53333">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14:bounceEnd="53333">
                                          <p:cBhvr additive="base">
                                            <p:cTn id="15" dur="1500" fill="hold"/>
                                            <p:tgtEl>
                                              <p:spTgt spid="41"/>
                                            </p:tgtEl>
                                            <p:attrNameLst>
                                              <p:attrName>ppt_x</p:attrName>
                                            </p:attrNameLst>
                                          </p:cBhvr>
                                          <p:tavLst>
                                            <p:tav tm="0">
                                              <p:val>
                                                <p:strVal val="1+#ppt_w/2"/>
                                              </p:val>
                                            </p:tav>
                                            <p:tav tm="100000">
                                              <p:val>
                                                <p:strVal val="#ppt_x"/>
                                              </p:val>
                                            </p:tav>
                                          </p:tavLst>
                                        </p:anim>
                                        <p:anim calcmode="lin" valueType="num" p14:bounceEnd="53333">
                                          <p:cBhvr additive="base">
                                            <p:cTn id="16" dur="1500" fill="hold"/>
                                            <p:tgtEl>
                                              <p:spTgt spid="41"/>
                                            </p:tgtEl>
                                            <p:attrNameLst>
                                              <p:attrName>ppt_y</p:attrName>
                                            </p:attrNameLst>
                                          </p:cBhvr>
                                          <p:tavLst>
                                            <p:tav tm="0">
                                              <p:val>
                                                <p:strVal val="#ppt_y"/>
                                              </p:val>
                                            </p:tav>
                                            <p:tav tm="100000">
                                              <p:val>
                                                <p:strVal val="#ppt_y"/>
                                              </p:val>
                                            </p:tav>
                                          </p:tavLst>
                                        </p:anim>
                                      </p:childTnLst>
                                    </p:cTn>
                                  </p:par>
                                  <p:par>
                                    <p:cTn id="17" presetID="2" presetClass="entr" presetSubtype="2" accel="53333" fill="hold" nodeType="withEffect" p14:presetBounceEnd="53333">
                                      <p:stCondLst>
                                        <p:cond delay="100"/>
                                      </p:stCondLst>
                                      <p:childTnLst>
                                        <p:set>
                                          <p:cBhvr>
                                            <p:cTn id="18" dur="1" fill="hold">
                                              <p:stCondLst>
                                                <p:cond delay="0"/>
                                              </p:stCondLst>
                                            </p:cTn>
                                            <p:tgtEl>
                                              <p:spTgt spid="44"/>
                                            </p:tgtEl>
                                            <p:attrNameLst>
                                              <p:attrName>style.visibility</p:attrName>
                                            </p:attrNameLst>
                                          </p:cBhvr>
                                          <p:to>
                                            <p:strVal val="visible"/>
                                          </p:to>
                                        </p:set>
                                        <p:anim calcmode="lin" valueType="num" p14:bounceEnd="53333">
                                          <p:cBhvr additive="base">
                                            <p:cTn id="19" dur="1500" fill="hold"/>
                                            <p:tgtEl>
                                              <p:spTgt spid="44"/>
                                            </p:tgtEl>
                                            <p:attrNameLst>
                                              <p:attrName>ppt_x</p:attrName>
                                            </p:attrNameLst>
                                          </p:cBhvr>
                                          <p:tavLst>
                                            <p:tav tm="0">
                                              <p:val>
                                                <p:strVal val="1+#ppt_w/2"/>
                                              </p:val>
                                            </p:tav>
                                            <p:tav tm="100000">
                                              <p:val>
                                                <p:strVal val="#ppt_x"/>
                                              </p:val>
                                            </p:tav>
                                          </p:tavLst>
                                        </p:anim>
                                        <p:anim calcmode="lin" valueType="num" p14:bounceEnd="53333">
                                          <p:cBhvr additive="base">
                                            <p:cTn id="20" dur="1500" fill="hold"/>
                                            <p:tgtEl>
                                              <p:spTgt spid="44"/>
                                            </p:tgtEl>
                                            <p:attrNameLst>
                                              <p:attrName>ppt_y</p:attrName>
                                            </p:attrNameLst>
                                          </p:cBhvr>
                                          <p:tavLst>
                                            <p:tav tm="0">
                                              <p:val>
                                                <p:strVal val="#ppt_y"/>
                                              </p:val>
                                            </p:tav>
                                            <p:tav tm="100000">
                                              <p:val>
                                                <p:strVal val="#ppt_y"/>
                                              </p:val>
                                            </p:tav>
                                          </p:tavLst>
                                        </p:anim>
                                      </p:childTnLst>
                                    </p:cTn>
                                  </p:par>
                                  <p:par>
                                    <p:cTn id="21" presetID="2" presetClass="entr" presetSubtype="2" accel="53333" fill="hold" nodeType="withEffect" p14:presetBounceEnd="53333">
                                      <p:stCondLst>
                                        <p:cond delay="200"/>
                                      </p:stCondLst>
                                      <p:childTnLst>
                                        <p:set>
                                          <p:cBhvr>
                                            <p:cTn id="22" dur="1" fill="hold">
                                              <p:stCondLst>
                                                <p:cond delay="0"/>
                                              </p:stCondLst>
                                            </p:cTn>
                                            <p:tgtEl>
                                              <p:spTgt spid="47"/>
                                            </p:tgtEl>
                                            <p:attrNameLst>
                                              <p:attrName>style.visibility</p:attrName>
                                            </p:attrNameLst>
                                          </p:cBhvr>
                                          <p:to>
                                            <p:strVal val="visible"/>
                                          </p:to>
                                        </p:set>
                                        <p:anim calcmode="lin" valueType="num" p14:bounceEnd="53333">
                                          <p:cBhvr additive="base">
                                            <p:cTn id="23" dur="1500" fill="hold"/>
                                            <p:tgtEl>
                                              <p:spTgt spid="47"/>
                                            </p:tgtEl>
                                            <p:attrNameLst>
                                              <p:attrName>ppt_x</p:attrName>
                                            </p:attrNameLst>
                                          </p:cBhvr>
                                          <p:tavLst>
                                            <p:tav tm="0">
                                              <p:val>
                                                <p:strVal val="1+#ppt_w/2"/>
                                              </p:val>
                                            </p:tav>
                                            <p:tav tm="100000">
                                              <p:val>
                                                <p:strVal val="#ppt_x"/>
                                              </p:val>
                                            </p:tav>
                                          </p:tavLst>
                                        </p:anim>
                                        <p:anim calcmode="lin" valueType="num" p14:bounceEnd="53333">
                                          <p:cBhvr additive="base">
                                            <p:cTn id="24" dur="1500" fill="hold"/>
                                            <p:tgtEl>
                                              <p:spTgt spid="47"/>
                                            </p:tgtEl>
                                            <p:attrNameLst>
                                              <p:attrName>ppt_y</p:attrName>
                                            </p:attrNameLst>
                                          </p:cBhvr>
                                          <p:tavLst>
                                            <p:tav tm="0">
                                              <p:val>
                                                <p:strVal val="#ppt_y"/>
                                              </p:val>
                                            </p:tav>
                                            <p:tav tm="100000">
                                              <p:val>
                                                <p:strVal val="#ppt_y"/>
                                              </p:val>
                                            </p:tav>
                                          </p:tavLst>
                                        </p:anim>
                                      </p:childTnLst>
                                    </p:cTn>
                                  </p:par>
                                  <p:par>
                                    <p:cTn id="25" presetID="2" presetClass="entr" presetSubtype="2" accel="53333" fill="hold" nodeType="withEffect" p14:presetBounceEnd="53333">
                                      <p:stCondLst>
                                        <p:cond delay="300"/>
                                      </p:stCondLst>
                                      <p:childTnLst>
                                        <p:set>
                                          <p:cBhvr>
                                            <p:cTn id="26" dur="1" fill="hold">
                                              <p:stCondLst>
                                                <p:cond delay="0"/>
                                              </p:stCondLst>
                                            </p:cTn>
                                            <p:tgtEl>
                                              <p:spTgt spid="36"/>
                                            </p:tgtEl>
                                            <p:attrNameLst>
                                              <p:attrName>style.visibility</p:attrName>
                                            </p:attrNameLst>
                                          </p:cBhvr>
                                          <p:to>
                                            <p:strVal val="visible"/>
                                          </p:to>
                                        </p:set>
                                        <p:anim calcmode="lin" valueType="num" p14:bounceEnd="53333">
                                          <p:cBhvr additive="base">
                                            <p:cTn id="27" dur="1500" fill="hold"/>
                                            <p:tgtEl>
                                              <p:spTgt spid="36"/>
                                            </p:tgtEl>
                                            <p:attrNameLst>
                                              <p:attrName>ppt_x</p:attrName>
                                            </p:attrNameLst>
                                          </p:cBhvr>
                                          <p:tavLst>
                                            <p:tav tm="0">
                                              <p:val>
                                                <p:strVal val="1+#ppt_w/2"/>
                                              </p:val>
                                            </p:tav>
                                            <p:tav tm="100000">
                                              <p:val>
                                                <p:strVal val="#ppt_x"/>
                                              </p:val>
                                            </p:tav>
                                          </p:tavLst>
                                        </p:anim>
                                        <p:anim calcmode="lin" valueType="num" p14:bounceEnd="53333">
                                          <p:cBhvr additive="base">
                                            <p:cTn id="28" dur="1500" fill="hold"/>
                                            <p:tgtEl>
                                              <p:spTgt spid="36"/>
                                            </p:tgtEl>
                                            <p:attrNameLst>
                                              <p:attrName>ppt_y</p:attrName>
                                            </p:attrNameLst>
                                          </p:cBhvr>
                                          <p:tavLst>
                                            <p:tav tm="0">
                                              <p:val>
                                                <p:strVal val="#ppt_y"/>
                                              </p:val>
                                            </p:tav>
                                            <p:tav tm="100000">
                                              <p:val>
                                                <p:strVal val="#ppt_y"/>
                                              </p:val>
                                            </p:tav>
                                          </p:tavLst>
                                        </p:anim>
                                      </p:childTnLst>
                                    </p:cTn>
                                  </p:par>
                                </p:childTnLst>
                              </p:cTn>
                            </p:par>
                            <p:par>
                              <p:cTn id="29" fill="hold">
                                <p:stCondLst>
                                  <p:cond delay="2800"/>
                                </p:stCondLst>
                                <p:childTnLst>
                                  <p:par>
                                    <p:cTn id="30" presetID="2" presetClass="entr" presetSubtype="8"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1+#ppt_w/2"/>
                                              </p:val>
                                            </p:tav>
                                            <p:tav tm="100000">
                                              <p:val>
                                                <p:strVal val="#ppt_x"/>
                                              </p:val>
                                            </p:tav>
                                          </p:tavLst>
                                        </p:anim>
                                        <p:anim calcmode="lin" valueType="num">
                                          <p:cBhvr additive="base">
                                            <p:cTn id="37" dur="500" fill="hold"/>
                                            <p:tgtEl>
                                              <p:spTgt spid="21"/>
                                            </p:tgtEl>
                                            <p:attrNameLst>
                                              <p:attrName>ppt_y</p:attrName>
                                            </p:attrNameLst>
                                          </p:cBhvr>
                                          <p:tavLst>
                                            <p:tav tm="0">
                                              <p:val>
                                                <p:strVal val="#ppt_y"/>
                                              </p:val>
                                            </p:tav>
                                            <p:tav tm="100000">
                                              <p:val>
                                                <p:strVal val="#ppt_y"/>
                                              </p:val>
                                            </p:tav>
                                          </p:tavLst>
                                        </p:anim>
                                      </p:childTnLst>
                                    </p:cTn>
                                  </p:par>
                                </p:childTnLst>
                              </p:cTn>
                            </p:par>
                            <p:par>
                              <p:cTn id="38" fill="hold">
                                <p:stCondLst>
                                  <p:cond delay="3300"/>
                                </p:stCondLst>
                                <p:childTnLst>
                                  <p:par>
                                    <p:cTn id="39" presetID="2" presetClass="entr" presetSubtype="8"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0-#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1+#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childTnLst>
                              </p:cTn>
                            </p:par>
                            <p:par>
                              <p:cTn id="47" fill="hold">
                                <p:stCondLst>
                                  <p:cond delay="3800"/>
                                </p:stCondLst>
                                <p:childTnLst>
                                  <p:par>
                                    <p:cTn id="48" presetID="2" presetClass="entr" presetSubtype="8"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0-#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1+#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childTnLst>
                              </p:cTn>
                            </p:par>
                            <p:par>
                              <p:cTn id="56" fill="hold">
                                <p:stCondLst>
                                  <p:cond delay="4300"/>
                                </p:stCondLst>
                                <p:childTnLst>
                                  <p:par>
                                    <p:cTn id="57" presetID="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0-#ppt_w/2"/>
                                              </p:val>
                                            </p:tav>
                                            <p:tav tm="100000">
                                              <p:val>
                                                <p:strVal val="#ppt_x"/>
                                              </p:val>
                                            </p:tav>
                                          </p:tavLst>
                                        </p:anim>
                                        <p:anim calcmode="lin" valueType="num">
                                          <p:cBhvr additive="base">
                                            <p:cTn id="60" dur="5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500" fill="hold"/>
                                            <p:tgtEl>
                                              <p:spTgt spid="30"/>
                                            </p:tgtEl>
                                            <p:attrNameLst>
                                              <p:attrName>ppt_x</p:attrName>
                                            </p:attrNameLst>
                                          </p:cBhvr>
                                          <p:tavLst>
                                            <p:tav tm="0">
                                              <p:val>
                                                <p:strVal val="1+#ppt_w/2"/>
                                              </p:val>
                                            </p:tav>
                                            <p:tav tm="100000">
                                              <p:val>
                                                <p:strVal val="#ppt_x"/>
                                              </p:val>
                                            </p:tav>
                                          </p:tavLst>
                                        </p:anim>
                                        <p:anim calcmode="lin" valueType="num">
                                          <p:cBhvr additive="base">
                                            <p:cTn id="64" dur="500" fill="hold"/>
                                            <p:tgtEl>
                                              <p:spTgt spid="30"/>
                                            </p:tgtEl>
                                            <p:attrNameLst>
                                              <p:attrName>ppt_y</p:attrName>
                                            </p:attrNameLst>
                                          </p:cBhvr>
                                          <p:tavLst>
                                            <p:tav tm="0">
                                              <p:val>
                                                <p:strVal val="#ppt_y"/>
                                              </p:val>
                                            </p:tav>
                                            <p:tav tm="100000">
                                              <p:val>
                                                <p:strVal val="#ppt_y"/>
                                              </p:val>
                                            </p:tav>
                                          </p:tavLst>
                                        </p:anim>
                                      </p:childTnLst>
                                    </p:cTn>
                                  </p:par>
                                </p:childTnLst>
                              </p:cTn>
                            </p:par>
                            <p:par>
                              <p:cTn id="65" fill="hold">
                                <p:stCondLst>
                                  <p:cond delay="4800"/>
                                </p:stCondLst>
                                <p:childTnLst>
                                  <p:par>
                                    <p:cTn id="66" presetID="2" presetClass="entr" presetSubtype="8" fill="hold" nodeType="after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additive="base">
                                            <p:cTn id="68" dur="500" fill="hold"/>
                                            <p:tgtEl>
                                              <p:spTgt spid="18"/>
                                            </p:tgtEl>
                                            <p:attrNameLst>
                                              <p:attrName>ppt_x</p:attrName>
                                            </p:attrNameLst>
                                          </p:cBhvr>
                                          <p:tavLst>
                                            <p:tav tm="0">
                                              <p:val>
                                                <p:strVal val="0-#ppt_w/2"/>
                                              </p:val>
                                            </p:tav>
                                            <p:tav tm="100000">
                                              <p:val>
                                                <p:strVal val="#ppt_x"/>
                                              </p:val>
                                            </p:tav>
                                          </p:tavLst>
                                        </p:anim>
                                        <p:anim calcmode="lin" valueType="num">
                                          <p:cBhvr additive="base">
                                            <p:cTn id="69" dur="500" fill="hold"/>
                                            <p:tgtEl>
                                              <p:spTgt spid="18"/>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additive="base">
                                            <p:cTn id="72" dur="500" fill="hold"/>
                                            <p:tgtEl>
                                              <p:spTgt spid="33"/>
                                            </p:tgtEl>
                                            <p:attrNameLst>
                                              <p:attrName>ppt_x</p:attrName>
                                            </p:attrNameLst>
                                          </p:cBhvr>
                                          <p:tavLst>
                                            <p:tav tm="0">
                                              <p:val>
                                                <p:strVal val="1+#ppt_w/2"/>
                                              </p:val>
                                            </p:tav>
                                            <p:tav tm="100000">
                                              <p:val>
                                                <p:strVal val="#ppt_x"/>
                                              </p:val>
                                            </p:tav>
                                          </p:tavLst>
                                        </p:anim>
                                        <p:anim calcmode="lin" valueType="num">
                                          <p:cBhvr additive="base">
                                            <p:cTn id="73"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dissolve">
                                          <p:cBhvr>
                                            <p:cTn id="7" dur="500"/>
                                            <p:tgtEl>
                                              <p:spTgt spid="4">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 presetClass="entr" presetSubtype="2" accel="53333"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500" fill="hold"/>
                                            <p:tgtEl>
                                              <p:spTgt spid="41"/>
                                            </p:tgtEl>
                                            <p:attrNameLst>
                                              <p:attrName>ppt_x</p:attrName>
                                            </p:attrNameLst>
                                          </p:cBhvr>
                                          <p:tavLst>
                                            <p:tav tm="0">
                                              <p:val>
                                                <p:strVal val="1+#ppt_w/2"/>
                                              </p:val>
                                            </p:tav>
                                            <p:tav tm="100000">
                                              <p:val>
                                                <p:strVal val="#ppt_x"/>
                                              </p:val>
                                            </p:tav>
                                          </p:tavLst>
                                        </p:anim>
                                        <p:anim calcmode="lin" valueType="num">
                                          <p:cBhvr additive="base">
                                            <p:cTn id="16" dur="1500" fill="hold"/>
                                            <p:tgtEl>
                                              <p:spTgt spid="41"/>
                                            </p:tgtEl>
                                            <p:attrNameLst>
                                              <p:attrName>ppt_y</p:attrName>
                                            </p:attrNameLst>
                                          </p:cBhvr>
                                          <p:tavLst>
                                            <p:tav tm="0">
                                              <p:val>
                                                <p:strVal val="#ppt_y"/>
                                              </p:val>
                                            </p:tav>
                                            <p:tav tm="100000">
                                              <p:val>
                                                <p:strVal val="#ppt_y"/>
                                              </p:val>
                                            </p:tav>
                                          </p:tavLst>
                                        </p:anim>
                                      </p:childTnLst>
                                    </p:cTn>
                                  </p:par>
                                  <p:par>
                                    <p:cTn id="17" presetID="2" presetClass="entr" presetSubtype="2" accel="53333" fill="hold" nodeType="withEffect">
                                      <p:stCondLst>
                                        <p:cond delay="10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1500" fill="hold"/>
                                            <p:tgtEl>
                                              <p:spTgt spid="44"/>
                                            </p:tgtEl>
                                            <p:attrNameLst>
                                              <p:attrName>ppt_x</p:attrName>
                                            </p:attrNameLst>
                                          </p:cBhvr>
                                          <p:tavLst>
                                            <p:tav tm="0">
                                              <p:val>
                                                <p:strVal val="1+#ppt_w/2"/>
                                              </p:val>
                                            </p:tav>
                                            <p:tav tm="100000">
                                              <p:val>
                                                <p:strVal val="#ppt_x"/>
                                              </p:val>
                                            </p:tav>
                                          </p:tavLst>
                                        </p:anim>
                                        <p:anim calcmode="lin" valueType="num">
                                          <p:cBhvr additive="base">
                                            <p:cTn id="20" dur="1500" fill="hold"/>
                                            <p:tgtEl>
                                              <p:spTgt spid="44"/>
                                            </p:tgtEl>
                                            <p:attrNameLst>
                                              <p:attrName>ppt_y</p:attrName>
                                            </p:attrNameLst>
                                          </p:cBhvr>
                                          <p:tavLst>
                                            <p:tav tm="0">
                                              <p:val>
                                                <p:strVal val="#ppt_y"/>
                                              </p:val>
                                            </p:tav>
                                            <p:tav tm="100000">
                                              <p:val>
                                                <p:strVal val="#ppt_y"/>
                                              </p:val>
                                            </p:tav>
                                          </p:tavLst>
                                        </p:anim>
                                      </p:childTnLst>
                                    </p:cTn>
                                  </p:par>
                                  <p:par>
                                    <p:cTn id="21" presetID="2" presetClass="entr" presetSubtype="2" accel="53333" fill="hold" nodeType="withEffect">
                                      <p:stCondLst>
                                        <p:cond delay="20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1500" fill="hold"/>
                                            <p:tgtEl>
                                              <p:spTgt spid="47"/>
                                            </p:tgtEl>
                                            <p:attrNameLst>
                                              <p:attrName>ppt_x</p:attrName>
                                            </p:attrNameLst>
                                          </p:cBhvr>
                                          <p:tavLst>
                                            <p:tav tm="0">
                                              <p:val>
                                                <p:strVal val="1+#ppt_w/2"/>
                                              </p:val>
                                            </p:tav>
                                            <p:tav tm="100000">
                                              <p:val>
                                                <p:strVal val="#ppt_x"/>
                                              </p:val>
                                            </p:tav>
                                          </p:tavLst>
                                        </p:anim>
                                        <p:anim calcmode="lin" valueType="num">
                                          <p:cBhvr additive="base">
                                            <p:cTn id="24" dur="1500" fill="hold"/>
                                            <p:tgtEl>
                                              <p:spTgt spid="47"/>
                                            </p:tgtEl>
                                            <p:attrNameLst>
                                              <p:attrName>ppt_y</p:attrName>
                                            </p:attrNameLst>
                                          </p:cBhvr>
                                          <p:tavLst>
                                            <p:tav tm="0">
                                              <p:val>
                                                <p:strVal val="#ppt_y"/>
                                              </p:val>
                                            </p:tav>
                                            <p:tav tm="100000">
                                              <p:val>
                                                <p:strVal val="#ppt_y"/>
                                              </p:val>
                                            </p:tav>
                                          </p:tavLst>
                                        </p:anim>
                                      </p:childTnLst>
                                    </p:cTn>
                                  </p:par>
                                  <p:par>
                                    <p:cTn id="25" presetID="2" presetClass="entr" presetSubtype="2" accel="53333" fill="hold" nodeType="withEffect">
                                      <p:stCondLst>
                                        <p:cond delay="300"/>
                                      </p:stCondLst>
                                      <p:childTnLst>
                                        <p:set>
                                          <p:cBhvr>
                                            <p:cTn id="26" dur="1" fill="hold">
                                              <p:stCondLst>
                                                <p:cond delay="0"/>
                                              </p:stCondLst>
                                            </p:cTn>
                                            <p:tgtEl>
                                              <p:spTgt spid="36"/>
                                            </p:tgtEl>
                                            <p:attrNameLst>
                                              <p:attrName>style.visibility</p:attrName>
                                            </p:attrNameLst>
                                          </p:cBhvr>
                                          <p:to>
                                            <p:strVal val="visible"/>
                                          </p:to>
                                        </p:set>
                                        <p:anim calcmode="lin" valueType="num">
                                          <p:cBhvr additive="base">
                                            <p:cTn id="27" dur="1500" fill="hold"/>
                                            <p:tgtEl>
                                              <p:spTgt spid="36"/>
                                            </p:tgtEl>
                                            <p:attrNameLst>
                                              <p:attrName>ppt_x</p:attrName>
                                            </p:attrNameLst>
                                          </p:cBhvr>
                                          <p:tavLst>
                                            <p:tav tm="0">
                                              <p:val>
                                                <p:strVal val="1+#ppt_w/2"/>
                                              </p:val>
                                            </p:tav>
                                            <p:tav tm="100000">
                                              <p:val>
                                                <p:strVal val="#ppt_x"/>
                                              </p:val>
                                            </p:tav>
                                          </p:tavLst>
                                        </p:anim>
                                        <p:anim calcmode="lin" valueType="num">
                                          <p:cBhvr additive="base">
                                            <p:cTn id="28" dur="1500" fill="hold"/>
                                            <p:tgtEl>
                                              <p:spTgt spid="36"/>
                                            </p:tgtEl>
                                            <p:attrNameLst>
                                              <p:attrName>ppt_y</p:attrName>
                                            </p:attrNameLst>
                                          </p:cBhvr>
                                          <p:tavLst>
                                            <p:tav tm="0">
                                              <p:val>
                                                <p:strVal val="#ppt_y"/>
                                              </p:val>
                                            </p:tav>
                                            <p:tav tm="100000">
                                              <p:val>
                                                <p:strVal val="#ppt_y"/>
                                              </p:val>
                                            </p:tav>
                                          </p:tavLst>
                                        </p:anim>
                                      </p:childTnLst>
                                    </p:cTn>
                                  </p:par>
                                </p:childTnLst>
                              </p:cTn>
                            </p:par>
                            <p:par>
                              <p:cTn id="29" fill="hold">
                                <p:stCondLst>
                                  <p:cond delay="2800"/>
                                </p:stCondLst>
                                <p:childTnLst>
                                  <p:par>
                                    <p:cTn id="30" presetID="2" presetClass="entr" presetSubtype="8"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1+#ppt_w/2"/>
                                              </p:val>
                                            </p:tav>
                                            <p:tav tm="100000">
                                              <p:val>
                                                <p:strVal val="#ppt_x"/>
                                              </p:val>
                                            </p:tav>
                                          </p:tavLst>
                                        </p:anim>
                                        <p:anim calcmode="lin" valueType="num">
                                          <p:cBhvr additive="base">
                                            <p:cTn id="37" dur="500" fill="hold"/>
                                            <p:tgtEl>
                                              <p:spTgt spid="21"/>
                                            </p:tgtEl>
                                            <p:attrNameLst>
                                              <p:attrName>ppt_y</p:attrName>
                                            </p:attrNameLst>
                                          </p:cBhvr>
                                          <p:tavLst>
                                            <p:tav tm="0">
                                              <p:val>
                                                <p:strVal val="#ppt_y"/>
                                              </p:val>
                                            </p:tav>
                                            <p:tav tm="100000">
                                              <p:val>
                                                <p:strVal val="#ppt_y"/>
                                              </p:val>
                                            </p:tav>
                                          </p:tavLst>
                                        </p:anim>
                                      </p:childTnLst>
                                    </p:cTn>
                                  </p:par>
                                </p:childTnLst>
                              </p:cTn>
                            </p:par>
                            <p:par>
                              <p:cTn id="38" fill="hold">
                                <p:stCondLst>
                                  <p:cond delay="3300"/>
                                </p:stCondLst>
                                <p:childTnLst>
                                  <p:par>
                                    <p:cTn id="39" presetID="2" presetClass="entr" presetSubtype="8" fill="hold"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0-#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1+#ppt_w/2"/>
                                              </p:val>
                                            </p:tav>
                                            <p:tav tm="100000">
                                              <p:val>
                                                <p:strVal val="#ppt_x"/>
                                              </p:val>
                                            </p:tav>
                                          </p:tavLst>
                                        </p:anim>
                                        <p:anim calcmode="lin" valueType="num">
                                          <p:cBhvr additive="base">
                                            <p:cTn id="46" dur="500" fill="hold"/>
                                            <p:tgtEl>
                                              <p:spTgt spid="24"/>
                                            </p:tgtEl>
                                            <p:attrNameLst>
                                              <p:attrName>ppt_y</p:attrName>
                                            </p:attrNameLst>
                                          </p:cBhvr>
                                          <p:tavLst>
                                            <p:tav tm="0">
                                              <p:val>
                                                <p:strVal val="#ppt_y"/>
                                              </p:val>
                                            </p:tav>
                                            <p:tav tm="100000">
                                              <p:val>
                                                <p:strVal val="#ppt_y"/>
                                              </p:val>
                                            </p:tav>
                                          </p:tavLst>
                                        </p:anim>
                                      </p:childTnLst>
                                    </p:cTn>
                                  </p:par>
                                </p:childTnLst>
                              </p:cTn>
                            </p:par>
                            <p:par>
                              <p:cTn id="47" fill="hold">
                                <p:stCondLst>
                                  <p:cond delay="3800"/>
                                </p:stCondLst>
                                <p:childTnLst>
                                  <p:par>
                                    <p:cTn id="48" presetID="2" presetClass="entr" presetSubtype="8" fill="hold"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0-#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fill="hold"/>
                                            <p:tgtEl>
                                              <p:spTgt spid="27"/>
                                            </p:tgtEl>
                                            <p:attrNameLst>
                                              <p:attrName>ppt_x</p:attrName>
                                            </p:attrNameLst>
                                          </p:cBhvr>
                                          <p:tavLst>
                                            <p:tav tm="0">
                                              <p:val>
                                                <p:strVal val="1+#ppt_w/2"/>
                                              </p:val>
                                            </p:tav>
                                            <p:tav tm="100000">
                                              <p:val>
                                                <p:strVal val="#ppt_x"/>
                                              </p:val>
                                            </p:tav>
                                          </p:tavLst>
                                        </p:anim>
                                        <p:anim calcmode="lin" valueType="num">
                                          <p:cBhvr additive="base">
                                            <p:cTn id="55" dur="500" fill="hold"/>
                                            <p:tgtEl>
                                              <p:spTgt spid="27"/>
                                            </p:tgtEl>
                                            <p:attrNameLst>
                                              <p:attrName>ppt_y</p:attrName>
                                            </p:attrNameLst>
                                          </p:cBhvr>
                                          <p:tavLst>
                                            <p:tav tm="0">
                                              <p:val>
                                                <p:strVal val="#ppt_y"/>
                                              </p:val>
                                            </p:tav>
                                            <p:tav tm="100000">
                                              <p:val>
                                                <p:strVal val="#ppt_y"/>
                                              </p:val>
                                            </p:tav>
                                          </p:tavLst>
                                        </p:anim>
                                      </p:childTnLst>
                                    </p:cTn>
                                  </p:par>
                                </p:childTnLst>
                              </p:cTn>
                            </p:par>
                            <p:par>
                              <p:cTn id="56" fill="hold">
                                <p:stCondLst>
                                  <p:cond delay="4300"/>
                                </p:stCondLst>
                                <p:childTnLst>
                                  <p:par>
                                    <p:cTn id="57" presetID="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0-#ppt_w/2"/>
                                              </p:val>
                                            </p:tav>
                                            <p:tav tm="100000">
                                              <p:val>
                                                <p:strVal val="#ppt_x"/>
                                              </p:val>
                                            </p:tav>
                                          </p:tavLst>
                                        </p:anim>
                                        <p:anim calcmode="lin" valueType="num">
                                          <p:cBhvr additive="base">
                                            <p:cTn id="60" dur="500" fill="hold"/>
                                            <p:tgtEl>
                                              <p:spTgt spid="15"/>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500" fill="hold"/>
                                            <p:tgtEl>
                                              <p:spTgt spid="30"/>
                                            </p:tgtEl>
                                            <p:attrNameLst>
                                              <p:attrName>ppt_x</p:attrName>
                                            </p:attrNameLst>
                                          </p:cBhvr>
                                          <p:tavLst>
                                            <p:tav tm="0">
                                              <p:val>
                                                <p:strVal val="1+#ppt_w/2"/>
                                              </p:val>
                                            </p:tav>
                                            <p:tav tm="100000">
                                              <p:val>
                                                <p:strVal val="#ppt_x"/>
                                              </p:val>
                                            </p:tav>
                                          </p:tavLst>
                                        </p:anim>
                                        <p:anim calcmode="lin" valueType="num">
                                          <p:cBhvr additive="base">
                                            <p:cTn id="64" dur="500" fill="hold"/>
                                            <p:tgtEl>
                                              <p:spTgt spid="30"/>
                                            </p:tgtEl>
                                            <p:attrNameLst>
                                              <p:attrName>ppt_y</p:attrName>
                                            </p:attrNameLst>
                                          </p:cBhvr>
                                          <p:tavLst>
                                            <p:tav tm="0">
                                              <p:val>
                                                <p:strVal val="#ppt_y"/>
                                              </p:val>
                                            </p:tav>
                                            <p:tav tm="100000">
                                              <p:val>
                                                <p:strVal val="#ppt_y"/>
                                              </p:val>
                                            </p:tav>
                                          </p:tavLst>
                                        </p:anim>
                                      </p:childTnLst>
                                    </p:cTn>
                                  </p:par>
                                </p:childTnLst>
                              </p:cTn>
                            </p:par>
                            <p:par>
                              <p:cTn id="65" fill="hold">
                                <p:stCondLst>
                                  <p:cond delay="4800"/>
                                </p:stCondLst>
                                <p:childTnLst>
                                  <p:par>
                                    <p:cTn id="66" presetID="2" presetClass="entr" presetSubtype="8" fill="hold" nodeType="after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additive="base">
                                            <p:cTn id="68" dur="500" fill="hold"/>
                                            <p:tgtEl>
                                              <p:spTgt spid="18"/>
                                            </p:tgtEl>
                                            <p:attrNameLst>
                                              <p:attrName>ppt_x</p:attrName>
                                            </p:attrNameLst>
                                          </p:cBhvr>
                                          <p:tavLst>
                                            <p:tav tm="0">
                                              <p:val>
                                                <p:strVal val="0-#ppt_w/2"/>
                                              </p:val>
                                            </p:tav>
                                            <p:tav tm="100000">
                                              <p:val>
                                                <p:strVal val="#ppt_x"/>
                                              </p:val>
                                            </p:tav>
                                          </p:tavLst>
                                        </p:anim>
                                        <p:anim calcmode="lin" valueType="num">
                                          <p:cBhvr additive="base">
                                            <p:cTn id="69" dur="500" fill="hold"/>
                                            <p:tgtEl>
                                              <p:spTgt spid="18"/>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33"/>
                                            </p:tgtEl>
                                            <p:attrNameLst>
                                              <p:attrName>style.visibility</p:attrName>
                                            </p:attrNameLst>
                                          </p:cBhvr>
                                          <p:to>
                                            <p:strVal val="visible"/>
                                          </p:to>
                                        </p:set>
                                        <p:anim calcmode="lin" valueType="num">
                                          <p:cBhvr additive="base">
                                            <p:cTn id="72" dur="500" fill="hold"/>
                                            <p:tgtEl>
                                              <p:spTgt spid="33"/>
                                            </p:tgtEl>
                                            <p:attrNameLst>
                                              <p:attrName>ppt_x</p:attrName>
                                            </p:attrNameLst>
                                          </p:cBhvr>
                                          <p:tavLst>
                                            <p:tav tm="0">
                                              <p:val>
                                                <p:strVal val="1+#ppt_w/2"/>
                                              </p:val>
                                            </p:tav>
                                            <p:tav tm="100000">
                                              <p:val>
                                                <p:strVal val="#ppt_x"/>
                                              </p:val>
                                            </p:tav>
                                          </p:tavLst>
                                        </p:anim>
                                        <p:anim calcmode="lin" valueType="num">
                                          <p:cBhvr additive="base">
                                            <p:cTn id="73"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a:solidFill>
                    <a:schemeClr val="bg1">
                      <a:lumMod val="95000"/>
                    </a:schemeClr>
                  </a:solidFill>
                  <a:latin typeface="Impact" panose="020B0806030902050204" pitchFamily="34" charset="0"/>
                </a:rPr>
                <a:t>01</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328587819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任意多边形 33"/>
          <p:cNvSpPr/>
          <p:nvPr/>
        </p:nvSpPr>
        <p:spPr>
          <a:xfrm rot="19335404">
            <a:off x="1277845" y="1071681"/>
            <a:ext cx="3583852" cy="3536614"/>
          </a:xfrm>
          <a:custGeom>
            <a:avLst/>
            <a:gdLst>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58543 w 4779369"/>
              <a:gd name="connsiteY5" fmla="*/ 1811336 h 4714030"/>
              <a:gd name="connsiteX6" fmla="*/ 3606598 w 4779369"/>
              <a:gd name="connsiteY6" fmla="*/ 1770199 h 4714030"/>
              <a:gd name="connsiteX7" fmla="*/ 3336570 w 4779369"/>
              <a:gd name="connsiteY7" fmla="*/ 1691032 h 4714030"/>
              <a:gd name="connsiteX8" fmla="*/ 3192952 w 4779369"/>
              <a:gd name="connsiteY8" fmla="*/ 1711872 h 4714030"/>
              <a:gd name="connsiteX9" fmla="*/ 3137695 w 4779369"/>
              <a:gd name="connsiteY9" fmla="*/ 1732769 h 4714030"/>
              <a:gd name="connsiteX10" fmla="*/ 3126960 w 4779369"/>
              <a:gd name="connsiteY10" fmla="*/ 1827523 h 4714030"/>
              <a:gd name="connsiteX11" fmla="*/ 3048503 w 4779369"/>
              <a:gd name="connsiteY11" fmla="*/ 2123573 h 4714030"/>
              <a:gd name="connsiteX12" fmla="*/ 2992344 w 4779369"/>
              <a:gd name="connsiteY12" fmla="*/ 2253828 h 4714030"/>
              <a:gd name="connsiteX13" fmla="*/ 2997806 w 4779369"/>
              <a:gd name="connsiteY13" fmla="*/ 2275931 h 4714030"/>
              <a:gd name="connsiteX14" fmla="*/ 3162873 w 4779369"/>
              <a:gd name="connsiteY14" fmla="*/ 2503824 h 4714030"/>
              <a:gd name="connsiteX15" fmla="*/ 3356427 w 4779369"/>
              <a:gd name="connsiteY15" fmla="*/ 2595846 h 4714030"/>
              <a:gd name="connsiteX16" fmla="*/ 3414277 w 4779369"/>
              <a:gd name="connsiteY16" fmla="*/ 2604863 h 4714030"/>
              <a:gd name="connsiteX17" fmla="*/ 3454240 w 4779369"/>
              <a:gd name="connsiteY17" fmla="*/ 2587267 h 4714030"/>
              <a:gd name="connsiteX18" fmla="*/ 4029121 w 4779369"/>
              <a:gd name="connsiteY18" fmla="*/ 2685987 h 4714030"/>
              <a:gd name="connsiteX19" fmla="*/ 4140072 w 4779369"/>
              <a:gd name="connsiteY19" fmla="*/ 3557314 h 4714030"/>
              <a:gd name="connsiteX20" fmla="*/ 3268745 w 4779369"/>
              <a:gd name="connsiteY20" fmla="*/ 3668264 h 4714030"/>
              <a:gd name="connsiteX21" fmla="*/ 3029106 w 4779369"/>
              <a:gd name="connsiteY21" fmla="*/ 3136468 h 4714030"/>
              <a:gd name="connsiteX22" fmla="*/ 3040867 w 4779369"/>
              <a:gd name="connsiteY22" fmla="*/ 3064259 h 4714030"/>
              <a:gd name="connsiteX23" fmla="*/ 3024015 w 4779369"/>
              <a:gd name="connsiteY23" fmla="*/ 3025265 h 4714030"/>
              <a:gd name="connsiteX24" fmla="*/ 2886424 w 4779369"/>
              <a:gd name="connsiteY24" fmla="*/ 2860950 h 4714030"/>
              <a:gd name="connsiteX25" fmla="*/ 2624436 w 4779369"/>
              <a:gd name="connsiteY25" fmla="*/ 2758262 h 4714030"/>
              <a:gd name="connsiteX26" fmla="*/ 2608775 w 4779369"/>
              <a:gd name="connsiteY26" fmla="*/ 2758435 h 4714030"/>
              <a:gd name="connsiteX27" fmla="*/ 2598603 w 4779369"/>
              <a:gd name="connsiteY27" fmla="*/ 2768115 h 4714030"/>
              <a:gd name="connsiteX28" fmla="*/ 2138389 w 4779369"/>
              <a:gd name="connsiteY28" fmla="*/ 3042691 h 4714030"/>
              <a:gd name="connsiteX29" fmla="*/ 2080005 w 4779369"/>
              <a:gd name="connsiteY29" fmla="*/ 3062295 h 4714030"/>
              <a:gd name="connsiteX30" fmla="*/ 2075740 w 4779369"/>
              <a:gd name="connsiteY30" fmla="*/ 3101544 h 4714030"/>
              <a:gd name="connsiteX31" fmla="*/ 2091557 w 4779369"/>
              <a:gd name="connsiteY31" fmla="*/ 3245802 h 4714030"/>
              <a:gd name="connsiteX32" fmla="*/ 2235869 w 4779369"/>
              <a:gd name="connsiteY32" fmla="*/ 3487372 h 4714030"/>
              <a:gd name="connsiteX33" fmla="*/ 2246040 w 4779369"/>
              <a:gd name="connsiteY33" fmla="*/ 3495068 h 4714030"/>
              <a:gd name="connsiteX34" fmla="*/ 2353186 w 4779369"/>
              <a:gd name="connsiteY34" fmla="*/ 3535124 h 4714030"/>
              <a:gd name="connsiteX35" fmla="*/ 2459892 w 4779369"/>
              <a:gd name="connsiteY35" fmla="*/ 3601767 h 4714030"/>
              <a:gd name="connsiteX36" fmla="*/ 2570842 w 4779369"/>
              <a:gd name="connsiteY36" fmla="*/ 4473093 h 4714030"/>
              <a:gd name="connsiteX37" fmla="*/ 1699516 w 4779369"/>
              <a:gd name="connsiteY37" fmla="*/ 4584044 h 4714030"/>
              <a:gd name="connsiteX38" fmla="*/ 1588565 w 4779369"/>
              <a:gd name="connsiteY38" fmla="*/ 3712718 h 4714030"/>
              <a:gd name="connsiteX39" fmla="*/ 1634920 w 4779369"/>
              <a:gd name="connsiteY39" fmla="*/ 3663870 h 4714030"/>
              <a:gd name="connsiteX40" fmla="*/ 1645376 w 4779369"/>
              <a:gd name="connsiteY40" fmla="*/ 3640232 h 4714030"/>
              <a:gd name="connsiteX41" fmla="*/ 1654346 w 4779369"/>
              <a:gd name="connsiteY41" fmla="*/ 3358982 h 4714030"/>
              <a:gd name="connsiteX42" fmla="*/ 1557620 w 4779369"/>
              <a:gd name="connsiteY42" fmla="*/ 3167736 h 4714030"/>
              <a:gd name="connsiteX43" fmla="*/ 1536748 w 4779369"/>
              <a:gd name="connsiteY43" fmla="*/ 3145662 h 4714030"/>
              <a:gd name="connsiteX44" fmla="*/ 1489568 w 4779369"/>
              <a:gd name="connsiteY44" fmla="*/ 3145159 h 4714030"/>
              <a:gd name="connsiteX45" fmla="*/ 610434 w 4779369"/>
              <a:gd name="connsiteY45" fmla="*/ 2818009 h 4714030"/>
              <a:gd name="connsiteX46" fmla="*/ 329331 w 4779369"/>
              <a:gd name="connsiteY46" fmla="*/ 610434 h 4714030"/>
              <a:gd name="connsiteX47" fmla="*/ 2536907 w 4779369"/>
              <a:gd name="connsiteY47" fmla="*/ 329331 h 4714030"/>
              <a:gd name="connsiteX48" fmla="*/ 3068123 w 4779369"/>
              <a:gd name="connsiteY48" fmla="*/ 1080399 h 4714030"/>
              <a:gd name="connsiteX49" fmla="*/ 3094483 w 4779369"/>
              <a:gd name="connsiteY49" fmla="*/ 1175656 h 4714030"/>
              <a:gd name="connsiteX50" fmla="*/ 3127186 w 4779369"/>
              <a:gd name="connsiteY50" fmla="*/ 1193698 h 4714030"/>
              <a:gd name="connsiteX51" fmla="*/ 3336570 w 4779369"/>
              <a:gd name="connsiteY51" fmla="*/ 1239409 h 4714030"/>
              <a:gd name="connsiteX52" fmla="*/ 3545953 w 4779369"/>
              <a:gd name="connsiteY52" fmla="*/ 1193698 h 4714030"/>
              <a:gd name="connsiteX53" fmla="*/ 3604045 w 4779369"/>
              <a:gd name="connsiteY53" fmla="*/ 1161650 h 4714030"/>
              <a:gd name="connsiteX54" fmla="*/ 3667106 w 4779369"/>
              <a:gd name="connsiteY54" fmla="*/ 1060681 h 4714030"/>
              <a:gd name="connsiteX55" fmla="*/ 4538432 w 4779369"/>
              <a:gd name="connsiteY55"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58543 w 4779369"/>
              <a:gd name="connsiteY5" fmla="*/ 1811336 h 4714030"/>
              <a:gd name="connsiteX6" fmla="*/ 3606598 w 4779369"/>
              <a:gd name="connsiteY6" fmla="*/ 1770199 h 4714030"/>
              <a:gd name="connsiteX7" fmla="*/ 3336570 w 4779369"/>
              <a:gd name="connsiteY7" fmla="*/ 1691032 h 4714030"/>
              <a:gd name="connsiteX8" fmla="*/ 3192952 w 4779369"/>
              <a:gd name="connsiteY8" fmla="*/ 1711872 h 4714030"/>
              <a:gd name="connsiteX9" fmla="*/ 3137695 w 4779369"/>
              <a:gd name="connsiteY9" fmla="*/ 1732769 h 4714030"/>
              <a:gd name="connsiteX10" fmla="*/ 3126960 w 4779369"/>
              <a:gd name="connsiteY10" fmla="*/ 1827523 h 4714030"/>
              <a:gd name="connsiteX11" fmla="*/ 3048503 w 4779369"/>
              <a:gd name="connsiteY11" fmla="*/ 2123573 h 4714030"/>
              <a:gd name="connsiteX12" fmla="*/ 2992344 w 4779369"/>
              <a:gd name="connsiteY12" fmla="*/ 2253828 h 4714030"/>
              <a:gd name="connsiteX13" fmla="*/ 2997806 w 4779369"/>
              <a:gd name="connsiteY13" fmla="*/ 2275931 h 4714030"/>
              <a:gd name="connsiteX14" fmla="*/ 3162873 w 4779369"/>
              <a:gd name="connsiteY14" fmla="*/ 2503824 h 4714030"/>
              <a:gd name="connsiteX15" fmla="*/ 3356427 w 4779369"/>
              <a:gd name="connsiteY15" fmla="*/ 2595846 h 4714030"/>
              <a:gd name="connsiteX16" fmla="*/ 3414277 w 4779369"/>
              <a:gd name="connsiteY16" fmla="*/ 2604863 h 4714030"/>
              <a:gd name="connsiteX17" fmla="*/ 3454240 w 4779369"/>
              <a:gd name="connsiteY17" fmla="*/ 2587267 h 4714030"/>
              <a:gd name="connsiteX18" fmla="*/ 4029121 w 4779369"/>
              <a:gd name="connsiteY18" fmla="*/ 2685987 h 4714030"/>
              <a:gd name="connsiteX19" fmla="*/ 4140072 w 4779369"/>
              <a:gd name="connsiteY19" fmla="*/ 3557314 h 4714030"/>
              <a:gd name="connsiteX20" fmla="*/ 3268745 w 4779369"/>
              <a:gd name="connsiteY20" fmla="*/ 3668264 h 4714030"/>
              <a:gd name="connsiteX21" fmla="*/ 3029106 w 4779369"/>
              <a:gd name="connsiteY21" fmla="*/ 3136468 h 4714030"/>
              <a:gd name="connsiteX22" fmla="*/ 3040867 w 4779369"/>
              <a:gd name="connsiteY22" fmla="*/ 3064259 h 4714030"/>
              <a:gd name="connsiteX23" fmla="*/ 3024015 w 4779369"/>
              <a:gd name="connsiteY23" fmla="*/ 3025265 h 4714030"/>
              <a:gd name="connsiteX24" fmla="*/ 2886424 w 4779369"/>
              <a:gd name="connsiteY24" fmla="*/ 2860950 h 4714030"/>
              <a:gd name="connsiteX25" fmla="*/ 2624436 w 4779369"/>
              <a:gd name="connsiteY25" fmla="*/ 2758262 h 4714030"/>
              <a:gd name="connsiteX26" fmla="*/ 2608775 w 4779369"/>
              <a:gd name="connsiteY26" fmla="*/ 2758435 h 4714030"/>
              <a:gd name="connsiteX27" fmla="*/ 2598603 w 4779369"/>
              <a:gd name="connsiteY27" fmla="*/ 2768115 h 4714030"/>
              <a:gd name="connsiteX28" fmla="*/ 2138389 w 4779369"/>
              <a:gd name="connsiteY28" fmla="*/ 3042691 h 4714030"/>
              <a:gd name="connsiteX29" fmla="*/ 2080005 w 4779369"/>
              <a:gd name="connsiteY29" fmla="*/ 3062295 h 4714030"/>
              <a:gd name="connsiteX30" fmla="*/ 2075740 w 4779369"/>
              <a:gd name="connsiteY30" fmla="*/ 3101544 h 4714030"/>
              <a:gd name="connsiteX31" fmla="*/ 2091557 w 4779369"/>
              <a:gd name="connsiteY31" fmla="*/ 3245802 h 4714030"/>
              <a:gd name="connsiteX32" fmla="*/ 2235869 w 4779369"/>
              <a:gd name="connsiteY32" fmla="*/ 3487372 h 4714030"/>
              <a:gd name="connsiteX33" fmla="*/ 2246040 w 4779369"/>
              <a:gd name="connsiteY33" fmla="*/ 3495068 h 4714030"/>
              <a:gd name="connsiteX34" fmla="*/ 2353186 w 4779369"/>
              <a:gd name="connsiteY34" fmla="*/ 3535124 h 4714030"/>
              <a:gd name="connsiteX35" fmla="*/ 2459892 w 4779369"/>
              <a:gd name="connsiteY35" fmla="*/ 3601767 h 4714030"/>
              <a:gd name="connsiteX36" fmla="*/ 2570842 w 4779369"/>
              <a:gd name="connsiteY36" fmla="*/ 4473093 h 4714030"/>
              <a:gd name="connsiteX37" fmla="*/ 1699516 w 4779369"/>
              <a:gd name="connsiteY37" fmla="*/ 4584044 h 4714030"/>
              <a:gd name="connsiteX38" fmla="*/ 1588565 w 4779369"/>
              <a:gd name="connsiteY38" fmla="*/ 3712718 h 4714030"/>
              <a:gd name="connsiteX39" fmla="*/ 1634920 w 4779369"/>
              <a:gd name="connsiteY39" fmla="*/ 3663870 h 4714030"/>
              <a:gd name="connsiteX40" fmla="*/ 1645376 w 4779369"/>
              <a:gd name="connsiteY40" fmla="*/ 3640232 h 4714030"/>
              <a:gd name="connsiteX41" fmla="*/ 1654346 w 4779369"/>
              <a:gd name="connsiteY41" fmla="*/ 3358982 h 4714030"/>
              <a:gd name="connsiteX42" fmla="*/ 1557620 w 4779369"/>
              <a:gd name="connsiteY42" fmla="*/ 3167736 h 4714030"/>
              <a:gd name="connsiteX43" fmla="*/ 1536748 w 4779369"/>
              <a:gd name="connsiteY43" fmla="*/ 3145662 h 4714030"/>
              <a:gd name="connsiteX44" fmla="*/ 1489568 w 4779369"/>
              <a:gd name="connsiteY44" fmla="*/ 3145159 h 4714030"/>
              <a:gd name="connsiteX45" fmla="*/ 610434 w 4779369"/>
              <a:gd name="connsiteY45" fmla="*/ 2818009 h 4714030"/>
              <a:gd name="connsiteX46" fmla="*/ 329331 w 4779369"/>
              <a:gd name="connsiteY46" fmla="*/ 610434 h 4714030"/>
              <a:gd name="connsiteX47" fmla="*/ 2536907 w 4779369"/>
              <a:gd name="connsiteY47" fmla="*/ 329331 h 4714030"/>
              <a:gd name="connsiteX48" fmla="*/ 3068123 w 4779369"/>
              <a:gd name="connsiteY48" fmla="*/ 1080399 h 4714030"/>
              <a:gd name="connsiteX49" fmla="*/ 3127186 w 4779369"/>
              <a:gd name="connsiteY49" fmla="*/ 1193698 h 4714030"/>
              <a:gd name="connsiteX50" fmla="*/ 3336570 w 4779369"/>
              <a:gd name="connsiteY50" fmla="*/ 1239409 h 4714030"/>
              <a:gd name="connsiteX51" fmla="*/ 3545953 w 4779369"/>
              <a:gd name="connsiteY51" fmla="*/ 1193698 h 4714030"/>
              <a:gd name="connsiteX52" fmla="*/ 3604045 w 4779369"/>
              <a:gd name="connsiteY52" fmla="*/ 1161650 h 4714030"/>
              <a:gd name="connsiteX53" fmla="*/ 3667106 w 4779369"/>
              <a:gd name="connsiteY53" fmla="*/ 1060681 h 4714030"/>
              <a:gd name="connsiteX54" fmla="*/ 4538432 w 4779369"/>
              <a:gd name="connsiteY54"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58543 w 4779369"/>
              <a:gd name="connsiteY5" fmla="*/ 1811336 h 4714030"/>
              <a:gd name="connsiteX6" fmla="*/ 3606598 w 4779369"/>
              <a:gd name="connsiteY6" fmla="*/ 1770199 h 4714030"/>
              <a:gd name="connsiteX7" fmla="*/ 3336570 w 4779369"/>
              <a:gd name="connsiteY7" fmla="*/ 1691032 h 4714030"/>
              <a:gd name="connsiteX8" fmla="*/ 3192952 w 4779369"/>
              <a:gd name="connsiteY8" fmla="*/ 1711872 h 4714030"/>
              <a:gd name="connsiteX9" fmla="*/ 3126960 w 4779369"/>
              <a:gd name="connsiteY9" fmla="*/ 1827523 h 4714030"/>
              <a:gd name="connsiteX10" fmla="*/ 3048503 w 4779369"/>
              <a:gd name="connsiteY10" fmla="*/ 2123573 h 4714030"/>
              <a:gd name="connsiteX11" fmla="*/ 2992344 w 4779369"/>
              <a:gd name="connsiteY11" fmla="*/ 2253828 h 4714030"/>
              <a:gd name="connsiteX12" fmla="*/ 2997806 w 4779369"/>
              <a:gd name="connsiteY12" fmla="*/ 2275931 h 4714030"/>
              <a:gd name="connsiteX13" fmla="*/ 3162873 w 4779369"/>
              <a:gd name="connsiteY13" fmla="*/ 2503824 h 4714030"/>
              <a:gd name="connsiteX14" fmla="*/ 3356427 w 4779369"/>
              <a:gd name="connsiteY14" fmla="*/ 2595846 h 4714030"/>
              <a:gd name="connsiteX15" fmla="*/ 3414277 w 4779369"/>
              <a:gd name="connsiteY15" fmla="*/ 2604863 h 4714030"/>
              <a:gd name="connsiteX16" fmla="*/ 3454240 w 4779369"/>
              <a:gd name="connsiteY16" fmla="*/ 2587267 h 4714030"/>
              <a:gd name="connsiteX17" fmla="*/ 4029121 w 4779369"/>
              <a:gd name="connsiteY17" fmla="*/ 2685987 h 4714030"/>
              <a:gd name="connsiteX18" fmla="*/ 4140072 w 4779369"/>
              <a:gd name="connsiteY18" fmla="*/ 3557314 h 4714030"/>
              <a:gd name="connsiteX19" fmla="*/ 3268745 w 4779369"/>
              <a:gd name="connsiteY19" fmla="*/ 3668264 h 4714030"/>
              <a:gd name="connsiteX20" fmla="*/ 3029106 w 4779369"/>
              <a:gd name="connsiteY20" fmla="*/ 3136468 h 4714030"/>
              <a:gd name="connsiteX21" fmla="*/ 3040867 w 4779369"/>
              <a:gd name="connsiteY21" fmla="*/ 3064259 h 4714030"/>
              <a:gd name="connsiteX22" fmla="*/ 3024015 w 4779369"/>
              <a:gd name="connsiteY22" fmla="*/ 3025265 h 4714030"/>
              <a:gd name="connsiteX23" fmla="*/ 2886424 w 4779369"/>
              <a:gd name="connsiteY23" fmla="*/ 2860950 h 4714030"/>
              <a:gd name="connsiteX24" fmla="*/ 2624436 w 4779369"/>
              <a:gd name="connsiteY24" fmla="*/ 2758262 h 4714030"/>
              <a:gd name="connsiteX25" fmla="*/ 2608775 w 4779369"/>
              <a:gd name="connsiteY25" fmla="*/ 2758435 h 4714030"/>
              <a:gd name="connsiteX26" fmla="*/ 2598603 w 4779369"/>
              <a:gd name="connsiteY26" fmla="*/ 2768115 h 4714030"/>
              <a:gd name="connsiteX27" fmla="*/ 2138389 w 4779369"/>
              <a:gd name="connsiteY27" fmla="*/ 3042691 h 4714030"/>
              <a:gd name="connsiteX28" fmla="*/ 2080005 w 4779369"/>
              <a:gd name="connsiteY28" fmla="*/ 3062295 h 4714030"/>
              <a:gd name="connsiteX29" fmla="*/ 2075740 w 4779369"/>
              <a:gd name="connsiteY29" fmla="*/ 3101544 h 4714030"/>
              <a:gd name="connsiteX30" fmla="*/ 2091557 w 4779369"/>
              <a:gd name="connsiteY30" fmla="*/ 3245802 h 4714030"/>
              <a:gd name="connsiteX31" fmla="*/ 2235869 w 4779369"/>
              <a:gd name="connsiteY31" fmla="*/ 3487372 h 4714030"/>
              <a:gd name="connsiteX32" fmla="*/ 2246040 w 4779369"/>
              <a:gd name="connsiteY32" fmla="*/ 3495068 h 4714030"/>
              <a:gd name="connsiteX33" fmla="*/ 2353186 w 4779369"/>
              <a:gd name="connsiteY33" fmla="*/ 3535124 h 4714030"/>
              <a:gd name="connsiteX34" fmla="*/ 2459892 w 4779369"/>
              <a:gd name="connsiteY34" fmla="*/ 3601767 h 4714030"/>
              <a:gd name="connsiteX35" fmla="*/ 2570842 w 4779369"/>
              <a:gd name="connsiteY35" fmla="*/ 4473093 h 4714030"/>
              <a:gd name="connsiteX36" fmla="*/ 1699516 w 4779369"/>
              <a:gd name="connsiteY36" fmla="*/ 4584044 h 4714030"/>
              <a:gd name="connsiteX37" fmla="*/ 1588565 w 4779369"/>
              <a:gd name="connsiteY37" fmla="*/ 3712718 h 4714030"/>
              <a:gd name="connsiteX38" fmla="*/ 1634920 w 4779369"/>
              <a:gd name="connsiteY38" fmla="*/ 3663870 h 4714030"/>
              <a:gd name="connsiteX39" fmla="*/ 1645376 w 4779369"/>
              <a:gd name="connsiteY39" fmla="*/ 3640232 h 4714030"/>
              <a:gd name="connsiteX40" fmla="*/ 1654346 w 4779369"/>
              <a:gd name="connsiteY40" fmla="*/ 3358982 h 4714030"/>
              <a:gd name="connsiteX41" fmla="*/ 1557620 w 4779369"/>
              <a:gd name="connsiteY41" fmla="*/ 3167736 h 4714030"/>
              <a:gd name="connsiteX42" fmla="*/ 1536748 w 4779369"/>
              <a:gd name="connsiteY42" fmla="*/ 3145662 h 4714030"/>
              <a:gd name="connsiteX43" fmla="*/ 1489568 w 4779369"/>
              <a:gd name="connsiteY43" fmla="*/ 3145159 h 4714030"/>
              <a:gd name="connsiteX44" fmla="*/ 610434 w 4779369"/>
              <a:gd name="connsiteY44" fmla="*/ 2818009 h 4714030"/>
              <a:gd name="connsiteX45" fmla="*/ 329331 w 4779369"/>
              <a:gd name="connsiteY45" fmla="*/ 610434 h 4714030"/>
              <a:gd name="connsiteX46" fmla="*/ 2536907 w 4779369"/>
              <a:gd name="connsiteY46" fmla="*/ 329331 h 4714030"/>
              <a:gd name="connsiteX47" fmla="*/ 3068123 w 4779369"/>
              <a:gd name="connsiteY47" fmla="*/ 1080399 h 4714030"/>
              <a:gd name="connsiteX48" fmla="*/ 3127186 w 4779369"/>
              <a:gd name="connsiteY48" fmla="*/ 1193698 h 4714030"/>
              <a:gd name="connsiteX49" fmla="*/ 3336570 w 4779369"/>
              <a:gd name="connsiteY49" fmla="*/ 1239409 h 4714030"/>
              <a:gd name="connsiteX50" fmla="*/ 3545953 w 4779369"/>
              <a:gd name="connsiteY50" fmla="*/ 1193698 h 4714030"/>
              <a:gd name="connsiteX51" fmla="*/ 3604045 w 4779369"/>
              <a:gd name="connsiteY51" fmla="*/ 1161650 h 4714030"/>
              <a:gd name="connsiteX52" fmla="*/ 3667106 w 4779369"/>
              <a:gd name="connsiteY52" fmla="*/ 1060681 h 4714030"/>
              <a:gd name="connsiteX53" fmla="*/ 4538432 w 4779369"/>
              <a:gd name="connsiteY53"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58543 w 4779369"/>
              <a:gd name="connsiteY4" fmla="*/ 1805072 h 4714030"/>
              <a:gd name="connsiteX5" fmla="*/ 3606598 w 4779369"/>
              <a:gd name="connsiteY5" fmla="*/ 1770199 h 4714030"/>
              <a:gd name="connsiteX6" fmla="*/ 3336570 w 4779369"/>
              <a:gd name="connsiteY6" fmla="*/ 1691032 h 4714030"/>
              <a:gd name="connsiteX7" fmla="*/ 3192952 w 4779369"/>
              <a:gd name="connsiteY7" fmla="*/ 1711872 h 4714030"/>
              <a:gd name="connsiteX8" fmla="*/ 3126960 w 4779369"/>
              <a:gd name="connsiteY8" fmla="*/ 1827523 h 4714030"/>
              <a:gd name="connsiteX9" fmla="*/ 3048503 w 4779369"/>
              <a:gd name="connsiteY9" fmla="*/ 2123573 h 4714030"/>
              <a:gd name="connsiteX10" fmla="*/ 2992344 w 4779369"/>
              <a:gd name="connsiteY10" fmla="*/ 2253828 h 4714030"/>
              <a:gd name="connsiteX11" fmla="*/ 2997806 w 4779369"/>
              <a:gd name="connsiteY11" fmla="*/ 2275931 h 4714030"/>
              <a:gd name="connsiteX12" fmla="*/ 3162873 w 4779369"/>
              <a:gd name="connsiteY12" fmla="*/ 2503824 h 4714030"/>
              <a:gd name="connsiteX13" fmla="*/ 3356427 w 4779369"/>
              <a:gd name="connsiteY13" fmla="*/ 2595846 h 4714030"/>
              <a:gd name="connsiteX14" fmla="*/ 3414277 w 4779369"/>
              <a:gd name="connsiteY14" fmla="*/ 2604863 h 4714030"/>
              <a:gd name="connsiteX15" fmla="*/ 3454240 w 4779369"/>
              <a:gd name="connsiteY15" fmla="*/ 2587267 h 4714030"/>
              <a:gd name="connsiteX16" fmla="*/ 4029121 w 4779369"/>
              <a:gd name="connsiteY16" fmla="*/ 2685987 h 4714030"/>
              <a:gd name="connsiteX17" fmla="*/ 4140072 w 4779369"/>
              <a:gd name="connsiteY17" fmla="*/ 3557314 h 4714030"/>
              <a:gd name="connsiteX18" fmla="*/ 3268745 w 4779369"/>
              <a:gd name="connsiteY18" fmla="*/ 3668264 h 4714030"/>
              <a:gd name="connsiteX19" fmla="*/ 3029106 w 4779369"/>
              <a:gd name="connsiteY19" fmla="*/ 3136468 h 4714030"/>
              <a:gd name="connsiteX20" fmla="*/ 3040867 w 4779369"/>
              <a:gd name="connsiteY20" fmla="*/ 3064259 h 4714030"/>
              <a:gd name="connsiteX21" fmla="*/ 3024015 w 4779369"/>
              <a:gd name="connsiteY21" fmla="*/ 3025265 h 4714030"/>
              <a:gd name="connsiteX22" fmla="*/ 2886424 w 4779369"/>
              <a:gd name="connsiteY22" fmla="*/ 2860950 h 4714030"/>
              <a:gd name="connsiteX23" fmla="*/ 2624436 w 4779369"/>
              <a:gd name="connsiteY23" fmla="*/ 2758262 h 4714030"/>
              <a:gd name="connsiteX24" fmla="*/ 2608775 w 4779369"/>
              <a:gd name="connsiteY24" fmla="*/ 2758435 h 4714030"/>
              <a:gd name="connsiteX25" fmla="*/ 2598603 w 4779369"/>
              <a:gd name="connsiteY25" fmla="*/ 2768115 h 4714030"/>
              <a:gd name="connsiteX26" fmla="*/ 2138389 w 4779369"/>
              <a:gd name="connsiteY26" fmla="*/ 3042691 h 4714030"/>
              <a:gd name="connsiteX27" fmla="*/ 2080005 w 4779369"/>
              <a:gd name="connsiteY27" fmla="*/ 3062295 h 4714030"/>
              <a:gd name="connsiteX28" fmla="*/ 2075740 w 4779369"/>
              <a:gd name="connsiteY28" fmla="*/ 3101544 h 4714030"/>
              <a:gd name="connsiteX29" fmla="*/ 2091557 w 4779369"/>
              <a:gd name="connsiteY29" fmla="*/ 3245802 h 4714030"/>
              <a:gd name="connsiteX30" fmla="*/ 2235869 w 4779369"/>
              <a:gd name="connsiteY30" fmla="*/ 3487372 h 4714030"/>
              <a:gd name="connsiteX31" fmla="*/ 2246040 w 4779369"/>
              <a:gd name="connsiteY31" fmla="*/ 3495068 h 4714030"/>
              <a:gd name="connsiteX32" fmla="*/ 2353186 w 4779369"/>
              <a:gd name="connsiteY32" fmla="*/ 3535124 h 4714030"/>
              <a:gd name="connsiteX33" fmla="*/ 2459892 w 4779369"/>
              <a:gd name="connsiteY33" fmla="*/ 3601767 h 4714030"/>
              <a:gd name="connsiteX34" fmla="*/ 2570842 w 4779369"/>
              <a:gd name="connsiteY34" fmla="*/ 4473093 h 4714030"/>
              <a:gd name="connsiteX35" fmla="*/ 1699516 w 4779369"/>
              <a:gd name="connsiteY35" fmla="*/ 4584044 h 4714030"/>
              <a:gd name="connsiteX36" fmla="*/ 1588565 w 4779369"/>
              <a:gd name="connsiteY36" fmla="*/ 3712718 h 4714030"/>
              <a:gd name="connsiteX37" fmla="*/ 1634920 w 4779369"/>
              <a:gd name="connsiteY37" fmla="*/ 3663870 h 4714030"/>
              <a:gd name="connsiteX38" fmla="*/ 1645376 w 4779369"/>
              <a:gd name="connsiteY38" fmla="*/ 3640232 h 4714030"/>
              <a:gd name="connsiteX39" fmla="*/ 1654346 w 4779369"/>
              <a:gd name="connsiteY39" fmla="*/ 3358982 h 4714030"/>
              <a:gd name="connsiteX40" fmla="*/ 1557620 w 4779369"/>
              <a:gd name="connsiteY40" fmla="*/ 3167736 h 4714030"/>
              <a:gd name="connsiteX41" fmla="*/ 1536748 w 4779369"/>
              <a:gd name="connsiteY41" fmla="*/ 3145662 h 4714030"/>
              <a:gd name="connsiteX42" fmla="*/ 1489568 w 4779369"/>
              <a:gd name="connsiteY42" fmla="*/ 3145159 h 4714030"/>
              <a:gd name="connsiteX43" fmla="*/ 610434 w 4779369"/>
              <a:gd name="connsiteY43" fmla="*/ 2818009 h 4714030"/>
              <a:gd name="connsiteX44" fmla="*/ 329331 w 4779369"/>
              <a:gd name="connsiteY44" fmla="*/ 610434 h 4714030"/>
              <a:gd name="connsiteX45" fmla="*/ 2536907 w 4779369"/>
              <a:gd name="connsiteY45" fmla="*/ 329331 h 4714030"/>
              <a:gd name="connsiteX46" fmla="*/ 3068123 w 4779369"/>
              <a:gd name="connsiteY46" fmla="*/ 1080399 h 4714030"/>
              <a:gd name="connsiteX47" fmla="*/ 3127186 w 4779369"/>
              <a:gd name="connsiteY47" fmla="*/ 1193698 h 4714030"/>
              <a:gd name="connsiteX48" fmla="*/ 3336570 w 4779369"/>
              <a:gd name="connsiteY48" fmla="*/ 1239409 h 4714030"/>
              <a:gd name="connsiteX49" fmla="*/ 3545953 w 4779369"/>
              <a:gd name="connsiteY49" fmla="*/ 1193698 h 4714030"/>
              <a:gd name="connsiteX50" fmla="*/ 3604045 w 4779369"/>
              <a:gd name="connsiteY50" fmla="*/ 1161650 h 4714030"/>
              <a:gd name="connsiteX51" fmla="*/ 3667106 w 4779369"/>
              <a:gd name="connsiteY51" fmla="*/ 1060681 h 4714030"/>
              <a:gd name="connsiteX52" fmla="*/ 4538432 w 4779369"/>
              <a:gd name="connsiteY52"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14277 w 4779369"/>
              <a:gd name="connsiteY13" fmla="*/ 2604863 h 4714030"/>
              <a:gd name="connsiteX14" fmla="*/ 3454240 w 4779369"/>
              <a:gd name="connsiteY14" fmla="*/ 2587267 h 4714030"/>
              <a:gd name="connsiteX15" fmla="*/ 4029121 w 4779369"/>
              <a:gd name="connsiteY15" fmla="*/ 2685987 h 4714030"/>
              <a:gd name="connsiteX16" fmla="*/ 4140072 w 4779369"/>
              <a:gd name="connsiteY16" fmla="*/ 3557314 h 4714030"/>
              <a:gd name="connsiteX17" fmla="*/ 3268745 w 4779369"/>
              <a:gd name="connsiteY17" fmla="*/ 3668264 h 4714030"/>
              <a:gd name="connsiteX18" fmla="*/ 3029106 w 4779369"/>
              <a:gd name="connsiteY18" fmla="*/ 3136468 h 4714030"/>
              <a:gd name="connsiteX19" fmla="*/ 3040867 w 4779369"/>
              <a:gd name="connsiteY19" fmla="*/ 3064259 h 4714030"/>
              <a:gd name="connsiteX20" fmla="*/ 3024015 w 4779369"/>
              <a:gd name="connsiteY20" fmla="*/ 3025265 h 4714030"/>
              <a:gd name="connsiteX21" fmla="*/ 2886424 w 4779369"/>
              <a:gd name="connsiteY21" fmla="*/ 2860950 h 4714030"/>
              <a:gd name="connsiteX22" fmla="*/ 2624436 w 4779369"/>
              <a:gd name="connsiteY22" fmla="*/ 2758262 h 4714030"/>
              <a:gd name="connsiteX23" fmla="*/ 2608775 w 4779369"/>
              <a:gd name="connsiteY23" fmla="*/ 2758435 h 4714030"/>
              <a:gd name="connsiteX24" fmla="*/ 2598603 w 4779369"/>
              <a:gd name="connsiteY24" fmla="*/ 2768115 h 4714030"/>
              <a:gd name="connsiteX25" fmla="*/ 2138389 w 4779369"/>
              <a:gd name="connsiteY25" fmla="*/ 3042691 h 4714030"/>
              <a:gd name="connsiteX26" fmla="*/ 2080005 w 4779369"/>
              <a:gd name="connsiteY26" fmla="*/ 3062295 h 4714030"/>
              <a:gd name="connsiteX27" fmla="*/ 2075740 w 4779369"/>
              <a:gd name="connsiteY27" fmla="*/ 3101544 h 4714030"/>
              <a:gd name="connsiteX28" fmla="*/ 2091557 w 4779369"/>
              <a:gd name="connsiteY28" fmla="*/ 3245802 h 4714030"/>
              <a:gd name="connsiteX29" fmla="*/ 2235869 w 4779369"/>
              <a:gd name="connsiteY29" fmla="*/ 3487372 h 4714030"/>
              <a:gd name="connsiteX30" fmla="*/ 2246040 w 4779369"/>
              <a:gd name="connsiteY30" fmla="*/ 3495068 h 4714030"/>
              <a:gd name="connsiteX31" fmla="*/ 2353186 w 4779369"/>
              <a:gd name="connsiteY31" fmla="*/ 3535124 h 4714030"/>
              <a:gd name="connsiteX32" fmla="*/ 2459892 w 4779369"/>
              <a:gd name="connsiteY32" fmla="*/ 3601767 h 4714030"/>
              <a:gd name="connsiteX33" fmla="*/ 2570842 w 4779369"/>
              <a:gd name="connsiteY33" fmla="*/ 4473093 h 4714030"/>
              <a:gd name="connsiteX34" fmla="*/ 1699516 w 4779369"/>
              <a:gd name="connsiteY34" fmla="*/ 4584044 h 4714030"/>
              <a:gd name="connsiteX35" fmla="*/ 1588565 w 4779369"/>
              <a:gd name="connsiteY35" fmla="*/ 3712718 h 4714030"/>
              <a:gd name="connsiteX36" fmla="*/ 1634920 w 4779369"/>
              <a:gd name="connsiteY36" fmla="*/ 3663870 h 4714030"/>
              <a:gd name="connsiteX37" fmla="*/ 1645376 w 4779369"/>
              <a:gd name="connsiteY37" fmla="*/ 3640232 h 4714030"/>
              <a:gd name="connsiteX38" fmla="*/ 1654346 w 4779369"/>
              <a:gd name="connsiteY38" fmla="*/ 3358982 h 4714030"/>
              <a:gd name="connsiteX39" fmla="*/ 1557620 w 4779369"/>
              <a:gd name="connsiteY39" fmla="*/ 3167736 h 4714030"/>
              <a:gd name="connsiteX40" fmla="*/ 1536748 w 4779369"/>
              <a:gd name="connsiteY40" fmla="*/ 3145662 h 4714030"/>
              <a:gd name="connsiteX41" fmla="*/ 1489568 w 4779369"/>
              <a:gd name="connsiteY41" fmla="*/ 3145159 h 4714030"/>
              <a:gd name="connsiteX42" fmla="*/ 610434 w 4779369"/>
              <a:gd name="connsiteY42" fmla="*/ 2818009 h 4714030"/>
              <a:gd name="connsiteX43" fmla="*/ 329331 w 4779369"/>
              <a:gd name="connsiteY43" fmla="*/ 610434 h 4714030"/>
              <a:gd name="connsiteX44" fmla="*/ 2536907 w 4779369"/>
              <a:gd name="connsiteY44" fmla="*/ 329331 h 4714030"/>
              <a:gd name="connsiteX45" fmla="*/ 3068123 w 4779369"/>
              <a:gd name="connsiteY45" fmla="*/ 1080399 h 4714030"/>
              <a:gd name="connsiteX46" fmla="*/ 3127186 w 4779369"/>
              <a:gd name="connsiteY46" fmla="*/ 1193698 h 4714030"/>
              <a:gd name="connsiteX47" fmla="*/ 3336570 w 4779369"/>
              <a:gd name="connsiteY47" fmla="*/ 1239409 h 4714030"/>
              <a:gd name="connsiteX48" fmla="*/ 3545953 w 4779369"/>
              <a:gd name="connsiteY48" fmla="*/ 1193698 h 4714030"/>
              <a:gd name="connsiteX49" fmla="*/ 3604045 w 4779369"/>
              <a:gd name="connsiteY49" fmla="*/ 1161650 h 4714030"/>
              <a:gd name="connsiteX50" fmla="*/ 3667106 w 4779369"/>
              <a:gd name="connsiteY50" fmla="*/ 1060681 h 4714030"/>
              <a:gd name="connsiteX51" fmla="*/ 4538432 w 4779369"/>
              <a:gd name="connsiteY51"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14277 w 4779369"/>
              <a:gd name="connsiteY13" fmla="*/ 2604863 h 4714030"/>
              <a:gd name="connsiteX14" fmla="*/ 3454240 w 4779369"/>
              <a:gd name="connsiteY14" fmla="*/ 2587267 h 4714030"/>
              <a:gd name="connsiteX15" fmla="*/ 4029121 w 4779369"/>
              <a:gd name="connsiteY15" fmla="*/ 2685987 h 4714030"/>
              <a:gd name="connsiteX16" fmla="*/ 4140072 w 4779369"/>
              <a:gd name="connsiteY16" fmla="*/ 3557314 h 4714030"/>
              <a:gd name="connsiteX17" fmla="*/ 3268745 w 4779369"/>
              <a:gd name="connsiteY17" fmla="*/ 3668264 h 4714030"/>
              <a:gd name="connsiteX18" fmla="*/ 3029106 w 4779369"/>
              <a:gd name="connsiteY18" fmla="*/ 3136468 h 4714030"/>
              <a:gd name="connsiteX19" fmla="*/ 3040867 w 4779369"/>
              <a:gd name="connsiteY19" fmla="*/ 3064259 h 4714030"/>
              <a:gd name="connsiteX20" fmla="*/ 3024015 w 4779369"/>
              <a:gd name="connsiteY20" fmla="*/ 3025265 h 4714030"/>
              <a:gd name="connsiteX21" fmla="*/ 2886424 w 4779369"/>
              <a:gd name="connsiteY21" fmla="*/ 2860950 h 4714030"/>
              <a:gd name="connsiteX22" fmla="*/ 2624436 w 4779369"/>
              <a:gd name="connsiteY22" fmla="*/ 2758262 h 4714030"/>
              <a:gd name="connsiteX23" fmla="*/ 2608775 w 4779369"/>
              <a:gd name="connsiteY23" fmla="*/ 2758435 h 4714030"/>
              <a:gd name="connsiteX24" fmla="*/ 2598603 w 4779369"/>
              <a:gd name="connsiteY24" fmla="*/ 2768115 h 4714030"/>
              <a:gd name="connsiteX25" fmla="*/ 2138389 w 4779369"/>
              <a:gd name="connsiteY25" fmla="*/ 3042691 h 4714030"/>
              <a:gd name="connsiteX26" fmla="*/ 2080005 w 4779369"/>
              <a:gd name="connsiteY26" fmla="*/ 3062295 h 4714030"/>
              <a:gd name="connsiteX27" fmla="*/ 2075740 w 4779369"/>
              <a:gd name="connsiteY27" fmla="*/ 3101544 h 4714030"/>
              <a:gd name="connsiteX28" fmla="*/ 2091557 w 4779369"/>
              <a:gd name="connsiteY28" fmla="*/ 3245802 h 4714030"/>
              <a:gd name="connsiteX29" fmla="*/ 2235869 w 4779369"/>
              <a:gd name="connsiteY29" fmla="*/ 3487372 h 4714030"/>
              <a:gd name="connsiteX30" fmla="*/ 2246040 w 4779369"/>
              <a:gd name="connsiteY30" fmla="*/ 3495068 h 4714030"/>
              <a:gd name="connsiteX31" fmla="*/ 2353186 w 4779369"/>
              <a:gd name="connsiteY31" fmla="*/ 3535124 h 4714030"/>
              <a:gd name="connsiteX32" fmla="*/ 2459892 w 4779369"/>
              <a:gd name="connsiteY32" fmla="*/ 3601767 h 4714030"/>
              <a:gd name="connsiteX33" fmla="*/ 2570842 w 4779369"/>
              <a:gd name="connsiteY33" fmla="*/ 4473093 h 4714030"/>
              <a:gd name="connsiteX34" fmla="*/ 1699516 w 4779369"/>
              <a:gd name="connsiteY34" fmla="*/ 4584044 h 4714030"/>
              <a:gd name="connsiteX35" fmla="*/ 1588565 w 4779369"/>
              <a:gd name="connsiteY35" fmla="*/ 3712718 h 4714030"/>
              <a:gd name="connsiteX36" fmla="*/ 1634920 w 4779369"/>
              <a:gd name="connsiteY36" fmla="*/ 3663870 h 4714030"/>
              <a:gd name="connsiteX37" fmla="*/ 1645376 w 4779369"/>
              <a:gd name="connsiteY37" fmla="*/ 3640232 h 4714030"/>
              <a:gd name="connsiteX38" fmla="*/ 1654346 w 4779369"/>
              <a:gd name="connsiteY38" fmla="*/ 3358982 h 4714030"/>
              <a:gd name="connsiteX39" fmla="*/ 1557620 w 4779369"/>
              <a:gd name="connsiteY39" fmla="*/ 3167736 h 4714030"/>
              <a:gd name="connsiteX40" fmla="*/ 1536748 w 4779369"/>
              <a:gd name="connsiteY40" fmla="*/ 3145662 h 4714030"/>
              <a:gd name="connsiteX41" fmla="*/ 1489568 w 4779369"/>
              <a:gd name="connsiteY41" fmla="*/ 3145159 h 4714030"/>
              <a:gd name="connsiteX42" fmla="*/ 610434 w 4779369"/>
              <a:gd name="connsiteY42" fmla="*/ 2818009 h 4714030"/>
              <a:gd name="connsiteX43" fmla="*/ 329331 w 4779369"/>
              <a:gd name="connsiteY43" fmla="*/ 610434 h 4714030"/>
              <a:gd name="connsiteX44" fmla="*/ 2536907 w 4779369"/>
              <a:gd name="connsiteY44" fmla="*/ 329331 h 4714030"/>
              <a:gd name="connsiteX45" fmla="*/ 3068123 w 4779369"/>
              <a:gd name="connsiteY45" fmla="*/ 1080399 h 4714030"/>
              <a:gd name="connsiteX46" fmla="*/ 3127186 w 4779369"/>
              <a:gd name="connsiteY46" fmla="*/ 1193698 h 4714030"/>
              <a:gd name="connsiteX47" fmla="*/ 3336570 w 4779369"/>
              <a:gd name="connsiteY47" fmla="*/ 1239409 h 4714030"/>
              <a:gd name="connsiteX48" fmla="*/ 3545953 w 4779369"/>
              <a:gd name="connsiteY48" fmla="*/ 1193698 h 4714030"/>
              <a:gd name="connsiteX49" fmla="*/ 3667106 w 4779369"/>
              <a:gd name="connsiteY49" fmla="*/ 1060681 h 4714030"/>
              <a:gd name="connsiteX50" fmla="*/ 4538432 w 4779369"/>
              <a:gd name="connsiteY50"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14277 w 4779369"/>
              <a:gd name="connsiteY13" fmla="*/ 2604863 h 4714030"/>
              <a:gd name="connsiteX14" fmla="*/ 3454240 w 4779369"/>
              <a:gd name="connsiteY14" fmla="*/ 2587267 h 4714030"/>
              <a:gd name="connsiteX15" fmla="*/ 4029121 w 4779369"/>
              <a:gd name="connsiteY15" fmla="*/ 2685987 h 4714030"/>
              <a:gd name="connsiteX16" fmla="*/ 4140072 w 4779369"/>
              <a:gd name="connsiteY16" fmla="*/ 3557314 h 4714030"/>
              <a:gd name="connsiteX17" fmla="*/ 3268745 w 4779369"/>
              <a:gd name="connsiteY17" fmla="*/ 3668264 h 4714030"/>
              <a:gd name="connsiteX18" fmla="*/ 3029106 w 4779369"/>
              <a:gd name="connsiteY18" fmla="*/ 3136468 h 4714030"/>
              <a:gd name="connsiteX19" fmla="*/ 3024015 w 4779369"/>
              <a:gd name="connsiteY19" fmla="*/ 3025265 h 4714030"/>
              <a:gd name="connsiteX20" fmla="*/ 2886424 w 4779369"/>
              <a:gd name="connsiteY20" fmla="*/ 2860950 h 4714030"/>
              <a:gd name="connsiteX21" fmla="*/ 2624436 w 4779369"/>
              <a:gd name="connsiteY21" fmla="*/ 2758262 h 4714030"/>
              <a:gd name="connsiteX22" fmla="*/ 2608775 w 4779369"/>
              <a:gd name="connsiteY22" fmla="*/ 2758435 h 4714030"/>
              <a:gd name="connsiteX23" fmla="*/ 2598603 w 4779369"/>
              <a:gd name="connsiteY23" fmla="*/ 2768115 h 4714030"/>
              <a:gd name="connsiteX24" fmla="*/ 2138389 w 4779369"/>
              <a:gd name="connsiteY24" fmla="*/ 3042691 h 4714030"/>
              <a:gd name="connsiteX25" fmla="*/ 2080005 w 4779369"/>
              <a:gd name="connsiteY25" fmla="*/ 3062295 h 4714030"/>
              <a:gd name="connsiteX26" fmla="*/ 2075740 w 4779369"/>
              <a:gd name="connsiteY26" fmla="*/ 3101544 h 4714030"/>
              <a:gd name="connsiteX27" fmla="*/ 2091557 w 4779369"/>
              <a:gd name="connsiteY27" fmla="*/ 3245802 h 4714030"/>
              <a:gd name="connsiteX28" fmla="*/ 2235869 w 4779369"/>
              <a:gd name="connsiteY28" fmla="*/ 3487372 h 4714030"/>
              <a:gd name="connsiteX29" fmla="*/ 2246040 w 4779369"/>
              <a:gd name="connsiteY29" fmla="*/ 3495068 h 4714030"/>
              <a:gd name="connsiteX30" fmla="*/ 2353186 w 4779369"/>
              <a:gd name="connsiteY30" fmla="*/ 3535124 h 4714030"/>
              <a:gd name="connsiteX31" fmla="*/ 2459892 w 4779369"/>
              <a:gd name="connsiteY31" fmla="*/ 3601767 h 4714030"/>
              <a:gd name="connsiteX32" fmla="*/ 2570842 w 4779369"/>
              <a:gd name="connsiteY32" fmla="*/ 4473093 h 4714030"/>
              <a:gd name="connsiteX33" fmla="*/ 1699516 w 4779369"/>
              <a:gd name="connsiteY33" fmla="*/ 4584044 h 4714030"/>
              <a:gd name="connsiteX34" fmla="*/ 1588565 w 4779369"/>
              <a:gd name="connsiteY34" fmla="*/ 3712718 h 4714030"/>
              <a:gd name="connsiteX35" fmla="*/ 1634920 w 4779369"/>
              <a:gd name="connsiteY35" fmla="*/ 3663870 h 4714030"/>
              <a:gd name="connsiteX36" fmla="*/ 1645376 w 4779369"/>
              <a:gd name="connsiteY36" fmla="*/ 3640232 h 4714030"/>
              <a:gd name="connsiteX37" fmla="*/ 1654346 w 4779369"/>
              <a:gd name="connsiteY37" fmla="*/ 3358982 h 4714030"/>
              <a:gd name="connsiteX38" fmla="*/ 1557620 w 4779369"/>
              <a:gd name="connsiteY38" fmla="*/ 3167736 h 4714030"/>
              <a:gd name="connsiteX39" fmla="*/ 1536748 w 4779369"/>
              <a:gd name="connsiteY39" fmla="*/ 3145662 h 4714030"/>
              <a:gd name="connsiteX40" fmla="*/ 1489568 w 4779369"/>
              <a:gd name="connsiteY40" fmla="*/ 3145159 h 4714030"/>
              <a:gd name="connsiteX41" fmla="*/ 610434 w 4779369"/>
              <a:gd name="connsiteY41" fmla="*/ 2818009 h 4714030"/>
              <a:gd name="connsiteX42" fmla="*/ 329331 w 4779369"/>
              <a:gd name="connsiteY42" fmla="*/ 610434 h 4714030"/>
              <a:gd name="connsiteX43" fmla="*/ 2536907 w 4779369"/>
              <a:gd name="connsiteY43" fmla="*/ 329331 h 4714030"/>
              <a:gd name="connsiteX44" fmla="*/ 3068123 w 4779369"/>
              <a:gd name="connsiteY44" fmla="*/ 1080399 h 4714030"/>
              <a:gd name="connsiteX45" fmla="*/ 3127186 w 4779369"/>
              <a:gd name="connsiteY45" fmla="*/ 1193698 h 4714030"/>
              <a:gd name="connsiteX46" fmla="*/ 3336570 w 4779369"/>
              <a:gd name="connsiteY46" fmla="*/ 1239409 h 4714030"/>
              <a:gd name="connsiteX47" fmla="*/ 3545953 w 4779369"/>
              <a:gd name="connsiteY47" fmla="*/ 1193698 h 4714030"/>
              <a:gd name="connsiteX48" fmla="*/ 3667106 w 4779369"/>
              <a:gd name="connsiteY48" fmla="*/ 1060681 h 4714030"/>
              <a:gd name="connsiteX49" fmla="*/ 4538432 w 4779369"/>
              <a:gd name="connsiteY49"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2344 w 4779369"/>
              <a:gd name="connsiteY9" fmla="*/ 2253828 h 4714030"/>
              <a:gd name="connsiteX10" fmla="*/ 2997806 w 4779369"/>
              <a:gd name="connsiteY10" fmla="*/ 2275931 h 4714030"/>
              <a:gd name="connsiteX11" fmla="*/ 3162873 w 4779369"/>
              <a:gd name="connsiteY11" fmla="*/ 2503824 h 4714030"/>
              <a:gd name="connsiteX12" fmla="*/ 3356427 w 4779369"/>
              <a:gd name="connsiteY12" fmla="*/ 2595846 h 4714030"/>
              <a:gd name="connsiteX13" fmla="*/ 3454240 w 4779369"/>
              <a:gd name="connsiteY13" fmla="*/ 2587267 h 4714030"/>
              <a:gd name="connsiteX14" fmla="*/ 4029121 w 4779369"/>
              <a:gd name="connsiteY14" fmla="*/ 2685987 h 4714030"/>
              <a:gd name="connsiteX15" fmla="*/ 4140072 w 4779369"/>
              <a:gd name="connsiteY15" fmla="*/ 3557314 h 4714030"/>
              <a:gd name="connsiteX16" fmla="*/ 3268745 w 4779369"/>
              <a:gd name="connsiteY16" fmla="*/ 3668264 h 4714030"/>
              <a:gd name="connsiteX17" fmla="*/ 3029106 w 4779369"/>
              <a:gd name="connsiteY17" fmla="*/ 3136468 h 4714030"/>
              <a:gd name="connsiteX18" fmla="*/ 3024015 w 4779369"/>
              <a:gd name="connsiteY18" fmla="*/ 3025265 h 4714030"/>
              <a:gd name="connsiteX19" fmla="*/ 2886424 w 4779369"/>
              <a:gd name="connsiteY19" fmla="*/ 2860950 h 4714030"/>
              <a:gd name="connsiteX20" fmla="*/ 2624436 w 4779369"/>
              <a:gd name="connsiteY20" fmla="*/ 2758262 h 4714030"/>
              <a:gd name="connsiteX21" fmla="*/ 2608775 w 4779369"/>
              <a:gd name="connsiteY21" fmla="*/ 2758435 h 4714030"/>
              <a:gd name="connsiteX22" fmla="*/ 2598603 w 4779369"/>
              <a:gd name="connsiteY22" fmla="*/ 2768115 h 4714030"/>
              <a:gd name="connsiteX23" fmla="*/ 2138389 w 4779369"/>
              <a:gd name="connsiteY23" fmla="*/ 3042691 h 4714030"/>
              <a:gd name="connsiteX24" fmla="*/ 2080005 w 4779369"/>
              <a:gd name="connsiteY24" fmla="*/ 3062295 h 4714030"/>
              <a:gd name="connsiteX25" fmla="*/ 2075740 w 4779369"/>
              <a:gd name="connsiteY25" fmla="*/ 3101544 h 4714030"/>
              <a:gd name="connsiteX26" fmla="*/ 2091557 w 4779369"/>
              <a:gd name="connsiteY26" fmla="*/ 3245802 h 4714030"/>
              <a:gd name="connsiteX27" fmla="*/ 2235869 w 4779369"/>
              <a:gd name="connsiteY27" fmla="*/ 3487372 h 4714030"/>
              <a:gd name="connsiteX28" fmla="*/ 2246040 w 4779369"/>
              <a:gd name="connsiteY28" fmla="*/ 3495068 h 4714030"/>
              <a:gd name="connsiteX29" fmla="*/ 2353186 w 4779369"/>
              <a:gd name="connsiteY29" fmla="*/ 3535124 h 4714030"/>
              <a:gd name="connsiteX30" fmla="*/ 2459892 w 4779369"/>
              <a:gd name="connsiteY30" fmla="*/ 3601767 h 4714030"/>
              <a:gd name="connsiteX31" fmla="*/ 2570842 w 4779369"/>
              <a:gd name="connsiteY31" fmla="*/ 4473093 h 4714030"/>
              <a:gd name="connsiteX32" fmla="*/ 1699516 w 4779369"/>
              <a:gd name="connsiteY32" fmla="*/ 4584044 h 4714030"/>
              <a:gd name="connsiteX33" fmla="*/ 1588565 w 4779369"/>
              <a:gd name="connsiteY33" fmla="*/ 3712718 h 4714030"/>
              <a:gd name="connsiteX34" fmla="*/ 1634920 w 4779369"/>
              <a:gd name="connsiteY34" fmla="*/ 3663870 h 4714030"/>
              <a:gd name="connsiteX35" fmla="*/ 1645376 w 4779369"/>
              <a:gd name="connsiteY35" fmla="*/ 3640232 h 4714030"/>
              <a:gd name="connsiteX36" fmla="*/ 1654346 w 4779369"/>
              <a:gd name="connsiteY36" fmla="*/ 3358982 h 4714030"/>
              <a:gd name="connsiteX37" fmla="*/ 1557620 w 4779369"/>
              <a:gd name="connsiteY37" fmla="*/ 3167736 h 4714030"/>
              <a:gd name="connsiteX38" fmla="*/ 1536748 w 4779369"/>
              <a:gd name="connsiteY38" fmla="*/ 3145662 h 4714030"/>
              <a:gd name="connsiteX39" fmla="*/ 1489568 w 4779369"/>
              <a:gd name="connsiteY39" fmla="*/ 3145159 h 4714030"/>
              <a:gd name="connsiteX40" fmla="*/ 610434 w 4779369"/>
              <a:gd name="connsiteY40" fmla="*/ 2818009 h 4714030"/>
              <a:gd name="connsiteX41" fmla="*/ 329331 w 4779369"/>
              <a:gd name="connsiteY41" fmla="*/ 610434 h 4714030"/>
              <a:gd name="connsiteX42" fmla="*/ 2536907 w 4779369"/>
              <a:gd name="connsiteY42" fmla="*/ 329331 h 4714030"/>
              <a:gd name="connsiteX43" fmla="*/ 3068123 w 4779369"/>
              <a:gd name="connsiteY43" fmla="*/ 1080399 h 4714030"/>
              <a:gd name="connsiteX44" fmla="*/ 3127186 w 4779369"/>
              <a:gd name="connsiteY44" fmla="*/ 1193698 h 4714030"/>
              <a:gd name="connsiteX45" fmla="*/ 3336570 w 4779369"/>
              <a:gd name="connsiteY45" fmla="*/ 1239409 h 4714030"/>
              <a:gd name="connsiteX46" fmla="*/ 3545953 w 4779369"/>
              <a:gd name="connsiteY46" fmla="*/ 1193698 h 4714030"/>
              <a:gd name="connsiteX47" fmla="*/ 3667106 w 4779369"/>
              <a:gd name="connsiteY47" fmla="*/ 1060681 h 4714030"/>
              <a:gd name="connsiteX48" fmla="*/ 4538432 w 4779369"/>
              <a:gd name="connsiteY48"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624436 w 4779369"/>
              <a:gd name="connsiteY19" fmla="*/ 2758262 h 4714030"/>
              <a:gd name="connsiteX20" fmla="*/ 2608775 w 4779369"/>
              <a:gd name="connsiteY20" fmla="*/ 2758435 h 4714030"/>
              <a:gd name="connsiteX21" fmla="*/ 2598603 w 4779369"/>
              <a:gd name="connsiteY21" fmla="*/ 2768115 h 4714030"/>
              <a:gd name="connsiteX22" fmla="*/ 2138389 w 4779369"/>
              <a:gd name="connsiteY22" fmla="*/ 3042691 h 4714030"/>
              <a:gd name="connsiteX23" fmla="*/ 2080005 w 4779369"/>
              <a:gd name="connsiteY23" fmla="*/ 3062295 h 4714030"/>
              <a:gd name="connsiteX24" fmla="*/ 2075740 w 4779369"/>
              <a:gd name="connsiteY24" fmla="*/ 3101544 h 4714030"/>
              <a:gd name="connsiteX25" fmla="*/ 2091557 w 4779369"/>
              <a:gd name="connsiteY25" fmla="*/ 3245802 h 4714030"/>
              <a:gd name="connsiteX26" fmla="*/ 2235869 w 4779369"/>
              <a:gd name="connsiteY26" fmla="*/ 3487372 h 4714030"/>
              <a:gd name="connsiteX27" fmla="*/ 2246040 w 4779369"/>
              <a:gd name="connsiteY27" fmla="*/ 3495068 h 4714030"/>
              <a:gd name="connsiteX28" fmla="*/ 2353186 w 4779369"/>
              <a:gd name="connsiteY28" fmla="*/ 3535124 h 4714030"/>
              <a:gd name="connsiteX29" fmla="*/ 2459892 w 4779369"/>
              <a:gd name="connsiteY29" fmla="*/ 3601767 h 4714030"/>
              <a:gd name="connsiteX30" fmla="*/ 2570842 w 4779369"/>
              <a:gd name="connsiteY30" fmla="*/ 4473093 h 4714030"/>
              <a:gd name="connsiteX31" fmla="*/ 1699516 w 4779369"/>
              <a:gd name="connsiteY31" fmla="*/ 4584044 h 4714030"/>
              <a:gd name="connsiteX32" fmla="*/ 1588565 w 4779369"/>
              <a:gd name="connsiteY32" fmla="*/ 3712718 h 4714030"/>
              <a:gd name="connsiteX33" fmla="*/ 1634920 w 4779369"/>
              <a:gd name="connsiteY33" fmla="*/ 3663870 h 4714030"/>
              <a:gd name="connsiteX34" fmla="*/ 1645376 w 4779369"/>
              <a:gd name="connsiteY34" fmla="*/ 3640232 h 4714030"/>
              <a:gd name="connsiteX35" fmla="*/ 1654346 w 4779369"/>
              <a:gd name="connsiteY35" fmla="*/ 3358982 h 4714030"/>
              <a:gd name="connsiteX36" fmla="*/ 1557620 w 4779369"/>
              <a:gd name="connsiteY36" fmla="*/ 3167736 h 4714030"/>
              <a:gd name="connsiteX37" fmla="*/ 1536748 w 4779369"/>
              <a:gd name="connsiteY37" fmla="*/ 3145662 h 4714030"/>
              <a:gd name="connsiteX38" fmla="*/ 1489568 w 4779369"/>
              <a:gd name="connsiteY38" fmla="*/ 3145159 h 4714030"/>
              <a:gd name="connsiteX39" fmla="*/ 610434 w 4779369"/>
              <a:gd name="connsiteY39" fmla="*/ 2818009 h 4714030"/>
              <a:gd name="connsiteX40" fmla="*/ 329331 w 4779369"/>
              <a:gd name="connsiteY40" fmla="*/ 610434 h 4714030"/>
              <a:gd name="connsiteX41" fmla="*/ 2536907 w 4779369"/>
              <a:gd name="connsiteY41" fmla="*/ 329331 h 4714030"/>
              <a:gd name="connsiteX42" fmla="*/ 3068123 w 4779369"/>
              <a:gd name="connsiteY42" fmla="*/ 1080399 h 4714030"/>
              <a:gd name="connsiteX43" fmla="*/ 3127186 w 4779369"/>
              <a:gd name="connsiteY43" fmla="*/ 1193698 h 4714030"/>
              <a:gd name="connsiteX44" fmla="*/ 3336570 w 4779369"/>
              <a:gd name="connsiteY44" fmla="*/ 1239409 h 4714030"/>
              <a:gd name="connsiteX45" fmla="*/ 3545953 w 4779369"/>
              <a:gd name="connsiteY45" fmla="*/ 1193698 h 4714030"/>
              <a:gd name="connsiteX46" fmla="*/ 3667106 w 4779369"/>
              <a:gd name="connsiteY46" fmla="*/ 1060681 h 4714030"/>
              <a:gd name="connsiteX47" fmla="*/ 4538432 w 4779369"/>
              <a:gd name="connsiteY47"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624436 w 4779369"/>
              <a:gd name="connsiteY19" fmla="*/ 2758262 h 4714030"/>
              <a:gd name="connsiteX20" fmla="*/ 2598603 w 4779369"/>
              <a:gd name="connsiteY20" fmla="*/ 2768115 h 4714030"/>
              <a:gd name="connsiteX21" fmla="*/ 2138389 w 4779369"/>
              <a:gd name="connsiteY21" fmla="*/ 3042691 h 4714030"/>
              <a:gd name="connsiteX22" fmla="*/ 2080005 w 4779369"/>
              <a:gd name="connsiteY22" fmla="*/ 3062295 h 4714030"/>
              <a:gd name="connsiteX23" fmla="*/ 2075740 w 4779369"/>
              <a:gd name="connsiteY23" fmla="*/ 3101544 h 4714030"/>
              <a:gd name="connsiteX24" fmla="*/ 2091557 w 4779369"/>
              <a:gd name="connsiteY24" fmla="*/ 3245802 h 4714030"/>
              <a:gd name="connsiteX25" fmla="*/ 2235869 w 4779369"/>
              <a:gd name="connsiteY25" fmla="*/ 3487372 h 4714030"/>
              <a:gd name="connsiteX26" fmla="*/ 2246040 w 4779369"/>
              <a:gd name="connsiteY26" fmla="*/ 3495068 h 4714030"/>
              <a:gd name="connsiteX27" fmla="*/ 2353186 w 4779369"/>
              <a:gd name="connsiteY27" fmla="*/ 3535124 h 4714030"/>
              <a:gd name="connsiteX28" fmla="*/ 2459892 w 4779369"/>
              <a:gd name="connsiteY28" fmla="*/ 3601767 h 4714030"/>
              <a:gd name="connsiteX29" fmla="*/ 2570842 w 4779369"/>
              <a:gd name="connsiteY29" fmla="*/ 4473093 h 4714030"/>
              <a:gd name="connsiteX30" fmla="*/ 1699516 w 4779369"/>
              <a:gd name="connsiteY30" fmla="*/ 4584044 h 4714030"/>
              <a:gd name="connsiteX31" fmla="*/ 1588565 w 4779369"/>
              <a:gd name="connsiteY31" fmla="*/ 3712718 h 4714030"/>
              <a:gd name="connsiteX32" fmla="*/ 1634920 w 4779369"/>
              <a:gd name="connsiteY32" fmla="*/ 3663870 h 4714030"/>
              <a:gd name="connsiteX33" fmla="*/ 1645376 w 4779369"/>
              <a:gd name="connsiteY33" fmla="*/ 3640232 h 4714030"/>
              <a:gd name="connsiteX34" fmla="*/ 1654346 w 4779369"/>
              <a:gd name="connsiteY34" fmla="*/ 3358982 h 4714030"/>
              <a:gd name="connsiteX35" fmla="*/ 1557620 w 4779369"/>
              <a:gd name="connsiteY35" fmla="*/ 3167736 h 4714030"/>
              <a:gd name="connsiteX36" fmla="*/ 1536748 w 4779369"/>
              <a:gd name="connsiteY36" fmla="*/ 3145662 h 4714030"/>
              <a:gd name="connsiteX37" fmla="*/ 1489568 w 4779369"/>
              <a:gd name="connsiteY37" fmla="*/ 3145159 h 4714030"/>
              <a:gd name="connsiteX38" fmla="*/ 610434 w 4779369"/>
              <a:gd name="connsiteY38" fmla="*/ 2818009 h 4714030"/>
              <a:gd name="connsiteX39" fmla="*/ 329331 w 4779369"/>
              <a:gd name="connsiteY39" fmla="*/ 610434 h 4714030"/>
              <a:gd name="connsiteX40" fmla="*/ 2536907 w 4779369"/>
              <a:gd name="connsiteY40" fmla="*/ 329331 h 4714030"/>
              <a:gd name="connsiteX41" fmla="*/ 3068123 w 4779369"/>
              <a:gd name="connsiteY41" fmla="*/ 1080399 h 4714030"/>
              <a:gd name="connsiteX42" fmla="*/ 3127186 w 4779369"/>
              <a:gd name="connsiteY42" fmla="*/ 1193698 h 4714030"/>
              <a:gd name="connsiteX43" fmla="*/ 3336570 w 4779369"/>
              <a:gd name="connsiteY43" fmla="*/ 1239409 h 4714030"/>
              <a:gd name="connsiteX44" fmla="*/ 3545953 w 4779369"/>
              <a:gd name="connsiteY44" fmla="*/ 1193698 h 4714030"/>
              <a:gd name="connsiteX45" fmla="*/ 3667106 w 4779369"/>
              <a:gd name="connsiteY45" fmla="*/ 1060681 h 4714030"/>
              <a:gd name="connsiteX46" fmla="*/ 4538432 w 4779369"/>
              <a:gd name="connsiteY46"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80005 w 4779369"/>
              <a:gd name="connsiteY21" fmla="*/ 3062295 h 4714030"/>
              <a:gd name="connsiteX22" fmla="*/ 2075740 w 4779369"/>
              <a:gd name="connsiteY22" fmla="*/ 3101544 h 4714030"/>
              <a:gd name="connsiteX23" fmla="*/ 2091557 w 4779369"/>
              <a:gd name="connsiteY23" fmla="*/ 3245802 h 4714030"/>
              <a:gd name="connsiteX24" fmla="*/ 2235869 w 4779369"/>
              <a:gd name="connsiteY24" fmla="*/ 3487372 h 4714030"/>
              <a:gd name="connsiteX25" fmla="*/ 2246040 w 4779369"/>
              <a:gd name="connsiteY25" fmla="*/ 3495068 h 4714030"/>
              <a:gd name="connsiteX26" fmla="*/ 2353186 w 4779369"/>
              <a:gd name="connsiteY26" fmla="*/ 3535124 h 4714030"/>
              <a:gd name="connsiteX27" fmla="*/ 2459892 w 4779369"/>
              <a:gd name="connsiteY27" fmla="*/ 3601767 h 4714030"/>
              <a:gd name="connsiteX28" fmla="*/ 2570842 w 4779369"/>
              <a:gd name="connsiteY28" fmla="*/ 4473093 h 4714030"/>
              <a:gd name="connsiteX29" fmla="*/ 1699516 w 4779369"/>
              <a:gd name="connsiteY29" fmla="*/ 4584044 h 4714030"/>
              <a:gd name="connsiteX30" fmla="*/ 1588565 w 4779369"/>
              <a:gd name="connsiteY30" fmla="*/ 3712718 h 4714030"/>
              <a:gd name="connsiteX31" fmla="*/ 1634920 w 4779369"/>
              <a:gd name="connsiteY31" fmla="*/ 3663870 h 4714030"/>
              <a:gd name="connsiteX32" fmla="*/ 1645376 w 4779369"/>
              <a:gd name="connsiteY32" fmla="*/ 3640232 h 4714030"/>
              <a:gd name="connsiteX33" fmla="*/ 1654346 w 4779369"/>
              <a:gd name="connsiteY33" fmla="*/ 3358982 h 4714030"/>
              <a:gd name="connsiteX34" fmla="*/ 1557620 w 4779369"/>
              <a:gd name="connsiteY34" fmla="*/ 3167736 h 4714030"/>
              <a:gd name="connsiteX35" fmla="*/ 1536748 w 4779369"/>
              <a:gd name="connsiteY35" fmla="*/ 3145662 h 4714030"/>
              <a:gd name="connsiteX36" fmla="*/ 1489568 w 4779369"/>
              <a:gd name="connsiteY36" fmla="*/ 3145159 h 4714030"/>
              <a:gd name="connsiteX37" fmla="*/ 610434 w 4779369"/>
              <a:gd name="connsiteY37" fmla="*/ 2818009 h 4714030"/>
              <a:gd name="connsiteX38" fmla="*/ 329331 w 4779369"/>
              <a:gd name="connsiteY38" fmla="*/ 610434 h 4714030"/>
              <a:gd name="connsiteX39" fmla="*/ 2536907 w 4779369"/>
              <a:gd name="connsiteY39" fmla="*/ 329331 h 4714030"/>
              <a:gd name="connsiteX40" fmla="*/ 3068123 w 4779369"/>
              <a:gd name="connsiteY40" fmla="*/ 1080399 h 4714030"/>
              <a:gd name="connsiteX41" fmla="*/ 3127186 w 4779369"/>
              <a:gd name="connsiteY41" fmla="*/ 1193698 h 4714030"/>
              <a:gd name="connsiteX42" fmla="*/ 3336570 w 4779369"/>
              <a:gd name="connsiteY42" fmla="*/ 1239409 h 4714030"/>
              <a:gd name="connsiteX43" fmla="*/ 3545953 w 4779369"/>
              <a:gd name="connsiteY43" fmla="*/ 1193698 h 4714030"/>
              <a:gd name="connsiteX44" fmla="*/ 3667106 w 4779369"/>
              <a:gd name="connsiteY44" fmla="*/ 1060681 h 4714030"/>
              <a:gd name="connsiteX45" fmla="*/ 4538432 w 4779369"/>
              <a:gd name="connsiteY45"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246040 w 4779369"/>
              <a:gd name="connsiteY24" fmla="*/ 3495068 h 4714030"/>
              <a:gd name="connsiteX25" fmla="*/ 2353186 w 4779369"/>
              <a:gd name="connsiteY25" fmla="*/ 3535124 h 4714030"/>
              <a:gd name="connsiteX26" fmla="*/ 2459892 w 4779369"/>
              <a:gd name="connsiteY26" fmla="*/ 3601767 h 4714030"/>
              <a:gd name="connsiteX27" fmla="*/ 2570842 w 4779369"/>
              <a:gd name="connsiteY27" fmla="*/ 4473093 h 4714030"/>
              <a:gd name="connsiteX28" fmla="*/ 1699516 w 4779369"/>
              <a:gd name="connsiteY28" fmla="*/ 4584044 h 4714030"/>
              <a:gd name="connsiteX29" fmla="*/ 1588565 w 4779369"/>
              <a:gd name="connsiteY29" fmla="*/ 3712718 h 4714030"/>
              <a:gd name="connsiteX30" fmla="*/ 1634920 w 4779369"/>
              <a:gd name="connsiteY30" fmla="*/ 3663870 h 4714030"/>
              <a:gd name="connsiteX31" fmla="*/ 1645376 w 4779369"/>
              <a:gd name="connsiteY31" fmla="*/ 3640232 h 4714030"/>
              <a:gd name="connsiteX32" fmla="*/ 1654346 w 4779369"/>
              <a:gd name="connsiteY32" fmla="*/ 3358982 h 4714030"/>
              <a:gd name="connsiteX33" fmla="*/ 1557620 w 4779369"/>
              <a:gd name="connsiteY33" fmla="*/ 3167736 h 4714030"/>
              <a:gd name="connsiteX34" fmla="*/ 1536748 w 4779369"/>
              <a:gd name="connsiteY34" fmla="*/ 3145662 h 4714030"/>
              <a:gd name="connsiteX35" fmla="*/ 1489568 w 4779369"/>
              <a:gd name="connsiteY35" fmla="*/ 3145159 h 4714030"/>
              <a:gd name="connsiteX36" fmla="*/ 610434 w 4779369"/>
              <a:gd name="connsiteY36" fmla="*/ 2818009 h 4714030"/>
              <a:gd name="connsiteX37" fmla="*/ 329331 w 4779369"/>
              <a:gd name="connsiteY37" fmla="*/ 610434 h 4714030"/>
              <a:gd name="connsiteX38" fmla="*/ 2536907 w 4779369"/>
              <a:gd name="connsiteY38" fmla="*/ 329331 h 4714030"/>
              <a:gd name="connsiteX39" fmla="*/ 3068123 w 4779369"/>
              <a:gd name="connsiteY39" fmla="*/ 1080399 h 4714030"/>
              <a:gd name="connsiteX40" fmla="*/ 3127186 w 4779369"/>
              <a:gd name="connsiteY40" fmla="*/ 1193698 h 4714030"/>
              <a:gd name="connsiteX41" fmla="*/ 3336570 w 4779369"/>
              <a:gd name="connsiteY41" fmla="*/ 1239409 h 4714030"/>
              <a:gd name="connsiteX42" fmla="*/ 3545953 w 4779369"/>
              <a:gd name="connsiteY42" fmla="*/ 1193698 h 4714030"/>
              <a:gd name="connsiteX43" fmla="*/ 3667106 w 4779369"/>
              <a:gd name="connsiteY43" fmla="*/ 1060681 h 4714030"/>
              <a:gd name="connsiteX44" fmla="*/ 4538432 w 4779369"/>
              <a:gd name="connsiteY44"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246040 w 4779369"/>
              <a:gd name="connsiteY24" fmla="*/ 3495068 h 4714030"/>
              <a:gd name="connsiteX25" fmla="*/ 2353186 w 4779369"/>
              <a:gd name="connsiteY25" fmla="*/ 3535124 h 4714030"/>
              <a:gd name="connsiteX26" fmla="*/ 2459892 w 4779369"/>
              <a:gd name="connsiteY26" fmla="*/ 3601767 h 4714030"/>
              <a:gd name="connsiteX27" fmla="*/ 2570842 w 4779369"/>
              <a:gd name="connsiteY27" fmla="*/ 4473093 h 4714030"/>
              <a:gd name="connsiteX28" fmla="*/ 1699516 w 4779369"/>
              <a:gd name="connsiteY28" fmla="*/ 4584044 h 4714030"/>
              <a:gd name="connsiteX29" fmla="*/ 1588565 w 4779369"/>
              <a:gd name="connsiteY29" fmla="*/ 3712718 h 4714030"/>
              <a:gd name="connsiteX30" fmla="*/ 1634920 w 4779369"/>
              <a:gd name="connsiteY30" fmla="*/ 3663870 h 4714030"/>
              <a:gd name="connsiteX31" fmla="*/ 1645376 w 4779369"/>
              <a:gd name="connsiteY31" fmla="*/ 3640232 h 4714030"/>
              <a:gd name="connsiteX32" fmla="*/ 1654346 w 4779369"/>
              <a:gd name="connsiteY32" fmla="*/ 3358982 h 4714030"/>
              <a:gd name="connsiteX33" fmla="*/ 1557620 w 4779369"/>
              <a:gd name="connsiteY33" fmla="*/ 3167736 h 4714030"/>
              <a:gd name="connsiteX34" fmla="*/ 1489568 w 4779369"/>
              <a:gd name="connsiteY34" fmla="*/ 3145159 h 4714030"/>
              <a:gd name="connsiteX35" fmla="*/ 610434 w 4779369"/>
              <a:gd name="connsiteY35" fmla="*/ 2818009 h 4714030"/>
              <a:gd name="connsiteX36" fmla="*/ 329331 w 4779369"/>
              <a:gd name="connsiteY36" fmla="*/ 610434 h 4714030"/>
              <a:gd name="connsiteX37" fmla="*/ 2536907 w 4779369"/>
              <a:gd name="connsiteY37" fmla="*/ 329331 h 4714030"/>
              <a:gd name="connsiteX38" fmla="*/ 3068123 w 4779369"/>
              <a:gd name="connsiteY38" fmla="*/ 1080399 h 4714030"/>
              <a:gd name="connsiteX39" fmla="*/ 3127186 w 4779369"/>
              <a:gd name="connsiteY39" fmla="*/ 1193698 h 4714030"/>
              <a:gd name="connsiteX40" fmla="*/ 3336570 w 4779369"/>
              <a:gd name="connsiteY40" fmla="*/ 1239409 h 4714030"/>
              <a:gd name="connsiteX41" fmla="*/ 3545953 w 4779369"/>
              <a:gd name="connsiteY41" fmla="*/ 1193698 h 4714030"/>
              <a:gd name="connsiteX42" fmla="*/ 3667106 w 4779369"/>
              <a:gd name="connsiteY42" fmla="*/ 1060681 h 4714030"/>
              <a:gd name="connsiteX43" fmla="*/ 4538432 w 4779369"/>
              <a:gd name="connsiteY43"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246040 w 4779369"/>
              <a:gd name="connsiteY24" fmla="*/ 3495068 h 4714030"/>
              <a:gd name="connsiteX25" fmla="*/ 2353186 w 4779369"/>
              <a:gd name="connsiteY25" fmla="*/ 3535124 h 4714030"/>
              <a:gd name="connsiteX26" fmla="*/ 2459892 w 4779369"/>
              <a:gd name="connsiteY26" fmla="*/ 3601767 h 4714030"/>
              <a:gd name="connsiteX27" fmla="*/ 2570842 w 4779369"/>
              <a:gd name="connsiteY27" fmla="*/ 4473093 h 4714030"/>
              <a:gd name="connsiteX28" fmla="*/ 1699516 w 4779369"/>
              <a:gd name="connsiteY28" fmla="*/ 4584044 h 4714030"/>
              <a:gd name="connsiteX29" fmla="*/ 1588565 w 4779369"/>
              <a:gd name="connsiteY29" fmla="*/ 3712718 h 4714030"/>
              <a:gd name="connsiteX30" fmla="*/ 1645376 w 4779369"/>
              <a:gd name="connsiteY30" fmla="*/ 3640232 h 4714030"/>
              <a:gd name="connsiteX31" fmla="*/ 1654346 w 4779369"/>
              <a:gd name="connsiteY31" fmla="*/ 3358982 h 4714030"/>
              <a:gd name="connsiteX32" fmla="*/ 1557620 w 4779369"/>
              <a:gd name="connsiteY32" fmla="*/ 3167736 h 4714030"/>
              <a:gd name="connsiteX33" fmla="*/ 1489568 w 4779369"/>
              <a:gd name="connsiteY33" fmla="*/ 3145159 h 4714030"/>
              <a:gd name="connsiteX34" fmla="*/ 610434 w 4779369"/>
              <a:gd name="connsiteY34" fmla="*/ 2818009 h 4714030"/>
              <a:gd name="connsiteX35" fmla="*/ 329331 w 4779369"/>
              <a:gd name="connsiteY35" fmla="*/ 610434 h 4714030"/>
              <a:gd name="connsiteX36" fmla="*/ 2536907 w 4779369"/>
              <a:gd name="connsiteY36" fmla="*/ 329331 h 4714030"/>
              <a:gd name="connsiteX37" fmla="*/ 3068123 w 4779369"/>
              <a:gd name="connsiteY37" fmla="*/ 1080399 h 4714030"/>
              <a:gd name="connsiteX38" fmla="*/ 3127186 w 4779369"/>
              <a:gd name="connsiteY38" fmla="*/ 1193698 h 4714030"/>
              <a:gd name="connsiteX39" fmla="*/ 3336570 w 4779369"/>
              <a:gd name="connsiteY39" fmla="*/ 1239409 h 4714030"/>
              <a:gd name="connsiteX40" fmla="*/ 3545953 w 4779369"/>
              <a:gd name="connsiteY40" fmla="*/ 1193698 h 4714030"/>
              <a:gd name="connsiteX41" fmla="*/ 3667106 w 4779369"/>
              <a:gd name="connsiteY41" fmla="*/ 1060681 h 4714030"/>
              <a:gd name="connsiteX42" fmla="*/ 4538432 w 4779369"/>
              <a:gd name="connsiteY42"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75740 w 4779369"/>
              <a:gd name="connsiteY21" fmla="*/ 3101544 h 4714030"/>
              <a:gd name="connsiteX22" fmla="*/ 2091557 w 4779369"/>
              <a:gd name="connsiteY22" fmla="*/ 3245802 h 4714030"/>
              <a:gd name="connsiteX23" fmla="*/ 2235869 w 4779369"/>
              <a:gd name="connsiteY23" fmla="*/ 3487372 h 4714030"/>
              <a:gd name="connsiteX24" fmla="*/ 2353186 w 4779369"/>
              <a:gd name="connsiteY24" fmla="*/ 3535124 h 4714030"/>
              <a:gd name="connsiteX25" fmla="*/ 2459892 w 4779369"/>
              <a:gd name="connsiteY25" fmla="*/ 3601767 h 4714030"/>
              <a:gd name="connsiteX26" fmla="*/ 2570842 w 4779369"/>
              <a:gd name="connsiteY26" fmla="*/ 4473093 h 4714030"/>
              <a:gd name="connsiteX27" fmla="*/ 1699516 w 4779369"/>
              <a:gd name="connsiteY27" fmla="*/ 4584044 h 4714030"/>
              <a:gd name="connsiteX28" fmla="*/ 1588565 w 4779369"/>
              <a:gd name="connsiteY28" fmla="*/ 3712718 h 4714030"/>
              <a:gd name="connsiteX29" fmla="*/ 1645376 w 4779369"/>
              <a:gd name="connsiteY29" fmla="*/ 3640232 h 4714030"/>
              <a:gd name="connsiteX30" fmla="*/ 1654346 w 4779369"/>
              <a:gd name="connsiteY30" fmla="*/ 3358982 h 4714030"/>
              <a:gd name="connsiteX31" fmla="*/ 1557620 w 4779369"/>
              <a:gd name="connsiteY31" fmla="*/ 3167736 h 4714030"/>
              <a:gd name="connsiteX32" fmla="*/ 1489568 w 4779369"/>
              <a:gd name="connsiteY32" fmla="*/ 3145159 h 4714030"/>
              <a:gd name="connsiteX33" fmla="*/ 610434 w 4779369"/>
              <a:gd name="connsiteY33" fmla="*/ 2818009 h 4714030"/>
              <a:gd name="connsiteX34" fmla="*/ 329331 w 4779369"/>
              <a:gd name="connsiteY34" fmla="*/ 610434 h 4714030"/>
              <a:gd name="connsiteX35" fmla="*/ 2536907 w 4779369"/>
              <a:gd name="connsiteY35" fmla="*/ 329331 h 4714030"/>
              <a:gd name="connsiteX36" fmla="*/ 3068123 w 4779369"/>
              <a:gd name="connsiteY36" fmla="*/ 1080399 h 4714030"/>
              <a:gd name="connsiteX37" fmla="*/ 3127186 w 4779369"/>
              <a:gd name="connsiteY37" fmla="*/ 1193698 h 4714030"/>
              <a:gd name="connsiteX38" fmla="*/ 3336570 w 4779369"/>
              <a:gd name="connsiteY38" fmla="*/ 1239409 h 4714030"/>
              <a:gd name="connsiteX39" fmla="*/ 3545953 w 4779369"/>
              <a:gd name="connsiteY39" fmla="*/ 1193698 h 4714030"/>
              <a:gd name="connsiteX40" fmla="*/ 3667106 w 4779369"/>
              <a:gd name="connsiteY40" fmla="*/ 1060681 h 4714030"/>
              <a:gd name="connsiteX41" fmla="*/ 4538432 w 4779369"/>
              <a:gd name="connsiteY41"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91557 w 4779369"/>
              <a:gd name="connsiteY21" fmla="*/ 3245802 h 4714030"/>
              <a:gd name="connsiteX22" fmla="*/ 2235869 w 4779369"/>
              <a:gd name="connsiteY22" fmla="*/ 3487372 h 4714030"/>
              <a:gd name="connsiteX23" fmla="*/ 2353186 w 4779369"/>
              <a:gd name="connsiteY23" fmla="*/ 3535124 h 4714030"/>
              <a:gd name="connsiteX24" fmla="*/ 2459892 w 4779369"/>
              <a:gd name="connsiteY24" fmla="*/ 3601767 h 4714030"/>
              <a:gd name="connsiteX25" fmla="*/ 2570842 w 4779369"/>
              <a:gd name="connsiteY25" fmla="*/ 4473093 h 4714030"/>
              <a:gd name="connsiteX26" fmla="*/ 1699516 w 4779369"/>
              <a:gd name="connsiteY26" fmla="*/ 4584044 h 4714030"/>
              <a:gd name="connsiteX27" fmla="*/ 1588565 w 4779369"/>
              <a:gd name="connsiteY27" fmla="*/ 3712718 h 4714030"/>
              <a:gd name="connsiteX28" fmla="*/ 1645376 w 4779369"/>
              <a:gd name="connsiteY28" fmla="*/ 3640232 h 4714030"/>
              <a:gd name="connsiteX29" fmla="*/ 1654346 w 4779369"/>
              <a:gd name="connsiteY29" fmla="*/ 3358982 h 4714030"/>
              <a:gd name="connsiteX30" fmla="*/ 1557620 w 4779369"/>
              <a:gd name="connsiteY30" fmla="*/ 3167736 h 4714030"/>
              <a:gd name="connsiteX31" fmla="*/ 1489568 w 4779369"/>
              <a:gd name="connsiteY31" fmla="*/ 3145159 h 4714030"/>
              <a:gd name="connsiteX32" fmla="*/ 610434 w 4779369"/>
              <a:gd name="connsiteY32" fmla="*/ 2818009 h 4714030"/>
              <a:gd name="connsiteX33" fmla="*/ 329331 w 4779369"/>
              <a:gd name="connsiteY33" fmla="*/ 610434 h 4714030"/>
              <a:gd name="connsiteX34" fmla="*/ 2536907 w 4779369"/>
              <a:gd name="connsiteY34" fmla="*/ 329331 h 4714030"/>
              <a:gd name="connsiteX35" fmla="*/ 3068123 w 4779369"/>
              <a:gd name="connsiteY35" fmla="*/ 1080399 h 4714030"/>
              <a:gd name="connsiteX36" fmla="*/ 3127186 w 4779369"/>
              <a:gd name="connsiteY36" fmla="*/ 1193698 h 4714030"/>
              <a:gd name="connsiteX37" fmla="*/ 3336570 w 4779369"/>
              <a:gd name="connsiteY37" fmla="*/ 1239409 h 4714030"/>
              <a:gd name="connsiteX38" fmla="*/ 3545953 w 4779369"/>
              <a:gd name="connsiteY38" fmla="*/ 1193698 h 4714030"/>
              <a:gd name="connsiteX39" fmla="*/ 3667106 w 4779369"/>
              <a:gd name="connsiteY39" fmla="*/ 1060681 h 4714030"/>
              <a:gd name="connsiteX40" fmla="*/ 4538432 w 4779369"/>
              <a:gd name="connsiteY40"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91557 w 4779369"/>
              <a:gd name="connsiteY21" fmla="*/ 3245802 h 4714030"/>
              <a:gd name="connsiteX22" fmla="*/ 2235869 w 4779369"/>
              <a:gd name="connsiteY22" fmla="*/ 3487372 h 4714030"/>
              <a:gd name="connsiteX23" fmla="*/ 2353186 w 4779369"/>
              <a:gd name="connsiteY23" fmla="*/ 3535124 h 4714030"/>
              <a:gd name="connsiteX24" fmla="*/ 2459892 w 4779369"/>
              <a:gd name="connsiteY24" fmla="*/ 3601767 h 4714030"/>
              <a:gd name="connsiteX25" fmla="*/ 2570842 w 4779369"/>
              <a:gd name="connsiteY25" fmla="*/ 4473093 h 4714030"/>
              <a:gd name="connsiteX26" fmla="*/ 1699516 w 4779369"/>
              <a:gd name="connsiteY26" fmla="*/ 4584044 h 4714030"/>
              <a:gd name="connsiteX27" fmla="*/ 1588565 w 4779369"/>
              <a:gd name="connsiteY27" fmla="*/ 3712718 h 4714030"/>
              <a:gd name="connsiteX28" fmla="*/ 1645376 w 4779369"/>
              <a:gd name="connsiteY28" fmla="*/ 3640232 h 4714030"/>
              <a:gd name="connsiteX29" fmla="*/ 1654346 w 4779369"/>
              <a:gd name="connsiteY29" fmla="*/ 3358982 h 4714030"/>
              <a:gd name="connsiteX30" fmla="*/ 1557620 w 4779369"/>
              <a:gd name="connsiteY30" fmla="*/ 3167736 h 4714030"/>
              <a:gd name="connsiteX31" fmla="*/ 1489568 w 4779369"/>
              <a:gd name="connsiteY31" fmla="*/ 3145159 h 4714030"/>
              <a:gd name="connsiteX32" fmla="*/ 610434 w 4779369"/>
              <a:gd name="connsiteY32" fmla="*/ 2818009 h 4714030"/>
              <a:gd name="connsiteX33" fmla="*/ 329331 w 4779369"/>
              <a:gd name="connsiteY33" fmla="*/ 610434 h 4714030"/>
              <a:gd name="connsiteX34" fmla="*/ 2536907 w 4779369"/>
              <a:gd name="connsiteY34" fmla="*/ 329331 h 4714030"/>
              <a:gd name="connsiteX35" fmla="*/ 3068123 w 4779369"/>
              <a:gd name="connsiteY35" fmla="*/ 1080399 h 4714030"/>
              <a:gd name="connsiteX36" fmla="*/ 3127186 w 4779369"/>
              <a:gd name="connsiteY36" fmla="*/ 1193698 h 4714030"/>
              <a:gd name="connsiteX37" fmla="*/ 3336570 w 4779369"/>
              <a:gd name="connsiteY37" fmla="*/ 1239409 h 4714030"/>
              <a:gd name="connsiteX38" fmla="*/ 3545953 w 4779369"/>
              <a:gd name="connsiteY38" fmla="*/ 1193698 h 4714030"/>
              <a:gd name="connsiteX39" fmla="*/ 3667106 w 4779369"/>
              <a:gd name="connsiteY39" fmla="*/ 1060681 h 4714030"/>
              <a:gd name="connsiteX40" fmla="*/ 4538432 w 4779369"/>
              <a:gd name="connsiteY40" fmla="*/ 949730 h 4714030"/>
              <a:gd name="connsiteX0" fmla="*/ 4538432 w 4779369"/>
              <a:gd name="connsiteY0" fmla="*/ 949730 h 4714030"/>
              <a:gd name="connsiteX1" fmla="*/ 4649383 w 4779369"/>
              <a:gd name="connsiteY1" fmla="*/ 1821057 h 4714030"/>
              <a:gd name="connsiteX2" fmla="*/ 3778057 w 4779369"/>
              <a:gd name="connsiteY2" fmla="*/ 1932008 h 4714030"/>
              <a:gd name="connsiteX3" fmla="*/ 3686799 w 4779369"/>
              <a:gd name="connsiteY3" fmla="*/ 1845408 h 4714030"/>
              <a:gd name="connsiteX4" fmla="*/ 3606598 w 4779369"/>
              <a:gd name="connsiteY4" fmla="*/ 1770199 h 4714030"/>
              <a:gd name="connsiteX5" fmla="*/ 3336570 w 4779369"/>
              <a:gd name="connsiteY5" fmla="*/ 1691032 h 4714030"/>
              <a:gd name="connsiteX6" fmla="*/ 3192952 w 4779369"/>
              <a:gd name="connsiteY6" fmla="*/ 1711872 h 4714030"/>
              <a:gd name="connsiteX7" fmla="*/ 3126960 w 4779369"/>
              <a:gd name="connsiteY7" fmla="*/ 1827523 h 4714030"/>
              <a:gd name="connsiteX8" fmla="*/ 3048503 w 4779369"/>
              <a:gd name="connsiteY8" fmla="*/ 2123573 h 4714030"/>
              <a:gd name="connsiteX9" fmla="*/ 2997806 w 4779369"/>
              <a:gd name="connsiteY9" fmla="*/ 2275931 h 4714030"/>
              <a:gd name="connsiteX10" fmla="*/ 3162873 w 4779369"/>
              <a:gd name="connsiteY10" fmla="*/ 2503824 h 4714030"/>
              <a:gd name="connsiteX11" fmla="*/ 3356427 w 4779369"/>
              <a:gd name="connsiteY11" fmla="*/ 2595846 h 4714030"/>
              <a:gd name="connsiteX12" fmla="*/ 3454240 w 4779369"/>
              <a:gd name="connsiteY12" fmla="*/ 2587267 h 4714030"/>
              <a:gd name="connsiteX13" fmla="*/ 4029121 w 4779369"/>
              <a:gd name="connsiteY13" fmla="*/ 2685987 h 4714030"/>
              <a:gd name="connsiteX14" fmla="*/ 4140072 w 4779369"/>
              <a:gd name="connsiteY14" fmla="*/ 3557314 h 4714030"/>
              <a:gd name="connsiteX15" fmla="*/ 3268745 w 4779369"/>
              <a:gd name="connsiteY15" fmla="*/ 3668264 h 4714030"/>
              <a:gd name="connsiteX16" fmla="*/ 3029106 w 4779369"/>
              <a:gd name="connsiteY16" fmla="*/ 3136468 h 4714030"/>
              <a:gd name="connsiteX17" fmla="*/ 3024015 w 4779369"/>
              <a:gd name="connsiteY17" fmla="*/ 3025265 h 4714030"/>
              <a:gd name="connsiteX18" fmla="*/ 2886424 w 4779369"/>
              <a:gd name="connsiteY18" fmla="*/ 2860950 h 4714030"/>
              <a:gd name="connsiteX19" fmla="*/ 2598603 w 4779369"/>
              <a:gd name="connsiteY19" fmla="*/ 2768115 h 4714030"/>
              <a:gd name="connsiteX20" fmla="*/ 2138389 w 4779369"/>
              <a:gd name="connsiteY20" fmla="*/ 3042691 h 4714030"/>
              <a:gd name="connsiteX21" fmla="*/ 2091557 w 4779369"/>
              <a:gd name="connsiteY21" fmla="*/ 3245802 h 4714030"/>
              <a:gd name="connsiteX22" fmla="*/ 2235869 w 4779369"/>
              <a:gd name="connsiteY22" fmla="*/ 3487372 h 4714030"/>
              <a:gd name="connsiteX23" fmla="*/ 2353186 w 4779369"/>
              <a:gd name="connsiteY23" fmla="*/ 3535124 h 4714030"/>
              <a:gd name="connsiteX24" fmla="*/ 2459892 w 4779369"/>
              <a:gd name="connsiteY24" fmla="*/ 3601767 h 4714030"/>
              <a:gd name="connsiteX25" fmla="*/ 2570842 w 4779369"/>
              <a:gd name="connsiteY25" fmla="*/ 4473093 h 4714030"/>
              <a:gd name="connsiteX26" fmla="*/ 1699516 w 4779369"/>
              <a:gd name="connsiteY26" fmla="*/ 4584044 h 4714030"/>
              <a:gd name="connsiteX27" fmla="*/ 1588565 w 4779369"/>
              <a:gd name="connsiteY27" fmla="*/ 3712718 h 4714030"/>
              <a:gd name="connsiteX28" fmla="*/ 1645376 w 4779369"/>
              <a:gd name="connsiteY28" fmla="*/ 3640232 h 4714030"/>
              <a:gd name="connsiteX29" fmla="*/ 1654346 w 4779369"/>
              <a:gd name="connsiteY29" fmla="*/ 3358982 h 4714030"/>
              <a:gd name="connsiteX30" fmla="*/ 1557620 w 4779369"/>
              <a:gd name="connsiteY30" fmla="*/ 3167736 h 4714030"/>
              <a:gd name="connsiteX31" fmla="*/ 1489568 w 4779369"/>
              <a:gd name="connsiteY31" fmla="*/ 3145159 h 4714030"/>
              <a:gd name="connsiteX32" fmla="*/ 610434 w 4779369"/>
              <a:gd name="connsiteY32" fmla="*/ 2818009 h 4714030"/>
              <a:gd name="connsiteX33" fmla="*/ 329331 w 4779369"/>
              <a:gd name="connsiteY33" fmla="*/ 610434 h 4714030"/>
              <a:gd name="connsiteX34" fmla="*/ 2536907 w 4779369"/>
              <a:gd name="connsiteY34" fmla="*/ 329331 h 4714030"/>
              <a:gd name="connsiteX35" fmla="*/ 3068123 w 4779369"/>
              <a:gd name="connsiteY35" fmla="*/ 1080399 h 4714030"/>
              <a:gd name="connsiteX36" fmla="*/ 3127186 w 4779369"/>
              <a:gd name="connsiteY36" fmla="*/ 1193698 h 4714030"/>
              <a:gd name="connsiteX37" fmla="*/ 3336570 w 4779369"/>
              <a:gd name="connsiteY37" fmla="*/ 1239409 h 4714030"/>
              <a:gd name="connsiteX38" fmla="*/ 3545953 w 4779369"/>
              <a:gd name="connsiteY38" fmla="*/ 1193698 h 4714030"/>
              <a:gd name="connsiteX39" fmla="*/ 3667106 w 4779369"/>
              <a:gd name="connsiteY39" fmla="*/ 1060681 h 4714030"/>
              <a:gd name="connsiteX40" fmla="*/ 4538432 w 4779369"/>
              <a:gd name="connsiteY40" fmla="*/ 949730 h 4714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4779369" h="4714030">
                <a:moveTo>
                  <a:pt x="4538432" y="949730"/>
                </a:moveTo>
                <a:cubicBezTo>
                  <a:pt x="4809681" y="1159702"/>
                  <a:pt x="4859355" y="1549808"/>
                  <a:pt x="4649383" y="1821057"/>
                </a:cubicBezTo>
                <a:cubicBezTo>
                  <a:pt x="4439411" y="2092305"/>
                  <a:pt x="4049305" y="2141980"/>
                  <a:pt x="3778057" y="1932008"/>
                </a:cubicBezTo>
                <a:cubicBezTo>
                  <a:pt x="3744150" y="1905761"/>
                  <a:pt x="3713707" y="1876700"/>
                  <a:pt x="3686799" y="1845408"/>
                </a:cubicBezTo>
                <a:lnTo>
                  <a:pt x="3606598" y="1770199"/>
                </a:lnTo>
                <a:cubicBezTo>
                  <a:pt x="3529516" y="1720217"/>
                  <a:pt x="3436594" y="1691032"/>
                  <a:pt x="3336570" y="1691032"/>
                </a:cubicBezTo>
                <a:cubicBezTo>
                  <a:pt x="3286557" y="1691032"/>
                  <a:pt x="3238321" y="1698329"/>
                  <a:pt x="3192952" y="1711872"/>
                </a:cubicBezTo>
                <a:lnTo>
                  <a:pt x="3126960" y="1827523"/>
                </a:lnTo>
                <a:cubicBezTo>
                  <a:pt x="3110678" y="1927706"/>
                  <a:pt x="3084589" y="2026882"/>
                  <a:pt x="3048503" y="2123573"/>
                </a:cubicBezTo>
                <a:lnTo>
                  <a:pt x="2997806" y="2275931"/>
                </a:lnTo>
                <a:cubicBezTo>
                  <a:pt x="3028163" y="2362638"/>
                  <a:pt x="3083778" y="2442597"/>
                  <a:pt x="3162873" y="2503824"/>
                </a:cubicBezTo>
                <a:cubicBezTo>
                  <a:pt x="3222195" y="2549745"/>
                  <a:pt x="3288407" y="2580238"/>
                  <a:pt x="3356427" y="2595846"/>
                </a:cubicBezTo>
                <a:lnTo>
                  <a:pt x="3454240" y="2587267"/>
                </a:lnTo>
                <a:cubicBezTo>
                  <a:pt x="3643632" y="2524946"/>
                  <a:pt x="3859590" y="2554754"/>
                  <a:pt x="4029121" y="2685987"/>
                </a:cubicBezTo>
                <a:cubicBezTo>
                  <a:pt x="4300370" y="2895959"/>
                  <a:pt x="4350044" y="3286065"/>
                  <a:pt x="4140072" y="3557314"/>
                </a:cubicBezTo>
                <a:cubicBezTo>
                  <a:pt x="3930100" y="3828562"/>
                  <a:pt x="3539994" y="3878237"/>
                  <a:pt x="3268745" y="3668264"/>
                </a:cubicBezTo>
                <a:cubicBezTo>
                  <a:pt x="3099214" y="3537032"/>
                  <a:pt x="3016237" y="3335435"/>
                  <a:pt x="3029106" y="3136468"/>
                </a:cubicBezTo>
                <a:lnTo>
                  <a:pt x="3024015" y="3025265"/>
                </a:lnTo>
                <a:cubicBezTo>
                  <a:pt x="2991859" y="2963328"/>
                  <a:pt x="2957326" y="2903808"/>
                  <a:pt x="2886424" y="2860950"/>
                </a:cubicBezTo>
                <a:cubicBezTo>
                  <a:pt x="2815522" y="2818092"/>
                  <a:pt x="2723276" y="2737825"/>
                  <a:pt x="2598603" y="2768115"/>
                </a:cubicBezTo>
                <a:cubicBezTo>
                  <a:pt x="2459863" y="2887416"/>
                  <a:pt x="2303815" y="2979278"/>
                  <a:pt x="2138389" y="3042691"/>
                </a:cubicBezTo>
                <a:cubicBezTo>
                  <a:pt x="2028027" y="3139434"/>
                  <a:pt x="2074124" y="3158542"/>
                  <a:pt x="2091557" y="3245802"/>
                </a:cubicBezTo>
                <a:cubicBezTo>
                  <a:pt x="2111153" y="3343888"/>
                  <a:pt x="2168165" y="3425277"/>
                  <a:pt x="2235869" y="3487372"/>
                </a:cubicBezTo>
                <a:lnTo>
                  <a:pt x="2353186" y="3535124"/>
                </a:lnTo>
                <a:cubicBezTo>
                  <a:pt x="2390222" y="3553331"/>
                  <a:pt x="2425986" y="3575521"/>
                  <a:pt x="2459892" y="3601767"/>
                </a:cubicBezTo>
                <a:cubicBezTo>
                  <a:pt x="2731140" y="3811739"/>
                  <a:pt x="2780815" y="4201845"/>
                  <a:pt x="2570842" y="4473093"/>
                </a:cubicBezTo>
                <a:cubicBezTo>
                  <a:pt x="2360870" y="4744342"/>
                  <a:pt x="1970764" y="4794016"/>
                  <a:pt x="1699516" y="4584044"/>
                </a:cubicBezTo>
                <a:cubicBezTo>
                  <a:pt x="1428267" y="4374072"/>
                  <a:pt x="1378593" y="3983966"/>
                  <a:pt x="1588565" y="3712718"/>
                </a:cubicBezTo>
                <a:lnTo>
                  <a:pt x="1645376" y="3640232"/>
                </a:lnTo>
                <a:cubicBezTo>
                  <a:pt x="1674446" y="3553085"/>
                  <a:pt x="1679412" y="3455814"/>
                  <a:pt x="1654346" y="3358982"/>
                </a:cubicBezTo>
                <a:cubicBezTo>
                  <a:pt x="1635545" y="3286357"/>
                  <a:pt x="1601854" y="3221714"/>
                  <a:pt x="1557620" y="3167736"/>
                </a:cubicBezTo>
                <a:lnTo>
                  <a:pt x="1489568" y="3145159"/>
                </a:lnTo>
                <a:cubicBezTo>
                  <a:pt x="1180724" y="3128904"/>
                  <a:pt x="873514" y="3021658"/>
                  <a:pt x="610434" y="2818009"/>
                </a:cubicBezTo>
                <a:cubicBezTo>
                  <a:pt x="-76796" y="2286029"/>
                  <a:pt x="-202649" y="1297663"/>
                  <a:pt x="329331" y="610434"/>
                </a:cubicBezTo>
                <a:cubicBezTo>
                  <a:pt x="861312" y="-76796"/>
                  <a:pt x="1849677" y="-202650"/>
                  <a:pt x="2536907" y="329331"/>
                </a:cubicBezTo>
                <a:cubicBezTo>
                  <a:pt x="2794618" y="528824"/>
                  <a:pt x="2973385" y="792496"/>
                  <a:pt x="3068123" y="1080399"/>
                </a:cubicBezTo>
                <a:lnTo>
                  <a:pt x="3127186" y="1193698"/>
                </a:lnTo>
                <a:cubicBezTo>
                  <a:pt x="3190528" y="1222992"/>
                  <a:pt x="3261551" y="1239409"/>
                  <a:pt x="3336570" y="1239409"/>
                </a:cubicBezTo>
                <a:cubicBezTo>
                  <a:pt x="3411588" y="1239409"/>
                  <a:pt x="3482611" y="1222992"/>
                  <a:pt x="3545953" y="1193698"/>
                </a:cubicBezTo>
                <a:lnTo>
                  <a:pt x="3667106" y="1060681"/>
                </a:lnTo>
                <a:cubicBezTo>
                  <a:pt x="3877078" y="789432"/>
                  <a:pt x="4267184" y="739758"/>
                  <a:pt x="4538432" y="94973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68572" tIns="34287" rIns="68572" bIns="34287" rtlCol="0" anchor="ctr">
            <a:noAutofit/>
          </a:bodyPr>
          <a:lstStyle/>
          <a:p>
            <a:pPr algn="ctr"/>
            <a:endParaRPr lang="zh-CN" altLang="en-US"/>
          </a:p>
        </p:txBody>
      </p:sp>
      <p:grpSp>
        <p:nvGrpSpPr>
          <p:cNvPr id="35" name="组合 34"/>
          <p:cNvGrpSpPr/>
          <p:nvPr/>
        </p:nvGrpSpPr>
        <p:grpSpPr>
          <a:xfrm>
            <a:off x="1187747" y="1707715"/>
            <a:ext cx="2070722" cy="2071751"/>
            <a:chOff x="1689963" y="2421800"/>
            <a:chExt cx="2642282" cy="2642282"/>
          </a:xfrm>
        </p:grpSpPr>
        <p:sp>
          <p:nvSpPr>
            <p:cNvPr id="36" name="椭圆 35"/>
            <p:cNvSpPr/>
            <p:nvPr/>
          </p:nvSpPr>
          <p:spPr>
            <a:xfrm>
              <a:off x="1689963" y="2421800"/>
              <a:ext cx="2642282" cy="2642282"/>
            </a:xfrm>
            <a:prstGeom prst="ellipse">
              <a:avLst/>
            </a:prstGeom>
            <a:gradFill flip="none" rotWithShape="1">
              <a:gsLst>
                <a:gs pos="100000">
                  <a:srgbClr val="FFFFFF"/>
                </a:gs>
                <a:gs pos="0">
                  <a:srgbClr val="B8BBBC"/>
                </a:gs>
              </a:gsLst>
              <a:lin ang="5400000" scaled="1"/>
              <a:tileRect/>
            </a:gradFill>
            <a:ln w="44450">
              <a:gradFill>
                <a:gsLst>
                  <a:gs pos="0">
                    <a:schemeClr val="bg1"/>
                  </a:gs>
                  <a:gs pos="100000">
                    <a:schemeClr val="bg1">
                      <a:lumMod val="75000"/>
                    </a:schemeClr>
                  </a:gs>
                </a:gsLst>
                <a:lin ang="5400000" scaled="1"/>
              </a:grad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pic>
          <p:nvPicPr>
            <p:cNvPr id="37" name="图片 3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94170" y="2645314"/>
              <a:ext cx="2238896" cy="2240646"/>
            </a:xfrm>
            <a:prstGeom prst="ellipse">
              <a:avLst/>
            </a:prstGeom>
            <a:effectLst>
              <a:innerShdw blurRad="114300">
                <a:prstClr val="black"/>
              </a:innerShdw>
            </a:effectLst>
          </p:spPr>
        </p:pic>
      </p:grpSp>
      <p:grpSp>
        <p:nvGrpSpPr>
          <p:cNvPr id="38" name="组合 37"/>
          <p:cNvGrpSpPr/>
          <p:nvPr/>
        </p:nvGrpSpPr>
        <p:grpSpPr>
          <a:xfrm>
            <a:off x="4171611" y="1096970"/>
            <a:ext cx="3595296" cy="943018"/>
            <a:chOff x="5233132" y="1556744"/>
            <a:chExt cx="4794629" cy="1256969"/>
          </a:xfrm>
        </p:grpSpPr>
        <p:grpSp>
          <p:nvGrpSpPr>
            <p:cNvPr id="39" name="组合 38"/>
            <p:cNvGrpSpPr/>
            <p:nvPr/>
          </p:nvGrpSpPr>
          <p:grpSpPr>
            <a:xfrm>
              <a:off x="5442041" y="1556744"/>
              <a:ext cx="4585720" cy="1256969"/>
              <a:chOff x="5841004" y="1388597"/>
              <a:chExt cx="4585720" cy="1256969"/>
            </a:xfrm>
          </p:grpSpPr>
          <p:sp>
            <p:nvSpPr>
              <p:cNvPr id="41" name="MH_SubTitle_1"/>
              <p:cNvSpPr>
                <a:spLocks noChangeArrowheads="1"/>
              </p:cNvSpPr>
              <p:nvPr/>
            </p:nvSpPr>
            <p:spPr bwMode="auto">
              <a:xfrm flipH="1">
                <a:off x="5841004" y="1388597"/>
                <a:ext cx="1631522" cy="399986"/>
              </a:xfrm>
              <a:prstGeom prst="rect">
                <a:avLst/>
              </a:prstGeom>
              <a:noFill/>
            </p:spPr>
            <p:txBody>
              <a:bodyPr wrap="none" rtlCol="0">
                <a:spAutoFit/>
              </a:bodyPr>
              <a:lstStyle/>
              <a:p>
                <a:r>
                  <a:rPr lang="zh-CN" altLang="en-US" b="1" dirty="0">
                    <a:solidFill>
                      <a:schemeClr val="tx1">
                        <a:lumMod val="75000"/>
                        <a:lumOff val="25000"/>
                      </a:schemeClr>
                    </a:solidFill>
                    <a:latin typeface="微软雅黑" pitchFamily="34" charset="-122"/>
                    <a:ea typeface="微软雅黑" pitchFamily="34" charset="-122"/>
                  </a:rPr>
                  <a:t>添加标题内容</a:t>
                </a:r>
              </a:p>
            </p:txBody>
          </p:sp>
          <p:sp>
            <p:nvSpPr>
              <p:cNvPr id="42" name="Rectangle 5"/>
              <p:cNvSpPr/>
              <p:nvPr/>
            </p:nvSpPr>
            <p:spPr bwMode="auto">
              <a:xfrm>
                <a:off x="5980703" y="1833058"/>
                <a:ext cx="4446021"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75000"/>
                        <a:lumOff val="25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75000"/>
                        <a:lumOff val="25000"/>
                      </a:schemeClr>
                    </a:solidFill>
                    <a:latin typeface="微软雅黑" pitchFamily="34" charset="-122"/>
                    <a:ea typeface="微软雅黑" pitchFamily="34" charset="-122"/>
                    <a:sym typeface="Gill Sans" charset="0"/>
                  </a:rPr>
                  <a:t>200</a:t>
                </a:r>
                <a:r>
                  <a:rPr lang="zh-CN" altLang="en-US" sz="900" dirty="0">
                    <a:solidFill>
                      <a:schemeClr val="tx1">
                        <a:lumMod val="75000"/>
                        <a:lumOff val="25000"/>
                      </a:schemeClr>
                    </a:solidFill>
                    <a:latin typeface="微软雅黑" pitchFamily="34" charset="-122"/>
                    <a:ea typeface="微软雅黑" pitchFamily="34" charset="-122"/>
                    <a:sym typeface="Gill Sans" charset="0"/>
                  </a:rPr>
                  <a:t>字以内。</a:t>
                </a:r>
                <a:endParaRPr lang="en-US" altLang="zh-CN" sz="900" dirty="0">
                  <a:solidFill>
                    <a:schemeClr val="tx1">
                      <a:lumMod val="75000"/>
                      <a:lumOff val="25000"/>
                    </a:schemeClr>
                  </a:solidFill>
                  <a:latin typeface="微软雅黑" pitchFamily="34" charset="-122"/>
                  <a:ea typeface="微软雅黑" pitchFamily="34" charset="-122"/>
                  <a:cs typeface="Lato Light" charset="0"/>
                  <a:sym typeface="Lato Light" charset="0"/>
                </a:endParaRPr>
              </a:p>
            </p:txBody>
          </p:sp>
        </p:grpSp>
        <p:cxnSp>
          <p:nvCxnSpPr>
            <p:cNvPr id="40" name="直接连接符 39"/>
            <p:cNvCxnSpPr/>
            <p:nvPr/>
          </p:nvCxnSpPr>
          <p:spPr>
            <a:xfrm>
              <a:off x="5233132" y="1985192"/>
              <a:ext cx="2966458" cy="0"/>
            </a:xfrm>
            <a:prstGeom prst="line">
              <a:avLst/>
            </a:prstGeom>
            <a:ln w="19050">
              <a:solidFill>
                <a:srgbClr val="3381C7"/>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4677519" y="2338822"/>
            <a:ext cx="3521335" cy="969595"/>
            <a:chOff x="5907805" y="3212034"/>
            <a:chExt cx="4695996" cy="1292393"/>
          </a:xfrm>
        </p:grpSpPr>
        <p:grpSp>
          <p:nvGrpSpPr>
            <p:cNvPr id="44" name="组合 43"/>
            <p:cNvGrpSpPr/>
            <p:nvPr/>
          </p:nvGrpSpPr>
          <p:grpSpPr>
            <a:xfrm>
              <a:off x="5931266" y="3212034"/>
              <a:ext cx="4672535" cy="1292393"/>
              <a:chOff x="5841004" y="2643475"/>
              <a:chExt cx="4672535" cy="1292393"/>
            </a:xfrm>
          </p:grpSpPr>
          <p:sp>
            <p:nvSpPr>
              <p:cNvPr id="46" name="MH_SubTitle_1"/>
              <p:cNvSpPr>
                <a:spLocks noChangeArrowheads="1"/>
              </p:cNvSpPr>
              <p:nvPr/>
            </p:nvSpPr>
            <p:spPr bwMode="auto">
              <a:xfrm flipH="1">
                <a:off x="5841004" y="2643475"/>
                <a:ext cx="1631522" cy="399985"/>
              </a:xfrm>
              <a:prstGeom prst="rect">
                <a:avLst/>
              </a:prstGeom>
              <a:noFill/>
            </p:spPr>
            <p:txBody>
              <a:bodyPr wrap="none" rtlCol="0">
                <a:spAutoFit/>
              </a:bodyPr>
              <a:lstStyle/>
              <a:p>
                <a:r>
                  <a:rPr lang="zh-CN" altLang="en-US" b="1" dirty="0">
                    <a:solidFill>
                      <a:schemeClr val="tx1">
                        <a:lumMod val="75000"/>
                        <a:lumOff val="25000"/>
                      </a:schemeClr>
                    </a:solidFill>
                    <a:latin typeface="微软雅黑" pitchFamily="34" charset="-122"/>
                    <a:ea typeface="微软雅黑" pitchFamily="34" charset="-122"/>
                  </a:rPr>
                  <a:t>添加标题内容</a:t>
                </a:r>
              </a:p>
            </p:txBody>
          </p:sp>
          <p:sp>
            <p:nvSpPr>
              <p:cNvPr id="47" name="Rectangle 5"/>
              <p:cNvSpPr/>
              <p:nvPr/>
            </p:nvSpPr>
            <p:spPr bwMode="auto">
              <a:xfrm>
                <a:off x="5980706" y="3123360"/>
                <a:ext cx="4532833"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75000"/>
                        <a:lumOff val="25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75000"/>
                        <a:lumOff val="25000"/>
                      </a:schemeClr>
                    </a:solidFill>
                    <a:latin typeface="微软雅黑" pitchFamily="34" charset="-122"/>
                    <a:ea typeface="微软雅黑" pitchFamily="34" charset="-122"/>
                    <a:sym typeface="Gill Sans" charset="0"/>
                  </a:rPr>
                  <a:t>200</a:t>
                </a:r>
                <a:r>
                  <a:rPr lang="zh-CN" altLang="en-US" sz="900" dirty="0">
                    <a:solidFill>
                      <a:schemeClr val="tx1">
                        <a:lumMod val="75000"/>
                        <a:lumOff val="25000"/>
                      </a:schemeClr>
                    </a:solidFill>
                    <a:latin typeface="微软雅黑" pitchFamily="34" charset="-122"/>
                    <a:ea typeface="微软雅黑" pitchFamily="34" charset="-122"/>
                    <a:sym typeface="Gill Sans" charset="0"/>
                  </a:rPr>
                  <a:t>字以内。</a:t>
                </a:r>
                <a:endParaRPr lang="en-US" altLang="zh-CN" sz="900" dirty="0">
                  <a:solidFill>
                    <a:schemeClr val="tx1">
                      <a:lumMod val="75000"/>
                      <a:lumOff val="25000"/>
                    </a:schemeClr>
                  </a:solidFill>
                  <a:latin typeface="微软雅黑" pitchFamily="34" charset="-122"/>
                  <a:ea typeface="微软雅黑" pitchFamily="34" charset="-122"/>
                  <a:cs typeface="Lato Light" charset="0"/>
                  <a:sym typeface="Lato Light" charset="0"/>
                </a:endParaRPr>
              </a:p>
            </p:txBody>
          </p:sp>
        </p:grpSp>
        <p:cxnSp>
          <p:nvCxnSpPr>
            <p:cNvPr id="45" name="直接连接符 44"/>
            <p:cNvCxnSpPr/>
            <p:nvPr/>
          </p:nvCxnSpPr>
          <p:spPr>
            <a:xfrm>
              <a:off x="5907805" y="3669060"/>
              <a:ext cx="2966458" cy="0"/>
            </a:xfrm>
            <a:prstGeom prst="line">
              <a:avLst/>
            </a:prstGeom>
            <a:ln w="19050">
              <a:solidFill>
                <a:srgbClr val="3381C7"/>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4145179" y="3539898"/>
            <a:ext cx="3612437" cy="1005853"/>
            <a:chOff x="5210272" y="4939293"/>
            <a:chExt cx="4817489" cy="1340722"/>
          </a:xfrm>
        </p:grpSpPr>
        <p:grpSp>
          <p:nvGrpSpPr>
            <p:cNvPr id="49" name="组合 48"/>
            <p:cNvGrpSpPr/>
            <p:nvPr/>
          </p:nvGrpSpPr>
          <p:grpSpPr>
            <a:xfrm>
              <a:off x="5302340" y="4939293"/>
              <a:ext cx="4725421" cy="1340722"/>
              <a:chOff x="5678803" y="4892574"/>
              <a:chExt cx="4725421" cy="1340722"/>
            </a:xfrm>
          </p:grpSpPr>
          <p:sp>
            <p:nvSpPr>
              <p:cNvPr id="51" name="MH_SubTitle_1"/>
              <p:cNvSpPr>
                <a:spLocks noChangeArrowheads="1"/>
              </p:cNvSpPr>
              <p:nvPr/>
            </p:nvSpPr>
            <p:spPr bwMode="auto">
              <a:xfrm flipH="1">
                <a:off x="5678803" y="4892574"/>
                <a:ext cx="1631523" cy="399985"/>
              </a:xfrm>
              <a:prstGeom prst="rect">
                <a:avLst/>
              </a:prstGeom>
              <a:noFill/>
            </p:spPr>
            <p:txBody>
              <a:bodyPr wrap="none" rtlCol="0">
                <a:spAutoFit/>
              </a:bodyPr>
              <a:lstStyle/>
              <a:p>
                <a:r>
                  <a:rPr lang="zh-CN" altLang="en-US" b="1" dirty="0">
                    <a:solidFill>
                      <a:schemeClr val="tx1">
                        <a:lumMod val="75000"/>
                        <a:lumOff val="25000"/>
                      </a:schemeClr>
                    </a:solidFill>
                    <a:latin typeface="微软雅黑" pitchFamily="34" charset="-122"/>
                    <a:ea typeface="微软雅黑" pitchFamily="34" charset="-122"/>
                  </a:rPr>
                  <a:t>添加标题内容</a:t>
                </a:r>
              </a:p>
            </p:txBody>
          </p:sp>
          <p:sp>
            <p:nvSpPr>
              <p:cNvPr id="52" name="Rectangle 5"/>
              <p:cNvSpPr/>
              <p:nvPr/>
            </p:nvSpPr>
            <p:spPr bwMode="auto">
              <a:xfrm>
                <a:off x="5818504" y="5420788"/>
                <a:ext cx="4585720"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900" dirty="0">
                    <a:solidFill>
                      <a:schemeClr val="tx1">
                        <a:lumMod val="75000"/>
                        <a:lumOff val="25000"/>
                      </a:schemeClr>
                    </a:solidFill>
                    <a:latin typeface="微软雅黑" pitchFamily="34" charset="-122"/>
                    <a:ea typeface="微软雅黑" pitchFamily="34" charset="-122"/>
                    <a:sym typeface="Gill Sans" charset="0"/>
                  </a:rPr>
                  <a:t>此处添加详细文本描述，建议与标题相关并符合整体语言风格，语言描述尽量简洁生动。尽量将每页幻灯片的字数控制在 </a:t>
                </a:r>
                <a:r>
                  <a:rPr lang="en-US" altLang="zh-CN" sz="900" dirty="0">
                    <a:solidFill>
                      <a:schemeClr val="tx1">
                        <a:lumMod val="75000"/>
                        <a:lumOff val="25000"/>
                      </a:schemeClr>
                    </a:solidFill>
                    <a:latin typeface="微软雅黑" pitchFamily="34" charset="-122"/>
                    <a:ea typeface="微软雅黑" pitchFamily="34" charset="-122"/>
                    <a:sym typeface="Gill Sans" charset="0"/>
                  </a:rPr>
                  <a:t>200</a:t>
                </a:r>
                <a:r>
                  <a:rPr lang="zh-CN" altLang="en-US" sz="900" dirty="0">
                    <a:solidFill>
                      <a:schemeClr val="tx1">
                        <a:lumMod val="75000"/>
                        <a:lumOff val="25000"/>
                      </a:schemeClr>
                    </a:solidFill>
                    <a:latin typeface="微软雅黑" pitchFamily="34" charset="-122"/>
                    <a:ea typeface="微软雅黑" pitchFamily="34" charset="-122"/>
                    <a:sym typeface="Gill Sans" charset="0"/>
                  </a:rPr>
                  <a:t>字以内。</a:t>
                </a:r>
                <a:endParaRPr lang="en-US" altLang="zh-CN" sz="900" dirty="0">
                  <a:solidFill>
                    <a:schemeClr val="tx1">
                      <a:lumMod val="75000"/>
                      <a:lumOff val="25000"/>
                    </a:schemeClr>
                  </a:solidFill>
                  <a:latin typeface="微软雅黑" pitchFamily="34" charset="-122"/>
                  <a:ea typeface="微软雅黑" pitchFamily="34" charset="-122"/>
                  <a:cs typeface="Lato Light" charset="0"/>
                  <a:sym typeface="Lato Light" charset="0"/>
                </a:endParaRPr>
              </a:p>
            </p:txBody>
          </p:sp>
        </p:grpSp>
        <p:cxnSp>
          <p:nvCxnSpPr>
            <p:cNvPr id="50" name="直接连接符 49"/>
            <p:cNvCxnSpPr/>
            <p:nvPr/>
          </p:nvCxnSpPr>
          <p:spPr>
            <a:xfrm>
              <a:off x="5210272" y="5432319"/>
              <a:ext cx="2966458" cy="0"/>
            </a:xfrm>
            <a:prstGeom prst="line">
              <a:avLst/>
            </a:prstGeom>
            <a:ln w="19050">
              <a:solidFill>
                <a:srgbClr val="3381C7"/>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53" name="组合 52"/>
          <p:cNvGrpSpPr/>
          <p:nvPr/>
        </p:nvGrpSpPr>
        <p:grpSpPr>
          <a:xfrm>
            <a:off x="3334630" y="1133374"/>
            <a:ext cx="724046" cy="724406"/>
            <a:chOff x="4116949" y="1605269"/>
            <a:chExt cx="965576" cy="965576"/>
          </a:xfrm>
        </p:grpSpPr>
        <p:sp>
          <p:nvSpPr>
            <p:cNvPr id="54" name="椭圆 53"/>
            <p:cNvSpPr/>
            <p:nvPr/>
          </p:nvSpPr>
          <p:spPr>
            <a:xfrm>
              <a:off x="4116949" y="1605269"/>
              <a:ext cx="965576" cy="965576"/>
            </a:xfrm>
            <a:prstGeom prst="ellipse">
              <a:avLst/>
            </a:prstGeom>
            <a:solidFill>
              <a:srgbClr val="3381C7"/>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68564" tIns="34282" rIns="68564" bIns="34282" numCol="1" anchor="t" anchorCtr="0" compatLnSpc="1">
              <a:prstTxWarp prst="textNoShape">
                <a:avLst/>
              </a:prstTxWarp>
            </a:bodyPr>
            <a:lstStyle/>
            <a:p>
              <a:endParaRPr lang="zh-CN" altLang="en-US">
                <a:solidFill>
                  <a:prstClr val="black"/>
                </a:solidFill>
                <a:latin typeface="微软雅黑" pitchFamily="34" charset="-122"/>
                <a:ea typeface="微软雅黑" pitchFamily="34" charset="-122"/>
              </a:endParaRPr>
            </a:p>
          </p:txBody>
        </p:sp>
        <p:sp>
          <p:nvSpPr>
            <p:cNvPr id="55" name="KSO_Shape"/>
            <p:cNvSpPr/>
            <p:nvPr/>
          </p:nvSpPr>
          <p:spPr bwMode="auto">
            <a:xfrm>
              <a:off x="4365794" y="1854116"/>
              <a:ext cx="467886" cy="467882"/>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bg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latin typeface="微软雅黑" pitchFamily="34" charset="-122"/>
                <a:ea typeface="微软雅黑" pitchFamily="34" charset="-122"/>
              </a:endParaRPr>
            </a:p>
          </p:txBody>
        </p:sp>
      </p:grpSp>
      <p:grpSp>
        <p:nvGrpSpPr>
          <p:cNvPr id="56" name="组合 55"/>
          <p:cNvGrpSpPr/>
          <p:nvPr/>
        </p:nvGrpSpPr>
        <p:grpSpPr>
          <a:xfrm>
            <a:off x="3829837" y="2409971"/>
            <a:ext cx="724046" cy="724406"/>
            <a:chOff x="4777349" y="3344972"/>
            <a:chExt cx="965576" cy="965576"/>
          </a:xfrm>
        </p:grpSpPr>
        <p:sp>
          <p:nvSpPr>
            <p:cNvPr id="57" name="椭圆 56"/>
            <p:cNvSpPr/>
            <p:nvPr/>
          </p:nvSpPr>
          <p:spPr>
            <a:xfrm>
              <a:off x="4777349" y="3344972"/>
              <a:ext cx="965576" cy="965576"/>
            </a:xfrm>
            <a:prstGeom prst="ellipse">
              <a:avLst/>
            </a:prstGeom>
            <a:solidFill>
              <a:srgbClr val="3381C7"/>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68564" tIns="34282" rIns="68564" bIns="34282" numCol="1" anchor="t" anchorCtr="0" compatLnSpc="1">
              <a:prstTxWarp prst="textNoShape">
                <a:avLst/>
              </a:prstTxWarp>
            </a:bodyPr>
            <a:lstStyle/>
            <a:p>
              <a:endParaRPr lang="zh-CN" altLang="en-US">
                <a:solidFill>
                  <a:prstClr val="black"/>
                </a:solidFill>
                <a:latin typeface="微软雅黑" pitchFamily="34" charset="-122"/>
                <a:ea typeface="微软雅黑" pitchFamily="34" charset="-122"/>
              </a:endParaRPr>
            </a:p>
          </p:txBody>
        </p:sp>
        <p:sp>
          <p:nvSpPr>
            <p:cNvPr id="58" name="KSO_Shape"/>
            <p:cNvSpPr/>
            <p:nvPr/>
          </p:nvSpPr>
          <p:spPr bwMode="auto">
            <a:xfrm>
              <a:off x="4974429" y="3534853"/>
              <a:ext cx="546016" cy="509614"/>
            </a:xfrm>
            <a:custGeom>
              <a:avLst/>
              <a:gdLst>
                <a:gd name="T0" fmla="*/ 1264650 w 2063750"/>
                <a:gd name="T1" fmla="*/ 933236 h 1925638"/>
                <a:gd name="T2" fmla="*/ 1205010 w 2063750"/>
                <a:gd name="T3" fmla="*/ 981200 h 1925638"/>
                <a:gd name="T4" fmla="*/ 1169637 w 2063750"/>
                <a:gd name="T5" fmla="*/ 913641 h 1925638"/>
                <a:gd name="T6" fmla="*/ 1863628 w 2063750"/>
                <a:gd name="T7" fmla="*/ 619424 h 1925638"/>
                <a:gd name="T8" fmla="*/ 1873035 w 2063750"/>
                <a:gd name="T9" fmla="*/ 667280 h 1925638"/>
                <a:gd name="T10" fmla="*/ 1691374 w 2063750"/>
                <a:gd name="T11" fmla="*/ 669322 h 1925638"/>
                <a:gd name="T12" fmla="*/ 1696077 w 2063750"/>
                <a:gd name="T13" fmla="*/ 621175 h 1925638"/>
                <a:gd name="T14" fmla="*/ 742063 w 2063750"/>
                <a:gd name="T15" fmla="*/ 629637 h 1925638"/>
                <a:gd name="T16" fmla="*/ 727975 w 2063750"/>
                <a:gd name="T17" fmla="*/ 676034 h 1925638"/>
                <a:gd name="T18" fmla="*/ 550987 w 2063750"/>
                <a:gd name="T19" fmla="*/ 656483 h 1925638"/>
                <a:gd name="T20" fmla="*/ 577990 w 2063750"/>
                <a:gd name="T21" fmla="*/ 615922 h 1925638"/>
                <a:gd name="T22" fmla="*/ 1273128 w 2063750"/>
                <a:gd name="T23" fmla="*/ 560052 h 1925638"/>
                <a:gd name="T24" fmla="*/ 1196826 w 2063750"/>
                <a:gd name="T25" fmla="*/ 846374 h 1925638"/>
                <a:gd name="T26" fmla="*/ 1157651 w 2063750"/>
                <a:gd name="T27" fmla="*/ 551279 h 1925638"/>
                <a:gd name="T28" fmla="*/ 1196634 w 2063750"/>
                <a:gd name="T29" fmla="*/ 394965 h 1925638"/>
                <a:gd name="T30" fmla="*/ 1004375 w 2063750"/>
                <a:gd name="T31" fmla="*/ 453667 h 1925638"/>
                <a:gd name="T32" fmla="*/ 916159 w 2063750"/>
                <a:gd name="T33" fmla="*/ 617446 h 1925638"/>
                <a:gd name="T34" fmla="*/ 942243 w 2063750"/>
                <a:gd name="T35" fmla="*/ 775648 h 1925638"/>
                <a:gd name="T36" fmla="*/ 1065042 w 2063750"/>
                <a:gd name="T37" fmla="*/ 952636 h 1925638"/>
                <a:gd name="T38" fmla="*/ 1352258 w 2063750"/>
                <a:gd name="T39" fmla="*/ 1009577 h 1925638"/>
                <a:gd name="T40" fmla="*/ 1456007 w 2063750"/>
                <a:gd name="T41" fmla="*/ 831122 h 1925638"/>
                <a:gd name="T42" fmla="*/ 1514915 w 2063750"/>
                <a:gd name="T43" fmla="*/ 694346 h 1925638"/>
                <a:gd name="T44" fmla="*/ 1484729 w 2063750"/>
                <a:gd name="T45" fmla="*/ 506499 h 1925638"/>
                <a:gd name="T46" fmla="*/ 1323829 w 2063750"/>
                <a:gd name="T47" fmla="*/ 407879 h 1925638"/>
                <a:gd name="T48" fmla="*/ 1277230 w 2063750"/>
                <a:gd name="T49" fmla="*/ 330686 h 1925638"/>
                <a:gd name="T50" fmla="*/ 1483556 w 2063750"/>
                <a:gd name="T51" fmla="*/ 408467 h 1925638"/>
                <a:gd name="T52" fmla="*/ 1585840 w 2063750"/>
                <a:gd name="T53" fmla="*/ 598074 h 1925638"/>
                <a:gd name="T54" fmla="*/ 1556532 w 2063750"/>
                <a:gd name="T55" fmla="*/ 799717 h 1925638"/>
                <a:gd name="T56" fmla="*/ 1444577 w 2063750"/>
                <a:gd name="T57" fmla="*/ 953809 h 1925638"/>
                <a:gd name="T58" fmla="*/ 1379514 w 2063750"/>
                <a:gd name="T59" fmla="*/ 1234993 h 1925638"/>
                <a:gd name="T60" fmla="*/ 1224769 w 2063750"/>
                <a:gd name="T61" fmla="*/ 1299859 h 1925638"/>
                <a:gd name="T62" fmla="*/ 973458 w 2063750"/>
                <a:gd name="T63" fmla="*/ 1301550 h 1925638"/>
                <a:gd name="T64" fmla="*/ 884643 w 2063750"/>
                <a:gd name="T65" fmla="*/ 1352828 h 1925638"/>
                <a:gd name="T66" fmla="*/ 1171315 w 2063750"/>
                <a:gd name="T67" fmla="*/ 1381250 h 1925638"/>
                <a:gd name="T68" fmla="*/ 1609826 w 2063750"/>
                <a:gd name="T69" fmla="*/ 1205732 h 1925638"/>
                <a:gd name="T70" fmla="*/ 1769285 w 2063750"/>
                <a:gd name="T71" fmla="*/ 1202215 h 1925638"/>
                <a:gd name="T72" fmla="*/ 1698033 w 2063750"/>
                <a:gd name="T73" fmla="*/ 1343539 h 1925638"/>
                <a:gd name="T74" fmla="*/ 1830840 w 2063750"/>
                <a:gd name="T75" fmla="*/ 1309461 h 1925638"/>
                <a:gd name="T76" fmla="*/ 1902362 w 2063750"/>
                <a:gd name="T77" fmla="*/ 1344330 h 1925638"/>
                <a:gd name="T78" fmla="*/ 1805632 w 2063750"/>
                <a:gd name="T79" fmla="*/ 1426962 h 1925638"/>
                <a:gd name="T80" fmla="*/ 1115916 w 2063750"/>
                <a:gd name="T81" fmla="*/ 1759833 h 1925638"/>
                <a:gd name="T82" fmla="*/ 544327 w 2063750"/>
                <a:gd name="T83" fmla="*/ 1713829 h 1925638"/>
                <a:gd name="T84" fmla="*/ 50124 w 2063750"/>
                <a:gd name="T85" fmla="*/ 1388576 h 1925638"/>
                <a:gd name="T86" fmla="*/ 277587 w 2063750"/>
                <a:gd name="T87" fmla="*/ 1364841 h 1925638"/>
                <a:gd name="T88" fmla="*/ 557812 w 2063750"/>
                <a:gd name="T89" fmla="*/ 1209541 h 1925638"/>
                <a:gd name="T90" fmla="*/ 1023426 w 2063750"/>
                <a:gd name="T91" fmla="*/ 1057126 h 1925638"/>
                <a:gd name="T92" fmla="*/ 919090 w 2063750"/>
                <a:gd name="T93" fmla="*/ 864876 h 1925638"/>
                <a:gd name="T94" fmla="*/ 854320 w 2063750"/>
                <a:gd name="T95" fmla="*/ 707847 h 1925638"/>
                <a:gd name="T96" fmla="*/ 887730 w 2063750"/>
                <a:gd name="T97" fmla="*/ 478909 h 1925638"/>
                <a:gd name="T98" fmla="*/ 1065042 w 2063750"/>
                <a:gd name="T99" fmla="*/ 350938 h 1925638"/>
                <a:gd name="T100" fmla="*/ 1690144 w 2063750"/>
                <a:gd name="T101" fmla="*/ 203159 h 1925638"/>
                <a:gd name="T102" fmla="*/ 1700127 w 2063750"/>
                <a:gd name="T103" fmla="*/ 250943 h 1925638"/>
                <a:gd name="T104" fmla="*/ 1558014 w 2063750"/>
                <a:gd name="T105" fmla="*/ 348271 h 1925638"/>
                <a:gd name="T106" fmla="*/ 1655497 w 2063750"/>
                <a:gd name="T107" fmla="*/ 206383 h 1925638"/>
                <a:gd name="T108" fmla="*/ 904489 w 2063750"/>
                <a:gd name="T109" fmla="*/ 306056 h 1925638"/>
                <a:gd name="T110" fmla="*/ 895180 w 2063750"/>
                <a:gd name="T111" fmla="*/ 353841 h 1925638"/>
                <a:gd name="T112" fmla="*/ 757001 w 2063750"/>
                <a:gd name="T113" fmla="*/ 243028 h 1925638"/>
                <a:gd name="T114" fmla="*/ 779982 w 2063750"/>
                <a:gd name="T115" fmla="*/ 199933 h 1925638"/>
                <a:gd name="T116" fmla="*/ 1248509 w 2063750"/>
                <a:gd name="T117" fmla="*/ 28478 h 1925638"/>
                <a:gd name="T118" fmla="*/ 1217149 w 2063750"/>
                <a:gd name="T119" fmla="*/ 197882 h 1925638"/>
                <a:gd name="T120" fmla="*/ 1185497 w 2063750"/>
                <a:gd name="T121" fmla="*/ 28478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微软雅黑" pitchFamily="34" charset="-122"/>
                <a:ea typeface="微软雅黑" pitchFamily="34" charset="-122"/>
              </a:endParaRPr>
            </a:p>
          </p:txBody>
        </p:sp>
      </p:grpSp>
      <p:grpSp>
        <p:nvGrpSpPr>
          <p:cNvPr id="59" name="组合 58"/>
          <p:cNvGrpSpPr/>
          <p:nvPr/>
        </p:nvGrpSpPr>
        <p:grpSpPr>
          <a:xfrm>
            <a:off x="3320345" y="3665130"/>
            <a:ext cx="724046" cy="724406"/>
            <a:chOff x="4097899" y="4979900"/>
            <a:chExt cx="965576" cy="965576"/>
          </a:xfrm>
        </p:grpSpPr>
        <p:sp>
          <p:nvSpPr>
            <p:cNvPr id="60" name="椭圆 59"/>
            <p:cNvSpPr/>
            <p:nvPr/>
          </p:nvSpPr>
          <p:spPr>
            <a:xfrm>
              <a:off x="4097899" y="4979900"/>
              <a:ext cx="965576" cy="965576"/>
            </a:xfrm>
            <a:prstGeom prst="ellipse">
              <a:avLst/>
            </a:prstGeom>
            <a:solidFill>
              <a:srgbClr val="3381C7"/>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68564" tIns="34282" rIns="68564" bIns="34282" numCol="1" anchor="t" anchorCtr="0" compatLnSpc="1">
              <a:prstTxWarp prst="textNoShape">
                <a:avLst/>
              </a:prstTxWarp>
            </a:bodyPr>
            <a:lstStyle/>
            <a:p>
              <a:endParaRPr lang="zh-CN" altLang="en-US">
                <a:solidFill>
                  <a:prstClr val="black"/>
                </a:solidFill>
                <a:latin typeface="微软雅黑" pitchFamily="34" charset="-122"/>
                <a:ea typeface="微软雅黑" pitchFamily="34" charset="-122"/>
              </a:endParaRPr>
            </a:p>
          </p:txBody>
        </p:sp>
        <p:sp>
          <p:nvSpPr>
            <p:cNvPr id="61" name="KSO_Shape"/>
            <p:cNvSpPr/>
            <p:nvPr/>
          </p:nvSpPr>
          <p:spPr bwMode="auto">
            <a:xfrm>
              <a:off x="4349773" y="5169775"/>
              <a:ext cx="461828" cy="58582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61738987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500"/>
                                        <p:tgtEl>
                                          <p:spTgt spid="34"/>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p:cTn id="37" dur="500" fill="hold"/>
                                        <p:tgtEl>
                                          <p:spTgt spid="35"/>
                                        </p:tgtEl>
                                        <p:attrNameLst>
                                          <p:attrName>ppt_w</p:attrName>
                                        </p:attrNameLst>
                                      </p:cBhvr>
                                      <p:tavLst>
                                        <p:tav tm="0">
                                          <p:val>
                                            <p:fltVal val="0"/>
                                          </p:val>
                                        </p:tav>
                                        <p:tav tm="100000">
                                          <p:val>
                                            <p:strVal val="#ppt_w"/>
                                          </p:val>
                                        </p:tav>
                                      </p:tavLst>
                                    </p:anim>
                                    <p:anim calcmode="lin" valueType="num">
                                      <p:cBhvr>
                                        <p:cTn id="38" dur="500" fill="hold"/>
                                        <p:tgtEl>
                                          <p:spTgt spid="35"/>
                                        </p:tgtEl>
                                        <p:attrNameLst>
                                          <p:attrName>ppt_h</p:attrName>
                                        </p:attrNameLst>
                                      </p:cBhvr>
                                      <p:tavLst>
                                        <p:tav tm="0">
                                          <p:val>
                                            <p:fltVal val="0"/>
                                          </p:val>
                                        </p:tav>
                                        <p:tav tm="100000">
                                          <p:val>
                                            <p:strVal val="#ppt_h"/>
                                          </p:val>
                                        </p:tav>
                                      </p:tavLst>
                                    </p:anim>
                                    <p:animEffect transition="in" filter="fade">
                                      <p:cBhvr>
                                        <p:cTn id="39" dur="500"/>
                                        <p:tgtEl>
                                          <p:spTgt spid="35"/>
                                        </p:tgtEl>
                                      </p:cBhvr>
                                    </p:animEffect>
                                  </p:childTnLst>
                                </p:cTn>
                              </p:par>
                            </p:childTnLst>
                          </p:cTn>
                        </p:par>
                        <p:par>
                          <p:cTn id="40" fill="hold">
                            <p:stCondLst>
                              <p:cond delay="1500"/>
                            </p:stCondLst>
                            <p:childTnLst>
                              <p:par>
                                <p:cTn id="41" presetID="10" presetClass="entr" presetSubtype="0" fill="hold" nodeType="after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fade">
                                      <p:cBhvr>
                                        <p:cTn id="43" dur="500"/>
                                        <p:tgtEl>
                                          <p:spTgt spid="53"/>
                                        </p:tgtEl>
                                      </p:cBhvr>
                                    </p:animEffect>
                                  </p:childTnLst>
                                </p:cTn>
                              </p:par>
                            </p:childTnLst>
                          </p:cTn>
                        </p:par>
                        <p:par>
                          <p:cTn id="44" fill="hold">
                            <p:stCondLst>
                              <p:cond delay="2000"/>
                            </p:stCondLst>
                            <p:childTnLst>
                              <p:par>
                                <p:cTn id="45" presetID="22" presetClass="entr" presetSubtype="8" fill="hold" nodeType="after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left)">
                                      <p:cBhvr>
                                        <p:cTn id="47" dur="500"/>
                                        <p:tgtEl>
                                          <p:spTgt spid="38"/>
                                        </p:tgtEl>
                                      </p:cBhvr>
                                    </p:animEffect>
                                  </p:childTnLst>
                                </p:cTn>
                              </p:par>
                            </p:childTnLst>
                          </p:cTn>
                        </p:par>
                        <p:par>
                          <p:cTn id="48" fill="hold">
                            <p:stCondLst>
                              <p:cond delay="2500"/>
                            </p:stCondLst>
                            <p:childTnLst>
                              <p:par>
                                <p:cTn id="49" presetID="10" presetClass="entr" presetSubtype="0"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500"/>
                                        <p:tgtEl>
                                          <p:spTgt spid="56"/>
                                        </p:tgtEl>
                                      </p:cBhvr>
                                    </p:animEffect>
                                  </p:childTnLst>
                                </p:cTn>
                              </p:par>
                            </p:childTnLst>
                          </p:cTn>
                        </p:par>
                        <p:par>
                          <p:cTn id="52" fill="hold">
                            <p:stCondLst>
                              <p:cond delay="3000"/>
                            </p:stCondLst>
                            <p:childTnLst>
                              <p:par>
                                <p:cTn id="53" presetID="22" presetClass="entr" presetSubtype="8"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wipe(left)">
                                      <p:cBhvr>
                                        <p:cTn id="55" dur="500"/>
                                        <p:tgtEl>
                                          <p:spTgt spid="43"/>
                                        </p:tgtEl>
                                      </p:cBhvr>
                                    </p:animEffect>
                                  </p:childTnLst>
                                </p:cTn>
                              </p:par>
                            </p:childTnLst>
                          </p:cTn>
                        </p:par>
                        <p:par>
                          <p:cTn id="56" fill="hold">
                            <p:stCondLst>
                              <p:cond delay="3500"/>
                            </p:stCondLst>
                            <p:childTnLst>
                              <p:par>
                                <p:cTn id="57" presetID="10" presetClass="entr" presetSubtype="0"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fade">
                                      <p:cBhvr>
                                        <p:cTn id="59" dur="500"/>
                                        <p:tgtEl>
                                          <p:spTgt spid="59"/>
                                        </p:tgtEl>
                                      </p:cBhvr>
                                    </p:animEffect>
                                  </p:childTnLst>
                                </p:cTn>
                              </p:par>
                            </p:childTnLst>
                          </p:cTn>
                        </p:par>
                        <p:par>
                          <p:cTn id="60" fill="hold">
                            <p:stCondLst>
                              <p:cond delay="4000"/>
                            </p:stCondLst>
                            <p:childTnLst>
                              <p:par>
                                <p:cTn id="61" presetID="22" presetClass="entr" presetSubtype="8" fill="hold"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wipe(left)">
                                      <p:cBhvr>
                                        <p:cTn id="63"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1220004" y="1947391"/>
            <a:ext cx="6958857" cy="1799366"/>
            <a:chOff x="1260022" y="2163164"/>
            <a:chExt cx="6960165" cy="1748634"/>
          </a:xfrm>
          <a:noFill/>
          <a:effectLst>
            <a:outerShdw blurRad="76200" dist="38100" dir="5400000" algn="t" rotWithShape="0">
              <a:prstClr val="black">
                <a:alpha val="28000"/>
              </a:prstClr>
            </a:outerShdw>
          </a:effectLst>
        </p:grpSpPr>
        <p:sp>
          <p:nvSpPr>
            <p:cNvPr id="8"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sp>
          <p:nvSpPr>
            <p:cNvPr id="9"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sp>
          <p:nvSpPr>
            <p:cNvPr id="10"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sp>
          <p:nvSpPr>
            <p:cNvPr id="11"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微软雅黑" pitchFamily="34" charset="-122"/>
                <a:ea typeface="微软雅黑" pitchFamily="34" charset="-122"/>
              </a:endParaRPr>
            </a:p>
          </p:txBody>
        </p:sp>
      </p:grpSp>
      <p:grpSp>
        <p:nvGrpSpPr>
          <p:cNvPr id="12" name="组合 11"/>
          <p:cNvGrpSpPr/>
          <p:nvPr/>
        </p:nvGrpSpPr>
        <p:grpSpPr>
          <a:xfrm>
            <a:off x="1268132" y="1347361"/>
            <a:ext cx="1669225" cy="811434"/>
            <a:chOff x="6084168" y="1274556"/>
            <a:chExt cx="1669538" cy="788557"/>
          </a:xfrm>
        </p:grpSpPr>
        <p:sp>
          <p:nvSpPr>
            <p:cNvPr id="13" name="TextBox 43"/>
            <p:cNvSpPr txBox="1"/>
            <p:nvPr/>
          </p:nvSpPr>
          <p:spPr>
            <a:xfrm>
              <a:off x="6084168" y="1514664"/>
              <a:ext cx="1669538" cy="548449"/>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4" name="TextBox 44"/>
            <p:cNvSpPr txBox="1"/>
            <p:nvPr/>
          </p:nvSpPr>
          <p:spPr>
            <a:xfrm>
              <a:off x="6532344" y="1274556"/>
              <a:ext cx="1008112" cy="269189"/>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5" name="组合 14"/>
          <p:cNvGrpSpPr/>
          <p:nvPr/>
        </p:nvGrpSpPr>
        <p:grpSpPr>
          <a:xfrm>
            <a:off x="3015883" y="3732749"/>
            <a:ext cx="1669225" cy="811434"/>
            <a:chOff x="6084168" y="1274556"/>
            <a:chExt cx="1669538" cy="788558"/>
          </a:xfrm>
        </p:grpSpPr>
        <p:sp>
          <p:nvSpPr>
            <p:cNvPr id="16" name="TextBox 46"/>
            <p:cNvSpPr txBox="1"/>
            <p:nvPr/>
          </p:nvSpPr>
          <p:spPr>
            <a:xfrm>
              <a:off x="6084168" y="1514664"/>
              <a:ext cx="1669538" cy="548450"/>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17" name="TextBox 47"/>
            <p:cNvSpPr txBox="1"/>
            <p:nvPr/>
          </p:nvSpPr>
          <p:spPr>
            <a:xfrm>
              <a:off x="6532344" y="1274556"/>
              <a:ext cx="1008112" cy="269190"/>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18" name="组合 17"/>
          <p:cNvGrpSpPr/>
          <p:nvPr/>
        </p:nvGrpSpPr>
        <p:grpSpPr>
          <a:xfrm>
            <a:off x="4699430" y="1347360"/>
            <a:ext cx="1669225" cy="811434"/>
            <a:chOff x="6084168" y="1274556"/>
            <a:chExt cx="1669538" cy="788558"/>
          </a:xfrm>
        </p:grpSpPr>
        <p:sp>
          <p:nvSpPr>
            <p:cNvPr id="19" name="TextBox 49"/>
            <p:cNvSpPr txBox="1"/>
            <p:nvPr/>
          </p:nvSpPr>
          <p:spPr>
            <a:xfrm>
              <a:off x="6084168" y="1514664"/>
              <a:ext cx="1669538" cy="548450"/>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20" name="TextBox 50"/>
            <p:cNvSpPr txBox="1"/>
            <p:nvPr/>
          </p:nvSpPr>
          <p:spPr>
            <a:xfrm>
              <a:off x="6532344" y="1274556"/>
              <a:ext cx="1008112" cy="269190"/>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21" name="组合 20"/>
          <p:cNvGrpSpPr/>
          <p:nvPr/>
        </p:nvGrpSpPr>
        <p:grpSpPr>
          <a:xfrm>
            <a:off x="6512482" y="3732749"/>
            <a:ext cx="1669225" cy="811434"/>
            <a:chOff x="6084168" y="1274556"/>
            <a:chExt cx="1669538" cy="788557"/>
          </a:xfrm>
        </p:grpSpPr>
        <p:sp>
          <p:nvSpPr>
            <p:cNvPr id="22" name="TextBox 52"/>
            <p:cNvSpPr txBox="1"/>
            <p:nvPr/>
          </p:nvSpPr>
          <p:spPr>
            <a:xfrm>
              <a:off x="6084168" y="1514664"/>
              <a:ext cx="1669538" cy="548449"/>
            </a:xfrm>
            <a:prstGeom prst="rect">
              <a:avLst/>
            </a:prstGeom>
            <a:noFill/>
          </p:spPr>
          <p:txBody>
            <a:bodyPr wrap="square" lIns="68557" tIns="34278" rIns="68557" bIns="34278"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您的内容打在这里，或者通过您的内容打在这里，或者您的内容打在这里，</a:t>
              </a:r>
            </a:p>
          </p:txBody>
        </p:sp>
        <p:sp>
          <p:nvSpPr>
            <p:cNvPr id="23" name="TextBox 53"/>
            <p:cNvSpPr txBox="1"/>
            <p:nvPr/>
          </p:nvSpPr>
          <p:spPr>
            <a:xfrm>
              <a:off x="6532344" y="1274556"/>
              <a:ext cx="1008112" cy="269189"/>
            </a:xfrm>
            <a:prstGeom prst="rect">
              <a:avLst/>
            </a:prstGeom>
            <a:noFill/>
          </p:spPr>
          <p:txBody>
            <a:bodyPr wrap="square" lIns="68557" tIns="0" rIns="68557" bIns="0" rtlCol="0" anchor="t">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grpSp>
      <p:grpSp>
        <p:nvGrpSpPr>
          <p:cNvPr id="24" name="组合 23"/>
          <p:cNvGrpSpPr/>
          <p:nvPr/>
        </p:nvGrpSpPr>
        <p:grpSpPr>
          <a:xfrm>
            <a:off x="1517778" y="2248189"/>
            <a:ext cx="1206369" cy="1206613"/>
            <a:chOff x="2201071" y="3406041"/>
            <a:chExt cx="1805286" cy="1805938"/>
          </a:xfrm>
        </p:grpSpPr>
        <p:grpSp>
          <p:nvGrpSpPr>
            <p:cNvPr id="25" name="组合 24"/>
            <p:cNvGrpSpPr/>
            <p:nvPr/>
          </p:nvGrpSpPr>
          <p:grpSpPr>
            <a:xfrm>
              <a:off x="2201071" y="3406041"/>
              <a:ext cx="1805286" cy="1805938"/>
              <a:chOff x="4345444" y="2542859"/>
              <a:chExt cx="1810550" cy="1811205"/>
            </a:xfrm>
          </p:grpSpPr>
          <p:grpSp>
            <p:nvGrpSpPr>
              <p:cNvPr id="27" name="组合 2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9" name="同心圆 2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30" name="椭圆 2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28" name="椭圆 27"/>
              <p:cNvSpPr/>
              <p:nvPr/>
            </p:nvSpPr>
            <p:spPr>
              <a:xfrm>
                <a:off x="4565570" y="2763062"/>
                <a:ext cx="1370298" cy="1370793"/>
              </a:xfrm>
              <a:prstGeom prst="ellipse">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26" name="TextBox 56"/>
            <p:cNvSpPr txBox="1"/>
            <p:nvPr/>
          </p:nvSpPr>
          <p:spPr>
            <a:xfrm>
              <a:off x="2694007" y="3876616"/>
              <a:ext cx="1023613" cy="967364"/>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grpSp>
        <p:nvGrpSpPr>
          <p:cNvPr id="31" name="组合 30"/>
          <p:cNvGrpSpPr/>
          <p:nvPr/>
        </p:nvGrpSpPr>
        <p:grpSpPr>
          <a:xfrm>
            <a:off x="4980070" y="2248189"/>
            <a:ext cx="1206369" cy="1206613"/>
            <a:chOff x="7382260" y="3406041"/>
            <a:chExt cx="1805286" cy="1805938"/>
          </a:xfrm>
        </p:grpSpPr>
        <p:grpSp>
          <p:nvGrpSpPr>
            <p:cNvPr id="32" name="组合 31"/>
            <p:cNvGrpSpPr/>
            <p:nvPr/>
          </p:nvGrpSpPr>
          <p:grpSpPr>
            <a:xfrm>
              <a:off x="7382260" y="3406041"/>
              <a:ext cx="1805286" cy="1805938"/>
              <a:chOff x="4345444" y="2542859"/>
              <a:chExt cx="1810550" cy="1811205"/>
            </a:xfrm>
          </p:grpSpPr>
          <p:grpSp>
            <p:nvGrpSpPr>
              <p:cNvPr id="34" name="组合 3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6" name="同心圆 3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37" name="椭圆 3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35" name="椭圆 34"/>
              <p:cNvSpPr/>
              <p:nvPr/>
            </p:nvSpPr>
            <p:spPr>
              <a:xfrm>
                <a:off x="4565570" y="2763062"/>
                <a:ext cx="1370298" cy="1370793"/>
              </a:xfrm>
              <a:prstGeom prst="ellipse">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33" name="TextBox 63"/>
            <p:cNvSpPr txBox="1"/>
            <p:nvPr/>
          </p:nvSpPr>
          <p:spPr>
            <a:xfrm>
              <a:off x="7875196" y="3876616"/>
              <a:ext cx="1023613" cy="967364"/>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grpSp>
        <p:nvGrpSpPr>
          <p:cNvPr id="38" name="组合 37"/>
          <p:cNvGrpSpPr/>
          <p:nvPr/>
        </p:nvGrpSpPr>
        <p:grpSpPr>
          <a:xfrm>
            <a:off x="3261904" y="2248189"/>
            <a:ext cx="1206369" cy="1206613"/>
            <a:chOff x="4811090" y="3406041"/>
            <a:chExt cx="1805286" cy="1805938"/>
          </a:xfrm>
        </p:grpSpPr>
        <p:grpSp>
          <p:nvGrpSpPr>
            <p:cNvPr id="39" name="组合 38"/>
            <p:cNvGrpSpPr/>
            <p:nvPr/>
          </p:nvGrpSpPr>
          <p:grpSpPr>
            <a:xfrm>
              <a:off x="4811090" y="3406041"/>
              <a:ext cx="1805286" cy="1805938"/>
              <a:chOff x="4345444" y="2542859"/>
              <a:chExt cx="1810550" cy="1811205"/>
            </a:xfrm>
          </p:grpSpPr>
          <p:grpSp>
            <p:nvGrpSpPr>
              <p:cNvPr id="41" name="组合 4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3" name="同心圆 4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44" name="椭圆 4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2" name="椭圆 41"/>
              <p:cNvSpPr/>
              <p:nvPr/>
            </p:nvSpPr>
            <p:spPr>
              <a:xfrm>
                <a:off x="4565570" y="2763062"/>
                <a:ext cx="1370298" cy="1370793"/>
              </a:xfrm>
              <a:prstGeom prst="ellipse">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0" name="TextBox 70"/>
            <p:cNvSpPr txBox="1"/>
            <p:nvPr/>
          </p:nvSpPr>
          <p:spPr>
            <a:xfrm>
              <a:off x="5304026" y="3876616"/>
              <a:ext cx="1023613" cy="967364"/>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grpSp>
        <p:nvGrpSpPr>
          <p:cNvPr id="45" name="组合 44"/>
          <p:cNvGrpSpPr/>
          <p:nvPr/>
        </p:nvGrpSpPr>
        <p:grpSpPr>
          <a:xfrm>
            <a:off x="6705819" y="2248189"/>
            <a:ext cx="1206369" cy="1206613"/>
            <a:chOff x="9964778" y="3406041"/>
            <a:chExt cx="1805286" cy="1805938"/>
          </a:xfrm>
        </p:grpSpPr>
        <p:grpSp>
          <p:nvGrpSpPr>
            <p:cNvPr id="46" name="组合 45"/>
            <p:cNvGrpSpPr/>
            <p:nvPr/>
          </p:nvGrpSpPr>
          <p:grpSpPr>
            <a:xfrm>
              <a:off x="9964778" y="3406041"/>
              <a:ext cx="1805286" cy="1805938"/>
              <a:chOff x="4345444" y="2542859"/>
              <a:chExt cx="1810550" cy="1811205"/>
            </a:xfrm>
          </p:grpSpPr>
          <p:grpSp>
            <p:nvGrpSpPr>
              <p:cNvPr id="48" name="组合 4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0" name="同心圆 4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itchFamily="34" charset="-122"/>
                    <a:ea typeface="微软雅黑" pitchFamily="34" charset="-122"/>
                  </a:endParaRPr>
                </a:p>
              </p:txBody>
            </p:sp>
            <p:sp>
              <p:nvSpPr>
                <p:cNvPr id="51" name="椭圆 5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9" name="椭圆 48"/>
              <p:cNvSpPr/>
              <p:nvPr/>
            </p:nvSpPr>
            <p:spPr>
              <a:xfrm>
                <a:off x="4565570" y="2763062"/>
                <a:ext cx="1370298" cy="1370793"/>
              </a:xfrm>
              <a:prstGeom prst="ellipse">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微软雅黑" pitchFamily="34" charset="-122"/>
                  <a:ea typeface="微软雅黑" pitchFamily="34" charset="-122"/>
                </a:endParaRPr>
              </a:p>
            </p:txBody>
          </p:sp>
        </p:grpSp>
        <p:sp>
          <p:nvSpPr>
            <p:cNvPr id="47" name="TextBox 77"/>
            <p:cNvSpPr txBox="1"/>
            <p:nvPr/>
          </p:nvSpPr>
          <p:spPr>
            <a:xfrm>
              <a:off x="10457714" y="3876616"/>
              <a:ext cx="1023613" cy="967364"/>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添加</a:t>
              </a:r>
              <a:endParaRPr lang="en-US" altLang="zh-CN" b="1" dirty="0">
                <a:solidFill>
                  <a:schemeClr val="bg1"/>
                </a:solidFill>
                <a:latin typeface="微软雅黑" panose="020B0503020204020204" pitchFamily="34" charset="-122"/>
                <a:ea typeface="微软雅黑" panose="020B0503020204020204" pitchFamily="34" charset="-122"/>
              </a:endParaRPr>
            </a:p>
            <a:p>
              <a:r>
                <a:rPr lang="zh-CN" altLang="en-US" b="1"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170154955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2" presetClass="entr" presetSubtype="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1000"/>
                                            <p:tgtEl>
                                              <p:spTgt spid="7"/>
                                            </p:tgtEl>
                                          </p:cBhvr>
                                        </p:animEffect>
                                      </p:childTnLst>
                                    </p:cTn>
                                  </p:par>
                                </p:childTnLst>
                              </p:cTn>
                            </p:par>
                            <p:par>
                              <p:cTn id="34" fill="hold">
                                <p:stCondLst>
                                  <p:cond delay="1500"/>
                                </p:stCondLst>
                                <p:childTnLst>
                                  <p:par>
                                    <p:cTn id="35" presetID="2" presetClass="entr" presetSubtype="12" accel="58000" fill="hold" nodeType="afterEffect" p14:presetBounceEnd="58000">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14:bounceEnd="58000">
                                          <p:cBhvr additive="base">
                                            <p:cTn id="37" dur="2000" fill="hold"/>
                                            <p:tgtEl>
                                              <p:spTgt spid="24"/>
                                            </p:tgtEl>
                                            <p:attrNameLst>
                                              <p:attrName>ppt_x</p:attrName>
                                            </p:attrNameLst>
                                          </p:cBhvr>
                                          <p:tavLst>
                                            <p:tav tm="0">
                                              <p:val>
                                                <p:strVal val="0-#ppt_w/2"/>
                                              </p:val>
                                            </p:tav>
                                            <p:tav tm="100000">
                                              <p:val>
                                                <p:strVal val="#ppt_x"/>
                                              </p:val>
                                            </p:tav>
                                          </p:tavLst>
                                        </p:anim>
                                        <p:anim calcmode="lin" valueType="num" p14:bounceEnd="58000">
                                          <p:cBhvr additive="base">
                                            <p:cTn id="38" dur="20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3" accel="58000" fill="hold" nodeType="withEffect" p14:presetBounceEnd="58000">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14:bounceEnd="58000">
                                          <p:cBhvr additive="base">
                                            <p:cTn id="41" dur="2000" fill="hold"/>
                                            <p:tgtEl>
                                              <p:spTgt spid="38"/>
                                            </p:tgtEl>
                                            <p:attrNameLst>
                                              <p:attrName>ppt_x</p:attrName>
                                            </p:attrNameLst>
                                          </p:cBhvr>
                                          <p:tavLst>
                                            <p:tav tm="0">
                                              <p:val>
                                                <p:strVal val="1+#ppt_w/2"/>
                                              </p:val>
                                            </p:tav>
                                            <p:tav tm="100000">
                                              <p:val>
                                                <p:strVal val="#ppt_x"/>
                                              </p:val>
                                            </p:tav>
                                          </p:tavLst>
                                        </p:anim>
                                        <p:anim calcmode="lin" valueType="num" p14:bounceEnd="58000">
                                          <p:cBhvr additive="base">
                                            <p:cTn id="42" dur="2000" fill="hold"/>
                                            <p:tgtEl>
                                              <p:spTgt spid="38"/>
                                            </p:tgtEl>
                                            <p:attrNameLst>
                                              <p:attrName>ppt_y</p:attrName>
                                            </p:attrNameLst>
                                          </p:cBhvr>
                                          <p:tavLst>
                                            <p:tav tm="0">
                                              <p:val>
                                                <p:strVal val="0-#ppt_h/2"/>
                                              </p:val>
                                            </p:tav>
                                            <p:tav tm="100000">
                                              <p:val>
                                                <p:strVal val="#ppt_y"/>
                                              </p:val>
                                            </p:tav>
                                          </p:tavLst>
                                        </p:anim>
                                      </p:childTnLst>
                                    </p:cTn>
                                  </p:par>
                                  <p:par>
                                    <p:cTn id="43" presetID="2" presetClass="entr" presetSubtype="12" accel="58000" fill="hold" nodeType="withEffect" p14:presetBounceEnd="58000">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14:bounceEnd="58000">
                                          <p:cBhvr additive="base">
                                            <p:cTn id="45" dur="2000" fill="hold"/>
                                            <p:tgtEl>
                                              <p:spTgt spid="31"/>
                                            </p:tgtEl>
                                            <p:attrNameLst>
                                              <p:attrName>ppt_x</p:attrName>
                                            </p:attrNameLst>
                                          </p:cBhvr>
                                          <p:tavLst>
                                            <p:tav tm="0">
                                              <p:val>
                                                <p:strVal val="0-#ppt_w/2"/>
                                              </p:val>
                                            </p:tav>
                                            <p:tav tm="100000">
                                              <p:val>
                                                <p:strVal val="#ppt_x"/>
                                              </p:val>
                                            </p:tav>
                                          </p:tavLst>
                                        </p:anim>
                                        <p:anim calcmode="lin" valueType="num" p14:bounceEnd="58000">
                                          <p:cBhvr additive="base">
                                            <p:cTn id="46" dur="2000" fill="hold"/>
                                            <p:tgtEl>
                                              <p:spTgt spid="31"/>
                                            </p:tgtEl>
                                            <p:attrNameLst>
                                              <p:attrName>ppt_y</p:attrName>
                                            </p:attrNameLst>
                                          </p:cBhvr>
                                          <p:tavLst>
                                            <p:tav tm="0">
                                              <p:val>
                                                <p:strVal val="1+#ppt_h/2"/>
                                              </p:val>
                                            </p:tav>
                                            <p:tav tm="100000">
                                              <p:val>
                                                <p:strVal val="#ppt_y"/>
                                              </p:val>
                                            </p:tav>
                                          </p:tavLst>
                                        </p:anim>
                                      </p:childTnLst>
                                    </p:cTn>
                                  </p:par>
                                  <p:par>
                                    <p:cTn id="47" presetID="2" presetClass="entr" presetSubtype="3" accel="58000" fill="hold" nodeType="withEffect" p14:presetBounceEnd="58000">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14:bounceEnd="58000">
                                          <p:cBhvr additive="base">
                                            <p:cTn id="49" dur="2000" fill="hold"/>
                                            <p:tgtEl>
                                              <p:spTgt spid="45"/>
                                            </p:tgtEl>
                                            <p:attrNameLst>
                                              <p:attrName>ppt_x</p:attrName>
                                            </p:attrNameLst>
                                          </p:cBhvr>
                                          <p:tavLst>
                                            <p:tav tm="0">
                                              <p:val>
                                                <p:strVal val="1+#ppt_w/2"/>
                                              </p:val>
                                            </p:tav>
                                            <p:tav tm="100000">
                                              <p:val>
                                                <p:strVal val="#ppt_x"/>
                                              </p:val>
                                            </p:tav>
                                          </p:tavLst>
                                        </p:anim>
                                        <p:anim calcmode="lin" valueType="num" p14:bounceEnd="58000">
                                          <p:cBhvr additive="base">
                                            <p:cTn id="50" dur="2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3500"/>
                                </p:stCondLst>
                                <p:childTnLst>
                                  <p:par>
                                    <p:cTn id="52" presetID="42" presetClass="entr" presetSubtype="0"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1000" fill="hold"/>
                                            <p:tgtEl>
                                              <p:spTgt spid="18"/>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2" presetClass="entr" presetSubtype="8"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left)">
                                          <p:cBhvr>
                                            <p:cTn id="33" dur="1000"/>
                                            <p:tgtEl>
                                              <p:spTgt spid="7"/>
                                            </p:tgtEl>
                                          </p:cBhvr>
                                        </p:animEffect>
                                      </p:childTnLst>
                                    </p:cTn>
                                  </p:par>
                                </p:childTnLst>
                              </p:cTn>
                            </p:par>
                            <p:par>
                              <p:cTn id="34" fill="hold">
                                <p:stCondLst>
                                  <p:cond delay="1500"/>
                                </p:stCondLst>
                                <p:childTnLst>
                                  <p:par>
                                    <p:cTn id="35" presetID="2" presetClass="entr" presetSubtype="12" accel="5800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2000" fill="hold"/>
                                            <p:tgtEl>
                                              <p:spTgt spid="24"/>
                                            </p:tgtEl>
                                            <p:attrNameLst>
                                              <p:attrName>ppt_x</p:attrName>
                                            </p:attrNameLst>
                                          </p:cBhvr>
                                          <p:tavLst>
                                            <p:tav tm="0">
                                              <p:val>
                                                <p:strVal val="0-#ppt_w/2"/>
                                              </p:val>
                                            </p:tav>
                                            <p:tav tm="100000">
                                              <p:val>
                                                <p:strVal val="#ppt_x"/>
                                              </p:val>
                                            </p:tav>
                                          </p:tavLst>
                                        </p:anim>
                                        <p:anim calcmode="lin" valueType="num">
                                          <p:cBhvr additive="base">
                                            <p:cTn id="38" dur="20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3" accel="58000"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2000" fill="hold"/>
                                            <p:tgtEl>
                                              <p:spTgt spid="38"/>
                                            </p:tgtEl>
                                            <p:attrNameLst>
                                              <p:attrName>ppt_x</p:attrName>
                                            </p:attrNameLst>
                                          </p:cBhvr>
                                          <p:tavLst>
                                            <p:tav tm="0">
                                              <p:val>
                                                <p:strVal val="1+#ppt_w/2"/>
                                              </p:val>
                                            </p:tav>
                                            <p:tav tm="100000">
                                              <p:val>
                                                <p:strVal val="#ppt_x"/>
                                              </p:val>
                                            </p:tav>
                                          </p:tavLst>
                                        </p:anim>
                                        <p:anim calcmode="lin" valueType="num">
                                          <p:cBhvr additive="base">
                                            <p:cTn id="42" dur="2000" fill="hold"/>
                                            <p:tgtEl>
                                              <p:spTgt spid="38"/>
                                            </p:tgtEl>
                                            <p:attrNameLst>
                                              <p:attrName>ppt_y</p:attrName>
                                            </p:attrNameLst>
                                          </p:cBhvr>
                                          <p:tavLst>
                                            <p:tav tm="0">
                                              <p:val>
                                                <p:strVal val="0-#ppt_h/2"/>
                                              </p:val>
                                            </p:tav>
                                            <p:tav tm="100000">
                                              <p:val>
                                                <p:strVal val="#ppt_y"/>
                                              </p:val>
                                            </p:tav>
                                          </p:tavLst>
                                        </p:anim>
                                      </p:childTnLst>
                                    </p:cTn>
                                  </p:par>
                                  <p:par>
                                    <p:cTn id="43" presetID="2" presetClass="entr" presetSubtype="12" accel="58000" fill="hold"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2000" fill="hold"/>
                                            <p:tgtEl>
                                              <p:spTgt spid="31"/>
                                            </p:tgtEl>
                                            <p:attrNameLst>
                                              <p:attrName>ppt_x</p:attrName>
                                            </p:attrNameLst>
                                          </p:cBhvr>
                                          <p:tavLst>
                                            <p:tav tm="0">
                                              <p:val>
                                                <p:strVal val="0-#ppt_w/2"/>
                                              </p:val>
                                            </p:tav>
                                            <p:tav tm="100000">
                                              <p:val>
                                                <p:strVal val="#ppt_x"/>
                                              </p:val>
                                            </p:tav>
                                          </p:tavLst>
                                        </p:anim>
                                        <p:anim calcmode="lin" valueType="num">
                                          <p:cBhvr additive="base">
                                            <p:cTn id="46" dur="2000" fill="hold"/>
                                            <p:tgtEl>
                                              <p:spTgt spid="31"/>
                                            </p:tgtEl>
                                            <p:attrNameLst>
                                              <p:attrName>ppt_y</p:attrName>
                                            </p:attrNameLst>
                                          </p:cBhvr>
                                          <p:tavLst>
                                            <p:tav tm="0">
                                              <p:val>
                                                <p:strVal val="1+#ppt_h/2"/>
                                              </p:val>
                                            </p:tav>
                                            <p:tav tm="100000">
                                              <p:val>
                                                <p:strVal val="#ppt_y"/>
                                              </p:val>
                                            </p:tav>
                                          </p:tavLst>
                                        </p:anim>
                                      </p:childTnLst>
                                    </p:cTn>
                                  </p:par>
                                  <p:par>
                                    <p:cTn id="47" presetID="2" presetClass="entr" presetSubtype="3" accel="58000" fill="hold" nodeType="withEffect">
                                      <p:stCondLst>
                                        <p:cond delay="0"/>
                                      </p:stCondLst>
                                      <p:childTnLst>
                                        <p:set>
                                          <p:cBhvr>
                                            <p:cTn id="48" dur="1" fill="hold">
                                              <p:stCondLst>
                                                <p:cond delay="0"/>
                                              </p:stCondLst>
                                            </p:cTn>
                                            <p:tgtEl>
                                              <p:spTgt spid="45"/>
                                            </p:tgtEl>
                                            <p:attrNameLst>
                                              <p:attrName>style.visibility</p:attrName>
                                            </p:attrNameLst>
                                          </p:cBhvr>
                                          <p:to>
                                            <p:strVal val="visible"/>
                                          </p:to>
                                        </p:set>
                                        <p:anim calcmode="lin" valueType="num">
                                          <p:cBhvr additive="base">
                                            <p:cTn id="49" dur="2000" fill="hold"/>
                                            <p:tgtEl>
                                              <p:spTgt spid="45"/>
                                            </p:tgtEl>
                                            <p:attrNameLst>
                                              <p:attrName>ppt_x</p:attrName>
                                            </p:attrNameLst>
                                          </p:cBhvr>
                                          <p:tavLst>
                                            <p:tav tm="0">
                                              <p:val>
                                                <p:strVal val="1+#ppt_w/2"/>
                                              </p:val>
                                            </p:tav>
                                            <p:tav tm="100000">
                                              <p:val>
                                                <p:strVal val="#ppt_x"/>
                                              </p:val>
                                            </p:tav>
                                          </p:tavLst>
                                        </p:anim>
                                        <p:anim calcmode="lin" valueType="num">
                                          <p:cBhvr additive="base">
                                            <p:cTn id="50" dur="2000" fill="hold"/>
                                            <p:tgtEl>
                                              <p:spTgt spid="45"/>
                                            </p:tgtEl>
                                            <p:attrNameLst>
                                              <p:attrName>ppt_y</p:attrName>
                                            </p:attrNameLst>
                                          </p:cBhvr>
                                          <p:tavLst>
                                            <p:tav tm="0">
                                              <p:val>
                                                <p:strVal val="0-#ppt_h/2"/>
                                              </p:val>
                                            </p:tav>
                                            <p:tav tm="100000">
                                              <p:val>
                                                <p:strVal val="#ppt_y"/>
                                              </p:val>
                                            </p:tav>
                                          </p:tavLst>
                                        </p:anim>
                                      </p:childTnLst>
                                    </p:cTn>
                                  </p:par>
                                </p:childTnLst>
                              </p:cTn>
                            </p:par>
                            <p:par>
                              <p:cTn id="51" fill="hold">
                                <p:stCondLst>
                                  <p:cond delay="3500"/>
                                </p:stCondLst>
                                <p:childTnLst>
                                  <p:par>
                                    <p:cTn id="52" presetID="42" presetClass="entr" presetSubtype="0"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
                                              </p:val>
                                            </p:tav>
                                            <p:tav tm="100000">
                                              <p:val>
                                                <p:strVal val="#ppt_x"/>
                                              </p:val>
                                            </p:tav>
                                          </p:tavLst>
                                        </p:anim>
                                        <p:anim calcmode="lin" valueType="num">
                                          <p:cBhvr>
                                            <p:cTn id="61" dur="1000" fill="hold"/>
                                            <p:tgtEl>
                                              <p:spTgt spid="18"/>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圆角矩形 8"/>
          <p:cNvSpPr>
            <a:spLocks noChangeArrowheads="1"/>
          </p:cNvSpPr>
          <p:nvPr/>
        </p:nvSpPr>
        <p:spPr bwMode="auto">
          <a:xfrm>
            <a:off x="1691434" y="1333978"/>
            <a:ext cx="2065849" cy="485522"/>
          </a:xfrm>
          <a:prstGeom prst="roundRect">
            <a:avLst>
              <a:gd name="adj" fmla="val 50000"/>
            </a:avLst>
          </a:prstGeom>
          <a:solidFill>
            <a:srgbClr val="3381C7"/>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8" name="文本框 12"/>
          <p:cNvSpPr>
            <a:spLocks noChangeArrowheads="1"/>
          </p:cNvSpPr>
          <p:nvPr/>
        </p:nvSpPr>
        <p:spPr bwMode="auto">
          <a:xfrm>
            <a:off x="2074615" y="1400619"/>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Freeform 12"/>
          <p:cNvSpPr>
            <a:spLocks noEditPoints="1" noChangeArrowheads="1"/>
          </p:cNvSpPr>
          <p:nvPr/>
        </p:nvSpPr>
        <p:spPr bwMode="auto">
          <a:xfrm>
            <a:off x="1102381" y="1333978"/>
            <a:ext cx="418882" cy="421262"/>
          </a:xfrm>
          <a:custGeom>
            <a:avLst/>
            <a:gdLst>
              <a:gd name="T0" fmla="*/ 2147483647 w 85"/>
              <a:gd name="T1" fmla="*/ 2147483647 h 85"/>
              <a:gd name="T2" fmla="*/ 2147483647 w 85"/>
              <a:gd name="T3" fmla="*/ 2147483647 h 85"/>
              <a:gd name="T4" fmla="*/ 2147483647 w 85"/>
              <a:gd name="T5" fmla="*/ 2147483647 h 85"/>
              <a:gd name="T6" fmla="*/ 2147483647 w 85"/>
              <a:gd name="T7" fmla="*/ 2147483647 h 85"/>
              <a:gd name="T8" fmla="*/ 2147483647 w 85"/>
              <a:gd name="T9" fmla="*/ 2147483647 h 85"/>
              <a:gd name="T10" fmla="*/ 2147483647 w 85"/>
              <a:gd name="T11" fmla="*/ 2147483647 h 85"/>
              <a:gd name="T12" fmla="*/ 2147483647 w 85"/>
              <a:gd name="T13" fmla="*/ 2147483647 h 85"/>
              <a:gd name="T14" fmla="*/ 2147483647 w 85"/>
              <a:gd name="T15" fmla="*/ 2147483647 h 85"/>
              <a:gd name="T16" fmla="*/ 2147483647 w 85"/>
              <a:gd name="T17" fmla="*/ 2147483647 h 85"/>
              <a:gd name="T18" fmla="*/ 2147483647 w 85"/>
              <a:gd name="T19" fmla="*/ 2147483647 h 85"/>
              <a:gd name="T20" fmla="*/ 2147483647 w 85"/>
              <a:gd name="T21" fmla="*/ 2147483647 h 85"/>
              <a:gd name="T22" fmla="*/ 2147483647 w 85"/>
              <a:gd name="T23" fmla="*/ 2147483647 h 85"/>
              <a:gd name="T24" fmla="*/ 2147483647 w 85"/>
              <a:gd name="T25" fmla="*/ 2147483647 h 85"/>
              <a:gd name="T26" fmla="*/ 2147483647 w 85"/>
              <a:gd name="T27" fmla="*/ 2147483647 h 85"/>
              <a:gd name="T28" fmla="*/ 2147483647 w 85"/>
              <a:gd name="T29" fmla="*/ 2147483647 h 85"/>
              <a:gd name="T30" fmla="*/ 2147483647 w 85"/>
              <a:gd name="T31" fmla="*/ 2147483647 h 85"/>
              <a:gd name="T32" fmla="*/ 2147483647 w 85"/>
              <a:gd name="T33" fmla="*/ 2147483647 h 85"/>
              <a:gd name="T34" fmla="*/ 2147483647 w 85"/>
              <a:gd name="T35" fmla="*/ 2147483647 h 85"/>
              <a:gd name="T36" fmla="*/ 2147483647 w 85"/>
              <a:gd name="T37" fmla="*/ 2147483647 h 85"/>
              <a:gd name="T38" fmla="*/ 2147483647 w 85"/>
              <a:gd name="T39" fmla="*/ 2147483647 h 85"/>
              <a:gd name="T40" fmla="*/ 2147483647 w 85"/>
              <a:gd name="T41" fmla="*/ 2147483647 h 85"/>
              <a:gd name="T42" fmla="*/ 2147483647 w 85"/>
              <a:gd name="T43" fmla="*/ 2147483647 h 85"/>
              <a:gd name="T44" fmla="*/ 2147483647 w 85"/>
              <a:gd name="T45" fmla="*/ 2147483647 h 85"/>
              <a:gd name="T46" fmla="*/ 2147483647 w 85"/>
              <a:gd name="T47" fmla="*/ 0 h 85"/>
              <a:gd name="T48" fmla="*/ 2147483647 w 85"/>
              <a:gd name="T49" fmla="*/ 0 h 85"/>
              <a:gd name="T50" fmla="*/ 2147483647 w 85"/>
              <a:gd name="T51" fmla="*/ 2147483647 h 85"/>
              <a:gd name="T52" fmla="*/ 2147483647 w 85"/>
              <a:gd name="T53" fmla="*/ 2147483647 h 85"/>
              <a:gd name="T54" fmla="*/ 2147483647 w 85"/>
              <a:gd name="T55" fmla="*/ 2147483647 h 85"/>
              <a:gd name="T56" fmla="*/ 2147483647 w 85"/>
              <a:gd name="T57" fmla="*/ 2147483647 h 85"/>
              <a:gd name="T58" fmla="*/ 2147483647 w 85"/>
              <a:gd name="T59" fmla="*/ 2147483647 h 85"/>
              <a:gd name="T60" fmla="*/ 2147483647 w 85"/>
              <a:gd name="T61" fmla="*/ 2147483647 h 85"/>
              <a:gd name="T62" fmla="*/ 2147483647 w 85"/>
              <a:gd name="T63" fmla="*/ 2147483647 h 85"/>
              <a:gd name="T64" fmla="*/ 2147483647 w 85"/>
              <a:gd name="T65" fmla="*/ 2147483647 h 85"/>
              <a:gd name="T66" fmla="*/ 2147483647 w 85"/>
              <a:gd name="T67" fmla="*/ 0 h 85"/>
              <a:gd name="T68" fmla="*/ 0 w 85"/>
              <a:gd name="T69" fmla="*/ 2147483647 h 85"/>
              <a:gd name="T70" fmla="*/ 0 w 85"/>
              <a:gd name="T71" fmla="*/ 2147483647 h 85"/>
              <a:gd name="T72" fmla="*/ 2147483647 w 85"/>
              <a:gd name="T73" fmla="*/ 2147483647 h 85"/>
              <a:gd name="T74" fmla="*/ 2147483647 w 85"/>
              <a:gd name="T75" fmla="*/ 2147483647 h 85"/>
              <a:gd name="T76" fmla="*/ 0 w 85"/>
              <a:gd name="T77" fmla="*/ 2147483647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5"/>
              <a:gd name="T118" fmla="*/ 0 h 85"/>
              <a:gd name="T119" fmla="*/ 85 w 85"/>
              <a:gd name="T120" fmla="*/ 85 h 8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3381C7"/>
          </a:solidFill>
          <a:ln>
            <a:noFill/>
          </a:ln>
        </p:spPr>
        <p:txBody>
          <a:bodyPr anchor="ctr"/>
          <a:lstStyle/>
          <a:p>
            <a:endParaRPr lang="zh-CN" altLang="en-US" sz="1180"/>
          </a:p>
        </p:txBody>
      </p:sp>
      <p:sp>
        <p:nvSpPr>
          <p:cNvPr id="10" name="圆角矩形 13"/>
          <p:cNvSpPr>
            <a:spLocks noChangeArrowheads="1"/>
          </p:cNvSpPr>
          <p:nvPr/>
        </p:nvSpPr>
        <p:spPr bwMode="auto">
          <a:xfrm>
            <a:off x="1725944" y="2183642"/>
            <a:ext cx="2065849" cy="483142"/>
          </a:xfrm>
          <a:prstGeom prst="roundRect">
            <a:avLst>
              <a:gd name="adj" fmla="val 50000"/>
            </a:avLst>
          </a:prstGeom>
          <a:solidFill>
            <a:srgbClr val="3381C7"/>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1" name="Freeform 5"/>
          <p:cNvSpPr>
            <a:spLocks noEditPoints="1" noChangeArrowheads="1"/>
          </p:cNvSpPr>
          <p:nvPr/>
        </p:nvSpPr>
        <p:spPr bwMode="auto">
          <a:xfrm>
            <a:off x="1089291" y="2176502"/>
            <a:ext cx="443872" cy="446252"/>
          </a:xfrm>
          <a:custGeom>
            <a:avLst/>
            <a:gdLst>
              <a:gd name="T0" fmla="*/ 2147483647 w 104"/>
              <a:gd name="T1" fmla="*/ 2147483647 h 104"/>
              <a:gd name="T2" fmla="*/ 2147483647 w 104"/>
              <a:gd name="T3" fmla="*/ 2147483647 h 104"/>
              <a:gd name="T4" fmla="*/ 2147483647 w 104"/>
              <a:gd name="T5" fmla="*/ 2147483647 h 104"/>
              <a:gd name="T6" fmla="*/ 2147483647 w 104"/>
              <a:gd name="T7" fmla="*/ 0 h 104"/>
              <a:gd name="T8" fmla="*/ 0 w 104"/>
              <a:gd name="T9" fmla="*/ 2147483647 h 104"/>
              <a:gd name="T10" fmla="*/ 2147483647 w 104"/>
              <a:gd name="T11" fmla="*/ 2147483647 h 104"/>
              <a:gd name="T12" fmla="*/ 2147483647 w 104"/>
              <a:gd name="T13" fmla="*/ 2147483647 h 104"/>
              <a:gd name="T14" fmla="*/ 2147483647 w 104"/>
              <a:gd name="T15" fmla="*/ 0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2147483647 w 104"/>
              <a:gd name="T45" fmla="*/ 2147483647 h 104"/>
              <a:gd name="T46" fmla="*/ 2147483647 w 104"/>
              <a:gd name="T47" fmla="*/ 2147483647 h 104"/>
              <a:gd name="T48" fmla="*/ 2147483647 w 104"/>
              <a:gd name="T49" fmla="*/ 2147483647 h 104"/>
              <a:gd name="T50" fmla="*/ 2147483647 w 104"/>
              <a:gd name="T51" fmla="*/ 2147483647 h 104"/>
              <a:gd name="T52" fmla="*/ 2147483647 w 104"/>
              <a:gd name="T53" fmla="*/ 2147483647 h 104"/>
              <a:gd name="T54" fmla="*/ 2147483647 w 104"/>
              <a:gd name="T55" fmla="*/ 2147483647 h 104"/>
              <a:gd name="T56" fmla="*/ 2147483647 w 104"/>
              <a:gd name="T57" fmla="*/ 2147483647 h 104"/>
              <a:gd name="T58" fmla="*/ 2147483647 w 104"/>
              <a:gd name="T59" fmla="*/ 2147483647 h 104"/>
              <a:gd name="T60" fmla="*/ 2147483647 w 104"/>
              <a:gd name="T61" fmla="*/ 2147483647 h 104"/>
              <a:gd name="T62" fmla="*/ 2147483647 w 104"/>
              <a:gd name="T63" fmla="*/ 2147483647 h 104"/>
              <a:gd name="T64" fmla="*/ 2147483647 w 104"/>
              <a:gd name="T65" fmla="*/ 2147483647 h 104"/>
              <a:gd name="T66" fmla="*/ 2147483647 w 104"/>
              <a:gd name="T67" fmla="*/ 2147483647 h 104"/>
              <a:gd name="T68" fmla="*/ 2147483647 w 104"/>
              <a:gd name="T69" fmla="*/ 2147483647 h 104"/>
              <a:gd name="T70" fmla="*/ 2147483647 w 104"/>
              <a:gd name="T71" fmla="*/ 2147483647 h 104"/>
              <a:gd name="T72" fmla="*/ 2147483647 w 104"/>
              <a:gd name="T73" fmla="*/ 2147483647 h 104"/>
              <a:gd name="T74" fmla="*/ 2147483647 w 104"/>
              <a:gd name="T75" fmla="*/ 2147483647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4"/>
              <a:gd name="T115" fmla="*/ 0 h 104"/>
              <a:gd name="T116" fmla="*/ 104 w 104"/>
              <a:gd name="T117" fmla="*/ 104 h 10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3381C7"/>
          </a:solidFill>
          <a:ln>
            <a:noFill/>
          </a:ln>
        </p:spPr>
        <p:txBody>
          <a:bodyPr anchor="ctr"/>
          <a:lstStyle/>
          <a:p>
            <a:endParaRPr lang="zh-CN" altLang="en-US" sz="1180"/>
          </a:p>
        </p:txBody>
      </p:sp>
      <p:sp>
        <p:nvSpPr>
          <p:cNvPr id="12" name="圆角矩形 18"/>
          <p:cNvSpPr>
            <a:spLocks noChangeArrowheads="1"/>
          </p:cNvSpPr>
          <p:nvPr/>
        </p:nvSpPr>
        <p:spPr bwMode="auto">
          <a:xfrm>
            <a:off x="1734274" y="3026166"/>
            <a:ext cx="2064659" cy="483142"/>
          </a:xfrm>
          <a:prstGeom prst="roundRect">
            <a:avLst>
              <a:gd name="adj" fmla="val 50000"/>
            </a:avLst>
          </a:prstGeom>
          <a:solidFill>
            <a:srgbClr val="3381C7"/>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3" name="Freeform 22"/>
          <p:cNvSpPr>
            <a:spLocks noEditPoints="1" noChangeArrowheads="1"/>
          </p:cNvSpPr>
          <p:nvPr/>
        </p:nvSpPr>
        <p:spPr bwMode="auto">
          <a:xfrm>
            <a:off x="1080961" y="3066626"/>
            <a:ext cx="483142" cy="390322"/>
          </a:xfrm>
          <a:custGeom>
            <a:avLst/>
            <a:gdLst>
              <a:gd name="T0" fmla="*/ 2147483647 w 109"/>
              <a:gd name="T1" fmla="*/ 2147483647 h 88"/>
              <a:gd name="T2" fmla="*/ 2147483647 w 109"/>
              <a:gd name="T3" fmla="*/ 2147483647 h 88"/>
              <a:gd name="T4" fmla="*/ 2147483647 w 109"/>
              <a:gd name="T5" fmla="*/ 2147483647 h 88"/>
              <a:gd name="T6" fmla="*/ 2147483647 w 109"/>
              <a:gd name="T7" fmla="*/ 0 h 88"/>
              <a:gd name="T8" fmla="*/ 2147483647 w 109"/>
              <a:gd name="T9" fmla="*/ 2147483647 h 88"/>
              <a:gd name="T10" fmla="*/ 2147483647 w 109"/>
              <a:gd name="T11" fmla="*/ 2147483647 h 88"/>
              <a:gd name="T12" fmla="*/ 2147483647 w 109"/>
              <a:gd name="T13" fmla="*/ 2147483647 h 88"/>
              <a:gd name="T14" fmla="*/ 2147483647 w 109"/>
              <a:gd name="T15" fmla="*/ 2147483647 h 88"/>
              <a:gd name="T16" fmla="*/ 2147483647 w 109"/>
              <a:gd name="T17" fmla="*/ 2147483647 h 88"/>
              <a:gd name="T18" fmla="*/ 0 w 109"/>
              <a:gd name="T19" fmla="*/ 2147483647 h 88"/>
              <a:gd name="T20" fmla="*/ 2147483647 w 109"/>
              <a:gd name="T21" fmla="*/ 2147483647 h 88"/>
              <a:gd name="T22" fmla="*/ 2147483647 w 109"/>
              <a:gd name="T23" fmla="*/ 2147483647 h 88"/>
              <a:gd name="T24" fmla="*/ 2147483647 w 109"/>
              <a:gd name="T25" fmla="*/ 2147483647 h 88"/>
              <a:gd name="T26" fmla="*/ 2147483647 w 109"/>
              <a:gd name="T27" fmla="*/ 2147483647 h 88"/>
              <a:gd name="T28" fmla="*/ 2147483647 w 109"/>
              <a:gd name="T29" fmla="*/ 2147483647 h 88"/>
              <a:gd name="T30" fmla="*/ 2147483647 w 109"/>
              <a:gd name="T31" fmla="*/ 2147483647 h 88"/>
              <a:gd name="T32" fmla="*/ 2147483647 w 109"/>
              <a:gd name="T33" fmla="*/ 2147483647 h 88"/>
              <a:gd name="T34" fmla="*/ 2147483647 w 109"/>
              <a:gd name="T35" fmla="*/ 2147483647 h 88"/>
              <a:gd name="T36" fmla="*/ 2147483647 w 109"/>
              <a:gd name="T37" fmla="*/ 2147483647 h 88"/>
              <a:gd name="T38" fmla="*/ 2147483647 w 109"/>
              <a:gd name="T39" fmla="*/ 2147483647 h 88"/>
              <a:gd name="T40" fmla="*/ 2147483647 w 109"/>
              <a:gd name="T41" fmla="*/ 2147483647 h 88"/>
              <a:gd name="T42" fmla="*/ 2147483647 w 109"/>
              <a:gd name="T43" fmla="*/ 2147483647 h 88"/>
              <a:gd name="T44" fmla="*/ 2147483647 w 109"/>
              <a:gd name="T45" fmla="*/ 2147483647 h 88"/>
              <a:gd name="T46" fmla="*/ 2147483647 w 109"/>
              <a:gd name="T47" fmla="*/ 2147483647 h 88"/>
              <a:gd name="T48" fmla="*/ 2147483647 w 109"/>
              <a:gd name="T49" fmla="*/ 2147483647 h 88"/>
              <a:gd name="T50" fmla="*/ 2147483647 w 109"/>
              <a:gd name="T51" fmla="*/ 2147483647 h 88"/>
              <a:gd name="T52" fmla="*/ 2147483647 w 109"/>
              <a:gd name="T53" fmla="*/ 2147483647 h 88"/>
              <a:gd name="T54" fmla="*/ 2147483647 w 109"/>
              <a:gd name="T55" fmla="*/ 2147483647 h 88"/>
              <a:gd name="T56" fmla="*/ 2147483647 w 109"/>
              <a:gd name="T57" fmla="*/ 2147483647 h 88"/>
              <a:gd name="T58" fmla="*/ 2147483647 w 109"/>
              <a:gd name="T59" fmla="*/ 2147483647 h 88"/>
              <a:gd name="T60" fmla="*/ 2147483647 w 109"/>
              <a:gd name="T61" fmla="*/ 2147483647 h 88"/>
              <a:gd name="T62" fmla="*/ 2147483647 w 109"/>
              <a:gd name="T63" fmla="*/ 2147483647 h 88"/>
              <a:gd name="T64" fmla="*/ 2147483647 w 109"/>
              <a:gd name="T65" fmla="*/ 2147483647 h 88"/>
              <a:gd name="T66" fmla="*/ 2147483647 w 109"/>
              <a:gd name="T67" fmla="*/ 2147483647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9"/>
              <a:gd name="T103" fmla="*/ 0 h 88"/>
              <a:gd name="T104" fmla="*/ 109 w 109"/>
              <a:gd name="T105" fmla="*/ 88 h 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3381C7"/>
          </a:solidFill>
          <a:ln>
            <a:noFill/>
          </a:ln>
        </p:spPr>
        <p:txBody>
          <a:bodyPr anchor="ctr"/>
          <a:lstStyle/>
          <a:p>
            <a:endParaRPr lang="zh-CN" altLang="en-US" sz="1180"/>
          </a:p>
        </p:txBody>
      </p:sp>
      <p:sp>
        <p:nvSpPr>
          <p:cNvPr id="14" name="圆角矩形 23"/>
          <p:cNvSpPr>
            <a:spLocks noChangeArrowheads="1"/>
          </p:cNvSpPr>
          <p:nvPr/>
        </p:nvSpPr>
        <p:spPr bwMode="auto">
          <a:xfrm>
            <a:off x="1708094" y="3867499"/>
            <a:ext cx="2065849" cy="484332"/>
          </a:xfrm>
          <a:prstGeom prst="roundRect">
            <a:avLst>
              <a:gd name="adj" fmla="val 50000"/>
            </a:avLst>
          </a:prstGeom>
          <a:solidFill>
            <a:srgbClr val="3381C7"/>
          </a:solidFill>
          <a:ln>
            <a:noFill/>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574">
              <a:solidFill>
                <a:srgbClr val="FFFFFF"/>
              </a:solidFill>
              <a:latin typeface="Calibri" panose="020F0502020204030204" pitchFamily="34" charset="0"/>
              <a:sym typeface="Calibri" panose="020F0502020204030204" pitchFamily="34" charset="0"/>
            </a:endParaRPr>
          </a:p>
        </p:txBody>
      </p:sp>
      <p:sp>
        <p:nvSpPr>
          <p:cNvPr id="15" name="Freeform 24"/>
          <p:cNvSpPr>
            <a:spLocks noEditPoints="1" noChangeArrowheads="1"/>
          </p:cNvSpPr>
          <p:nvPr/>
        </p:nvSpPr>
        <p:spPr bwMode="auto">
          <a:xfrm>
            <a:off x="1076201" y="3868690"/>
            <a:ext cx="471242" cy="487902"/>
          </a:xfrm>
          <a:custGeom>
            <a:avLst/>
            <a:gdLst>
              <a:gd name="T0" fmla="*/ 2147483647 w 89"/>
              <a:gd name="T1" fmla="*/ 2147483647 h 92"/>
              <a:gd name="T2" fmla="*/ 2147483647 w 89"/>
              <a:gd name="T3" fmla="*/ 2147483647 h 92"/>
              <a:gd name="T4" fmla="*/ 2147483647 w 89"/>
              <a:gd name="T5" fmla="*/ 2147483647 h 92"/>
              <a:gd name="T6" fmla="*/ 2147483647 w 89"/>
              <a:gd name="T7" fmla="*/ 2147483647 h 92"/>
              <a:gd name="T8" fmla="*/ 2147483647 w 89"/>
              <a:gd name="T9" fmla="*/ 2147483647 h 92"/>
              <a:gd name="T10" fmla="*/ 2147483647 w 89"/>
              <a:gd name="T11" fmla="*/ 2147483647 h 92"/>
              <a:gd name="T12" fmla="*/ 2147483647 w 89"/>
              <a:gd name="T13" fmla="*/ 2147483647 h 92"/>
              <a:gd name="T14" fmla="*/ 2147483647 w 89"/>
              <a:gd name="T15" fmla="*/ 2147483647 h 92"/>
              <a:gd name="T16" fmla="*/ 2147483647 w 89"/>
              <a:gd name="T17" fmla="*/ 2147483647 h 92"/>
              <a:gd name="T18" fmla="*/ 2147483647 w 89"/>
              <a:gd name="T19" fmla="*/ 2147483647 h 92"/>
              <a:gd name="T20" fmla="*/ 2147483647 w 89"/>
              <a:gd name="T21" fmla="*/ 2147483647 h 92"/>
              <a:gd name="T22" fmla="*/ 2147483647 w 89"/>
              <a:gd name="T23" fmla="*/ 2147483647 h 92"/>
              <a:gd name="T24" fmla="*/ 2147483647 w 89"/>
              <a:gd name="T25" fmla="*/ 2147483647 h 92"/>
              <a:gd name="T26" fmla="*/ 2147483647 w 89"/>
              <a:gd name="T27" fmla="*/ 2147483647 h 92"/>
              <a:gd name="T28" fmla="*/ 2147483647 w 89"/>
              <a:gd name="T29" fmla="*/ 2147483647 h 92"/>
              <a:gd name="T30" fmla="*/ 2147483647 w 89"/>
              <a:gd name="T31" fmla="*/ 2147483647 h 92"/>
              <a:gd name="T32" fmla="*/ 2147483647 w 89"/>
              <a:gd name="T33" fmla="*/ 2147483647 h 92"/>
              <a:gd name="T34" fmla="*/ 2147483647 w 89"/>
              <a:gd name="T35" fmla="*/ 2147483647 h 92"/>
              <a:gd name="T36" fmla="*/ 2147483647 w 89"/>
              <a:gd name="T37" fmla="*/ 2147483647 h 92"/>
              <a:gd name="T38" fmla="*/ 2147483647 w 89"/>
              <a:gd name="T39" fmla="*/ 2147483647 h 92"/>
              <a:gd name="T40" fmla="*/ 2147483647 w 89"/>
              <a:gd name="T41" fmla="*/ 2147483647 h 92"/>
              <a:gd name="T42" fmla="*/ 2147483647 w 89"/>
              <a:gd name="T43" fmla="*/ 2147483647 h 92"/>
              <a:gd name="T44" fmla="*/ 2147483647 w 89"/>
              <a:gd name="T45" fmla="*/ 2147483647 h 92"/>
              <a:gd name="T46" fmla="*/ 2147483647 w 89"/>
              <a:gd name="T47" fmla="*/ 2147483647 h 92"/>
              <a:gd name="T48" fmla="*/ 2147483647 w 89"/>
              <a:gd name="T49" fmla="*/ 2147483647 h 92"/>
              <a:gd name="T50" fmla="*/ 2147483647 w 89"/>
              <a:gd name="T51" fmla="*/ 2147483647 h 92"/>
              <a:gd name="T52" fmla="*/ 2147483647 w 89"/>
              <a:gd name="T53" fmla="*/ 2147483647 h 92"/>
              <a:gd name="T54" fmla="*/ 2147483647 w 89"/>
              <a:gd name="T55" fmla="*/ 2147483647 h 92"/>
              <a:gd name="T56" fmla="*/ 2147483647 w 89"/>
              <a:gd name="T57" fmla="*/ 2147483647 h 92"/>
              <a:gd name="T58" fmla="*/ 2147483647 w 89"/>
              <a:gd name="T59" fmla="*/ 2147483647 h 92"/>
              <a:gd name="T60" fmla="*/ 2147483647 w 89"/>
              <a:gd name="T61" fmla="*/ 2147483647 h 92"/>
              <a:gd name="T62" fmla="*/ 2147483647 w 89"/>
              <a:gd name="T63" fmla="*/ 2147483647 h 92"/>
              <a:gd name="T64" fmla="*/ 2147483647 w 89"/>
              <a:gd name="T65" fmla="*/ 2147483647 h 92"/>
              <a:gd name="T66" fmla="*/ 2147483647 w 89"/>
              <a:gd name="T67" fmla="*/ 2147483647 h 92"/>
              <a:gd name="T68" fmla="*/ 2147483647 w 89"/>
              <a:gd name="T69" fmla="*/ 2147483647 h 92"/>
              <a:gd name="T70" fmla="*/ 2147483647 w 89"/>
              <a:gd name="T71" fmla="*/ 2147483647 h 92"/>
              <a:gd name="T72" fmla="*/ 2147483647 w 89"/>
              <a:gd name="T73" fmla="*/ 2147483647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9"/>
              <a:gd name="T112" fmla="*/ 0 h 92"/>
              <a:gd name="T113" fmla="*/ 89 w 89"/>
              <a:gd name="T114" fmla="*/ 92 h 9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3381C7"/>
          </a:solidFill>
          <a:ln>
            <a:noFill/>
          </a:ln>
        </p:spPr>
        <p:txBody>
          <a:bodyPr anchor="ctr"/>
          <a:lstStyle/>
          <a:p>
            <a:endParaRPr lang="zh-CN" altLang="en-US" sz="1180"/>
          </a:p>
        </p:txBody>
      </p:sp>
      <p:sp>
        <p:nvSpPr>
          <p:cNvPr id="16" name="TextBox 47"/>
          <p:cNvSpPr>
            <a:spLocks noChangeArrowheads="1"/>
          </p:cNvSpPr>
          <p:nvPr/>
        </p:nvSpPr>
        <p:spPr bwMode="auto">
          <a:xfrm>
            <a:off x="3936973" y="2172932"/>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p>
        </p:txBody>
      </p:sp>
      <p:sp>
        <p:nvSpPr>
          <p:cNvPr id="17" name="TextBox 48"/>
          <p:cNvSpPr>
            <a:spLocks noChangeArrowheads="1"/>
          </p:cNvSpPr>
          <p:nvPr/>
        </p:nvSpPr>
        <p:spPr bwMode="auto">
          <a:xfrm>
            <a:off x="3936973" y="3015456"/>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zh-CN" altLang="en-US" sz="1574">
              <a:latin typeface="微软雅黑" panose="020B0503020204020204" pitchFamily="34" charset="-122"/>
              <a:ea typeface="微软雅黑" panose="020B0503020204020204" pitchFamily="34" charset="-122"/>
            </a:endParaRPr>
          </a:p>
        </p:txBody>
      </p:sp>
      <p:sp>
        <p:nvSpPr>
          <p:cNvPr id="18" name="TextBox 50"/>
          <p:cNvSpPr>
            <a:spLocks noChangeArrowheads="1"/>
          </p:cNvSpPr>
          <p:nvPr/>
        </p:nvSpPr>
        <p:spPr bwMode="auto">
          <a:xfrm>
            <a:off x="3936973" y="3856789"/>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zh-CN" altLang="en-US" sz="1574">
              <a:latin typeface="微软雅黑" panose="020B0503020204020204" pitchFamily="34" charset="-122"/>
              <a:ea typeface="微软雅黑" panose="020B0503020204020204" pitchFamily="34" charset="-122"/>
            </a:endParaRPr>
          </a:p>
        </p:txBody>
      </p:sp>
      <p:sp>
        <p:nvSpPr>
          <p:cNvPr id="19" name="TextBox 51"/>
          <p:cNvSpPr>
            <a:spLocks noChangeArrowheads="1"/>
          </p:cNvSpPr>
          <p:nvPr/>
        </p:nvSpPr>
        <p:spPr bwMode="auto">
          <a:xfrm>
            <a:off x="3936973" y="1323269"/>
            <a:ext cx="4318529" cy="5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endParaRPr lang="en-US" sz="1574" dirty="0">
              <a:solidFill>
                <a:srgbClr val="000000"/>
              </a:solidFill>
              <a:latin typeface="微软雅黑" panose="020B0503020204020204" pitchFamily="34" charset="-122"/>
              <a:ea typeface="微软雅黑" panose="020B0503020204020204" pitchFamily="34" charset="-122"/>
              <a:sym typeface="Calibri" panose="020F0502020204030204" pitchFamily="34" charset="0"/>
            </a:endParaRPr>
          </a:p>
          <a:p>
            <a:pPr eaLnBrk="1" hangingPunct="1"/>
            <a:r>
              <a:rPr lang="zh-CN" altLang="en-US" sz="1574"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点击输入工作内容或复制你的文本内容</a:t>
            </a:r>
          </a:p>
        </p:txBody>
      </p:sp>
      <p:sp>
        <p:nvSpPr>
          <p:cNvPr id="20" name="文本框 12"/>
          <p:cNvSpPr>
            <a:spLocks noChangeArrowheads="1"/>
          </p:cNvSpPr>
          <p:nvPr/>
        </p:nvSpPr>
        <p:spPr bwMode="auto">
          <a:xfrm>
            <a:off x="2074615" y="2269322"/>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2"/>
          <p:cNvSpPr>
            <a:spLocks noChangeArrowheads="1"/>
          </p:cNvSpPr>
          <p:nvPr/>
        </p:nvSpPr>
        <p:spPr bwMode="auto">
          <a:xfrm>
            <a:off x="2047245" y="3107086"/>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文本框 12"/>
          <p:cNvSpPr>
            <a:spLocks noChangeArrowheads="1"/>
          </p:cNvSpPr>
          <p:nvPr/>
        </p:nvSpPr>
        <p:spPr bwMode="auto">
          <a:xfrm>
            <a:off x="2074615" y="3954370"/>
            <a:ext cx="1396536" cy="3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点击输入标题</a:t>
            </a:r>
            <a:endParaRPr lang="en-US" sz="1574"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79344373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ppt_x</p:attrName>
                                        </p:attrNameLst>
                                      </p:cBhvr>
                                      <p:tavLst>
                                        <p:tav tm="0">
                                          <p:val>
                                            <p:strVal val="0-#ppt_w/2"/>
                                          </p:val>
                                        </p:tav>
                                        <p:tav tm="100000">
                                          <p:val>
                                            <p:strVal val="#ppt_x"/>
                                          </p:val>
                                        </p:tav>
                                      </p:tavLst>
                                    </p:anim>
                                    <p:anim calcmode="lin" valueType="num">
                                      <p:cBhvr>
                                        <p:cTn id="35" dur="5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ppt_x</p:attrName>
                                        </p:attrNameLst>
                                      </p:cBhvr>
                                      <p:tavLst>
                                        <p:tav tm="0">
                                          <p:val>
                                            <p:strVal val="0-#ppt_w/2"/>
                                          </p:val>
                                        </p:tav>
                                        <p:tav tm="100000">
                                          <p:val>
                                            <p:strVal val="#ppt_x"/>
                                          </p:val>
                                        </p:tav>
                                      </p:tavLst>
                                    </p:anim>
                                    <p:anim calcmode="lin" valueType="num">
                                      <p:cBhvr>
                                        <p:cTn id="39" dur="500" fill="hold"/>
                                        <p:tgtEl>
                                          <p:spTgt spid="11"/>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ppt_x</p:attrName>
                                        </p:attrNameLst>
                                      </p:cBhvr>
                                      <p:tavLst>
                                        <p:tav tm="0">
                                          <p:val>
                                            <p:strVal val="0-#ppt_w/2"/>
                                          </p:val>
                                        </p:tav>
                                        <p:tav tm="100000">
                                          <p:val>
                                            <p:strVal val="#ppt_x"/>
                                          </p:val>
                                        </p:tav>
                                      </p:tavLst>
                                    </p:anim>
                                    <p:anim calcmode="lin" valueType="num">
                                      <p:cBhvr>
                                        <p:cTn id="43" dur="5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p:cTn id="46" dur="500" fill="hold"/>
                                        <p:tgtEl>
                                          <p:spTgt spid="15"/>
                                        </p:tgtEl>
                                        <p:attrNameLst>
                                          <p:attrName>ppt_x</p:attrName>
                                        </p:attrNameLst>
                                      </p:cBhvr>
                                      <p:tavLst>
                                        <p:tav tm="0">
                                          <p:val>
                                            <p:strVal val="0-#ppt_w/2"/>
                                          </p:val>
                                        </p:tav>
                                        <p:tav tm="100000">
                                          <p:val>
                                            <p:strVal val="#ppt_x"/>
                                          </p:val>
                                        </p:tav>
                                      </p:tavLst>
                                    </p:anim>
                                    <p:anim calcmode="lin" valueType="num">
                                      <p:cBhvr>
                                        <p:cTn id="47" dur="5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ppt_x</p:attrName>
                                        </p:attrNameLst>
                                      </p:cBhvr>
                                      <p:tavLst>
                                        <p:tav tm="0">
                                          <p:val>
                                            <p:strVal val="1+#ppt_w/2"/>
                                          </p:val>
                                        </p:tav>
                                        <p:tav tm="100000">
                                          <p:val>
                                            <p:strVal val="#ppt_x"/>
                                          </p:val>
                                        </p:tav>
                                      </p:tavLst>
                                    </p:anim>
                                    <p:anim calcmode="lin" valueType="num">
                                      <p:cBhvr>
                                        <p:cTn id="51" dur="5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500" fill="hold"/>
                                        <p:tgtEl>
                                          <p:spTgt spid="10"/>
                                        </p:tgtEl>
                                        <p:attrNameLst>
                                          <p:attrName>ppt_x</p:attrName>
                                        </p:attrNameLst>
                                      </p:cBhvr>
                                      <p:tavLst>
                                        <p:tav tm="0">
                                          <p:val>
                                            <p:strVal val="1+#ppt_w/2"/>
                                          </p:val>
                                        </p:tav>
                                        <p:tav tm="100000">
                                          <p:val>
                                            <p:strVal val="#ppt_x"/>
                                          </p:val>
                                        </p:tav>
                                      </p:tavLst>
                                    </p:anim>
                                    <p:anim calcmode="lin" valueType="num">
                                      <p:cBhvr>
                                        <p:cTn id="55" dur="5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500" fill="hold"/>
                                        <p:tgtEl>
                                          <p:spTgt spid="12"/>
                                        </p:tgtEl>
                                        <p:attrNameLst>
                                          <p:attrName>ppt_x</p:attrName>
                                        </p:attrNameLst>
                                      </p:cBhvr>
                                      <p:tavLst>
                                        <p:tav tm="0">
                                          <p:val>
                                            <p:strVal val="1+#ppt_w/2"/>
                                          </p:val>
                                        </p:tav>
                                        <p:tav tm="100000">
                                          <p:val>
                                            <p:strVal val="#ppt_x"/>
                                          </p:val>
                                        </p:tav>
                                      </p:tavLst>
                                    </p:anim>
                                    <p:anim calcmode="lin" valueType="num">
                                      <p:cBhvr>
                                        <p:cTn id="59" dur="5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500" fill="hold"/>
                                        <p:tgtEl>
                                          <p:spTgt spid="14"/>
                                        </p:tgtEl>
                                        <p:attrNameLst>
                                          <p:attrName>ppt_x</p:attrName>
                                        </p:attrNameLst>
                                      </p:cBhvr>
                                      <p:tavLst>
                                        <p:tav tm="0">
                                          <p:val>
                                            <p:strVal val="1+#ppt_w/2"/>
                                          </p:val>
                                        </p:tav>
                                        <p:tav tm="100000">
                                          <p:val>
                                            <p:strVal val="#ppt_x"/>
                                          </p:val>
                                        </p:tav>
                                      </p:tavLst>
                                    </p:anim>
                                    <p:anim calcmode="lin" valueType="num">
                                      <p:cBhvr>
                                        <p:cTn id="63" dur="500" fill="hold"/>
                                        <p:tgtEl>
                                          <p:spTgt spid="14"/>
                                        </p:tgtEl>
                                        <p:attrNameLst>
                                          <p:attrName>ppt_y</p:attrName>
                                        </p:attrNameLst>
                                      </p:cBhvr>
                                      <p:tavLst>
                                        <p:tav tm="0">
                                          <p:val>
                                            <p:strVal val="#ppt_y"/>
                                          </p:val>
                                        </p:tav>
                                        <p:tav tm="100000">
                                          <p:val>
                                            <p:strVal val="#ppt_y"/>
                                          </p:val>
                                        </p:tav>
                                      </p:tavLst>
                                    </p:anim>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8"/>
                                        </p:tgtEl>
                                        <p:attrNameLst>
                                          <p:attrName>style.visibility</p:attrName>
                                        </p:attrNameLst>
                                      </p:cBhvr>
                                      <p:to>
                                        <p:strVal val="visible"/>
                                      </p:to>
                                    </p:set>
                                    <p:anim calcmode="lin" valueType="num">
                                      <p:cBhvr>
                                        <p:cTn id="66"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67" dur="500" fill="hold"/>
                                        <p:tgtEl>
                                          <p:spTgt spid="8"/>
                                        </p:tgtEl>
                                        <p:attrNameLst>
                                          <p:attrName>ppt_y</p:attrName>
                                        </p:attrNameLst>
                                      </p:cBhvr>
                                      <p:tavLst>
                                        <p:tav tm="0">
                                          <p:val>
                                            <p:strVal val="#ppt_y"/>
                                          </p:val>
                                        </p:tav>
                                        <p:tav tm="100000">
                                          <p:val>
                                            <p:strVal val="#ppt_y"/>
                                          </p:val>
                                        </p:tav>
                                      </p:tavLst>
                                    </p:anim>
                                    <p:anim calcmode="lin" valueType="num">
                                      <p:cBhvr>
                                        <p:cTn id="68"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69" dur="500" fill="hold"/>
                                        <p:tgtEl>
                                          <p:spTgt spid="8"/>
                                        </p:tgtEl>
                                        <p:attrNameLst>
                                          <p:attrName>ppt_w</p:attrName>
                                        </p:attrNameLst>
                                      </p:cBhvr>
                                      <p:tavLst>
                                        <p:tav tm="0">
                                          <p:val>
                                            <p:strVal val="#ppt_w/10"/>
                                          </p:val>
                                        </p:tav>
                                        <p:tav tm="50000">
                                          <p:val>
                                            <p:strVal val="#ppt_w+.01"/>
                                          </p:val>
                                        </p:tav>
                                        <p:tav tm="100000">
                                          <p:val>
                                            <p:strVal val="#ppt_w"/>
                                          </p:val>
                                        </p:tav>
                                      </p:tavLst>
                                    </p:anim>
                                    <p:animEffect>
                                      <p:cBhvr>
                                        <p:cTn id="70" dur="500" tmFilter="0,0; .5, 1; 1, 1"/>
                                        <p:tgtEl>
                                          <p:spTgt spid="8"/>
                                        </p:tgtEl>
                                      </p:cBhvr>
                                    </p:animEffect>
                                  </p:childTnLst>
                                </p:cTn>
                              </p:par>
                            </p:childTnLst>
                          </p:cTn>
                        </p:par>
                        <p:par>
                          <p:cTn id="71" fill="hold">
                            <p:stCondLst>
                              <p:cond delay="750"/>
                            </p:stCondLst>
                            <p:childTnLst>
                              <p:par>
                                <p:cTn id="72" presetID="42" presetClass="entr" presetSubtype="0" fill="hold" grpId="0"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p:cBhvr>
                                        <p:cTn id="74" dur="1000"/>
                                        <p:tgtEl>
                                          <p:spTgt spid="19"/>
                                        </p:tgtEl>
                                      </p:cBhvr>
                                    </p:animEffect>
                                    <p:anim calcmode="lin" valueType="num">
                                      <p:cBhvr>
                                        <p:cTn id="75" dur="1000" fill="hold"/>
                                        <p:tgtEl>
                                          <p:spTgt spid="19"/>
                                        </p:tgtEl>
                                        <p:attrNameLst>
                                          <p:attrName>ppt_x</p:attrName>
                                        </p:attrNameLst>
                                      </p:cBhvr>
                                      <p:tavLst>
                                        <p:tav tm="0">
                                          <p:val>
                                            <p:strVal val="#ppt_x"/>
                                          </p:val>
                                        </p:tav>
                                        <p:tav tm="100000">
                                          <p:val>
                                            <p:strVal val="#ppt_x"/>
                                          </p:val>
                                        </p:tav>
                                      </p:tavLst>
                                    </p:anim>
                                    <p:anim calcmode="lin" valueType="num">
                                      <p:cBhvr>
                                        <p:cTn id="76" dur="1000" fill="hold"/>
                                        <p:tgtEl>
                                          <p:spTgt spid="19"/>
                                        </p:tgtEl>
                                        <p:attrNameLst>
                                          <p:attrName>ppt_y</p:attrName>
                                        </p:attrNameLst>
                                      </p:cBhvr>
                                      <p:tavLst>
                                        <p:tav tm="0">
                                          <p:val>
                                            <p:strVal val="#ppt_y+.1"/>
                                          </p:val>
                                        </p:tav>
                                        <p:tav tm="100000">
                                          <p:val>
                                            <p:strVal val="#ppt_y"/>
                                          </p:val>
                                        </p:tav>
                                      </p:tavLst>
                                    </p:anim>
                                  </p:childTnLst>
                                </p:cTn>
                              </p:par>
                            </p:childTnLst>
                          </p:cTn>
                        </p:par>
                        <p:par>
                          <p:cTn id="77" fill="hold">
                            <p:stCondLst>
                              <p:cond delay="1750"/>
                            </p:stCondLst>
                            <p:childTnLst>
                              <p:par>
                                <p:cTn id="78" presetID="41" presetClass="entr" presetSubtype="0" fill="hold" grpId="0" nodeType="afterEffect">
                                  <p:stCondLst>
                                    <p:cond delay="0"/>
                                  </p:stCondLst>
                                  <p:iterate type="lt">
                                    <p:tmPct val="10000"/>
                                  </p:iterate>
                                  <p:childTnLst>
                                    <p:set>
                                      <p:cBhvr>
                                        <p:cTn id="79" dur="1" fill="hold">
                                          <p:stCondLst>
                                            <p:cond delay="0"/>
                                          </p:stCondLst>
                                        </p:cTn>
                                        <p:tgtEl>
                                          <p:spTgt spid="20"/>
                                        </p:tgtEl>
                                        <p:attrNameLst>
                                          <p:attrName>style.visibility</p:attrName>
                                        </p:attrNameLst>
                                      </p:cBhvr>
                                      <p:to>
                                        <p:strVal val="visible"/>
                                      </p:to>
                                    </p:set>
                                    <p:anim calcmode="lin" valueType="num">
                                      <p:cBhvr>
                                        <p:cTn id="80"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81" dur="500" fill="hold"/>
                                        <p:tgtEl>
                                          <p:spTgt spid="20"/>
                                        </p:tgtEl>
                                        <p:attrNameLst>
                                          <p:attrName>ppt_y</p:attrName>
                                        </p:attrNameLst>
                                      </p:cBhvr>
                                      <p:tavLst>
                                        <p:tav tm="0">
                                          <p:val>
                                            <p:strVal val="#ppt_y"/>
                                          </p:val>
                                        </p:tav>
                                        <p:tav tm="100000">
                                          <p:val>
                                            <p:strVal val="#ppt_y"/>
                                          </p:val>
                                        </p:tav>
                                      </p:tavLst>
                                    </p:anim>
                                    <p:anim calcmode="lin" valueType="num">
                                      <p:cBhvr>
                                        <p:cTn id="82"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83" dur="500" fill="hold"/>
                                        <p:tgtEl>
                                          <p:spTgt spid="20"/>
                                        </p:tgtEl>
                                        <p:attrNameLst>
                                          <p:attrName>ppt_w</p:attrName>
                                        </p:attrNameLst>
                                      </p:cBhvr>
                                      <p:tavLst>
                                        <p:tav tm="0">
                                          <p:val>
                                            <p:strVal val="#ppt_w/10"/>
                                          </p:val>
                                        </p:tav>
                                        <p:tav tm="50000">
                                          <p:val>
                                            <p:strVal val="#ppt_w+.01"/>
                                          </p:val>
                                        </p:tav>
                                        <p:tav tm="100000">
                                          <p:val>
                                            <p:strVal val="#ppt_w"/>
                                          </p:val>
                                        </p:tav>
                                      </p:tavLst>
                                    </p:anim>
                                    <p:animEffect>
                                      <p:cBhvr>
                                        <p:cTn id="84" dur="500" tmFilter="0,0; .5, 1; 1, 1"/>
                                        <p:tgtEl>
                                          <p:spTgt spid="20"/>
                                        </p:tgtEl>
                                      </p:cBhvr>
                                    </p:animEffect>
                                  </p:childTnLst>
                                </p:cTn>
                              </p:par>
                            </p:childTnLst>
                          </p:cTn>
                        </p:par>
                        <p:par>
                          <p:cTn id="85" fill="hold">
                            <p:stCondLst>
                              <p:cond delay="2500"/>
                            </p:stCondLst>
                            <p:childTnLst>
                              <p:par>
                                <p:cTn id="86" presetID="42" presetClass="entr" presetSubtype="0"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p:cBhvr>
                                        <p:cTn id="88" dur="1000"/>
                                        <p:tgtEl>
                                          <p:spTgt spid="16"/>
                                        </p:tgtEl>
                                      </p:cBhvr>
                                    </p:animEffect>
                                    <p:anim calcmode="lin" valueType="num">
                                      <p:cBhvr>
                                        <p:cTn id="89" dur="1000" fill="hold"/>
                                        <p:tgtEl>
                                          <p:spTgt spid="16"/>
                                        </p:tgtEl>
                                        <p:attrNameLst>
                                          <p:attrName>ppt_x</p:attrName>
                                        </p:attrNameLst>
                                      </p:cBhvr>
                                      <p:tavLst>
                                        <p:tav tm="0">
                                          <p:val>
                                            <p:strVal val="#ppt_x"/>
                                          </p:val>
                                        </p:tav>
                                        <p:tav tm="100000">
                                          <p:val>
                                            <p:strVal val="#ppt_x"/>
                                          </p:val>
                                        </p:tav>
                                      </p:tavLst>
                                    </p:anim>
                                    <p:anim calcmode="lin" valueType="num">
                                      <p:cBhvr>
                                        <p:cTn id="90" dur="1000" fill="hold"/>
                                        <p:tgtEl>
                                          <p:spTgt spid="16"/>
                                        </p:tgtEl>
                                        <p:attrNameLst>
                                          <p:attrName>ppt_y</p:attrName>
                                        </p:attrNameLst>
                                      </p:cBhvr>
                                      <p:tavLst>
                                        <p:tav tm="0">
                                          <p:val>
                                            <p:strVal val="#ppt_y+.1"/>
                                          </p:val>
                                        </p:tav>
                                        <p:tav tm="100000">
                                          <p:val>
                                            <p:strVal val="#ppt_y"/>
                                          </p:val>
                                        </p:tav>
                                      </p:tavLst>
                                    </p:anim>
                                  </p:childTnLst>
                                </p:cTn>
                              </p:par>
                            </p:childTnLst>
                          </p:cTn>
                        </p:par>
                        <p:par>
                          <p:cTn id="91" fill="hold">
                            <p:stCondLst>
                              <p:cond delay="3500"/>
                            </p:stCondLst>
                            <p:childTnLst>
                              <p:par>
                                <p:cTn id="92" presetID="41" presetClass="entr" presetSubtype="0" fill="hold" grpId="0" nodeType="afterEffect">
                                  <p:stCondLst>
                                    <p:cond delay="0"/>
                                  </p:stCondLst>
                                  <p:iterate type="lt">
                                    <p:tmPct val="10000"/>
                                  </p:iterate>
                                  <p:childTnLst>
                                    <p:set>
                                      <p:cBhvr>
                                        <p:cTn id="93" dur="1" fill="hold">
                                          <p:stCondLst>
                                            <p:cond delay="0"/>
                                          </p:stCondLst>
                                        </p:cTn>
                                        <p:tgtEl>
                                          <p:spTgt spid="21"/>
                                        </p:tgtEl>
                                        <p:attrNameLst>
                                          <p:attrName>style.visibility</p:attrName>
                                        </p:attrNameLst>
                                      </p:cBhvr>
                                      <p:to>
                                        <p:strVal val="visible"/>
                                      </p:to>
                                    </p:set>
                                    <p:anim calcmode="lin" valueType="num">
                                      <p:cBhvr>
                                        <p:cTn id="94"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95" dur="500" fill="hold"/>
                                        <p:tgtEl>
                                          <p:spTgt spid="21"/>
                                        </p:tgtEl>
                                        <p:attrNameLst>
                                          <p:attrName>ppt_y</p:attrName>
                                        </p:attrNameLst>
                                      </p:cBhvr>
                                      <p:tavLst>
                                        <p:tav tm="0">
                                          <p:val>
                                            <p:strVal val="#ppt_y"/>
                                          </p:val>
                                        </p:tav>
                                        <p:tav tm="100000">
                                          <p:val>
                                            <p:strVal val="#ppt_y"/>
                                          </p:val>
                                        </p:tav>
                                      </p:tavLst>
                                    </p:anim>
                                    <p:anim calcmode="lin" valueType="num">
                                      <p:cBhvr>
                                        <p:cTn id="96"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97" dur="50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98" dur="500" tmFilter="0,0; .5, 1; 1, 1"/>
                                        <p:tgtEl>
                                          <p:spTgt spid="21"/>
                                        </p:tgtEl>
                                      </p:cBhvr>
                                    </p:animEffect>
                                  </p:childTnLst>
                                </p:cTn>
                              </p:par>
                            </p:childTnLst>
                          </p:cTn>
                        </p:par>
                        <p:par>
                          <p:cTn id="99" fill="hold">
                            <p:stCondLst>
                              <p:cond delay="4250"/>
                            </p:stCondLst>
                            <p:childTnLst>
                              <p:par>
                                <p:cTn id="100" presetID="42" presetClass="entr" presetSubtype="0" fill="hold" grpId="0" nodeType="afterEffect">
                                  <p:stCondLst>
                                    <p:cond delay="0"/>
                                  </p:stCondLst>
                                  <p:childTnLst>
                                    <p:set>
                                      <p:cBhvr>
                                        <p:cTn id="101" dur="1" fill="hold">
                                          <p:stCondLst>
                                            <p:cond delay="0"/>
                                          </p:stCondLst>
                                        </p:cTn>
                                        <p:tgtEl>
                                          <p:spTgt spid="17"/>
                                        </p:tgtEl>
                                        <p:attrNameLst>
                                          <p:attrName>style.visibility</p:attrName>
                                        </p:attrNameLst>
                                      </p:cBhvr>
                                      <p:to>
                                        <p:strVal val="visible"/>
                                      </p:to>
                                    </p:set>
                                    <p:animEffect>
                                      <p:cBhvr>
                                        <p:cTn id="102" dur="1000"/>
                                        <p:tgtEl>
                                          <p:spTgt spid="17"/>
                                        </p:tgtEl>
                                      </p:cBhvr>
                                    </p:animEffect>
                                    <p:anim calcmode="lin" valueType="num">
                                      <p:cBhvr>
                                        <p:cTn id="103" dur="1000" fill="hold"/>
                                        <p:tgtEl>
                                          <p:spTgt spid="17"/>
                                        </p:tgtEl>
                                        <p:attrNameLst>
                                          <p:attrName>ppt_x</p:attrName>
                                        </p:attrNameLst>
                                      </p:cBhvr>
                                      <p:tavLst>
                                        <p:tav tm="0">
                                          <p:val>
                                            <p:strVal val="#ppt_x"/>
                                          </p:val>
                                        </p:tav>
                                        <p:tav tm="100000">
                                          <p:val>
                                            <p:strVal val="#ppt_x"/>
                                          </p:val>
                                        </p:tav>
                                      </p:tavLst>
                                    </p:anim>
                                    <p:anim calcmode="lin" valueType="num">
                                      <p:cBhvr>
                                        <p:cTn id="104" dur="1000" fill="hold"/>
                                        <p:tgtEl>
                                          <p:spTgt spid="17"/>
                                        </p:tgtEl>
                                        <p:attrNameLst>
                                          <p:attrName>ppt_y</p:attrName>
                                        </p:attrNameLst>
                                      </p:cBhvr>
                                      <p:tavLst>
                                        <p:tav tm="0">
                                          <p:val>
                                            <p:strVal val="#ppt_y+.1"/>
                                          </p:val>
                                        </p:tav>
                                        <p:tav tm="100000">
                                          <p:val>
                                            <p:strVal val="#ppt_y"/>
                                          </p:val>
                                        </p:tav>
                                      </p:tavLst>
                                    </p:anim>
                                  </p:childTnLst>
                                </p:cTn>
                              </p:par>
                            </p:childTnLst>
                          </p:cTn>
                        </p:par>
                        <p:par>
                          <p:cTn id="105" fill="hold">
                            <p:stCondLst>
                              <p:cond delay="5250"/>
                            </p:stCondLst>
                            <p:childTnLst>
                              <p:par>
                                <p:cTn id="106" presetID="41" presetClass="entr" presetSubtype="0" fill="hold" grpId="0" nodeType="afterEffect">
                                  <p:stCondLst>
                                    <p:cond delay="0"/>
                                  </p:stCondLst>
                                  <p:iterate type="lt">
                                    <p:tmPct val="10000"/>
                                  </p:iterate>
                                  <p:childTnLst>
                                    <p:set>
                                      <p:cBhvr>
                                        <p:cTn id="107" dur="1" fill="hold">
                                          <p:stCondLst>
                                            <p:cond delay="0"/>
                                          </p:stCondLst>
                                        </p:cTn>
                                        <p:tgtEl>
                                          <p:spTgt spid="22"/>
                                        </p:tgtEl>
                                        <p:attrNameLst>
                                          <p:attrName>style.visibility</p:attrName>
                                        </p:attrNameLst>
                                      </p:cBhvr>
                                      <p:to>
                                        <p:strVal val="visible"/>
                                      </p:to>
                                    </p:set>
                                    <p:anim calcmode="lin" valueType="num">
                                      <p:cBhvr>
                                        <p:cTn id="108"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109" dur="500" fill="hold"/>
                                        <p:tgtEl>
                                          <p:spTgt spid="22"/>
                                        </p:tgtEl>
                                        <p:attrNameLst>
                                          <p:attrName>ppt_y</p:attrName>
                                        </p:attrNameLst>
                                      </p:cBhvr>
                                      <p:tavLst>
                                        <p:tav tm="0">
                                          <p:val>
                                            <p:strVal val="#ppt_y"/>
                                          </p:val>
                                        </p:tav>
                                        <p:tav tm="100000">
                                          <p:val>
                                            <p:strVal val="#ppt_y"/>
                                          </p:val>
                                        </p:tav>
                                      </p:tavLst>
                                    </p:anim>
                                    <p:anim calcmode="lin" valueType="num">
                                      <p:cBhvr>
                                        <p:cTn id="110"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111"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112" dur="500" tmFilter="0,0; .5, 1; 1, 1"/>
                                        <p:tgtEl>
                                          <p:spTgt spid="22"/>
                                        </p:tgtEl>
                                      </p:cBhvr>
                                    </p:animEffect>
                                  </p:childTnLst>
                                </p:cTn>
                              </p:par>
                            </p:childTnLst>
                          </p:cTn>
                        </p:par>
                        <p:par>
                          <p:cTn id="113" fill="hold">
                            <p:stCondLst>
                              <p:cond delay="6000"/>
                            </p:stCondLst>
                            <p:childTnLst>
                              <p:par>
                                <p:cTn id="114" presetID="42" presetClass="entr" presetSubtype="0" fill="hold" grpId="0" nodeType="afterEffect">
                                  <p:stCondLst>
                                    <p:cond delay="0"/>
                                  </p:stCondLst>
                                  <p:childTnLst>
                                    <p:set>
                                      <p:cBhvr>
                                        <p:cTn id="115" dur="1" fill="hold">
                                          <p:stCondLst>
                                            <p:cond delay="0"/>
                                          </p:stCondLst>
                                        </p:cTn>
                                        <p:tgtEl>
                                          <p:spTgt spid="18"/>
                                        </p:tgtEl>
                                        <p:attrNameLst>
                                          <p:attrName>style.visibility</p:attrName>
                                        </p:attrNameLst>
                                      </p:cBhvr>
                                      <p:to>
                                        <p:strVal val="visible"/>
                                      </p:to>
                                    </p:set>
                                    <p:animEffect>
                                      <p:cBhvr>
                                        <p:cTn id="116" dur="1000"/>
                                        <p:tgtEl>
                                          <p:spTgt spid="18"/>
                                        </p:tgtEl>
                                      </p:cBhvr>
                                    </p:animEffect>
                                    <p:anim calcmode="lin" valueType="num">
                                      <p:cBhvr>
                                        <p:cTn id="117" dur="1000" fill="hold"/>
                                        <p:tgtEl>
                                          <p:spTgt spid="18"/>
                                        </p:tgtEl>
                                        <p:attrNameLst>
                                          <p:attrName>ppt_x</p:attrName>
                                        </p:attrNameLst>
                                      </p:cBhvr>
                                      <p:tavLst>
                                        <p:tav tm="0">
                                          <p:val>
                                            <p:strVal val="#ppt_x"/>
                                          </p:val>
                                        </p:tav>
                                        <p:tav tm="100000">
                                          <p:val>
                                            <p:strVal val="#ppt_x"/>
                                          </p:val>
                                        </p:tav>
                                      </p:tavLst>
                                    </p:anim>
                                    <p:anim calcmode="lin" valueType="num">
                                      <p:cBhvr>
                                        <p:cTn id="11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bldLvl="0" animBg="1" autoUpdateAnimBg="0"/>
      <p:bldP spid="8" grpId="0" bldLvl="0" autoUpdateAnimBg="0"/>
      <p:bldP spid="9" grpId="0" animBg="1"/>
      <p:bldP spid="10" grpId="0" bldLvl="0" animBg="1" autoUpdateAnimBg="0"/>
      <p:bldP spid="11" grpId="0" animBg="1"/>
      <p:bldP spid="12" grpId="0" bldLvl="0" animBg="1" autoUpdateAnimBg="0"/>
      <p:bldP spid="13" grpId="0" animBg="1"/>
      <p:bldP spid="14" grpId="0" bldLvl="0" animBg="1" autoUpdateAnimBg="0"/>
      <p:bldP spid="15"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reeform 42"/>
          <p:cNvSpPr>
            <a:spLocks noEditPoints="1" noChangeArrowheads="1"/>
          </p:cNvSpPr>
          <p:nvPr/>
        </p:nvSpPr>
        <p:spPr bwMode="auto">
          <a:xfrm>
            <a:off x="742950" y="1554957"/>
            <a:ext cx="4957763" cy="2680097"/>
          </a:xfrm>
          <a:custGeom>
            <a:avLst/>
            <a:gdLst>
              <a:gd name="T0" fmla="*/ 956 w 3458"/>
              <a:gd name="T1" fmla="*/ 1719 h 1870"/>
              <a:gd name="T2" fmla="*/ 1032 w 3458"/>
              <a:gd name="T3" fmla="*/ 1643 h 1870"/>
              <a:gd name="T4" fmla="*/ 1865 w 3458"/>
              <a:gd name="T5" fmla="*/ 1567 h 1870"/>
              <a:gd name="T6" fmla="*/ 2928 w 3458"/>
              <a:gd name="T7" fmla="*/ 1491 h 1870"/>
              <a:gd name="T8" fmla="*/ 1789 w 3458"/>
              <a:gd name="T9" fmla="*/ 1491 h 1870"/>
              <a:gd name="T10" fmla="*/ 2852 w 3458"/>
              <a:gd name="T11" fmla="*/ 1413 h 1870"/>
              <a:gd name="T12" fmla="*/ 1184 w 3458"/>
              <a:gd name="T13" fmla="*/ 1413 h 1870"/>
              <a:gd name="T14" fmla="*/ 1941 w 3458"/>
              <a:gd name="T15" fmla="*/ 1338 h 1870"/>
              <a:gd name="T16" fmla="*/ 956 w 3458"/>
              <a:gd name="T17" fmla="*/ 1338 h 1870"/>
              <a:gd name="T18" fmla="*/ 2016 w 3458"/>
              <a:gd name="T19" fmla="*/ 1262 h 1870"/>
              <a:gd name="T20" fmla="*/ 1032 w 3458"/>
              <a:gd name="T21" fmla="*/ 1262 h 1870"/>
              <a:gd name="T22" fmla="*/ 2016 w 3458"/>
              <a:gd name="T23" fmla="*/ 1186 h 1870"/>
              <a:gd name="T24" fmla="*/ 1108 w 3458"/>
              <a:gd name="T25" fmla="*/ 1186 h 1870"/>
              <a:gd name="T26" fmla="*/ 2016 w 3458"/>
              <a:gd name="T27" fmla="*/ 1110 h 1870"/>
              <a:gd name="T28" fmla="*/ 1486 w 3458"/>
              <a:gd name="T29" fmla="*/ 1110 h 1870"/>
              <a:gd name="T30" fmla="*/ 2471 w 3458"/>
              <a:gd name="T31" fmla="*/ 1035 h 1870"/>
              <a:gd name="T32" fmla="*/ 1865 w 3458"/>
              <a:gd name="T33" fmla="*/ 1035 h 1870"/>
              <a:gd name="T34" fmla="*/ 729 w 3458"/>
              <a:gd name="T35" fmla="*/ 1035 h 1870"/>
              <a:gd name="T36" fmla="*/ 2395 w 3458"/>
              <a:gd name="T37" fmla="*/ 959 h 1870"/>
              <a:gd name="T38" fmla="*/ 1789 w 3458"/>
              <a:gd name="T39" fmla="*/ 959 h 1870"/>
              <a:gd name="T40" fmla="*/ 578 w 3458"/>
              <a:gd name="T41" fmla="*/ 959 h 1870"/>
              <a:gd name="T42" fmla="*/ 2395 w 3458"/>
              <a:gd name="T43" fmla="*/ 883 h 1870"/>
              <a:gd name="T44" fmla="*/ 1789 w 3458"/>
              <a:gd name="T45" fmla="*/ 883 h 1870"/>
              <a:gd name="T46" fmla="*/ 578 w 3458"/>
              <a:gd name="T47" fmla="*/ 883 h 1870"/>
              <a:gd name="T48" fmla="*/ 2547 w 3458"/>
              <a:gd name="T49" fmla="*/ 807 h 1870"/>
              <a:gd name="T50" fmla="*/ 2016 w 3458"/>
              <a:gd name="T51" fmla="*/ 807 h 1870"/>
              <a:gd name="T52" fmla="*/ 729 w 3458"/>
              <a:gd name="T53" fmla="*/ 807 h 1870"/>
              <a:gd name="T54" fmla="*/ 2776 w 3458"/>
              <a:gd name="T55" fmla="*/ 732 h 1870"/>
              <a:gd name="T56" fmla="*/ 2244 w 3458"/>
              <a:gd name="T57" fmla="*/ 732 h 1870"/>
              <a:gd name="T58" fmla="*/ 881 w 3458"/>
              <a:gd name="T59" fmla="*/ 732 h 1870"/>
              <a:gd name="T60" fmla="*/ 2928 w 3458"/>
              <a:gd name="T61" fmla="*/ 656 h 1870"/>
              <a:gd name="T62" fmla="*/ 2395 w 3458"/>
              <a:gd name="T63" fmla="*/ 656 h 1870"/>
              <a:gd name="T64" fmla="*/ 1865 w 3458"/>
              <a:gd name="T65" fmla="*/ 656 h 1870"/>
              <a:gd name="T66" fmla="*/ 881 w 3458"/>
              <a:gd name="T67" fmla="*/ 656 h 1870"/>
              <a:gd name="T68" fmla="*/ 3155 w 3458"/>
              <a:gd name="T69" fmla="*/ 578 h 1870"/>
              <a:gd name="T70" fmla="*/ 2547 w 3458"/>
              <a:gd name="T71" fmla="*/ 578 h 1870"/>
              <a:gd name="T72" fmla="*/ 2016 w 3458"/>
              <a:gd name="T73" fmla="*/ 578 h 1870"/>
              <a:gd name="T74" fmla="*/ 956 w 3458"/>
              <a:gd name="T75" fmla="*/ 578 h 1870"/>
              <a:gd name="T76" fmla="*/ 426 w 3458"/>
              <a:gd name="T77" fmla="*/ 578 h 1870"/>
              <a:gd name="T78" fmla="*/ 3003 w 3458"/>
              <a:gd name="T79" fmla="*/ 502 h 1870"/>
              <a:gd name="T80" fmla="*/ 2471 w 3458"/>
              <a:gd name="T81" fmla="*/ 502 h 1870"/>
              <a:gd name="T82" fmla="*/ 1941 w 3458"/>
              <a:gd name="T83" fmla="*/ 502 h 1870"/>
              <a:gd name="T84" fmla="*/ 729 w 3458"/>
              <a:gd name="T85" fmla="*/ 502 h 1870"/>
              <a:gd name="T86" fmla="*/ 123 w 3458"/>
              <a:gd name="T87" fmla="*/ 502 h 1870"/>
              <a:gd name="T88" fmla="*/ 3003 w 3458"/>
              <a:gd name="T89" fmla="*/ 426 h 1870"/>
              <a:gd name="T90" fmla="*/ 2471 w 3458"/>
              <a:gd name="T91" fmla="*/ 426 h 1870"/>
              <a:gd name="T92" fmla="*/ 1941 w 3458"/>
              <a:gd name="T93" fmla="*/ 426 h 1870"/>
              <a:gd name="T94" fmla="*/ 956 w 3458"/>
              <a:gd name="T95" fmla="*/ 426 h 1870"/>
              <a:gd name="T96" fmla="*/ 426 w 3458"/>
              <a:gd name="T97" fmla="*/ 426 h 1870"/>
              <a:gd name="T98" fmla="*/ 3306 w 3458"/>
              <a:gd name="T99" fmla="*/ 351 h 1870"/>
              <a:gd name="T100" fmla="*/ 2776 w 3458"/>
              <a:gd name="T101" fmla="*/ 351 h 1870"/>
              <a:gd name="T102" fmla="*/ 2244 w 3458"/>
              <a:gd name="T103" fmla="*/ 351 h 1870"/>
              <a:gd name="T104" fmla="*/ 1184 w 3458"/>
              <a:gd name="T105" fmla="*/ 351 h 1870"/>
              <a:gd name="T106" fmla="*/ 502 w 3458"/>
              <a:gd name="T107" fmla="*/ 351 h 1870"/>
              <a:gd name="T108" fmla="*/ 3079 w 3458"/>
              <a:gd name="T109" fmla="*/ 275 h 1870"/>
              <a:gd name="T110" fmla="*/ 2471 w 3458"/>
              <a:gd name="T111" fmla="*/ 275 h 1870"/>
              <a:gd name="T112" fmla="*/ 1184 w 3458"/>
              <a:gd name="T113" fmla="*/ 275 h 1870"/>
              <a:gd name="T114" fmla="*/ 426 w 3458"/>
              <a:gd name="T115" fmla="*/ 275 h 1870"/>
              <a:gd name="T116" fmla="*/ 1865 w 3458"/>
              <a:gd name="T117" fmla="*/ 199 h 1870"/>
              <a:gd name="T118" fmla="*/ 805 w 3458"/>
              <a:gd name="T119" fmla="*/ 199 h 1870"/>
              <a:gd name="T120" fmla="*/ 1789 w 3458"/>
              <a:gd name="T121" fmla="*/ 123 h 1870"/>
              <a:gd name="T122" fmla="*/ 881 w 3458"/>
              <a:gd name="T123" fmla="*/ 123 h 1870"/>
              <a:gd name="T124" fmla="*/ 1335 w 3458"/>
              <a:gd name="T125" fmla="*/ 48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58"/>
              <a:gd name="T190" fmla="*/ 0 h 1870"/>
              <a:gd name="T191" fmla="*/ 3458 w 3458"/>
              <a:gd name="T192" fmla="*/ 1870 h 18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rgbClr val="3381C7"/>
          </a:solidFill>
          <a:ln>
            <a:noFill/>
          </a:ln>
          <a:extLst/>
        </p:spPr>
        <p:txBody>
          <a:bodyPr/>
          <a:lstStyle/>
          <a:p>
            <a:endParaRPr lang="zh-CN" altLang="en-US"/>
          </a:p>
        </p:txBody>
      </p:sp>
      <p:sp>
        <p:nvSpPr>
          <p:cNvPr id="8" name="TextBox 57"/>
          <p:cNvSpPr txBox="1"/>
          <p:nvPr/>
        </p:nvSpPr>
        <p:spPr bwMode="auto">
          <a:xfrm>
            <a:off x="6044803" y="133945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9" name="TextBox 57"/>
          <p:cNvSpPr txBox="1"/>
          <p:nvPr/>
        </p:nvSpPr>
        <p:spPr bwMode="auto">
          <a:xfrm>
            <a:off x="6044803" y="209669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10" name="TextBox 57"/>
          <p:cNvSpPr txBox="1"/>
          <p:nvPr/>
        </p:nvSpPr>
        <p:spPr bwMode="auto">
          <a:xfrm>
            <a:off x="6044803" y="2853928"/>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11" name="TextBox 57"/>
          <p:cNvSpPr txBox="1"/>
          <p:nvPr/>
        </p:nvSpPr>
        <p:spPr bwMode="auto">
          <a:xfrm>
            <a:off x="6044803" y="3611166"/>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91574221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0-#ppt_w/2"/>
                                          </p:val>
                                        </p:tav>
                                        <p:tav tm="100000">
                                          <p:val>
                                            <p:strVal val="#ppt_x"/>
                                          </p:val>
                                        </p:tav>
                                      </p:tavLst>
                                    </p:anim>
                                    <p:anim calcmode="lin" valueType="num">
                                      <p:cBhvr additive="base">
                                        <p:cTn id="35"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ppt_x"/>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additive="base">
                                        <p:cTn id="44" dur="500" fill="hold"/>
                                        <p:tgtEl>
                                          <p:spTgt spid="9"/>
                                        </p:tgtEl>
                                        <p:attrNameLst>
                                          <p:attrName>ppt_x</p:attrName>
                                        </p:attrNameLst>
                                      </p:cBhvr>
                                      <p:tavLst>
                                        <p:tav tm="0">
                                          <p:val>
                                            <p:strVal val="#ppt_x"/>
                                          </p:val>
                                        </p:tav>
                                        <p:tav tm="100000">
                                          <p:val>
                                            <p:strVal val="#ppt_x"/>
                                          </p:val>
                                        </p:tav>
                                      </p:tavLst>
                                    </p:anim>
                                    <p:anim calcmode="lin" valueType="num">
                                      <p:cBhvr additive="base">
                                        <p:cTn id="45" dur="500" fill="hold"/>
                                        <p:tgtEl>
                                          <p:spTgt spid="9"/>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500" fill="hold"/>
                                        <p:tgtEl>
                                          <p:spTgt spid="10"/>
                                        </p:tgtEl>
                                        <p:attrNameLst>
                                          <p:attrName>ppt_x</p:attrName>
                                        </p:attrNameLst>
                                      </p:cBhvr>
                                      <p:tavLst>
                                        <p:tav tm="0">
                                          <p:val>
                                            <p:strVal val="#ppt_x"/>
                                          </p:val>
                                        </p:tav>
                                        <p:tav tm="100000">
                                          <p:val>
                                            <p:strVal val="#ppt_x"/>
                                          </p:val>
                                        </p:tav>
                                      </p:tavLst>
                                    </p:anim>
                                    <p:anim calcmode="lin" valueType="num">
                                      <p:cBhvr additive="base">
                                        <p:cTn id="49" dur="500" fill="hold"/>
                                        <p:tgtEl>
                                          <p:spTgt spid="1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ppt_x"/>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p:bldP spid="9" grpId="0"/>
      <p:bldP spid="10"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smtClean="0">
                  <a:solidFill>
                    <a:schemeClr val="bg1">
                      <a:lumMod val="95000"/>
                    </a:schemeClr>
                  </a:solidFill>
                  <a:latin typeface="Impact" panose="020B0806030902050204" pitchFamily="34" charset="0"/>
                </a:rPr>
                <a:t>02</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4090008502"/>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827584" y="909043"/>
            <a:ext cx="2664296" cy="19438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840691" y="2997275"/>
            <a:ext cx="2664296" cy="19438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组合 8"/>
          <p:cNvGrpSpPr/>
          <p:nvPr/>
        </p:nvGrpSpPr>
        <p:grpSpPr>
          <a:xfrm>
            <a:off x="3491880" y="2997275"/>
            <a:ext cx="4752528" cy="1950739"/>
            <a:chOff x="3347864" y="1152444"/>
            <a:chExt cx="4752528" cy="914310"/>
          </a:xfrm>
        </p:grpSpPr>
        <p:sp>
          <p:nvSpPr>
            <p:cNvPr id="10" name="矩形 9"/>
            <p:cNvSpPr/>
            <p:nvPr/>
          </p:nvSpPr>
          <p:spPr>
            <a:xfrm>
              <a:off x="3347864" y="1152444"/>
              <a:ext cx="4752528" cy="168868"/>
            </a:xfrm>
            <a:prstGeom prst="rect">
              <a:avLst/>
            </a:prstGeom>
            <a:solidFill>
              <a:srgbClr val="268C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bg1"/>
                  </a:solidFill>
                  <a:latin typeface="微软雅黑" pitchFamily="34" charset="-122"/>
                  <a:ea typeface="微软雅黑" pitchFamily="34" charset="-122"/>
                  <a:cs typeface="Segoe UI" pitchFamily="34" charset="0"/>
                </a:rPr>
                <a:t>在此处添加标题</a:t>
              </a:r>
              <a:endParaRPr lang="en-US" altLang="zh-CN" sz="1400" b="1" dirty="0">
                <a:solidFill>
                  <a:schemeClr val="bg1"/>
                </a:solidFill>
                <a:latin typeface="微软雅黑" pitchFamily="34" charset="-122"/>
                <a:ea typeface="微软雅黑" pitchFamily="34" charset="-122"/>
                <a:cs typeface="Segoe UI" pitchFamily="34" charset="0"/>
              </a:endParaRPr>
            </a:p>
          </p:txBody>
        </p:sp>
        <p:sp>
          <p:nvSpPr>
            <p:cNvPr id="11" name="矩形 10"/>
            <p:cNvSpPr/>
            <p:nvPr/>
          </p:nvSpPr>
          <p:spPr>
            <a:xfrm>
              <a:off x="3347864" y="1321312"/>
              <a:ext cx="4752528" cy="745442"/>
            </a:xfrm>
            <a:prstGeom prst="rect">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在此框中选择粘贴，并选择只保留文字。</a:t>
              </a:r>
              <a:endParaRPr lang="zh-CN" altLang="en-US" sz="1200" dirty="0">
                <a:solidFill>
                  <a:schemeClr val="bg1"/>
                </a:solidFill>
                <a:latin typeface="微软雅黑" pitchFamily="34" charset="-122"/>
                <a:ea typeface="微软雅黑" pitchFamily="34" charset="-122"/>
                <a:cs typeface="Arial" pitchFamily="34" charset="0"/>
              </a:endParaRPr>
            </a:p>
          </p:txBody>
        </p:sp>
      </p:grpSp>
      <p:grpSp>
        <p:nvGrpSpPr>
          <p:cNvPr id="12" name="组合 11"/>
          <p:cNvGrpSpPr/>
          <p:nvPr/>
        </p:nvGrpSpPr>
        <p:grpSpPr>
          <a:xfrm>
            <a:off x="3494247" y="909043"/>
            <a:ext cx="4752528" cy="1950739"/>
            <a:chOff x="3347864" y="1152444"/>
            <a:chExt cx="4752528" cy="914310"/>
          </a:xfrm>
        </p:grpSpPr>
        <p:sp>
          <p:nvSpPr>
            <p:cNvPr id="13" name="矩形 12"/>
            <p:cNvSpPr/>
            <p:nvPr/>
          </p:nvSpPr>
          <p:spPr>
            <a:xfrm>
              <a:off x="3347864" y="1152444"/>
              <a:ext cx="4752528" cy="168868"/>
            </a:xfrm>
            <a:prstGeom prst="rect">
              <a:avLst/>
            </a:prstGeom>
            <a:solidFill>
              <a:srgbClr val="268C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微软雅黑" pitchFamily="34" charset="-122"/>
                  <a:ea typeface="微软雅黑" pitchFamily="34" charset="-122"/>
                  <a:cs typeface="Segoe UI" pitchFamily="34" charset="0"/>
                </a:rPr>
                <a:t>在</a:t>
              </a:r>
              <a:r>
                <a:rPr lang="zh-CN" altLang="en-US" sz="1400" b="1" dirty="0" smtClean="0">
                  <a:solidFill>
                    <a:schemeClr val="bg1"/>
                  </a:solidFill>
                  <a:latin typeface="微软雅黑" pitchFamily="34" charset="-122"/>
                  <a:ea typeface="微软雅黑" pitchFamily="34" charset="-122"/>
                  <a:cs typeface="Segoe UI" pitchFamily="34" charset="0"/>
                </a:rPr>
                <a:t>此处添加标题</a:t>
              </a:r>
              <a:endParaRPr lang="en-US" altLang="zh-CN" sz="1400" b="1" dirty="0">
                <a:solidFill>
                  <a:schemeClr val="bg1"/>
                </a:solidFill>
                <a:latin typeface="微软雅黑" pitchFamily="34" charset="-122"/>
                <a:ea typeface="微软雅黑" pitchFamily="34" charset="-122"/>
                <a:cs typeface="Segoe UI" pitchFamily="34" charset="0"/>
              </a:endParaRPr>
            </a:p>
          </p:txBody>
        </p:sp>
        <p:sp>
          <p:nvSpPr>
            <p:cNvPr id="14" name="矩形 13"/>
            <p:cNvSpPr/>
            <p:nvPr/>
          </p:nvSpPr>
          <p:spPr>
            <a:xfrm>
              <a:off x="3347864" y="1321312"/>
              <a:ext cx="4752528" cy="745442"/>
            </a:xfrm>
            <a:prstGeom prst="rect">
              <a:avLst/>
            </a:prstGeom>
            <a:solidFill>
              <a:srgbClr val="3381C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a:t>
              </a:r>
              <a:r>
                <a:rPr lang="zh-CN" altLang="en-US" sz="1200" dirty="0" smtClean="0">
                  <a:solidFill>
                    <a:schemeClr val="bg1"/>
                  </a:solidFill>
                  <a:latin typeface="微软雅黑" pitchFamily="34" charset="-122"/>
                  <a:ea typeface="微软雅黑" pitchFamily="34" charset="-122"/>
                </a:rPr>
                <a:t>后</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a:t>
              </a:r>
              <a:r>
                <a:rPr lang="zh-CN" altLang="en-US" sz="1200" dirty="0" smtClean="0">
                  <a:solidFill>
                    <a:schemeClr val="bg1"/>
                  </a:solidFill>
                  <a:latin typeface="微软雅黑" pitchFamily="34" charset="-122"/>
                  <a:ea typeface="微软雅黑" pitchFamily="34" charset="-122"/>
                </a:rPr>
                <a:t>文本</a:t>
              </a:r>
              <a:r>
                <a:rPr lang="en-US" altLang="zh-CN" sz="1200" dirty="0" smtClean="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在此框中选择粘贴，并选择只保留文字。</a:t>
              </a:r>
              <a:endParaRPr lang="zh-CN" altLang="en-US" sz="1200" dirty="0">
                <a:solidFill>
                  <a:schemeClr val="bg1"/>
                </a:solidFill>
                <a:latin typeface="微软雅黑" pitchFamily="34" charset="-122"/>
                <a:ea typeface="微软雅黑" pitchFamily="34" charset="-122"/>
                <a:cs typeface="Arial" pitchFamily="34" charset="0"/>
              </a:endParaRPr>
            </a:p>
          </p:txBody>
        </p:sp>
      </p:grpSp>
    </p:spTree>
    <p:extLst>
      <p:ext uri="{BB962C8B-B14F-4D97-AF65-F5344CB8AC3E}">
        <p14:creationId xmlns:p14="http://schemas.microsoft.com/office/powerpoint/2010/main" val="3680017367"/>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randombar(horizontal)">
                                      <p:cBhvr>
                                        <p:cTn id="34" dur="500"/>
                                        <p:tgtEl>
                                          <p:spTgt spid="7"/>
                                        </p:tgtEl>
                                      </p:cBhvr>
                                    </p:animEffect>
                                  </p:childTnLst>
                                </p:cTn>
                              </p:par>
                            </p:childTnLst>
                          </p:cTn>
                        </p:par>
                        <p:par>
                          <p:cTn id="35" fill="hold">
                            <p:stCondLst>
                              <p:cond delay="500"/>
                            </p:stCondLst>
                            <p:childTnLst>
                              <p:par>
                                <p:cTn id="36" presetID="22" presetClass="entr" presetSubtype="8"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randombar(horizontal)">
                                      <p:cBhvr>
                                        <p:cTn id="43" dur="500"/>
                                        <p:tgtEl>
                                          <p:spTgt spid="8"/>
                                        </p:tgtEl>
                                      </p:cBhvr>
                                    </p:animEffect>
                                  </p:childTnLst>
                                </p:cTn>
                              </p:par>
                            </p:childTnLst>
                          </p:cTn>
                        </p:par>
                        <p:par>
                          <p:cTn id="44" fill="hold">
                            <p:stCondLst>
                              <p:cond delay="500"/>
                            </p:stCondLst>
                            <p:childTnLst>
                              <p:par>
                                <p:cTn id="45" presetID="22" presetClass="entr" presetSubtype="8"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left)">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椭圆 6"/>
          <p:cNvSpPr/>
          <p:nvPr/>
        </p:nvSpPr>
        <p:spPr>
          <a:xfrm>
            <a:off x="819429" y="1673902"/>
            <a:ext cx="2363189" cy="2363189"/>
          </a:xfrm>
          <a:prstGeom prst="ellipse">
            <a:avLst/>
          </a:prstGeom>
          <a:solidFill>
            <a:srgbClr val="3381C7"/>
          </a:solidFill>
          <a:ln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 name="椭圆 7"/>
          <p:cNvSpPr/>
          <p:nvPr/>
        </p:nvSpPr>
        <p:spPr>
          <a:xfrm>
            <a:off x="704877" y="1559353"/>
            <a:ext cx="2592288" cy="2592288"/>
          </a:xfrm>
          <a:prstGeom prst="ellipse">
            <a:avLst/>
          </a:prstGeom>
          <a:noFill/>
          <a:ln cmpd="sng">
            <a:solidFill>
              <a:srgbClr val="3381C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pic>
        <p:nvPicPr>
          <p:cNvPr id="9" name="图片 8"/>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590412" y="2207425"/>
            <a:ext cx="914667" cy="1286251"/>
          </a:xfrm>
          <a:prstGeom prst="rect">
            <a:avLst/>
          </a:prstGeom>
        </p:spPr>
      </p:pic>
      <p:cxnSp>
        <p:nvCxnSpPr>
          <p:cNvPr id="10" name="直接连接符 9"/>
          <p:cNvCxnSpPr>
            <a:stCxn id="8" idx="0"/>
            <a:endCxn id="14" idx="2"/>
          </p:cNvCxnSpPr>
          <p:nvPr/>
        </p:nvCxnSpPr>
        <p:spPr>
          <a:xfrm>
            <a:off x="2001021" y="1559353"/>
            <a:ext cx="2073322" cy="1"/>
          </a:xfrm>
          <a:prstGeom prst="line">
            <a:avLst/>
          </a:prstGeom>
          <a:ln>
            <a:solidFill>
              <a:srgbClr val="3381C7"/>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8" idx="6"/>
            <a:endCxn id="17" idx="2"/>
          </p:cNvCxnSpPr>
          <p:nvPr/>
        </p:nvCxnSpPr>
        <p:spPr>
          <a:xfrm flipV="1">
            <a:off x="3297165" y="2850551"/>
            <a:ext cx="777180" cy="4946"/>
          </a:xfrm>
          <a:prstGeom prst="line">
            <a:avLst/>
          </a:prstGeom>
          <a:ln>
            <a:solidFill>
              <a:srgbClr val="3381C7"/>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 idx="4"/>
            <a:endCxn id="20" idx="2"/>
          </p:cNvCxnSpPr>
          <p:nvPr/>
        </p:nvCxnSpPr>
        <p:spPr>
          <a:xfrm flipV="1">
            <a:off x="2001021" y="4151640"/>
            <a:ext cx="2073322" cy="1"/>
          </a:xfrm>
          <a:prstGeom prst="line">
            <a:avLst/>
          </a:prstGeom>
          <a:ln>
            <a:solidFill>
              <a:srgbClr val="3381C7"/>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4074343" y="1199313"/>
            <a:ext cx="720080" cy="720081"/>
            <a:chOff x="3995936" y="1495374"/>
            <a:chExt cx="720080" cy="720080"/>
          </a:xfrm>
        </p:grpSpPr>
        <p:sp>
          <p:nvSpPr>
            <p:cNvPr id="14" name="椭圆 13"/>
            <p:cNvSpPr/>
            <p:nvPr/>
          </p:nvSpPr>
          <p:spPr>
            <a:xfrm>
              <a:off x="3995936" y="1495374"/>
              <a:ext cx="720080" cy="720080"/>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itchFamily="34" charset="-122"/>
                <a:ea typeface="微软雅黑" pitchFamily="34" charset="-122"/>
              </a:endParaRPr>
            </a:p>
          </p:txBody>
        </p:sp>
        <p:sp>
          <p:nvSpPr>
            <p:cNvPr id="15" name="TextBox 9"/>
            <p:cNvSpPr txBox="1"/>
            <p:nvPr/>
          </p:nvSpPr>
          <p:spPr>
            <a:xfrm>
              <a:off x="4061545" y="1624511"/>
              <a:ext cx="604653" cy="523219"/>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01</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4074345" y="2490511"/>
            <a:ext cx="720080" cy="720080"/>
            <a:chOff x="3995936" y="2786571"/>
            <a:chExt cx="720080" cy="720080"/>
          </a:xfrm>
        </p:grpSpPr>
        <p:sp>
          <p:nvSpPr>
            <p:cNvPr id="17" name="椭圆 16"/>
            <p:cNvSpPr/>
            <p:nvPr/>
          </p:nvSpPr>
          <p:spPr>
            <a:xfrm>
              <a:off x="3995936" y="2786571"/>
              <a:ext cx="720080" cy="720080"/>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itchFamily="34" charset="-122"/>
                <a:ea typeface="微软雅黑" pitchFamily="34" charset="-122"/>
              </a:endParaRPr>
            </a:p>
          </p:txBody>
        </p:sp>
        <p:sp>
          <p:nvSpPr>
            <p:cNvPr id="18" name="TextBox 12"/>
            <p:cNvSpPr txBox="1"/>
            <p:nvPr/>
          </p:nvSpPr>
          <p:spPr>
            <a:xfrm>
              <a:off x="4061543" y="2920654"/>
              <a:ext cx="604653"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02</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4074343" y="3791600"/>
            <a:ext cx="720080" cy="720080"/>
            <a:chOff x="3995936" y="4087662"/>
            <a:chExt cx="720080" cy="720080"/>
          </a:xfrm>
        </p:grpSpPr>
        <p:sp>
          <p:nvSpPr>
            <p:cNvPr id="20" name="椭圆 19"/>
            <p:cNvSpPr/>
            <p:nvPr/>
          </p:nvSpPr>
          <p:spPr>
            <a:xfrm>
              <a:off x="3995936" y="4087662"/>
              <a:ext cx="720080" cy="720080"/>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itchFamily="34" charset="-122"/>
                <a:ea typeface="微软雅黑" pitchFamily="34" charset="-122"/>
              </a:endParaRPr>
            </a:p>
          </p:txBody>
        </p:sp>
        <p:sp>
          <p:nvSpPr>
            <p:cNvPr id="21" name="TextBox 15"/>
            <p:cNvSpPr txBox="1"/>
            <p:nvPr/>
          </p:nvSpPr>
          <p:spPr>
            <a:xfrm>
              <a:off x="4061545" y="4216800"/>
              <a:ext cx="604653"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03</a:t>
              </a:r>
              <a:endParaRPr lang="zh-CN" altLang="en-US" sz="2800" dirty="0">
                <a:solidFill>
                  <a:schemeClr val="bg1"/>
                </a:solidFill>
                <a:latin typeface="微软雅黑" panose="020B0503020204020204" pitchFamily="34" charset="-122"/>
                <a:ea typeface="微软雅黑" panose="020B0503020204020204" pitchFamily="34" charset="-122"/>
              </a:endParaRPr>
            </a:p>
          </p:txBody>
        </p:sp>
      </p:grpSp>
      <p:sp>
        <p:nvSpPr>
          <p:cNvPr id="22" name="TextBox 16"/>
          <p:cNvSpPr txBox="1"/>
          <p:nvPr/>
        </p:nvSpPr>
        <p:spPr bwMode="auto">
          <a:xfrm>
            <a:off x="4980191" y="1487344"/>
            <a:ext cx="3546569" cy="613694"/>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3" name="矩形 22"/>
          <p:cNvSpPr/>
          <p:nvPr/>
        </p:nvSpPr>
        <p:spPr bwMode="auto">
          <a:xfrm>
            <a:off x="4994556" y="1121278"/>
            <a:ext cx="2020887" cy="338554"/>
          </a:xfrm>
          <a:prstGeom prst="rect">
            <a:avLst/>
          </a:prstGeom>
        </p:spPr>
        <p:txBody>
          <a:bodyPr>
            <a:spAutoFit/>
          </a:bodyPr>
          <a:lstStyle/>
          <a:p>
            <a:pPr>
              <a:defRPr/>
            </a:pPr>
            <a:r>
              <a:rPr lang="zh-CN" altLang="en-US" sz="1600" dirty="0" smtClean="0">
                <a:solidFill>
                  <a:schemeClr val="tx1">
                    <a:lumMod val="75000"/>
                    <a:lumOff val="25000"/>
                  </a:schemeClr>
                </a:solidFill>
                <a:latin typeface="微软雅黑" pitchFamily="34" charset="-122"/>
                <a:ea typeface="微软雅黑" pitchFamily="34" charset="-122"/>
              </a:rPr>
              <a:t>添加标题一</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24" name="TextBox 18"/>
          <p:cNvSpPr txBox="1"/>
          <p:nvPr/>
        </p:nvSpPr>
        <p:spPr bwMode="auto">
          <a:xfrm>
            <a:off x="5007182" y="2717506"/>
            <a:ext cx="3546569" cy="613694"/>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5" name="矩形 24"/>
          <p:cNvSpPr/>
          <p:nvPr/>
        </p:nvSpPr>
        <p:spPr bwMode="auto">
          <a:xfrm>
            <a:off x="5021547" y="2351440"/>
            <a:ext cx="2020887" cy="338554"/>
          </a:xfrm>
          <a:prstGeom prst="rect">
            <a:avLst/>
          </a:prstGeom>
        </p:spPr>
        <p:txBody>
          <a:bodyPr>
            <a:spAutoFit/>
          </a:bodyPr>
          <a:lstStyle/>
          <a:p>
            <a:pPr>
              <a:defRPr/>
            </a:pPr>
            <a:r>
              <a:rPr lang="zh-CN" altLang="en-US" sz="1600" dirty="0" smtClean="0">
                <a:solidFill>
                  <a:schemeClr val="tx1">
                    <a:lumMod val="75000"/>
                    <a:lumOff val="25000"/>
                  </a:schemeClr>
                </a:solidFill>
                <a:latin typeface="微软雅黑" pitchFamily="34" charset="-122"/>
                <a:ea typeface="微软雅黑" pitchFamily="34" charset="-122"/>
              </a:rPr>
              <a:t>添加标题二</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26" name="TextBox 20"/>
          <p:cNvSpPr txBox="1"/>
          <p:nvPr/>
        </p:nvSpPr>
        <p:spPr bwMode="auto">
          <a:xfrm>
            <a:off x="5025359" y="4013651"/>
            <a:ext cx="3546569" cy="613694"/>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7" name="矩形 26"/>
          <p:cNvSpPr/>
          <p:nvPr/>
        </p:nvSpPr>
        <p:spPr bwMode="auto">
          <a:xfrm>
            <a:off x="5039724" y="3647584"/>
            <a:ext cx="2020887" cy="338554"/>
          </a:xfrm>
          <a:prstGeom prst="rect">
            <a:avLst/>
          </a:prstGeom>
        </p:spPr>
        <p:txBody>
          <a:bodyPr>
            <a:spAutoFit/>
          </a:bodyPr>
          <a:lstStyle/>
          <a:p>
            <a:pPr>
              <a:defRPr/>
            </a:pPr>
            <a:r>
              <a:rPr lang="zh-CN" altLang="en-US" sz="1600" dirty="0" smtClean="0">
                <a:solidFill>
                  <a:schemeClr val="tx1">
                    <a:lumMod val="75000"/>
                    <a:lumOff val="25000"/>
                  </a:schemeClr>
                </a:solidFill>
                <a:latin typeface="微软雅黑" pitchFamily="34" charset="-122"/>
                <a:ea typeface="微软雅黑" pitchFamily="34" charset="-122"/>
              </a:rPr>
              <a:t>添加标题三</a:t>
            </a:r>
            <a:endParaRPr lang="zh-CN" altLang="en-US" sz="16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12840035"/>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fill="hold"/>
                                        <p:tgtEl>
                                          <p:spTgt spid="8"/>
                                        </p:tgtEl>
                                        <p:attrNameLst>
                                          <p:attrName>ppt_w</p:attrName>
                                        </p:attrNameLst>
                                      </p:cBhvr>
                                      <p:tavLst>
                                        <p:tav tm="0">
                                          <p:val>
                                            <p:fltVal val="0"/>
                                          </p:val>
                                        </p:tav>
                                        <p:tav tm="100000">
                                          <p:val>
                                            <p:strVal val="#ppt_w"/>
                                          </p:val>
                                        </p:tav>
                                      </p:tavLst>
                                    </p:anim>
                                    <p:anim calcmode="lin" valueType="num">
                                      <p:cBhvr>
                                        <p:cTn id="39" dur="500" fill="hold"/>
                                        <p:tgtEl>
                                          <p:spTgt spid="8"/>
                                        </p:tgtEl>
                                        <p:attrNameLst>
                                          <p:attrName>ppt_h</p:attrName>
                                        </p:attrNameLst>
                                      </p:cBhvr>
                                      <p:tavLst>
                                        <p:tav tm="0">
                                          <p:val>
                                            <p:fltVal val="0"/>
                                          </p:val>
                                        </p:tav>
                                        <p:tav tm="100000">
                                          <p:val>
                                            <p:strVal val="#ppt_h"/>
                                          </p:val>
                                        </p:tav>
                                      </p:tavLst>
                                    </p:anim>
                                    <p:animEffect transition="in" filter="fade">
                                      <p:cBhvr>
                                        <p:cTn id="40" dur="500"/>
                                        <p:tgtEl>
                                          <p:spTgt spid="8"/>
                                        </p:tgtEl>
                                      </p:cBhvr>
                                    </p:animEffect>
                                  </p:childTnLst>
                                </p:cTn>
                              </p:par>
                            </p:childTnLst>
                          </p:cTn>
                        </p:par>
                        <p:par>
                          <p:cTn id="41" fill="hold">
                            <p:stCondLst>
                              <p:cond delay="1000"/>
                            </p:stCondLst>
                            <p:childTnLst>
                              <p:par>
                                <p:cTn id="42" presetID="42" presetClass="entr" presetSubtype="0" fill="hold"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750"/>
                                        <p:tgtEl>
                                          <p:spTgt spid="9"/>
                                        </p:tgtEl>
                                      </p:cBhvr>
                                    </p:animEffect>
                                    <p:anim calcmode="lin" valueType="num">
                                      <p:cBhvr>
                                        <p:cTn id="45" dur="750" fill="hold"/>
                                        <p:tgtEl>
                                          <p:spTgt spid="9"/>
                                        </p:tgtEl>
                                        <p:attrNameLst>
                                          <p:attrName>ppt_x</p:attrName>
                                        </p:attrNameLst>
                                      </p:cBhvr>
                                      <p:tavLst>
                                        <p:tav tm="0">
                                          <p:val>
                                            <p:strVal val="#ppt_x"/>
                                          </p:val>
                                        </p:tav>
                                        <p:tav tm="100000">
                                          <p:val>
                                            <p:strVal val="#ppt_x"/>
                                          </p:val>
                                        </p:tav>
                                      </p:tavLst>
                                    </p:anim>
                                    <p:anim calcmode="lin" valueType="num">
                                      <p:cBhvr>
                                        <p:cTn id="46" dur="750" fill="hold"/>
                                        <p:tgtEl>
                                          <p:spTgt spid="9"/>
                                        </p:tgtEl>
                                        <p:attrNameLst>
                                          <p:attrName>ppt_y</p:attrName>
                                        </p:attrNameLst>
                                      </p:cBhvr>
                                      <p:tavLst>
                                        <p:tav tm="0">
                                          <p:val>
                                            <p:strVal val="#ppt_y+.1"/>
                                          </p:val>
                                        </p:tav>
                                        <p:tav tm="100000">
                                          <p:val>
                                            <p:strVal val="#ppt_y"/>
                                          </p:val>
                                        </p:tav>
                                      </p:tavLst>
                                    </p:anim>
                                  </p:childTnLst>
                                </p:cTn>
                              </p:par>
                            </p:childTnLst>
                          </p:cTn>
                        </p:par>
                        <p:par>
                          <p:cTn id="47" fill="hold">
                            <p:stCondLst>
                              <p:cond delay="1750"/>
                            </p:stCondLst>
                            <p:childTnLst>
                              <p:par>
                                <p:cTn id="48" presetID="22" presetClass="entr" presetSubtype="8"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left)">
                                      <p:cBhvr>
                                        <p:cTn id="50" dur="400"/>
                                        <p:tgtEl>
                                          <p:spTgt spid="1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500"/>
                                        <p:tgtEl>
                                          <p:spTgt spid="13"/>
                                        </p:tgtEl>
                                      </p:cBhvr>
                                    </p:animEffect>
                                  </p:childTnLst>
                                </p:cTn>
                              </p:par>
                            </p:childTnLst>
                          </p:cTn>
                        </p:par>
                        <p:par>
                          <p:cTn id="56" fill="hold">
                            <p:stCondLst>
                              <p:cond delay="500"/>
                            </p:stCondLst>
                            <p:childTnLst>
                              <p:par>
                                <p:cTn id="57" presetID="17" presetClass="entr" presetSubtype="1" fill="hold" grpId="0" nodeType="afterEffect">
                                  <p:stCondLst>
                                    <p:cond delay="0"/>
                                  </p:stCondLst>
                                  <p:iterate type="lt">
                                    <p:tmPct val="40000"/>
                                  </p:iterate>
                                  <p:childTnLst>
                                    <p:set>
                                      <p:cBhvr>
                                        <p:cTn id="58" dur="1" fill="hold">
                                          <p:stCondLst>
                                            <p:cond delay="0"/>
                                          </p:stCondLst>
                                        </p:cTn>
                                        <p:tgtEl>
                                          <p:spTgt spid="23"/>
                                        </p:tgtEl>
                                        <p:attrNameLst>
                                          <p:attrName>style.visibility</p:attrName>
                                        </p:attrNameLst>
                                      </p:cBhvr>
                                      <p:to>
                                        <p:strVal val="visible"/>
                                      </p:to>
                                    </p:set>
                                    <p:anim calcmode="lin" valueType="num">
                                      <p:cBhvr>
                                        <p:cTn id="59" dur="250" fill="hold"/>
                                        <p:tgtEl>
                                          <p:spTgt spid="23"/>
                                        </p:tgtEl>
                                        <p:attrNameLst>
                                          <p:attrName>ppt_x</p:attrName>
                                        </p:attrNameLst>
                                      </p:cBhvr>
                                      <p:tavLst>
                                        <p:tav tm="0">
                                          <p:val>
                                            <p:strVal val="#ppt_x"/>
                                          </p:val>
                                        </p:tav>
                                        <p:tav tm="100000">
                                          <p:val>
                                            <p:strVal val="#ppt_x"/>
                                          </p:val>
                                        </p:tav>
                                      </p:tavLst>
                                    </p:anim>
                                    <p:anim calcmode="lin" valueType="num">
                                      <p:cBhvr>
                                        <p:cTn id="60" dur="250" fill="hold"/>
                                        <p:tgtEl>
                                          <p:spTgt spid="23"/>
                                        </p:tgtEl>
                                        <p:attrNameLst>
                                          <p:attrName>ppt_y</p:attrName>
                                        </p:attrNameLst>
                                      </p:cBhvr>
                                      <p:tavLst>
                                        <p:tav tm="0">
                                          <p:val>
                                            <p:strVal val="#ppt_y-#ppt_h/2"/>
                                          </p:val>
                                        </p:tav>
                                        <p:tav tm="100000">
                                          <p:val>
                                            <p:strVal val="#ppt_y"/>
                                          </p:val>
                                        </p:tav>
                                      </p:tavLst>
                                    </p:anim>
                                    <p:anim calcmode="lin" valueType="num">
                                      <p:cBhvr>
                                        <p:cTn id="61" dur="250" fill="hold"/>
                                        <p:tgtEl>
                                          <p:spTgt spid="23"/>
                                        </p:tgtEl>
                                        <p:attrNameLst>
                                          <p:attrName>ppt_w</p:attrName>
                                        </p:attrNameLst>
                                      </p:cBhvr>
                                      <p:tavLst>
                                        <p:tav tm="0">
                                          <p:val>
                                            <p:strVal val="#ppt_w"/>
                                          </p:val>
                                        </p:tav>
                                        <p:tav tm="100000">
                                          <p:val>
                                            <p:strVal val="#ppt_w"/>
                                          </p:val>
                                        </p:tav>
                                      </p:tavLst>
                                    </p:anim>
                                    <p:anim calcmode="lin" valueType="num">
                                      <p:cBhvr>
                                        <p:cTn id="62" dur="250" fill="hold"/>
                                        <p:tgtEl>
                                          <p:spTgt spid="23"/>
                                        </p:tgtEl>
                                        <p:attrNameLst>
                                          <p:attrName>ppt_h</p:attrName>
                                        </p:attrNameLst>
                                      </p:cBhvr>
                                      <p:tavLst>
                                        <p:tav tm="0">
                                          <p:val>
                                            <p:fltVal val="0"/>
                                          </p:val>
                                        </p:tav>
                                        <p:tav tm="100000">
                                          <p:val>
                                            <p:strVal val="#ppt_h"/>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wipe(left)">
                                      <p:cBhvr>
                                        <p:cTn id="67" dur="500"/>
                                        <p:tgtEl>
                                          <p:spTgt spid="22"/>
                                        </p:tgtEl>
                                      </p:cBhvr>
                                    </p:animEffect>
                                  </p:childTnLst>
                                </p:cTn>
                              </p:par>
                            </p:childTnLst>
                          </p:cTn>
                        </p:par>
                        <p:par>
                          <p:cTn id="68" fill="hold">
                            <p:stCondLst>
                              <p:cond delay="500"/>
                            </p:stCondLst>
                            <p:childTnLst>
                              <p:par>
                                <p:cTn id="69" presetID="22" presetClass="entr" presetSubtype="8" fill="hold" nodeType="afterEffect">
                                  <p:stCondLst>
                                    <p:cond delay="0"/>
                                  </p:stCondLst>
                                  <p:childTnLst>
                                    <p:set>
                                      <p:cBhvr>
                                        <p:cTn id="70" dur="1" fill="hold">
                                          <p:stCondLst>
                                            <p:cond delay="0"/>
                                          </p:stCondLst>
                                        </p:cTn>
                                        <p:tgtEl>
                                          <p:spTgt spid="11"/>
                                        </p:tgtEl>
                                        <p:attrNameLst>
                                          <p:attrName>style.visibility</p:attrName>
                                        </p:attrNameLst>
                                      </p:cBhvr>
                                      <p:to>
                                        <p:strVal val="visible"/>
                                      </p:to>
                                    </p:set>
                                    <p:animEffect transition="in" filter="wipe(left)">
                                      <p:cBhvr>
                                        <p:cTn id="71" dur="400"/>
                                        <p:tgtEl>
                                          <p:spTgt spid="11"/>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500"/>
                                        <p:tgtEl>
                                          <p:spTgt spid="16"/>
                                        </p:tgtEl>
                                      </p:cBhvr>
                                    </p:animEffect>
                                  </p:childTnLst>
                                </p:cTn>
                              </p:par>
                            </p:childTnLst>
                          </p:cTn>
                        </p:par>
                        <p:par>
                          <p:cTn id="77" fill="hold">
                            <p:stCondLst>
                              <p:cond delay="500"/>
                            </p:stCondLst>
                            <p:childTnLst>
                              <p:par>
                                <p:cTn id="78" presetID="17" presetClass="entr" presetSubtype="1" fill="hold" grpId="0" nodeType="afterEffect">
                                  <p:stCondLst>
                                    <p:cond delay="0"/>
                                  </p:stCondLst>
                                  <p:iterate type="lt">
                                    <p:tmPct val="40000"/>
                                  </p:iterate>
                                  <p:childTnLst>
                                    <p:set>
                                      <p:cBhvr>
                                        <p:cTn id="79" dur="1" fill="hold">
                                          <p:stCondLst>
                                            <p:cond delay="0"/>
                                          </p:stCondLst>
                                        </p:cTn>
                                        <p:tgtEl>
                                          <p:spTgt spid="25"/>
                                        </p:tgtEl>
                                        <p:attrNameLst>
                                          <p:attrName>style.visibility</p:attrName>
                                        </p:attrNameLst>
                                      </p:cBhvr>
                                      <p:to>
                                        <p:strVal val="visible"/>
                                      </p:to>
                                    </p:set>
                                    <p:anim calcmode="lin" valueType="num">
                                      <p:cBhvr>
                                        <p:cTn id="80" dur="250" fill="hold"/>
                                        <p:tgtEl>
                                          <p:spTgt spid="25"/>
                                        </p:tgtEl>
                                        <p:attrNameLst>
                                          <p:attrName>ppt_x</p:attrName>
                                        </p:attrNameLst>
                                      </p:cBhvr>
                                      <p:tavLst>
                                        <p:tav tm="0">
                                          <p:val>
                                            <p:strVal val="#ppt_x"/>
                                          </p:val>
                                        </p:tav>
                                        <p:tav tm="100000">
                                          <p:val>
                                            <p:strVal val="#ppt_x"/>
                                          </p:val>
                                        </p:tav>
                                      </p:tavLst>
                                    </p:anim>
                                    <p:anim calcmode="lin" valueType="num">
                                      <p:cBhvr>
                                        <p:cTn id="81" dur="250" fill="hold"/>
                                        <p:tgtEl>
                                          <p:spTgt spid="25"/>
                                        </p:tgtEl>
                                        <p:attrNameLst>
                                          <p:attrName>ppt_y</p:attrName>
                                        </p:attrNameLst>
                                      </p:cBhvr>
                                      <p:tavLst>
                                        <p:tav tm="0">
                                          <p:val>
                                            <p:strVal val="#ppt_y-#ppt_h/2"/>
                                          </p:val>
                                        </p:tav>
                                        <p:tav tm="100000">
                                          <p:val>
                                            <p:strVal val="#ppt_y"/>
                                          </p:val>
                                        </p:tav>
                                      </p:tavLst>
                                    </p:anim>
                                    <p:anim calcmode="lin" valueType="num">
                                      <p:cBhvr>
                                        <p:cTn id="82" dur="250" fill="hold"/>
                                        <p:tgtEl>
                                          <p:spTgt spid="25"/>
                                        </p:tgtEl>
                                        <p:attrNameLst>
                                          <p:attrName>ppt_w</p:attrName>
                                        </p:attrNameLst>
                                      </p:cBhvr>
                                      <p:tavLst>
                                        <p:tav tm="0">
                                          <p:val>
                                            <p:strVal val="#ppt_w"/>
                                          </p:val>
                                        </p:tav>
                                        <p:tav tm="100000">
                                          <p:val>
                                            <p:strVal val="#ppt_w"/>
                                          </p:val>
                                        </p:tav>
                                      </p:tavLst>
                                    </p:anim>
                                    <p:anim calcmode="lin" valueType="num">
                                      <p:cBhvr>
                                        <p:cTn id="83" dur="250" fill="hold"/>
                                        <p:tgtEl>
                                          <p:spTgt spid="25"/>
                                        </p:tgtEl>
                                        <p:attrNameLst>
                                          <p:attrName>ppt_h</p:attrName>
                                        </p:attrNameLst>
                                      </p:cBhvr>
                                      <p:tavLst>
                                        <p:tav tm="0">
                                          <p:val>
                                            <p:fltVal val="0"/>
                                          </p:val>
                                        </p:tav>
                                        <p:tav tm="100000">
                                          <p:val>
                                            <p:strVal val="#ppt_h"/>
                                          </p:val>
                                        </p:tav>
                                      </p:tavLst>
                                    </p:anim>
                                  </p:childTnLst>
                                </p:cTn>
                              </p:par>
                            </p:childTnLst>
                          </p:cTn>
                        </p:par>
                      </p:childTnLst>
                    </p:cTn>
                  </p:par>
                  <p:par>
                    <p:cTn id="84" fill="hold">
                      <p:stCondLst>
                        <p:cond delay="indefinite"/>
                      </p:stCondLst>
                      <p:childTnLst>
                        <p:par>
                          <p:cTn id="85" fill="hold">
                            <p:stCondLst>
                              <p:cond delay="0"/>
                            </p:stCondLst>
                            <p:childTnLst>
                              <p:par>
                                <p:cTn id="86" presetID="22" presetClass="entr" presetSubtype="8" fill="hold" grpId="0" nodeType="click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wipe(left)">
                                      <p:cBhvr>
                                        <p:cTn id="88" dur="500"/>
                                        <p:tgtEl>
                                          <p:spTgt spid="24"/>
                                        </p:tgtEl>
                                      </p:cBhvr>
                                    </p:animEffect>
                                  </p:childTnLst>
                                </p:cTn>
                              </p:par>
                            </p:childTnLst>
                          </p:cTn>
                        </p:par>
                        <p:par>
                          <p:cTn id="89" fill="hold">
                            <p:stCondLst>
                              <p:cond delay="500"/>
                            </p:stCondLst>
                            <p:childTnLst>
                              <p:par>
                                <p:cTn id="90" presetID="22"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left)">
                                      <p:cBhvr>
                                        <p:cTn id="92" dur="400"/>
                                        <p:tgtEl>
                                          <p:spTgt spid="1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nodeType="click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fade">
                                      <p:cBhvr>
                                        <p:cTn id="97" dur="500"/>
                                        <p:tgtEl>
                                          <p:spTgt spid="19"/>
                                        </p:tgtEl>
                                      </p:cBhvr>
                                    </p:animEffect>
                                  </p:childTnLst>
                                </p:cTn>
                              </p:par>
                            </p:childTnLst>
                          </p:cTn>
                        </p:par>
                        <p:par>
                          <p:cTn id="98" fill="hold">
                            <p:stCondLst>
                              <p:cond delay="500"/>
                            </p:stCondLst>
                            <p:childTnLst>
                              <p:par>
                                <p:cTn id="99" presetID="17" presetClass="entr" presetSubtype="1" fill="hold" grpId="0" nodeType="afterEffect">
                                  <p:stCondLst>
                                    <p:cond delay="0"/>
                                  </p:stCondLst>
                                  <p:iterate type="lt">
                                    <p:tmPct val="40000"/>
                                  </p:iterate>
                                  <p:childTnLst>
                                    <p:set>
                                      <p:cBhvr>
                                        <p:cTn id="100" dur="1" fill="hold">
                                          <p:stCondLst>
                                            <p:cond delay="0"/>
                                          </p:stCondLst>
                                        </p:cTn>
                                        <p:tgtEl>
                                          <p:spTgt spid="27"/>
                                        </p:tgtEl>
                                        <p:attrNameLst>
                                          <p:attrName>style.visibility</p:attrName>
                                        </p:attrNameLst>
                                      </p:cBhvr>
                                      <p:to>
                                        <p:strVal val="visible"/>
                                      </p:to>
                                    </p:set>
                                    <p:anim calcmode="lin" valueType="num">
                                      <p:cBhvr>
                                        <p:cTn id="101" dur="250" fill="hold"/>
                                        <p:tgtEl>
                                          <p:spTgt spid="27"/>
                                        </p:tgtEl>
                                        <p:attrNameLst>
                                          <p:attrName>ppt_x</p:attrName>
                                        </p:attrNameLst>
                                      </p:cBhvr>
                                      <p:tavLst>
                                        <p:tav tm="0">
                                          <p:val>
                                            <p:strVal val="#ppt_x"/>
                                          </p:val>
                                        </p:tav>
                                        <p:tav tm="100000">
                                          <p:val>
                                            <p:strVal val="#ppt_x"/>
                                          </p:val>
                                        </p:tav>
                                      </p:tavLst>
                                    </p:anim>
                                    <p:anim calcmode="lin" valueType="num">
                                      <p:cBhvr>
                                        <p:cTn id="102" dur="250" fill="hold"/>
                                        <p:tgtEl>
                                          <p:spTgt spid="27"/>
                                        </p:tgtEl>
                                        <p:attrNameLst>
                                          <p:attrName>ppt_y</p:attrName>
                                        </p:attrNameLst>
                                      </p:cBhvr>
                                      <p:tavLst>
                                        <p:tav tm="0">
                                          <p:val>
                                            <p:strVal val="#ppt_y-#ppt_h/2"/>
                                          </p:val>
                                        </p:tav>
                                        <p:tav tm="100000">
                                          <p:val>
                                            <p:strVal val="#ppt_y"/>
                                          </p:val>
                                        </p:tav>
                                      </p:tavLst>
                                    </p:anim>
                                    <p:anim calcmode="lin" valueType="num">
                                      <p:cBhvr>
                                        <p:cTn id="103" dur="250" fill="hold"/>
                                        <p:tgtEl>
                                          <p:spTgt spid="27"/>
                                        </p:tgtEl>
                                        <p:attrNameLst>
                                          <p:attrName>ppt_w</p:attrName>
                                        </p:attrNameLst>
                                      </p:cBhvr>
                                      <p:tavLst>
                                        <p:tav tm="0">
                                          <p:val>
                                            <p:strVal val="#ppt_w"/>
                                          </p:val>
                                        </p:tav>
                                        <p:tav tm="100000">
                                          <p:val>
                                            <p:strVal val="#ppt_w"/>
                                          </p:val>
                                        </p:tav>
                                      </p:tavLst>
                                    </p:anim>
                                    <p:anim calcmode="lin" valueType="num">
                                      <p:cBhvr>
                                        <p:cTn id="104" dur="250" fill="hold"/>
                                        <p:tgtEl>
                                          <p:spTgt spid="27"/>
                                        </p:tgtEl>
                                        <p:attrNameLst>
                                          <p:attrName>ppt_h</p:attrName>
                                        </p:attrNameLst>
                                      </p:cBhvr>
                                      <p:tavLst>
                                        <p:tav tm="0">
                                          <p:val>
                                            <p:fltVal val="0"/>
                                          </p:val>
                                        </p:tav>
                                        <p:tav tm="100000">
                                          <p:val>
                                            <p:strVal val="#ppt_h"/>
                                          </p:val>
                                        </p:tav>
                                      </p:tavLst>
                                    </p:anim>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grpId="0" nodeType="click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wipe(left)">
                                      <p:cBhvr>
                                        <p:cTn id="10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animBg="1"/>
      <p:bldP spid="22" grpId="0"/>
      <p:bldP spid="23" grpId="0"/>
      <p:bldP spid="24" grpId="0"/>
      <p:bldP spid="25" grpId="0"/>
      <p:bldP spid="26" grpId="0"/>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任意多边形 35"/>
          <p:cNvSpPr>
            <a:spLocks noChangeArrowheads="1"/>
          </p:cNvSpPr>
          <p:nvPr/>
        </p:nvSpPr>
        <p:spPr bwMode="auto">
          <a:xfrm>
            <a:off x="1796653" y="2509837"/>
            <a:ext cx="1014413" cy="1309688"/>
          </a:xfrm>
          <a:custGeom>
            <a:avLst/>
            <a:gdLst>
              <a:gd name="T0" fmla="*/ 901473 w 1352638"/>
              <a:gd name="T1" fmla="*/ 16 h 1747217"/>
              <a:gd name="T2" fmla="*/ 974192 w 1352638"/>
              <a:gd name="T3" fmla="*/ 31619 h 1747217"/>
              <a:gd name="T4" fmla="*/ 1352550 w 1352638"/>
              <a:gd name="T5" fmla="*/ 423231 h 1747217"/>
              <a:gd name="T6" fmla="*/ 948292 w 1352638"/>
              <a:gd name="T7" fmla="*/ 813428 h 1747217"/>
              <a:gd name="T8" fmla="*/ 945734 w 1352638"/>
              <a:gd name="T9" fmla="*/ 959852 h 1747217"/>
              <a:gd name="T10" fmla="*/ 1312064 w 1352638"/>
              <a:gd name="T11" fmla="*/ 1339012 h 1747217"/>
              <a:gd name="T12" fmla="*/ 920260 w 1352638"/>
              <a:gd name="T13" fmla="*/ 1717186 h 1747217"/>
              <a:gd name="T14" fmla="*/ 773764 w 1352638"/>
              <a:gd name="T15" fmla="*/ 1714631 h 1747217"/>
              <a:gd name="T16" fmla="*/ 29077 w 1352638"/>
              <a:gd name="T17" fmla="*/ 943861 h 1747217"/>
              <a:gd name="T18" fmla="*/ 15 w 1352638"/>
              <a:gd name="T19" fmla="*/ 870119 h 1747217"/>
              <a:gd name="T20" fmla="*/ 31634 w 1352638"/>
              <a:gd name="T21" fmla="*/ 797436 h 1747217"/>
              <a:gd name="T22" fmla="*/ 827695 w 1352638"/>
              <a:gd name="T23" fmla="*/ 29064 h 1747217"/>
              <a:gd name="T24" fmla="*/ 901473 w 1352638"/>
              <a:gd name="T25" fmla="*/ 16 h 17472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7"/>
              <a:gd name="T41" fmla="*/ 1352638 w 1352638"/>
              <a:gd name="T42" fmla="*/ 1747217 h 17472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7">
                <a:moveTo>
                  <a:pt x="901532" y="16"/>
                </a:moveTo>
                <a:cubicBezTo>
                  <a:pt x="928044" y="479"/>
                  <a:pt x="954380" y="11056"/>
                  <a:pt x="974255" y="31637"/>
                </a:cubicBezTo>
                <a:lnTo>
                  <a:pt x="1352638" y="423465"/>
                </a:lnTo>
                <a:lnTo>
                  <a:pt x="948354" y="813878"/>
                </a:lnTo>
                <a:cubicBezTo>
                  <a:pt x="907190" y="853629"/>
                  <a:pt x="906046" y="919221"/>
                  <a:pt x="945796" y="960384"/>
                </a:cubicBezTo>
                <a:lnTo>
                  <a:pt x="1312149" y="1339753"/>
                </a:lnTo>
                <a:lnTo>
                  <a:pt x="920320" y="1718137"/>
                </a:lnTo>
                <a:cubicBezTo>
                  <a:pt x="879157" y="1757888"/>
                  <a:pt x="813565" y="1756743"/>
                  <a:pt x="773814" y="1715580"/>
                </a:cubicBezTo>
                <a:lnTo>
                  <a:pt x="29079" y="944384"/>
                </a:lnTo>
                <a:cubicBezTo>
                  <a:pt x="9203" y="923802"/>
                  <a:pt x="-448" y="897114"/>
                  <a:pt x="15" y="870601"/>
                </a:cubicBezTo>
                <a:cubicBezTo>
                  <a:pt x="478" y="844089"/>
                  <a:pt x="11055" y="817753"/>
                  <a:pt x="31636" y="797878"/>
                </a:cubicBezTo>
                <a:lnTo>
                  <a:pt x="827749" y="29080"/>
                </a:lnTo>
                <a:cubicBezTo>
                  <a:pt x="848331" y="9205"/>
                  <a:pt x="875020" y="-446"/>
                  <a:pt x="901532" y="16"/>
                </a:cubicBezTo>
                <a:close/>
              </a:path>
            </a:pathLst>
          </a:custGeom>
          <a:solidFill>
            <a:srgbClr val="3381C7"/>
          </a:solidFill>
          <a:ln>
            <a:noFill/>
          </a:ln>
        </p:spPr>
        <p:txBody>
          <a:bodyPr lIns="162000" tIns="0" rIns="0" bIns="0" anchor="ctr"/>
          <a:lstStyle/>
          <a:p>
            <a:pPr>
              <a:defRPr/>
            </a:pPr>
            <a:r>
              <a:rPr lang="zh-CN" altLang="en-US" sz="1500" b="1" kern="0">
                <a:solidFill>
                  <a:schemeClr val="bg1"/>
                </a:solidFill>
                <a:latin typeface="微软雅黑" pitchFamily="34" charset="-122"/>
                <a:ea typeface="微软雅黑" pitchFamily="34" charset="-122"/>
              </a:rPr>
              <a:t>标题</a:t>
            </a:r>
          </a:p>
        </p:txBody>
      </p:sp>
      <p:sp>
        <p:nvSpPr>
          <p:cNvPr id="8" name="任意多边形 36"/>
          <p:cNvSpPr>
            <a:spLocks noChangeArrowheads="1"/>
          </p:cNvSpPr>
          <p:nvPr/>
        </p:nvSpPr>
        <p:spPr bwMode="auto">
          <a:xfrm>
            <a:off x="1820466" y="1789510"/>
            <a:ext cx="1312069" cy="1008459"/>
          </a:xfrm>
          <a:custGeom>
            <a:avLst/>
            <a:gdLst>
              <a:gd name="T0" fmla="*/ 861672 w 1747878"/>
              <a:gd name="T1" fmla="*/ 0 h 1344614"/>
              <a:gd name="T2" fmla="*/ 934935 w 1747878"/>
              <a:gd name="T3" fmla="*/ 30347 h 1344614"/>
              <a:gd name="T4" fmla="*/ 1717492 w 1747878"/>
              <a:gd name="T5" fmla="*/ 812921 h 1344614"/>
              <a:gd name="T6" fmla="*/ 1717492 w 1747878"/>
              <a:gd name="T7" fmla="*/ 959449 h 1344614"/>
              <a:gd name="T8" fmla="*/ 1332337 w 1747878"/>
              <a:gd name="T9" fmla="*/ 1344613 h 1344614"/>
              <a:gd name="T10" fmla="*/ 934936 w 1747878"/>
              <a:gd name="T11" fmla="*/ 947204 h 1344614"/>
              <a:gd name="T12" fmla="*/ 788411 w 1747878"/>
              <a:gd name="T13" fmla="*/ 947204 h 1344614"/>
              <a:gd name="T14" fmla="*/ 415502 w 1747878"/>
              <a:gd name="T15" fmla="*/ 1320121 h 1344614"/>
              <a:gd name="T16" fmla="*/ 30346 w 1747878"/>
              <a:gd name="T17" fmla="*/ 934956 h 1344614"/>
              <a:gd name="T18" fmla="*/ 30346 w 1747878"/>
              <a:gd name="T19" fmla="*/ 788428 h 1344614"/>
              <a:gd name="T20" fmla="*/ 788410 w 1747878"/>
              <a:gd name="T21" fmla="*/ 30347 h 1344614"/>
              <a:gd name="T22" fmla="*/ 861672 w 1747878"/>
              <a:gd name="T23" fmla="*/ 0 h 13446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47878"/>
              <a:gd name="T37" fmla="*/ 0 h 1344614"/>
              <a:gd name="T38" fmla="*/ 1747878 w 1747878"/>
              <a:gd name="T39" fmla="*/ 1344614 h 13446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47878" h="1344614">
                <a:moveTo>
                  <a:pt x="861692" y="0"/>
                </a:moveTo>
                <a:cubicBezTo>
                  <a:pt x="888209" y="0"/>
                  <a:pt x="914725" y="10116"/>
                  <a:pt x="934956" y="30347"/>
                </a:cubicBezTo>
                <a:lnTo>
                  <a:pt x="1717531" y="812922"/>
                </a:lnTo>
                <a:cubicBezTo>
                  <a:pt x="1757994" y="853385"/>
                  <a:pt x="1757994" y="918988"/>
                  <a:pt x="1717531" y="959450"/>
                </a:cubicBezTo>
                <a:lnTo>
                  <a:pt x="1332367" y="1344614"/>
                </a:lnTo>
                <a:lnTo>
                  <a:pt x="934957" y="947205"/>
                </a:lnTo>
                <a:cubicBezTo>
                  <a:pt x="894494" y="906741"/>
                  <a:pt x="828892" y="906742"/>
                  <a:pt x="788429" y="947205"/>
                </a:cubicBezTo>
                <a:lnTo>
                  <a:pt x="415512" y="1320122"/>
                </a:lnTo>
                <a:lnTo>
                  <a:pt x="30347" y="934957"/>
                </a:lnTo>
                <a:cubicBezTo>
                  <a:pt x="-10116" y="894494"/>
                  <a:pt x="-10116" y="828891"/>
                  <a:pt x="30347" y="788429"/>
                </a:cubicBezTo>
                <a:lnTo>
                  <a:pt x="788428" y="30347"/>
                </a:lnTo>
                <a:cubicBezTo>
                  <a:pt x="808660" y="10115"/>
                  <a:pt x="835176" y="0"/>
                  <a:pt x="861692" y="0"/>
                </a:cubicBezTo>
                <a:close/>
              </a:path>
            </a:pathLst>
          </a:custGeom>
          <a:solidFill>
            <a:srgbClr val="3381C7"/>
          </a:solidFill>
          <a:ln>
            <a:noFill/>
          </a:ln>
          <a:extLst/>
        </p:spPr>
        <p:txBody>
          <a:bodyPr lIns="0" tIns="0" rIns="0" bIns="162000" anchor="ctr"/>
          <a:lstStyle/>
          <a:p>
            <a:pPr algn="ctr">
              <a:defRPr/>
            </a:pPr>
            <a:r>
              <a:rPr lang="zh-CN" altLang="en-US" sz="1500" b="1" kern="0" dirty="0">
                <a:solidFill>
                  <a:schemeClr val="bg1"/>
                </a:solidFill>
                <a:latin typeface="微软雅黑" pitchFamily="34" charset="-122"/>
                <a:ea typeface="微软雅黑" pitchFamily="34" charset="-122"/>
              </a:rPr>
              <a:t>标题</a:t>
            </a:r>
          </a:p>
        </p:txBody>
      </p:sp>
      <p:sp>
        <p:nvSpPr>
          <p:cNvPr id="9" name="任意多边形 37"/>
          <p:cNvSpPr>
            <a:spLocks noChangeArrowheads="1"/>
          </p:cNvSpPr>
          <p:nvPr/>
        </p:nvSpPr>
        <p:spPr bwMode="auto">
          <a:xfrm>
            <a:off x="2844403" y="1813323"/>
            <a:ext cx="1014413" cy="1310878"/>
          </a:xfrm>
          <a:custGeom>
            <a:avLst/>
            <a:gdLst>
              <a:gd name="T0" fmla="*/ 506068 w 1352638"/>
              <a:gd name="T1" fmla="*/ 15 h 1747216"/>
              <a:gd name="T2" fmla="*/ 578786 w 1352638"/>
              <a:gd name="T3" fmla="*/ 31647 h 1747216"/>
              <a:gd name="T4" fmla="*/ 1323474 w 1352638"/>
              <a:gd name="T5" fmla="*/ 803119 h 1747216"/>
              <a:gd name="T6" fmla="*/ 1352535 w 1352638"/>
              <a:gd name="T7" fmla="*/ 876927 h 1747216"/>
              <a:gd name="T8" fmla="*/ 1320917 w 1352638"/>
              <a:gd name="T9" fmla="*/ 949676 h 1747216"/>
              <a:gd name="T10" fmla="*/ 524855 w 1352638"/>
              <a:gd name="T11" fmla="*/ 1718748 h 1747216"/>
              <a:gd name="T12" fmla="*/ 378358 w 1352638"/>
              <a:gd name="T13" fmla="*/ 1716190 h 1747216"/>
              <a:gd name="T14" fmla="*/ 0 w 1352638"/>
              <a:gd name="T15" fmla="*/ 1324223 h 1747216"/>
              <a:gd name="T16" fmla="*/ 404259 w 1352638"/>
              <a:gd name="T17" fmla="*/ 933670 h 1747216"/>
              <a:gd name="T18" fmla="*/ 406816 w 1352638"/>
              <a:gd name="T19" fmla="*/ 787113 h 1747216"/>
              <a:gd name="T20" fmla="*/ 40487 w 1352638"/>
              <a:gd name="T21" fmla="*/ 407608 h 1747216"/>
              <a:gd name="T22" fmla="*/ 432290 w 1352638"/>
              <a:gd name="T23" fmla="*/ 29089 h 1747216"/>
              <a:gd name="T24" fmla="*/ 506068 w 1352638"/>
              <a:gd name="T25" fmla="*/ 15 h 17472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52638"/>
              <a:gd name="T40" fmla="*/ 0 h 1747216"/>
              <a:gd name="T41" fmla="*/ 1352638 w 1352638"/>
              <a:gd name="T42" fmla="*/ 1747216 h 17472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52638" h="1747216">
                <a:moveTo>
                  <a:pt x="506101" y="15"/>
                </a:moveTo>
                <a:cubicBezTo>
                  <a:pt x="532613" y="478"/>
                  <a:pt x="558949" y="11055"/>
                  <a:pt x="578824" y="31636"/>
                </a:cubicBezTo>
                <a:lnTo>
                  <a:pt x="1323560" y="802833"/>
                </a:lnTo>
                <a:cubicBezTo>
                  <a:pt x="1343435" y="823414"/>
                  <a:pt x="1353086" y="850103"/>
                  <a:pt x="1352623" y="876615"/>
                </a:cubicBezTo>
                <a:cubicBezTo>
                  <a:pt x="1352161" y="903128"/>
                  <a:pt x="1341584" y="929463"/>
                  <a:pt x="1321003" y="949338"/>
                </a:cubicBezTo>
                <a:lnTo>
                  <a:pt x="524889" y="1718136"/>
                </a:lnTo>
                <a:cubicBezTo>
                  <a:pt x="483726" y="1757887"/>
                  <a:pt x="418134" y="1756742"/>
                  <a:pt x="378383" y="1715579"/>
                </a:cubicBezTo>
                <a:lnTo>
                  <a:pt x="0" y="1323752"/>
                </a:lnTo>
                <a:lnTo>
                  <a:pt x="404285" y="933338"/>
                </a:lnTo>
                <a:cubicBezTo>
                  <a:pt x="445448" y="893587"/>
                  <a:pt x="446593" y="827995"/>
                  <a:pt x="406842" y="786833"/>
                </a:cubicBezTo>
                <a:lnTo>
                  <a:pt x="40490" y="407463"/>
                </a:lnTo>
                <a:lnTo>
                  <a:pt x="432318" y="29079"/>
                </a:lnTo>
                <a:cubicBezTo>
                  <a:pt x="452900" y="9204"/>
                  <a:pt x="479589" y="-448"/>
                  <a:pt x="506101" y="15"/>
                </a:cubicBezTo>
                <a:close/>
              </a:path>
            </a:pathLst>
          </a:custGeom>
          <a:solidFill>
            <a:srgbClr val="3381C7"/>
          </a:solidFill>
          <a:ln>
            <a:noFill/>
          </a:ln>
        </p:spPr>
        <p:txBody>
          <a:bodyPr lIns="0" tIns="0" rIns="162000" bIns="0" anchor="ctr"/>
          <a:lstStyle/>
          <a:p>
            <a:pPr algn="r">
              <a:defRPr/>
            </a:pPr>
            <a:r>
              <a:rPr lang="zh-CN" altLang="en-US" sz="1500" b="1" kern="0" dirty="0">
                <a:solidFill>
                  <a:schemeClr val="bg1"/>
                </a:solidFill>
                <a:latin typeface="微软雅黑" pitchFamily="34" charset="-122"/>
                <a:ea typeface="微软雅黑" pitchFamily="34" charset="-122"/>
              </a:rPr>
              <a:t>标题</a:t>
            </a:r>
          </a:p>
        </p:txBody>
      </p:sp>
      <p:sp>
        <p:nvSpPr>
          <p:cNvPr id="10" name="任意多边形 38"/>
          <p:cNvSpPr>
            <a:spLocks noChangeArrowheads="1"/>
          </p:cNvSpPr>
          <p:nvPr/>
        </p:nvSpPr>
        <p:spPr bwMode="auto">
          <a:xfrm>
            <a:off x="2518173" y="2838450"/>
            <a:ext cx="1312069" cy="1014413"/>
          </a:xfrm>
          <a:custGeom>
            <a:avLst/>
            <a:gdLst>
              <a:gd name="T0" fmla="*/ 423615 w 1747216"/>
              <a:gd name="T1" fmla="*/ 0 h 1352638"/>
              <a:gd name="T2" fmla="*/ 814167 w 1747216"/>
              <a:gd name="T3" fmla="*/ 404259 h 1352638"/>
              <a:gd name="T4" fmla="*/ 960725 w 1747216"/>
              <a:gd name="T5" fmla="*/ 406816 h 1352638"/>
              <a:gd name="T6" fmla="*/ 1340229 w 1747216"/>
              <a:gd name="T7" fmla="*/ 40487 h 1352638"/>
              <a:gd name="T8" fmla="*/ 1718748 w 1747216"/>
              <a:gd name="T9" fmla="*/ 432290 h 1352638"/>
              <a:gd name="T10" fmla="*/ 1716190 w 1747216"/>
              <a:gd name="T11" fmla="*/ 578786 h 1352638"/>
              <a:gd name="T12" fmla="*/ 944719 w 1747216"/>
              <a:gd name="T13" fmla="*/ 1323474 h 1352638"/>
              <a:gd name="T14" fmla="*/ 870910 w 1747216"/>
              <a:gd name="T15" fmla="*/ 1352535 h 1352638"/>
              <a:gd name="T16" fmla="*/ 798161 w 1747216"/>
              <a:gd name="T17" fmla="*/ 1320917 h 1352638"/>
              <a:gd name="T18" fmla="*/ 29089 w 1747216"/>
              <a:gd name="T19" fmla="*/ 524855 h 1352638"/>
              <a:gd name="T20" fmla="*/ 31647 w 1747216"/>
              <a:gd name="T21" fmla="*/ 378358 h 13526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47216"/>
              <a:gd name="T34" fmla="*/ 0 h 1352638"/>
              <a:gd name="T35" fmla="*/ 1747216 w 1747216"/>
              <a:gd name="T36" fmla="*/ 1352638 h 135263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47216" h="1352638">
                <a:moveTo>
                  <a:pt x="423464" y="0"/>
                </a:moveTo>
                <a:lnTo>
                  <a:pt x="813877" y="404285"/>
                </a:lnTo>
                <a:cubicBezTo>
                  <a:pt x="853628" y="445448"/>
                  <a:pt x="919220" y="446592"/>
                  <a:pt x="960383" y="406842"/>
                </a:cubicBezTo>
                <a:lnTo>
                  <a:pt x="1339752" y="40490"/>
                </a:lnTo>
                <a:lnTo>
                  <a:pt x="1718136" y="432318"/>
                </a:lnTo>
                <a:cubicBezTo>
                  <a:pt x="1757887" y="473481"/>
                  <a:pt x="1756742" y="539074"/>
                  <a:pt x="1715579" y="578824"/>
                </a:cubicBezTo>
                <a:lnTo>
                  <a:pt x="944383" y="1323560"/>
                </a:lnTo>
                <a:cubicBezTo>
                  <a:pt x="923801" y="1343435"/>
                  <a:pt x="897113" y="1353086"/>
                  <a:pt x="870600" y="1352623"/>
                </a:cubicBezTo>
                <a:cubicBezTo>
                  <a:pt x="844088" y="1352161"/>
                  <a:pt x="817752" y="1341584"/>
                  <a:pt x="797877" y="1321003"/>
                </a:cubicBezTo>
                <a:lnTo>
                  <a:pt x="29079" y="524889"/>
                </a:lnTo>
                <a:cubicBezTo>
                  <a:pt x="-10671" y="483726"/>
                  <a:pt x="-9526" y="418134"/>
                  <a:pt x="31636" y="378383"/>
                </a:cubicBezTo>
                <a:lnTo>
                  <a:pt x="423464" y="0"/>
                </a:lnTo>
                <a:close/>
              </a:path>
            </a:pathLst>
          </a:custGeom>
          <a:solidFill>
            <a:srgbClr val="3381C7"/>
          </a:solidFill>
          <a:ln>
            <a:noFill/>
          </a:ln>
          <a:extLst/>
        </p:spPr>
        <p:txBody>
          <a:bodyPr lIns="0" tIns="162000" rIns="0" bIns="0" anchor="ctr"/>
          <a:lstStyle/>
          <a:p>
            <a:pPr algn="ctr">
              <a:defRPr/>
            </a:pPr>
            <a:r>
              <a:rPr lang="zh-CN" altLang="en-US" sz="1500" b="1" kern="0">
                <a:solidFill>
                  <a:schemeClr val="bg1"/>
                </a:solidFill>
                <a:latin typeface="微软雅黑" pitchFamily="34" charset="-122"/>
                <a:ea typeface="微软雅黑" pitchFamily="34" charset="-122"/>
              </a:rPr>
              <a:t>标题</a:t>
            </a:r>
          </a:p>
        </p:txBody>
      </p:sp>
      <p:sp>
        <p:nvSpPr>
          <p:cNvPr id="11" name="矩形 39"/>
          <p:cNvSpPr>
            <a:spLocks noChangeArrowheads="1"/>
          </p:cNvSpPr>
          <p:nvPr/>
        </p:nvSpPr>
        <p:spPr bwMode="auto">
          <a:xfrm>
            <a:off x="3889772" y="2241948"/>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12" name="矩形 40"/>
          <p:cNvSpPr>
            <a:spLocks noChangeArrowheads="1"/>
          </p:cNvSpPr>
          <p:nvPr/>
        </p:nvSpPr>
        <p:spPr bwMode="auto">
          <a:xfrm>
            <a:off x="2489597" y="3921919"/>
            <a:ext cx="1357313" cy="453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13" name="矩形 41"/>
          <p:cNvSpPr>
            <a:spLocks noChangeArrowheads="1"/>
          </p:cNvSpPr>
          <p:nvPr/>
        </p:nvSpPr>
        <p:spPr bwMode="auto">
          <a:xfrm>
            <a:off x="1784747" y="1291829"/>
            <a:ext cx="1357313" cy="453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ct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sp>
        <p:nvSpPr>
          <p:cNvPr id="14" name="矩形 42"/>
          <p:cNvSpPr>
            <a:spLocks noChangeArrowheads="1"/>
          </p:cNvSpPr>
          <p:nvPr/>
        </p:nvSpPr>
        <p:spPr bwMode="auto">
          <a:xfrm>
            <a:off x="394098" y="2934891"/>
            <a:ext cx="1354931" cy="4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a:p>
            <a:pPr algn="r">
              <a:lnSpc>
                <a:spcPct val="120000"/>
              </a:lnSpc>
              <a:defRPr/>
            </a:pPr>
            <a:r>
              <a:rPr lang="zh-CN" altLang="en-US" sz="1200" kern="0" dirty="0">
                <a:solidFill>
                  <a:schemeClr val="tx1">
                    <a:lumMod val="75000"/>
                    <a:lumOff val="25000"/>
                  </a:schemeClr>
                </a:solidFill>
                <a:latin typeface="微软雅黑" pitchFamily="34" charset="-122"/>
                <a:ea typeface="微软雅黑" pitchFamily="34" charset="-122"/>
              </a:rPr>
              <a:t>此处输入文本</a:t>
            </a:r>
            <a:endParaRPr lang="en-US" sz="1200" kern="0" dirty="0">
              <a:solidFill>
                <a:schemeClr val="tx1">
                  <a:lumMod val="75000"/>
                  <a:lumOff val="25000"/>
                </a:schemeClr>
              </a:solidFill>
              <a:latin typeface="微软雅黑" pitchFamily="34" charset="-122"/>
              <a:ea typeface="微软雅黑" pitchFamily="34" charset="-122"/>
            </a:endParaRPr>
          </a:p>
        </p:txBody>
      </p:sp>
      <p:grpSp>
        <p:nvGrpSpPr>
          <p:cNvPr id="15" name="Group 18"/>
          <p:cNvGrpSpPr>
            <a:grpSpLocks/>
          </p:cNvGrpSpPr>
          <p:nvPr/>
        </p:nvGrpSpPr>
        <p:grpSpPr bwMode="auto">
          <a:xfrm>
            <a:off x="5522119" y="1394223"/>
            <a:ext cx="2887266" cy="695406"/>
            <a:chOff x="0" y="0"/>
            <a:chExt cx="3850501" cy="928543"/>
          </a:xfrm>
        </p:grpSpPr>
        <p:sp>
          <p:nvSpPr>
            <p:cNvPr id="16" name="文本框 44"/>
            <p:cNvSpPr txBox="1">
              <a:spLocks noChangeArrowheads="1"/>
            </p:cNvSpPr>
            <p:nvPr/>
          </p:nvSpPr>
          <p:spPr bwMode="auto">
            <a:xfrm>
              <a:off x="0" y="0"/>
              <a:ext cx="2674843" cy="34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smtClean="0">
                  <a:solidFill>
                    <a:srgbClr val="3381C7"/>
                  </a:solidFill>
                  <a:latin typeface="微软雅黑" pitchFamily="34" charset="-122"/>
                  <a:ea typeface="微软雅黑" pitchFamily="34" charset="-122"/>
                </a:rPr>
                <a:t>添加标题</a:t>
              </a:r>
              <a:endParaRPr lang="zh-CN" altLang="en-US" sz="1100" b="1" kern="0" dirty="0">
                <a:solidFill>
                  <a:srgbClr val="3381C7"/>
                </a:solidFill>
                <a:latin typeface="微软雅黑" pitchFamily="34" charset="-122"/>
                <a:ea typeface="微软雅黑" pitchFamily="34" charset="-122"/>
              </a:endParaRPr>
            </a:p>
          </p:txBody>
        </p:sp>
        <p:sp>
          <p:nvSpPr>
            <p:cNvPr id="17" name="文本框 14"/>
            <p:cNvSpPr txBox="1">
              <a:spLocks noChangeArrowheads="1"/>
            </p:cNvSpPr>
            <p:nvPr/>
          </p:nvSpPr>
          <p:spPr bwMode="auto">
            <a:xfrm>
              <a:off x="0" y="353200"/>
              <a:ext cx="3850501" cy="575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18" name="Group 21"/>
          <p:cNvGrpSpPr>
            <a:grpSpLocks/>
          </p:cNvGrpSpPr>
          <p:nvPr/>
        </p:nvGrpSpPr>
        <p:grpSpPr bwMode="auto">
          <a:xfrm>
            <a:off x="5522119" y="2464594"/>
            <a:ext cx="2887266" cy="695854"/>
            <a:chOff x="0" y="0"/>
            <a:chExt cx="3850501" cy="927568"/>
          </a:xfrm>
        </p:grpSpPr>
        <p:sp>
          <p:nvSpPr>
            <p:cNvPr id="19" name="文本框 47"/>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3381C7"/>
                  </a:solidFill>
                  <a:latin typeface="微软雅黑" pitchFamily="34" charset="-122"/>
                  <a:ea typeface="微软雅黑" pitchFamily="34" charset="-122"/>
                </a:rPr>
                <a:t>添加标题</a:t>
              </a:r>
            </a:p>
          </p:txBody>
        </p:sp>
        <p:sp>
          <p:nvSpPr>
            <p:cNvPr id="20"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grpSp>
        <p:nvGrpSpPr>
          <p:cNvPr id="21" name="Group 24"/>
          <p:cNvGrpSpPr>
            <a:grpSpLocks/>
          </p:cNvGrpSpPr>
          <p:nvPr/>
        </p:nvGrpSpPr>
        <p:grpSpPr bwMode="auto">
          <a:xfrm>
            <a:off x="5522119" y="3536157"/>
            <a:ext cx="2887266" cy="695854"/>
            <a:chOff x="0" y="0"/>
            <a:chExt cx="3850501" cy="927568"/>
          </a:xfrm>
        </p:grpSpPr>
        <p:sp>
          <p:nvSpPr>
            <p:cNvPr id="22" name="文本框 50"/>
            <p:cNvSpPr txBox="1">
              <a:spLocks noChangeArrowheads="1"/>
            </p:cNvSpPr>
            <p:nvPr/>
          </p:nvSpPr>
          <p:spPr bwMode="auto">
            <a:xfrm>
              <a:off x="0" y="0"/>
              <a:ext cx="2674843" cy="348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defRPr/>
              </a:pPr>
              <a:r>
                <a:rPr lang="zh-CN" altLang="en-US" sz="1100" b="1" kern="0" dirty="0">
                  <a:solidFill>
                    <a:srgbClr val="3381C7"/>
                  </a:solidFill>
                  <a:latin typeface="微软雅黑" pitchFamily="34" charset="-122"/>
                  <a:ea typeface="微软雅黑" pitchFamily="34" charset="-122"/>
                </a:rPr>
                <a:t>添加标题</a:t>
              </a:r>
            </a:p>
          </p:txBody>
        </p:sp>
        <p:sp>
          <p:nvSpPr>
            <p:cNvPr id="23" name="文本框 14"/>
            <p:cNvSpPr txBox="1">
              <a:spLocks noChangeArrowheads="1"/>
            </p:cNvSpPr>
            <p:nvPr/>
          </p:nvSpPr>
          <p:spPr bwMode="auto">
            <a:xfrm>
              <a:off x="0" y="353199"/>
              <a:ext cx="3850501" cy="574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just">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a:t>
              </a:r>
            </a:p>
          </p:txBody>
        </p:sp>
      </p:grpSp>
    </p:spTree>
    <p:extLst>
      <p:ext uri="{BB962C8B-B14F-4D97-AF65-F5344CB8AC3E}">
        <p14:creationId xmlns:p14="http://schemas.microsoft.com/office/powerpoint/2010/main" val="356100538"/>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Effect transition="in" filter="fade">
                                      <p:cBhvr>
                                        <p:cTn id="50" dur="500"/>
                                        <p:tgtEl>
                                          <p:spTgt spid="10"/>
                                        </p:tgtEl>
                                      </p:cBhvr>
                                    </p:animEffect>
                                  </p:childTnLst>
                                </p:cTn>
                              </p:par>
                            </p:childTnLst>
                          </p:cTn>
                        </p:par>
                        <p:par>
                          <p:cTn id="51" fill="hold">
                            <p:stCondLst>
                              <p:cond delay="1000"/>
                            </p:stCondLst>
                            <p:childTnLst>
                              <p:par>
                                <p:cTn id="52" presetID="12" presetClass="entr" presetSubtype="4"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
                                        <p:tgtEl>
                                          <p:spTgt spid="13"/>
                                        </p:tgtEl>
                                        <p:attrNameLst>
                                          <p:attrName>ppt_y</p:attrName>
                                        </p:attrNameLst>
                                      </p:cBhvr>
                                      <p:tavLst>
                                        <p:tav tm="0">
                                          <p:val>
                                            <p:strVal val="#ppt_y+#ppt_h*1.125000"/>
                                          </p:val>
                                        </p:tav>
                                        <p:tav tm="100000">
                                          <p:val>
                                            <p:strVal val="#ppt_y"/>
                                          </p:val>
                                        </p:tav>
                                      </p:tavLst>
                                    </p:anim>
                                    <p:animEffect transition="in" filter="wipe(up)">
                                      <p:cBhvr>
                                        <p:cTn id="55" dur="500"/>
                                        <p:tgtEl>
                                          <p:spTgt spid="13"/>
                                        </p:tgtEl>
                                      </p:cBhvr>
                                    </p:animEffect>
                                  </p:childTnLst>
                                </p:cTn>
                              </p:par>
                              <p:par>
                                <p:cTn id="56" presetID="12" presetClass="entr" presetSubtype="2"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500"/>
                                        <p:tgtEl>
                                          <p:spTgt spid="14"/>
                                        </p:tgtEl>
                                        <p:attrNameLst>
                                          <p:attrName>ppt_x</p:attrName>
                                        </p:attrNameLst>
                                      </p:cBhvr>
                                      <p:tavLst>
                                        <p:tav tm="0">
                                          <p:val>
                                            <p:strVal val="#ppt_x+#ppt_w*1.125000"/>
                                          </p:val>
                                        </p:tav>
                                        <p:tav tm="100000">
                                          <p:val>
                                            <p:strVal val="#ppt_x"/>
                                          </p:val>
                                        </p:tav>
                                      </p:tavLst>
                                    </p:anim>
                                    <p:animEffect transition="in" filter="wipe(left)">
                                      <p:cBhvr>
                                        <p:cTn id="59" dur="500"/>
                                        <p:tgtEl>
                                          <p:spTgt spid="14"/>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down)">
                                      <p:cBhvr>
                                        <p:cTn id="63" dur="500"/>
                                        <p:tgtEl>
                                          <p:spTgt spid="12"/>
                                        </p:tgtEl>
                                      </p:cBhvr>
                                    </p:animEffect>
                                  </p:childTnLst>
                                </p:cTn>
                              </p:par>
                              <p:par>
                                <p:cTn id="64" presetID="12" presetClass="entr" presetSubtype="8" fill="hold" grpId="0" nodeType="with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500"/>
                                        <p:tgtEl>
                                          <p:spTgt spid="11"/>
                                        </p:tgtEl>
                                        <p:attrNameLst>
                                          <p:attrName>ppt_x</p:attrName>
                                        </p:attrNameLst>
                                      </p:cBhvr>
                                      <p:tavLst>
                                        <p:tav tm="0">
                                          <p:val>
                                            <p:strVal val="#ppt_x-#ppt_w*1.125000"/>
                                          </p:val>
                                        </p:tav>
                                        <p:tav tm="100000">
                                          <p:val>
                                            <p:strVal val="#ppt_x"/>
                                          </p:val>
                                        </p:tav>
                                      </p:tavLst>
                                    </p:anim>
                                    <p:animEffect transition="in" filter="wipe(right)">
                                      <p:cBhvr>
                                        <p:cTn id="67" dur="500"/>
                                        <p:tgtEl>
                                          <p:spTgt spid="11"/>
                                        </p:tgtEl>
                                      </p:cBhvr>
                                    </p:animEffect>
                                  </p:childTnLst>
                                </p:cTn>
                              </p:par>
                            </p:childTnLst>
                          </p:cTn>
                        </p:par>
                        <p:par>
                          <p:cTn id="68" fill="hold">
                            <p:stCondLst>
                              <p:cond delay="1500"/>
                            </p:stCondLst>
                            <p:childTnLst>
                              <p:par>
                                <p:cTn id="69" presetID="22" presetClass="entr" presetSubtype="8"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left)">
                                      <p:cBhvr>
                                        <p:cTn id="71" dur="500"/>
                                        <p:tgtEl>
                                          <p:spTgt spid="15"/>
                                        </p:tgtEl>
                                      </p:cBhvr>
                                    </p:animEffect>
                                  </p:childTnLst>
                                </p:cTn>
                              </p:par>
                            </p:childTnLst>
                          </p:cTn>
                        </p:par>
                        <p:par>
                          <p:cTn id="72" fill="hold">
                            <p:stCondLst>
                              <p:cond delay="2000"/>
                            </p:stCondLst>
                            <p:childTnLst>
                              <p:par>
                                <p:cTn id="73" presetID="22" presetClass="entr" presetSubtype="8"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left)">
                                      <p:cBhvr>
                                        <p:cTn id="75" dur="500"/>
                                        <p:tgtEl>
                                          <p:spTgt spid="18"/>
                                        </p:tgtEl>
                                      </p:cBhvr>
                                    </p:animEffect>
                                  </p:childTnLst>
                                </p:cTn>
                              </p:par>
                            </p:childTnLst>
                          </p:cTn>
                        </p:par>
                        <p:par>
                          <p:cTn id="76" fill="hold">
                            <p:stCondLst>
                              <p:cond delay="2500"/>
                            </p:stCondLst>
                            <p:childTnLst>
                              <p:par>
                                <p:cTn id="77" presetID="22" presetClass="entr" presetSubtype="8"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animBg="1"/>
      <p:bldP spid="9" grpId="0" animBg="1"/>
      <p:bldP spid="10" grpId="0" animBg="1"/>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smtClean="0">
                  <a:solidFill>
                    <a:schemeClr val="bg1">
                      <a:lumMod val="95000"/>
                    </a:schemeClr>
                  </a:solidFill>
                  <a:latin typeface="Impact" panose="020B0806030902050204" pitchFamily="34" charset="0"/>
                </a:rPr>
                <a:t>03</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367948746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4417853" y="1019614"/>
            <a:ext cx="298869" cy="300082"/>
            <a:chOff x="4417853" y="1095705"/>
            <a:chExt cx="298869" cy="300081"/>
          </a:xfrm>
        </p:grpSpPr>
        <p:sp>
          <p:nvSpPr>
            <p:cNvPr id="8" name="椭圆 7"/>
            <p:cNvSpPr/>
            <p:nvPr/>
          </p:nvSpPr>
          <p:spPr>
            <a:xfrm>
              <a:off x="4417853" y="1095705"/>
              <a:ext cx="298690" cy="298690"/>
            </a:xfrm>
            <a:prstGeom prst="ellipse">
              <a:avLst/>
            </a:prstGeom>
            <a:solidFill>
              <a:srgbClr val="3381C7"/>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ndParaRPr>
            </a:p>
          </p:txBody>
        </p:sp>
        <p:sp>
          <p:nvSpPr>
            <p:cNvPr id="9" name="TextBox 109"/>
            <p:cNvSpPr txBox="1"/>
            <p:nvPr/>
          </p:nvSpPr>
          <p:spPr>
            <a:xfrm>
              <a:off x="4443890" y="1095705"/>
              <a:ext cx="272832" cy="300081"/>
            </a:xfrm>
            <a:prstGeom prst="rect">
              <a:avLst/>
            </a:prstGeom>
            <a:noFill/>
          </p:spPr>
          <p:txBody>
            <a:bodyPr wrap="none" rtlCol="0">
              <a:spAutoFit/>
            </a:bodyPr>
            <a:lstStyle/>
            <a:p>
              <a:r>
                <a:rPr lang="en-US" altLang="zh-CN" dirty="0">
                  <a:solidFill>
                    <a:schemeClr val="bg1"/>
                  </a:solidFill>
                </a:rPr>
                <a:t>1</a:t>
              </a:r>
              <a:endParaRPr lang="zh-CN" altLang="en-US" dirty="0">
                <a:solidFill>
                  <a:schemeClr val="bg1"/>
                </a:solidFill>
              </a:endParaRPr>
            </a:p>
          </p:txBody>
        </p:sp>
      </p:grpSp>
      <p:grpSp>
        <p:nvGrpSpPr>
          <p:cNvPr id="10" name="组合 9"/>
          <p:cNvGrpSpPr/>
          <p:nvPr/>
        </p:nvGrpSpPr>
        <p:grpSpPr>
          <a:xfrm>
            <a:off x="1835696" y="1005279"/>
            <a:ext cx="2442281" cy="338554"/>
            <a:chOff x="1835696" y="1081371"/>
            <a:chExt cx="2442281" cy="338554"/>
          </a:xfrm>
        </p:grpSpPr>
        <p:sp>
          <p:nvSpPr>
            <p:cNvPr id="11" name="矩形 10"/>
            <p:cNvSpPr/>
            <p:nvPr/>
          </p:nvSpPr>
          <p:spPr>
            <a:xfrm>
              <a:off x="1835696" y="1095705"/>
              <a:ext cx="2442281" cy="298690"/>
            </a:xfrm>
            <a:prstGeom prst="rect">
              <a:avLst/>
            </a:prstGeom>
            <a:solidFill>
              <a:srgbClr val="3381C7"/>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itchFamily="34" charset="-122"/>
                <a:ea typeface="微软雅黑" pitchFamily="34" charset="-122"/>
              </a:endParaRPr>
            </a:p>
          </p:txBody>
        </p:sp>
        <p:sp>
          <p:nvSpPr>
            <p:cNvPr id="12" name="TextBox 115"/>
            <p:cNvSpPr txBox="1"/>
            <p:nvPr/>
          </p:nvSpPr>
          <p:spPr>
            <a:xfrm>
              <a:off x="2023507" y="1081371"/>
              <a:ext cx="1620957" cy="338554"/>
            </a:xfrm>
            <a:prstGeom prst="rect">
              <a:avLst/>
            </a:prstGeom>
            <a:noFill/>
          </p:spPr>
          <p:txBody>
            <a:bodyPr wrap="none" rtlCol="0">
              <a:spAutoFit/>
            </a:bodyPr>
            <a:lstStyle/>
            <a:p>
              <a:pPr algn="ctr"/>
              <a:r>
                <a:rPr lang="zh-CN" altLang="en-US" sz="1600" b="1" dirty="0" smtClean="0">
                  <a:solidFill>
                    <a:schemeClr val="bg1"/>
                  </a:solidFill>
                  <a:latin typeface="微软雅黑" pitchFamily="34" charset="-122"/>
                  <a:ea typeface="微软雅黑" pitchFamily="34" charset="-122"/>
                  <a:cs typeface="Segoe UI" pitchFamily="34" charset="0"/>
                </a:rPr>
                <a:t>在此处添加标题</a:t>
              </a:r>
              <a:endParaRPr lang="en-US" altLang="zh-CN" sz="1600" b="1" dirty="0">
                <a:solidFill>
                  <a:schemeClr val="bg1"/>
                </a:solidFill>
                <a:latin typeface="微软雅黑" pitchFamily="34" charset="-122"/>
                <a:ea typeface="微软雅黑" pitchFamily="34" charset="-122"/>
                <a:cs typeface="Segoe UI" pitchFamily="34" charset="0"/>
              </a:endParaRPr>
            </a:p>
          </p:txBody>
        </p:sp>
      </p:grpSp>
      <p:grpSp>
        <p:nvGrpSpPr>
          <p:cNvPr id="13" name="组合 12"/>
          <p:cNvGrpSpPr/>
          <p:nvPr/>
        </p:nvGrpSpPr>
        <p:grpSpPr>
          <a:xfrm>
            <a:off x="4869182" y="4125850"/>
            <a:ext cx="2442281" cy="338554"/>
            <a:chOff x="1835696" y="1081371"/>
            <a:chExt cx="2442281" cy="338554"/>
          </a:xfrm>
        </p:grpSpPr>
        <p:sp>
          <p:nvSpPr>
            <p:cNvPr id="14" name="矩形 13"/>
            <p:cNvSpPr/>
            <p:nvPr/>
          </p:nvSpPr>
          <p:spPr>
            <a:xfrm>
              <a:off x="1835696" y="1095705"/>
              <a:ext cx="2442281" cy="298690"/>
            </a:xfrm>
            <a:prstGeom prst="rect">
              <a:avLst/>
            </a:prstGeom>
            <a:solidFill>
              <a:srgbClr val="3381C7"/>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itchFamily="34" charset="-122"/>
                <a:ea typeface="微软雅黑" pitchFamily="34" charset="-122"/>
              </a:endParaRPr>
            </a:p>
          </p:txBody>
        </p:sp>
        <p:sp>
          <p:nvSpPr>
            <p:cNvPr id="15" name="TextBox 118"/>
            <p:cNvSpPr txBox="1"/>
            <p:nvPr/>
          </p:nvSpPr>
          <p:spPr>
            <a:xfrm>
              <a:off x="1849335" y="1081371"/>
              <a:ext cx="1620957" cy="338554"/>
            </a:xfrm>
            <a:prstGeom prst="rect">
              <a:avLst/>
            </a:prstGeom>
            <a:noFill/>
          </p:spPr>
          <p:txBody>
            <a:bodyPr wrap="none" rtlCol="0">
              <a:spAutoFit/>
            </a:bodyPr>
            <a:lstStyle/>
            <a:p>
              <a:pPr algn="ctr"/>
              <a:r>
                <a:rPr lang="zh-CN" altLang="en-US" sz="1600" b="1" dirty="0" smtClean="0">
                  <a:solidFill>
                    <a:schemeClr val="bg1"/>
                  </a:solidFill>
                  <a:latin typeface="微软雅黑" pitchFamily="34" charset="-122"/>
                  <a:ea typeface="微软雅黑" pitchFamily="34" charset="-122"/>
                  <a:cs typeface="Segoe UI" pitchFamily="34" charset="0"/>
                </a:rPr>
                <a:t>在此处添加标题</a:t>
              </a:r>
              <a:endParaRPr lang="en-US" altLang="zh-CN" sz="1600" b="1" dirty="0">
                <a:solidFill>
                  <a:schemeClr val="bg1"/>
                </a:solidFill>
                <a:latin typeface="微软雅黑" pitchFamily="34" charset="-122"/>
                <a:ea typeface="微软雅黑" pitchFamily="34" charset="-122"/>
                <a:cs typeface="Segoe UI" pitchFamily="34" charset="0"/>
              </a:endParaRPr>
            </a:p>
          </p:txBody>
        </p:sp>
      </p:grpSp>
      <p:grpSp>
        <p:nvGrpSpPr>
          <p:cNvPr id="16" name="组合 15"/>
          <p:cNvGrpSpPr/>
          <p:nvPr/>
        </p:nvGrpSpPr>
        <p:grpSpPr>
          <a:xfrm>
            <a:off x="4822509" y="1414057"/>
            <a:ext cx="3106017" cy="2624419"/>
            <a:chOff x="4822508" y="1490148"/>
            <a:chExt cx="3106017" cy="2624419"/>
          </a:xfrm>
        </p:grpSpPr>
        <p:pic>
          <p:nvPicPr>
            <p:cNvPr id="17" name="Picture 3"/>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4987635" y="2498615"/>
              <a:ext cx="2762384" cy="1615952"/>
            </a:xfrm>
            <a:prstGeom prst="rect">
              <a:avLst/>
            </a:prstGeom>
            <a:solidFill>
              <a:schemeClr val="accent2"/>
            </a:solidFill>
            <a:ln w="38100">
              <a:noFill/>
              <a:miter lim="800000"/>
              <a:headEnd/>
              <a:tailEnd/>
            </a:ln>
            <a:extLst/>
          </p:spPr>
        </p:pic>
        <p:sp>
          <p:nvSpPr>
            <p:cNvPr id="18" name="矩形 17"/>
            <p:cNvSpPr/>
            <p:nvPr/>
          </p:nvSpPr>
          <p:spPr>
            <a:xfrm>
              <a:off x="4822508" y="1490148"/>
              <a:ext cx="3106017" cy="812530"/>
            </a:xfrm>
            <a:prstGeom prst="rect">
              <a:avLst/>
            </a:prstGeom>
          </p:spPr>
          <p:txBody>
            <a:bodyPr wrap="square">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a:t>
              </a:r>
              <a:endParaRPr lang="en-US" altLang="zh-CN" sz="1200" dirty="0">
                <a:solidFill>
                  <a:schemeClr val="tx1">
                    <a:lumMod val="85000"/>
                    <a:lumOff val="15000"/>
                  </a:schemeClr>
                </a:solidFill>
                <a:latin typeface="微软雅黑" pitchFamily="34" charset="-122"/>
                <a:ea typeface="微软雅黑" pitchFamily="34" charset="-122"/>
              </a:endParaRPr>
            </a:p>
          </p:txBody>
        </p:sp>
      </p:grpSp>
      <p:grpSp>
        <p:nvGrpSpPr>
          <p:cNvPr id="19" name="组合 18"/>
          <p:cNvGrpSpPr/>
          <p:nvPr/>
        </p:nvGrpSpPr>
        <p:grpSpPr>
          <a:xfrm>
            <a:off x="1245915" y="1575230"/>
            <a:ext cx="3032063" cy="2639813"/>
            <a:chOff x="1245914" y="1651322"/>
            <a:chExt cx="3032063" cy="2639812"/>
          </a:xfrm>
        </p:grpSpPr>
        <p:pic>
          <p:nvPicPr>
            <p:cNvPr id="20" name="Picture 3"/>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1349125" y="1651322"/>
              <a:ext cx="2800844" cy="1704717"/>
            </a:xfrm>
            <a:prstGeom prst="rect">
              <a:avLst/>
            </a:prstGeom>
            <a:solidFill>
              <a:schemeClr val="accent2"/>
            </a:solidFill>
            <a:ln w="38100">
              <a:noFill/>
              <a:miter lim="800000"/>
              <a:headEnd/>
              <a:tailEnd/>
            </a:ln>
            <a:extLst/>
          </p:spPr>
        </p:pic>
        <p:sp>
          <p:nvSpPr>
            <p:cNvPr id="21" name="矩形 20"/>
            <p:cNvSpPr/>
            <p:nvPr/>
          </p:nvSpPr>
          <p:spPr>
            <a:xfrm>
              <a:off x="1245914" y="3478604"/>
              <a:ext cx="3032063" cy="812530"/>
            </a:xfrm>
            <a:prstGeom prst="rect">
              <a:avLst/>
            </a:prstGeom>
          </p:spPr>
          <p:txBody>
            <a:bodyPr wrap="square">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a:t>
              </a:r>
              <a:endParaRPr lang="en-US" altLang="zh-CN" sz="1200" dirty="0">
                <a:solidFill>
                  <a:schemeClr val="tx1">
                    <a:lumMod val="85000"/>
                    <a:lumOff val="15000"/>
                  </a:schemeClr>
                </a:solidFill>
                <a:latin typeface="微软雅黑" pitchFamily="34" charset="-122"/>
                <a:ea typeface="微软雅黑" pitchFamily="34" charset="-122"/>
              </a:endParaRPr>
            </a:p>
          </p:txBody>
        </p:sp>
      </p:grpSp>
      <p:grpSp>
        <p:nvGrpSpPr>
          <p:cNvPr id="22" name="组合 21"/>
          <p:cNvGrpSpPr/>
          <p:nvPr/>
        </p:nvGrpSpPr>
        <p:grpSpPr>
          <a:xfrm>
            <a:off x="4403336" y="4140185"/>
            <a:ext cx="298869" cy="300082"/>
            <a:chOff x="4417853" y="1095705"/>
            <a:chExt cx="298869" cy="300081"/>
          </a:xfrm>
        </p:grpSpPr>
        <p:sp>
          <p:nvSpPr>
            <p:cNvPr id="23" name="椭圆 22"/>
            <p:cNvSpPr/>
            <p:nvPr/>
          </p:nvSpPr>
          <p:spPr>
            <a:xfrm>
              <a:off x="4417853" y="1095705"/>
              <a:ext cx="298690" cy="298690"/>
            </a:xfrm>
            <a:prstGeom prst="ellipse">
              <a:avLst/>
            </a:prstGeom>
            <a:solidFill>
              <a:srgbClr val="3381C7"/>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ndParaRPr>
            </a:p>
          </p:txBody>
        </p:sp>
        <p:sp>
          <p:nvSpPr>
            <p:cNvPr id="24" name="TextBox 109"/>
            <p:cNvSpPr txBox="1"/>
            <p:nvPr/>
          </p:nvSpPr>
          <p:spPr>
            <a:xfrm>
              <a:off x="4443890" y="1095705"/>
              <a:ext cx="272832" cy="300081"/>
            </a:xfrm>
            <a:prstGeom prst="rect">
              <a:avLst/>
            </a:prstGeom>
            <a:noFill/>
          </p:spPr>
          <p:txBody>
            <a:bodyPr wrap="none" rtlCol="0">
              <a:spAutoFit/>
            </a:bodyPr>
            <a:lstStyle/>
            <a:p>
              <a:r>
                <a:rPr lang="en-US" altLang="zh-CN" dirty="0">
                  <a:solidFill>
                    <a:schemeClr val="bg1"/>
                  </a:solidFill>
                </a:rPr>
                <a:t>2</a:t>
              </a:r>
              <a:endParaRPr lang="zh-CN" altLang="en-US" dirty="0">
                <a:solidFill>
                  <a:schemeClr val="bg1"/>
                </a:solidFill>
              </a:endParaRPr>
            </a:p>
          </p:txBody>
        </p:sp>
      </p:grpSp>
    </p:spTree>
    <p:extLst>
      <p:ext uri="{BB962C8B-B14F-4D97-AF65-F5344CB8AC3E}">
        <p14:creationId xmlns:p14="http://schemas.microsoft.com/office/powerpoint/2010/main" val="119375983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par>
                                <p:cTn id="30" presetID="10" presetClass="entr" presetSubtype="0" fill="hold" nodeType="withEffect">
                                  <p:stCondLst>
                                    <p:cond delay="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42" presetClass="path" presetSubtype="0" fill="hold" nodeType="withEffect">
                                  <p:stCondLst>
                                    <p:cond delay="500"/>
                                  </p:stCondLst>
                                  <p:childTnLst>
                                    <p:animMotion origin="layout" path="M 8.33333E-7 -1.46469E-6 L 8.33333E-7 0.32778 " pathEditMode="relative" rAng="0" ptsTypes="AA">
                                      <p:cBhvr>
                                        <p:cTn id="34" dur="1250" spd="-100000" fill="hold"/>
                                        <p:tgtEl>
                                          <p:spTgt spid="7"/>
                                        </p:tgtEl>
                                        <p:attrNameLst>
                                          <p:attrName>ppt_x</p:attrName>
                                          <p:attrName>ppt_y</p:attrName>
                                        </p:attrNameLst>
                                      </p:cBhvr>
                                      <p:rCtr x="0" y="16374"/>
                                    </p:animMotion>
                                  </p:childTnLst>
                                </p:cTn>
                              </p:par>
                              <p:par>
                                <p:cTn id="35" presetID="22" presetClass="entr" presetSubtype="2" fill="hold" nodeType="withEffect">
                                  <p:stCondLst>
                                    <p:cond delay="1700"/>
                                  </p:stCondLst>
                                  <p:childTnLst>
                                    <p:set>
                                      <p:cBhvr>
                                        <p:cTn id="36" dur="1" fill="hold">
                                          <p:stCondLst>
                                            <p:cond delay="0"/>
                                          </p:stCondLst>
                                        </p:cTn>
                                        <p:tgtEl>
                                          <p:spTgt spid="10"/>
                                        </p:tgtEl>
                                        <p:attrNameLst>
                                          <p:attrName>style.visibility</p:attrName>
                                        </p:attrNameLst>
                                      </p:cBhvr>
                                      <p:to>
                                        <p:strVal val="visible"/>
                                      </p:to>
                                    </p:set>
                                    <p:animEffect transition="in" filter="wipe(right)">
                                      <p:cBhvr>
                                        <p:cTn id="37" dur="500"/>
                                        <p:tgtEl>
                                          <p:spTgt spid="10"/>
                                        </p:tgtEl>
                                      </p:cBhvr>
                                    </p:animEffect>
                                  </p:childTnLst>
                                </p:cTn>
                              </p:par>
                              <p:par>
                                <p:cTn id="38" presetID="22" presetClass="entr" presetSubtype="8" fill="hold" nodeType="withEffect">
                                  <p:stCondLst>
                                    <p:cond delay="170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par>
                                <p:cTn id="41" presetID="18" presetClass="entr" presetSubtype="12" fill="hold" nodeType="withEffect">
                                  <p:stCondLst>
                                    <p:cond delay="2200"/>
                                  </p:stCondLst>
                                  <p:childTnLst>
                                    <p:set>
                                      <p:cBhvr>
                                        <p:cTn id="42" dur="1" fill="hold">
                                          <p:stCondLst>
                                            <p:cond delay="0"/>
                                          </p:stCondLst>
                                        </p:cTn>
                                        <p:tgtEl>
                                          <p:spTgt spid="19"/>
                                        </p:tgtEl>
                                        <p:attrNameLst>
                                          <p:attrName>style.visibility</p:attrName>
                                        </p:attrNameLst>
                                      </p:cBhvr>
                                      <p:to>
                                        <p:strVal val="visible"/>
                                      </p:to>
                                    </p:set>
                                    <p:animEffect transition="in" filter="strips(downLeft)">
                                      <p:cBhvr>
                                        <p:cTn id="43" dur="500"/>
                                        <p:tgtEl>
                                          <p:spTgt spid="19"/>
                                        </p:tgtEl>
                                      </p:cBhvr>
                                    </p:animEffect>
                                  </p:childTnLst>
                                </p:cTn>
                              </p:par>
                              <p:par>
                                <p:cTn id="44" presetID="18" presetClass="entr" presetSubtype="3" fill="hold" nodeType="withEffect">
                                  <p:stCondLst>
                                    <p:cond delay="2200"/>
                                  </p:stCondLst>
                                  <p:childTnLst>
                                    <p:set>
                                      <p:cBhvr>
                                        <p:cTn id="45" dur="1" fill="hold">
                                          <p:stCondLst>
                                            <p:cond delay="0"/>
                                          </p:stCondLst>
                                        </p:cTn>
                                        <p:tgtEl>
                                          <p:spTgt spid="16"/>
                                        </p:tgtEl>
                                        <p:attrNameLst>
                                          <p:attrName>style.visibility</p:attrName>
                                        </p:attrNameLst>
                                      </p:cBhvr>
                                      <p:to>
                                        <p:strVal val="visible"/>
                                      </p:to>
                                    </p:set>
                                    <p:animEffect transition="in" filter="strips(upRight)">
                                      <p:cBhvr>
                                        <p:cTn id="46" dur="500"/>
                                        <p:tgtEl>
                                          <p:spTgt spid="16"/>
                                        </p:tgtEl>
                                      </p:cBhvr>
                                    </p:animEffect>
                                  </p:childTnLst>
                                </p:cTn>
                              </p:par>
                              <p:par>
                                <p:cTn id="47" presetID="10" presetClass="entr" presetSubtype="0" fill="hold" nodeType="withEffect">
                                  <p:stCondLst>
                                    <p:cond delay="50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500"/>
                                        <p:tgtEl>
                                          <p:spTgt spid="22"/>
                                        </p:tgtEl>
                                      </p:cBhvr>
                                    </p:animEffect>
                                  </p:childTnLst>
                                </p:cTn>
                              </p:par>
                              <p:par>
                                <p:cTn id="50" presetID="42" presetClass="path" presetSubtype="0" fill="hold" nodeType="withEffect">
                                  <p:stCondLst>
                                    <p:cond delay="500"/>
                                  </p:stCondLst>
                                  <p:childTnLst>
                                    <p:animMotion origin="layout" path="M 3.33333E-6 -6.17284E-7 L 3.33333E-6 0.32778 " pathEditMode="relative" rAng="0" ptsTypes="AA">
                                      <p:cBhvr>
                                        <p:cTn id="51" dur="1250" spd="-100000" fill="hold"/>
                                        <p:tgtEl>
                                          <p:spTgt spid="22"/>
                                        </p:tgtEl>
                                        <p:attrNameLst>
                                          <p:attrName>ppt_x</p:attrName>
                                          <p:attrName>ppt_y</p:attrName>
                                        </p:attrNameLst>
                                      </p:cBhvr>
                                      <p:rCtr x="0" y="1638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组合 6"/>
          <p:cNvGrpSpPr/>
          <p:nvPr/>
        </p:nvGrpSpPr>
        <p:grpSpPr>
          <a:xfrm>
            <a:off x="3301603" y="1549004"/>
            <a:ext cx="1243013" cy="1749028"/>
            <a:chOff x="3301603" y="1549004"/>
            <a:chExt cx="1243013" cy="1749028"/>
          </a:xfrm>
          <a:solidFill>
            <a:srgbClr val="3381C7"/>
          </a:solidFill>
        </p:grpSpPr>
        <p:sp>
          <p:nvSpPr>
            <p:cNvPr id="8" name="Freeform 7"/>
            <p:cNvSpPr>
              <a:spLocks noChangeArrowheads="1"/>
            </p:cNvSpPr>
            <p:nvPr/>
          </p:nvSpPr>
          <p:spPr bwMode="auto">
            <a:xfrm>
              <a:off x="3301603" y="1549004"/>
              <a:ext cx="1243013" cy="1749028"/>
            </a:xfrm>
            <a:custGeom>
              <a:avLst/>
              <a:gdLst>
                <a:gd name="T0" fmla="*/ 0 w 1467"/>
                <a:gd name="T1" fmla="*/ 1497 h 2068"/>
                <a:gd name="T2" fmla="*/ 0 w 1467"/>
                <a:gd name="T3" fmla="*/ 159 h 2068"/>
                <a:gd name="T4" fmla="*/ 158 w 1467"/>
                <a:gd name="T5" fmla="*/ 0 h 2068"/>
                <a:gd name="T6" fmla="*/ 743 w 1467"/>
                <a:gd name="T7" fmla="*/ 0 h 2068"/>
                <a:gd name="T8" fmla="*/ 901 w 1467"/>
                <a:gd name="T9" fmla="*/ 159 h 2068"/>
                <a:gd name="T10" fmla="*/ 901 w 1467"/>
                <a:gd name="T11" fmla="*/ 1497 h 2068"/>
                <a:gd name="T12" fmla="*/ 902 w 1467"/>
                <a:gd name="T13" fmla="*/ 1506 h 2068"/>
                <a:gd name="T14" fmla="*/ 1464 w 1467"/>
                <a:gd name="T15" fmla="*/ 2067 h 2068"/>
                <a:gd name="T16" fmla="*/ 1467 w 1467"/>
                <a:gd name="T17" fmla="*/ 2068 h 2068"/>
                <a:gd name="T18" fmla="*/ 571 w 1467"/>
                <a:gd name="T19" fmla="*/ 2068 h 2068"/>
                <a:gd name="T20" fmla="*/ 0 w 1467"/>
                <a:gd name="T21" fmla="*/ 149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 name="矩形 28"/>
            <p:cNvSpPr>
              <a:spLocks noChangeArrowheads="1"/>
            </p:cNvSpPr>
            <p:nvPr/>
          </p:nvSpPr>
          <p:spPr bwMode="auto">
            <a:xfrm>
              <a:off x="3499247" y="1790700"/>
              <a:ext cx="431528"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01</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0" name="组合 9"/>
          <p:cNvGrpSpPr/>
          <p:nvPr/>
        </p:nvGrpSpPr>
        <p:grpSpPr>
          <a:xfrm>
            <a:off x="4082654" y="1538288"/>
            <a:ext cx="1749028" cy="1241822"/>
            <a:chOff x="4082654" y="1538288"/>
            <a:chExt cx="1749028" cy="1241822"/>
          </a:xfrm>
          <a:solidFill>
            <a:srgbClr val="3381C7"/>
          </a:solidFill>
        </p:grpSpPr>
        <p:sp>
          <p:nvSpPr>
            <p:cNvPr id="11" name="Freeform 6"/>
            <p:cNvSpPr>
              <a:spLocks noChangeArrowheads="1"/>
            </p:cNvSpPr>
            <p:nvPr/>
          </p:nvSpPr>
          <p:spPr bwMode="auto">
            <a:xfrm>
              <a:off x="4082654" y="1538288"/>
              <a:ext cx="1749028" cy="1241822"/>
            </a:xfrm>
            <a:custGeom>
              <a:avLst/>
              <a:gdLst>
                <a:gd name="T0" fmla="*/ 571 w 2067"/>
                <a:gd name="T1" fmla="*/ 0 h 1468"/>
                <a:gd name="T2" fmla="*/ 1909 w 2067"/>
                <a:gd name="T3" fmla="*/ 0 h 1468"/>
                <a:gd name="T4" fmla="*/ 2067 w 2067"/>
                <a:gd name="T5" fmla="*/ 159 h 1468"/>
                <a:gd name="T6" fmla="*/ 2067 w 2067"/>
                <a:gd name="T7" fmla="*/ 743 h 1468"/>
                <a:gd name="T8" fmla="*/ 1909 w 2067"/>
                <a:gd name="T9" fmla="*/ 902 h 1468"/>
                <a:gd name="T10" fmla="*/ 571 w 2067"/>
                <a:gd name="T11" fmla="*/ 902 h 1468"/>
                <a:gd name="T12" fmla="*/ 562 w 2067"/>
                <a:gd name="T13" fmla="*/ 902 h 1468"/>
                <a:gd name="T14" fmla="*/ 1 w 2067"/>
                <a:gd name="T15" fmla="*/ 1464 h 1468"/>
                <a:gd name="T16" fmla="*/ 0 w 2067"/>
                <a:gd name="T17" fmla="*/ 1468 h 1468"/>
                <a:gd name="T18" fmla="*/ 0 w 2067"/>
                <a:gd name="T19" fmla="*/ 571 h 1468"/>
                <a:gd name="T20" fmla="*/ 571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矩形 29"/>
            <p:cNvSpPr>
              <a:spLocks noChangeArrowheads="1"/>
            </p:cNvSpPr>
            <p:nvPr/>
          </p:nvSpPr>
          <p:spPr bwMode="auto">
            <a:xfrm>
              <a:off x="5324475" y="1728787"/>
              <a:ext cx="463588"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02</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3" name="组合 12"/>
          <p:cNvGrpSpPr/>
          <p:nvPr/>
        </p:nvGrpSpPr>
        <p:grpSpPr>
          <a:xfrm>
            <a:off x="4599385" y="2316957"/>
            <a:ext cx="1243013" cy="1750219"/>
            <a:chOff x="4599385" y="2316957"/>
            <a:chExt cx="1243013" cy="1750219"/>
          </a:xfrm>
          <a:solidFill>
            <a:srgbClr val="3381C7"/>
          </a:solidFill>
        </p:grpSpPr>
        <p:sp>
          <p:nvSpPr>
            <p:cNvPr id="14" name="Freeform 5"/>
            <p:cNvSpPr>
              <a:spLocks noChangeArrowheads="1"/>
            </p:cNvSpPr>
            <p:nvPr/>
          </p:nvSpPr>
          <p:spPr bwMode="auto">
            <a:xfrm>
              <a:off x="4599385" y="2316957"/>
              <a:ext cx="1243013" cy="1750219"/>
            </a:xfrm>
            <a:custGeom>
              <a:avLst/>
              <a:gdLst>
                <a:gd name="T0" fmla="*/ 1467 w 1467"/>
                <a:gd name="T1" fmla="*/ 571 h 2068"/>
                <a:gd name="T2" fmla="*/ 1467 w 1467"/>
                <a:gd name="T3" fmla="*/ 1909 h 2068"/>
                <a:gd name="T4" fmla="*/ 1309 w 1467"/>
                <a:gd name="T5" fmla="*/ 2068 h 2068"/>
                <a:gd name="T6" fmla="*/ 724 w 1467"/>
                <a:gd name="T7" fmla="*/ 2068 h 2068"/>
                <a:gd name="T8" fmla="*/ 566 w 1467"/>
                <a:gd name="T9" fmla="*/ 1909 h 2068"/>
                <a:gd name="T10" fmla="*/ 566 w 1467"/>
                <a:gd name="T11" fmla="*/ 571 h 2068"/>
                <a:gd name="T12" fmla="*/ 566 w 1467"/>
                <a:gd name="T13" fmla="*/ 562 h 2068"/>
                <a:gd name="T14" fmla="*/ 3 w 1467"/>
                <a:gd name="T15" fmla="*/ 1 h 2068"/>
                <a:gd name="T16" fmla="*/ 0 w 1467"/>
                <a:gd name="T17" fmla="*/ 0 h 2068"/>
                <a:gd name="T18" fmla="*/ 896 w 1467"/>
                <a:gd name="T19" fmla="*/ 0 h 2068"/>
                <a:gd name="T20" fmla="*/ 1467 w 1467"/>
                <a:gd name="T21" fmla="*/ 571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矩形 30"/>
            <p:cNvSpPr>
              <a:spLocks noChangeArrowheads="1"/>
            </p:cNvSpPr>
            <p:nvPr/>
          </p:nvSpPr>
          <p:spPr bwMode="auto">
            <a:xfrm>
              <a:off x="5272088" y="3558778"/>
              <a:ext cx="471604"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03</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6" name="组合 15"/>
          <p:cNvGrpSpPr/>
          <p:nvPr/>
        </p:nvGrpSpPr>
        <p:grpSpPr>
          <a:xfrm>
            <a:off x="3313510" y="2836069"/>
            <a:ext cx="1750219" cy="1241822"/>
            <a:chOff x="3313510" y="2836069"/>
            <a:chExt cx="1750219" cy="1241822"/>
          </a:xfrm>
          <a:solidFill>
            <a:srgbClr val="3381C7"/>
          </a:solidFill>
        </p:grpSpPr>
        <p:sp>
          <p:nvSpPr>
            <p:cNvPr id="17" name="Freeform 8"/>
            <p:cNvSpPr>
              <a:spLocks noChangeArrowheads="1"/>
            </p:cNvSpPr>
            <p:nvPr/>
          </p:nvSpPr>
          <p:spPr bwMode="auto">
            <a:xfrm>
              <a:off x="3313510" y="2836069"/>
              <a:ext cx="1750219" cy="1241822"/>
            </a:xfrm>
            <a:custGeom>
              <a:avLst/>
              <a:gdLst>
                <a:gd name="T0" fmla="*/ 1497 w 2068"/>
                <a:gd name="T1" fmla="*/ 1468 h 1468"/>
                <a:gd name="T2" fmla="*/ 158 w 2068"/>
                <a:gd name="T3" fmla="*/ 1468 h 1468"/>
                <a:gd name="T4" fmla="*/ 0 w 2068"/>
                <a:gd name="T5" fmla="*/ 1309 h 1468"/>
                <a:gd name="T6" fmla="*/ 0 w 2068"/>
                <a:gd name="T7" fmla="*/ 725 h 1468"/>
                <a:gd name="T8" fmla="*/ 158 w 2068"/>
                <a:gd name="T9" fmla="*/ 566 h 1468"/>
                <a:gd name="T10" fmla="*/ 1497 w 2068"/>
                <a:gd name="T11" fmla="*/ 566 h 1468"/>
                <a:gd name="T12" fmla="*/ 1506 w 2068"/>
                <a:gd name="T13" fmla="*/ 566 h 1468"/>
                <a:gd name="T14" fmla="*/ 2067 w 2068"/>
                <a:gd name="T15" fmla="*/ 4 h 1468"/>
                <a:gd name="T16" fmla="*/ 2068 w 2068"/>
                <a:gd name="T17" fmla="*/ 0 h 1468"/>
                <a:gd name="T18" fmla="*/ 2068 w 2068"/>
                <a:gd name="T19" fmla="*/ 897 h 1468"/>
                <a:gd name="T20" fmla="*/ 1497 w 2068"/>
                <a:gd name="T21" fmla="*/ 1468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矩形 31"/>
            <p:cNvSpPr>
              <a:spLocks noChangeArrowheads="1"/>
            </p:cNvSpPr>
            <p:nvPr/>
          </p:nvSpPr>
          <p:spPr bwMode="auto">
            <a:xfrm>
              <a:off x="3467100" y="3499247"/>
              <a:ext cx="463588" cy="4154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a:solidFill>
                    <a:schemeClr val="bg1"/>
                  </a:solidFill>
                  <a:latin typeface="Impact" panose="020B0806030902050204" pitchFamily="34" charset="0"/>
                  <a:ea typeface="Malgun Gothic" panose="020B0503020000020004" pitchFamily="34" charset="-127"/>
                </a:rPr>
                <a:t>04</a:t>
              </a:r>
              <a:endParaRPr lang="zh-CN" altLang="en-US" sz="2100">
                <a:solidFill>
                  <a:schemeClr val="bg1"/>
                </a:solidFill>
                <a:latin typeface="Impact" panose="020B0806030902050204" pitchFamily="34" charset="0"/>
                <a:ea typeface="Adobe Naskh Medium"/>
                <a:cs typeface="Adobe Naskh Medium"/>
              </a:endParaRPr>
            </a:p>
          </p:txBody>
        </p:sp>
      </p:grpSp>
      <p:sp>
        <p:nvSpPr>
          <p:cNvPr id="19" name="TextBox 57"/>
          <p:cNvSpPr txBox="1"/>
          <p:nvPr/>
        </p:nvSpPr>
        <p:spPr bwMode="auto">
          <a:xfrm>
            <a:off x="1098947"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0" name="TextBox 57"/>
          <p:cNvSpPr txBox="1"/>
          <p:nvPr/>
        </p:nvSpPr>
        <p:spPr bwMode="auto">
          <a:xfrm>
            <a:off x="6029325"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1" name="TextBox 57"/>
          <p:cNvSpPr txBox="1"/>
          <p:nvPr/>
        </p:nvSpPr>
        <p:spPr bwMode="auto">
          <a:xfrm>
            <a:off x="1098947"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2" name="TextBox 57"/>
          <p:cNvSpPr txBox="1"/>
          <p:nvPr/>
        </p:nvSpPr>
        <p:spPr bwMode="auto">
          <a:xfrm>
            <a:off x="6029325"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9785724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up)">
                                      <p:cBhvr>
                                        <p:cTn id="44" dur="500"/>
                                        <p:tgtEl>
                                          <p:spTgt spid="13"/>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2"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right)">
                                      <p:cBhvr>
                                        <p:cTn id="49" dur="5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1000"/>
                                        <p:tgtEl>
                                          <p:spTgt spid="22"/>
                                        </p:tgtEl>
                                      </p:cBhvr>
                                    </p:animEffect>
                                    <p:anim calcmode="lin" valueType="num">
                                      <p:cBhvr>
                                        <p:cTn id="55" dur="1000" fill="hold"/>
                                        <p:tgtEl>
                                          <p:spTgt spid="22"/>
                                        </p:tgtEl>
                                        <p:attrNameLst>
                                          <p:attrName>ppt_x</p:attrName>
                                        </p:attrNameLst>
                                      </p:cBhvr>
                                      <p:tavLst>
                                        <p:tav tm="0">
                                          <p:val>
                                            <p:strVal val="#ppt_x"/>
                                          </p:val>
                                        </p:tav>
                                        <p:tav tm="100000">
                                          <p:val>
                                            <p:strVal val="#ppt_x"/>
                                          </p:val>
                                        </p:tav>
                                      </p:tavLst>
                                    </p:anim>
                                    <p:anim calcmode="lin" valueType="num">
                                      <p:cBhvr>
                                        <p:cTn id="56" dur="1000" fill="hold"/>
                                        <p:tgtEl>
                                          <p:spTgt spid="2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anim calcmode="lin" valueType="num">
                                      <p:cBhvr>
                                        <p:cTn id="60" dur="1000" fill="hold"/>
                                        <p:tgtEl>
                                          <p:spTgt spid="20"/>
                                        </p:tgtEl>
                                        <p:attrNameLst>
                                          <p:attrName>ppt_x</p:attrName>
                                        </p:attrNameLst>
                                      </p:cBhvr>
                                      <p:tavLst>
                                        <p:tav tm="0">
                                          <p:val>
                                            <p:strVal val="#ppt_x"/>
                                          </p:val>
                                        </p:tav>
                                        <p:tav tm="100000">
                                          <p:val>
                                            <p:strVal val="#ppt_x"/>
                                          </p:val>
                                        </p:tav>
                                      </p:tavLst>
                                    </p:anim>
                                    <p:anim calcmode="lin" valueType="num">
                                      <p:cBhvr>
                                        <p:cTn id="61" dur="1000" fill="hold"/>
                                        <p:tgtEl>
                                          <p:spTgt spid="20"/>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1000"/>
                                        <p:tgtEl>
                                          <p:spTgt spid="19"/>
                                        </p:tgtEl>
                                      </p:cBhvr>
                                    </p:animEffect>
                                    <p:anim calcmode="lin" valueType="num">
                                      <p:cBhvr>
                                        <p:cTn id="65" dur="1000" fill="hold"/>
                                        <p:tgtEl>
                                          <p:spTgt spid="19"/>
                                        </p:tgtEl>
                                        <p:attrNameLst>
                                          <p:attrName>ppt_x</p:attrName>
                                        </p:attrNameLst>
                                      </p:cBhvr>
                                      <p:tavLst>
                                        <p:tav tm="0">
                                          <p:val>
                                            <p:strVal val="#ppt_x"/>
                                          </p:val>
                                        </p:tav>
                                        <p:tav tm="100000">
                                          <p:val>
                                            <p:strVal val="#ppt_x"/>
                                          </p:val>
                                        </p:tav>
                                      </p:tavLst>
                                    </p:anim>
                                    <p:anim calcmode="lin" valueType="num">
                                      <p:cBhvr>
                                        <p:cTn id="66" dur="1000" fill="hold"/>
                                        <p:tgtEl>
                                          <p:spTgt spid="19"/>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9" grpId="0"/>
      <p:bldP spid="20" grpId="0"/>
      <p:bldP spid="21"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任意多边形 4"/>
          <p:cNvSpPr>
            <a:spLocks/>
          </p:cNvSpPr>
          <p:nvPr/>
        </p:nvSpPr>
        <p:spPr bwMode="auto">
          <a:xfrm>
            <a:off x="831905" y="2324734"/>
            <a:ext cx="6861570" cy="1190"/>
          </a:xfrm>
          <a:custGeom>
            <a:avLst/>
            <a:gdLst>
              <a:gd name="T0" fmla="*/ 0 w 8374743"/>
              <a:gd name="T1" fmla="*/ 0 h 1349828"/>
              <a:gd name="T2" fmla="*/ 0 w 8374743"/>
              <a:gd name="T3" fmla="*/ 2 h 1349828"/>
              <a:gd name="T4" fmla="*/ 10004727 w 8374743"/>
              <a:gd name="T5" fmla="*/ 2 h 1349828"/>
              <a:gd name="T6" fmla="*/ 0 60000 65536"/>
              <a:gd name="T7" fmla="*/ 0 60000 65536"/>
              <a:gd name="T8" fmla="*/ 0 60000 65536"/>
              <a:gd name="T9" fmla="*/ 0 w 8374743"/>
              <a:gd name="T10" fmla="*/ 0 h 1349828"/>
              <a:gd name="T11" fmla="*/ 8374743 w 8374743"/>
              <a:gd name="T12" fmla="*/ 1349828 h 1349828"/>
            </a:gdLst>
            <a:ahLst/>
            <a:cxnLst>
              <a:cxn ang="T6">
                <a:pos x="T0" y="T1"/>
              </a:cxn>
              <a:cxn ang="T7">
                <a:pos x="T2" y="T3"/>
              </a:cxn>
              <a:cxn ang="T8">
                <a:pos x="T4" y="T5"/>
              </a:cxn>
            </a:cxnLst>
            <a:rect l="T9" t="T10" r="T11" b="T12"/>
            <a:pathLst>
              <a:path w="8374743" h="1349828">
                <a:moveTo>
                  <a:pt x="0" y="0"/>
                </a:moveTo>
                <a:lnTo>
                  <a:pt x="0" y="1349828"/>
                </a:lnTo>
                <a:lnTo>
                  <a:pt x="8374743" y="1349828"/>
                </a:lnTo>
              </a:path>
            </a:pathLst>
          </a:custGeom>
          <a:solidFill>
            <a:srgbClr val="3381C7"/>
          </a:solidFill>
          <a:ln w="25400" cap="flat" cmpd="sng">
            <a:solidFill>
              <a:srgbClr val="3381C7"/>
            </a:solidFill>
            <a:bevel/>
            <a:headEnd type="oval" w="med" len="med"/>
            <a:tailEnd type="oval" w="med" len="med"/>
          </a:ln>
        </p:spPr>
        <p:txBody>
          <a:bodyPr anchor="ctr"/>
          <a:lstStyle/>
          <a:p>
            <a:endParaRPr lang="zh-CN" altLang="en-US" sz="1180"/>
          </a:p>
        </p:txBody>
      </p:sp>
      <p:grpSp>
        <p:nvGrpSpPr>
          <p:cNvPr id="8" name="组合 5"/>
          <p:cNvGrpSpPr>
            <a:grpSpLocks/>
          </p:cNvGrpSpPr>
          <p:nvPr/>
        </p:nvGrpSpPr>
        <p:grpSpPr bwMode="auto">
          <a:xfrm>
            <a:off x="1246026" y="1690460"/>
            <a:ext cx="1330426" cy="2814363"/>
            <a:chOff x="0" y="0"/>
            <a:chExt cx="1774825" cy="3754438"/>
          </a:xfrm>
          <a:solidFill>
            <a:srgbClr val="3381C7"/>
          </a:solidFill>
        </p:grpSpPr>
        <p:sp>
          <p:nvSpPr>
            <p:cNvPr id="9" name="椭圆 6"/>
            <p:cNvSpPr>
              <a:spLocks noChangeArrowheads="1"/>
            </p:cNvSpPr>
            <p:nvPr/>
          </p:nvSpPr>
          <p:spPr bwMode="auto">
            <a:xfrm>
              <a:off x="1055687" y="750888"/>
              <a:ext cx="179388"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0" name="椭圆形标注 7"/>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dirty="0">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01</a:t>
              </a:r>
              <a:endParaRPr lang="zh-CN" altLang="en-US" sz="1574" dirty="0"/>
            </a:p>
          </p:txBody>
        </p:sp>
        <p:sp>
          <p:nvSpPr>
            <p:cNvPr id="11" name="任意多边形 8"/>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2" name="组合 9"/>
          <p:cNvGrpSpPr>
            <a:grpSpLocks/>
          </p:cNvGrpSpPr>
          <p:nvPr/>
        </p:nvGrpSpPr>
        <p:grpSpPr bwMode="auto">
          <a:xfrm>
            <a:off x="2858483" y="1690460"/>
            <a:ext cx="1330426" cy="2814363"/>
            <a:chOff x="0" y="0"/>
            <a:chExt cx="1774825" cy="3754438"/>
          </a:xfrm>
          <a:solidFill>
            <a:srgbClr val="3381C7"/>
          </a:solidFill>
        </p:grpSpPr>
        <p:sp>
          <p:nvSpPr>
            <p:cNvPr id="13" name="椭圆 10"/>
            <p:cNvSpPr>
              <a:spLocks noChangeArrowheads="1"/>
            </p:cNvSpPr>
            <p:nvPr/>
          </p:nvSpPr>
          <p:spPr bwMode="auto">
            <a:xfrm>
              <a:off x="1011238"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4" name="椭圆形标注 11"/>
            <p:cNvSpPr>
              <a:spLocks noChangeArrowheads="1"/>
            </p:cNvSpPr>
            <p:nvPr/>
          </p:nvSpPr>
          <p:spPr bwMode="auto">
            <a:xfrm flipH="1">
              <a:off x="52705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02</a:t>
              </a:r>
              <a:endParaRPr lang="zh-CN" altLang="en-US" sz="1574"/>
            </a:p>
          </p:txBody>
        </p:sp>
        <p:sp>
          <p:nvSpPr>
            <p:cNvPr id="15" name="任意多边形 12"/>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dirty="0"/>
            </a:p>
          </p:txBody>
        </p:sp>
      </p:grpSp>
      <p:grpSp>
        <p:nvGrpSpPr>
          <p:cNvPr id="16" name="组合 13"/>
          <p:cNvGrpSpPr>
            <a:grpSpLocks/>
          </p:cNvGrpSpPr>
          <p:nvPr/>
        </p:nvGrpSpPr>
        <p:grpSpPr bwMode="auto">
          <a:xfrm>
            <a:off x="4455470" y="1690460"/>
            <a:ext cx="1331616" cy="2814363"/>
            <a:chOff x="0" y="0"/>
            <a:chExt cx="1776413" cy="3754438"/>
          </a:xfrm>
          <a:solidFill>
            <a:srgbClr val="3381C7"/>
          </a:solidFill>
        </p:grpSpPr>
        <p:sp>
          <p:nvSpPr>
            <p:cNvPr id="17" name="椭圆 14"/>
            <p:cNvSpPr>
              <a:spLocks noChangeArrowheads="1"/>
            </p:cNvSpPr>
            <p:nvPr/>
          </p:nvSpPr>
          <p:spPr bwMode="auto">
            <a:xfrm>
              <a:off x="1008063"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18" name="椭圆形标注 15"/>
            <p:cNvSpPr>
              <a:spLocks noChangeArrowheads="1"/>
            </p:cNvSpPr>
            <p:nvPr/>
          </p:nvSpPr>
          <p:spPr bwMode="auto">
            <a:xfrm flipH="1">
              <a:off x="528638" y="0"/>
              <a:ext cx="719137"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03</a:t>
              </a:r>
              <a:endParaRPr lang="zh-CN" altLang="en-US" sz="1574"/>
            </a:p>
          </p:txBody>
        </p:sp>
        <p:sp>
          <p:nvSpPr>
            <p:cNvPr id="19" name="任意多边形 16"/>
            <p:cNvSpPr>
              <a:spLocks noChangeArrowheads="1"/>
            </p:cNvSpPr>
            <p:nvPr/>
          </p:nvSpPr>
          <p:spPr bwMode="auto">
            <a:xfrm>
              <a:off x="0" y="1006475"/>
              <a:ext cx="1776413" cy="2747963"/>
            </a:xfrm>
            <a:custGeom>
              <a:avLst/>
              <a:gdLst>
                <a:gd name="T0" fmla="*/ 1573508 w 1293018"/>
                <a:gd name="T1" fmla="*/ 0 h 2000700"/>
                <a:gd name="T2" fmla="*/ 1717126 w 1293018"/>
                <a:gd name="T3" fmla="*/ 247494 h 2000700"/>
                <a:gd name="T4" fmla="*/ 2193250 w 1293018"/>
                <a:gd name="T5" fmla="*/ 247494 h 2000700"/>
                <a:gd name="T6" fmla="*/ 2440525 w 1293018"/>
                <a:gd name="T7" fmla="*/ 494643 h 2000700"/>
                <a:gd name="T8" fmla="*/ 2440525 w 1293018"/>
                <a:gd name="T9" fmla="*/ 3527180 h 2000700"/>
                <a:gd name="T10" fmla="*/ 2193250 w 1293018"/>
                <a:gd name="T11" fmla="*/ 3774329 h 2000700"/>
                <a:gd name="T12" fmla="*/ 247275 w 1293018"/>
                <a:gd name="T13" fmla="*/ 3774329 h 2000700"/>
                <a:gd name="T14" fmla="*/ 0 w 1293018"/>
                <a:gd name="T15" fmla="*/ 3527180 h 2000700"/>
                <a:gd name="T16" fmla="*/ 0 w 1293018"/>
                <a:gd name="T17" fmla="*/ 494643 h 2000700"/>
                <a:gd name="T18" fmla="*/ 247275 w 1293018"/>
                <a:gd name="T19" fmla="*/ 247494 h 2000700"/>
                <a:gd name="T20" fmla="*/ 1429887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grpSp>
        <p:nvGrpSpPr>
          <p:cNvPr id="20" name="组合 17"/>
          <p:cNvGrpSpPr>
            <a:grpSpLocks/>
          </p:cNvGrpSpPr>
          <p:nvPr/>
        </p:nvGrpSpPr>
        <p:grpSpPr bwMode="auto">
          <a:xfrm>
            <a:off x="6053647" y="1690460"/>
            <a:ext cx="1330426" cy="2814363"/>
            <a:chOff x="0" y="0"/>
            <a:chExt cx="1774825" cy="3754438"/>
          </a:xfrm>
          <a:solidFill>
            <a:srgbClr val="3381C7"/>
          </a:solidFill>
        </p:grpSpPr>
        <p:sp>
          <p:nvSpPr>
            <p:cNvPr id="21" name="椭圆 18"/>
            <p:cNvSpPr>
              <a:spLocks noChangeArrowheads="1"/>
            </p:cNvSpPr>
            <p:nvPr/>
          </p:nvSpPr>
          <p:spPr bwMode="auto">
            <a:xfrm>
              <a:off x="1006475" y="750888"/>
              <a:ext cx="179387" cy="177800"/>
            </a:xfrm>
            <a:prstGeom prst="ellipse">
              <a:avLst/>
            </a:prstGeom>
            <a:grpFill/>
            <a:ln w="25400">
              <a:solidFill>
                <a:srgbClr val="FFFFFF"/>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974">
                <a:solidFill>
                  <a:srgbClr val="FFFFFF"/>
                </a:solidFill>
                <a:latin typeface="Calibri" panose="020F0502020204030204" pitchFamily="34" charset="0"/>
                <a:sym typeface="Calibri" panose="020F0502020204030204" pitchFamily="34" charset="0"/>
              </a:endParaRPr>
            </a:p>
          </p:txBody>
        </p:sp>
        <p:sp>
          <p:nvSpPr>
            <p:cNvPr id="22" name="椭圆形标注 19"/>
            <p:cNvSpPr>
              <a:spLocks noChangeArrowheads="1"/>
            </p:cNvSpPr>
            <p:nvPr/>
          </p:nvSpPr>
          <p:spPr bwMode="auto">
            <a:xfrm flipH="1">
              <a:off x="533400" y="0"/>
              <a:ext cx="720725" cy="493713"/>
            </a:xfrm>
            <a:prstGeom prst="wedgeEllipseCallout">
              <a:avLst>
                <a:gd name="adj1" fmla="val -27065"/>
                <a:gd name="adj2" fmla="val 71625"/>
              </a:avLst>
            </a:prstGeom>
            <a:grpFill/>
            <a:ln>
              <a:noFill/>
            </a:ln>
            <a:extLst>
              <a:ext uri="{91240B29-F687-4F45-9708-019B960494DF}">
                <a14:hiddenLine xmlns:a14="http://schemas.microsoft.com/office/drawing/2010/main" w="25400">
                  <a:solidFill>
                    <a:srgbClr val="000000"/>
                  </a:solidFill>
                  <a:bevel/>
                  <a:headEnd/>
                  <a:tailEnd/>
                </a14:hiddenLine>
              </a:ext>
            </a:extLst>
          </p:spPr>
          <p:txBody>
            <a:bodyPr lIns="0" tIns="0" rIns="0" bIns="0"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rgbClr val="FFFFFF"/>
                  </a:solidFill>
                  <a:latin typeface="Agency FB" panose="020B0503020202020204" pitchFamily="34" charset="0"/>
                  <a:ea typeface="微软雅黑" panose="020B0503020204020204" pitchFamily="34" charset="-122"/>
                  <a:sym typeface="Times New Roman" panose="02020603050405020304" pitchFamily="18" charset="0"/>
                </a:rPr>
                <a:t>04</a:t>
              </a:r>
              <a:endParaRPr lang="zh-CN" altLang="en-US" sz="1574"/>
            </a:p>
          </p:txBody>
        </p:sp>
        <p:sp>
          <p:nvSpPr>
            <p:cNvPr id="23" name="任意多边形 20"/>
            <p:cNvSpPr>
              <a:spLocks noChangeArrowheads="1"/>
            </p:cNvSpPr>
            <p:nvPr/>
          </p:nvSpPr>
          <p:spPr bwMode="auto">
            <a:xfrm>
              <a:off x="0" y="1006475"/>
              <a:ext cx="1774825" cy="2747963"/>
            </a:xfrm>
            <a:custGeom>
              <a:avLst/>
              <a:gdLst>
                <a:gd name="T0" fmla="*/ 1570696 w 1293018"/>
                <a:gd name="T1" fmla="*/ 0 h 2000700"/>
                <a:gd name="T2" fmla="*/ 1714058 w 1293018"/>
                <a:gd name="T3" fmla="*/ 247494 h 2000700"/>
                <a:gd name="T4" fmla="*/ 2189331 w 1293018"/>
                <a:gd name="T5" fmla="*/ 247494 h 2000700"/>
                <a:gd name="T6" fmla="*/ 2436164 w 1293018"/>
                <a:gd name="T7" fmla="*/ 494643 h 2000700"/>
                <a:gd name="T8" fmla="*/ 2436164 w 1293018"/>
                <a:gd name="T9" fmla="*/ 3527180 h 2000700"/>
                <a:gd name="T10" fmla="*/ 2189331 w 1293018"/>
                <a:gd name="T11" fmla="*/ 3774329 h 2000700"/>
                <a:gd name="T12" fmla="*/ 246833 w 1293018"/>
                <a:gd name="T13" fmla="*/ 3774329 h 2000700"/>
                <a:gd name="T14" fmla="*/ 0 w 1293018"/>
                <a:gd name="T15" fmla="*/ 3527180 h 2000700"/>
                <a:gd name="T16" fmla="*/ 0 w 1293018"/>
                <a:gd name="T17" fmla="*/ 494643 h 2000700"/>
                <a:gd name="T18" fmla="*/ 246833 w 1293018"/>
                <a:gd name="T19" fmla="*/ 247494 h 2000700"/>
                <a:gd name="T20" fmla="*/ 1427331 w 1293018"/>
                <a:gd name="T21" fmla="*/ 247494 h 20007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93018"/>
                <a:gd name="T34" fmla="*/ 0 h 2000700"/>
                <a:gd name="T35" fmla="*/ 1293018 w 1293018"/>
                <a:gd name="T36" fmla="*/ 2000700 h 20007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93018" h="2000700">
                  <a:moveTo>
                    <a:pt x="833662" y="0"/>
                  </a:moveTo>
                  <a:lnTo>
                    <a:pt x="909753" y="131192"/>
                  </a:lnTo>
                  <a:lnTo>
                    <a:pt x="1162009" y="131192"/>
                  </a:lnTo>
                  <a:cubicBezTo>
                    <a:pt x="1234363" y="131192"/>
                    <a:pt x="1293018" y="189847"/>
                    <a:pt x="1293018" y="262201"/>
                  </a:cubicBezTo>
                  <a:lnTo>
                    <a:pt x="1293018" y="1869691"/>
                  </a:lnTo>
                  <a:cubicBezTo>
                    <a:pt x="1293018" y="1942045"/>
                    <a:pt x="1234363" y="2000700"/>
                    <a:pt x="1162009" y="2000700"/>
                  </a:cubicBezTo>
                  <a:lnTo>
                    <a:pt x="131009" y="2000700"/>
                  </a:lnTo>
                  <a:cubicBezTo>
                    <a:pt x="58655" y="2000700"/>
                    <a:pt x="0" y="1942045"/>
                    <a:pt x="0" y="1869691"/>
                  </a:cubicBezTo>
                  <a:lnTo>
                    <a:pt x="0" y="262201"/>
                  </a:lnTo>
                  <a:cubicBezTo>
                    <a:pt x="0" y="189847"/>
                    <a:pt x="58655" y="131192"/>
                    <a:pt x="131009" y="131192"/>
                  </a:cubicBezTo>
                  <a:lnTo>
                    <a:pt x="757570" y="131192"/>
                  </a:lnTo>
                  <a:lnTo>
                    <a:pt x="833662" y="0"/>
                  </a:lnTo>
                  <a:close/>
                </a:path>
              </a:pathLst>
            </a:custGeom>
            <a:grpFill/>
            <a:ln w="3175">
              <a:solidFill>
                <a:schemeClr val="bg1"/>
              </a:solidFill>
              <a:bevel/>
              <a:headEnd/>
              <a:tailEnd/>
            </a:ln>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p>
            <a:p>
              <a:pPr algn="ctr" eaLnBrk="1" hangingPunct="1">
                <a:lnSpc>
                  <a:spcPct val="150000"/>
                </a:lnSpc>
              </a:pPr>
              <a:r>
                <a:rPr lang="zh-CN" altLang="en-US" sz="1199">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此处输入文本</a:t>
              </a:r>
              <a:endParaRPr lang="zh-CN" altLang="en-US" sz="1574"/>
            </a:p>
          </p:txBody>
        </p:sp>
      </p:grpSp>
    </p:spTree>
    <p:extLst>
      <p:ext uri="{BB962C8B-B14F-4D97-AF65-F5344CB8AC3E}">
        <p14:creationId xmlns:p14="http://schemas.microsoft.com/office/powerpoint/2010/main" val="1432060805"/>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ppt_x</p:attrName>
                                        </p:attrNameLst>
                                      </p:cBhvr>
                                      <p:tavLst>
                                        <p:tav tm="0">
                                          <p:val>
                                            <p:strVal val="0-#ppt_w/2"/>
                                          </p:val>
                                        </p:tav>
                                        <p:tav tm="100000">
                                          <p:val>
                                            <p:strVal val="#ppt_x"/>
                                          </p:val>
                                        </p:tav>
                                      </p:tavLst>
                                    </p:anim>
                                    <p:anim calcmode="lin" valueType="num">
                                      <p:cBhvr>
                                        <p:cTn id="35"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1000" fill="hold"/>
                                        <p:tgtEl>
                                          <p:spTgt spid="8"/>
                                        </p:tgtEl>
                                        <p:attrNameLst>
                                          <p:attrName>ppt_x</p:attrName>
                                        </p:attrNameLst>
                                      </p:cBhvr>
                                      <p:tavLst>
                                        <p:tav tm="0">
                                          <p:val>
                                            <p:strVal val="0-#ppt_w/2"/>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par>
                          <p:cTn id="42" fill="hold">
                            <p:stCondLst>
                              <p:cond delay="1000"/>
                            </p:stCondLst>
                            <p:childTnLst>
                              <p:par>
                                <p:cTn id="43" presetID="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1000" fill="hold"/>
                                        <p:tgtEl>
                                          <p:spTgt spid="12"/>
                                        </p:tgtEl>
                                        <p:attrNameLst>
                                          <p:attrName>ppt_x</p:attrName>
                                        </p:attrNameLst>
                                      </p:cBhvr>
                                      <p:tavLst>
                                        <p:tav tm="0">
                                          <p:val>
                                            <p:strVal val="0-#ppt_w/2"/>
                                          </p:val>
                                        </p:tav>
                                        <p:tav tm="100000">
                                          <p:val>
                                            <p:strVal val="#ppt_x"/>
                                          </p:val>
                                        </p:tav>
                                      </p:tavLst>
                                    </p:anim>
                                    <p:anim calcmode="lin" valueType="num">
                                      <p:cBhvr>
                                        <p:cTn id="46" dur="1000" fill="hold"/>
                                        <p:tgtEl>
                                          <p:spTgt spid="12"/>
                                        </p:tgtEl>
                                        <p:attrNameLst>
                                          <p:attrName>ppt_y</p:attrName>
                                        </p:attrNameLst>
                                      </p:cBhvr>
                                      <p:tavLst>
                                        <p:tav tm="0">
                                          <p:val>
                                            <p:strVal val="#ppt_y"/>
                                          </p:val>
                                        </p:tav>
                                        <p:tav tm="100000">
                                          <p:val>
                                            <p:strVal val="#ppt_y"/>
                                          </p:val>
                                        </p:tav>
                                      </p:tavLst>
                                    </p:anim>
                                  </p:childTnLst>
                                </p:cTn>
                              </p:par>
                            </p:childTnLst>
                          </p:cTn>
                        </p:par>
                        <p:par>
                          <p:cTn id="47" fill="hold">
                            <p:stCondLst>
                              <p:cond delay="2000"/>
                            </p:stCondLst>
                            <p:childTnLst>
                              <p:par>
                                <p:cTn id="48" presetID="2" presetClass="entr" presetSubtype="8"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1000" fill="hold"/>
                                        <p:tgtEl>
                                          <p:spTgt spid="16"/>
                                        </p:tgtEl>
                                        <p:attrNameLst>
                                          <p:attrName>ppt_x</p:attrName>
                                        </p:attrNameLst>
                                      </p:cBhvr>
                                      <p:tavLst>
                                        <p:tav tm="0">
                                          <p:val>
                                            <p:strVal val="0-#ppt_w/2"/>
                                          </p:val>
                                        </p:tav>
                                        <p:tav tm="100000">
                                          <p:val>
                                            <p:strVal val="#ppt_x"/>
                                          </p:val>
                                        </p:tav>
                                      </p:tavLst>
                                    </p:anim>
                                    <p:anim calcmode="lin" valueType="num">
                                      <p:cBhvr>
                                        <p:cTn id="51" dur="1000" fill="hold"/>
                                        <p:tgtEl>
                                          <p:spTgt spid="16"/>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2" presetClass="entr" presetSubtype="8"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1000" fill="hold"/>
                                        <p:tgtEl>
                                          <p:spTgt spid="20"/>
                                        </p:tgtEl>
                                        <p:attrNameLst>
                                          <p:attrName>ppt_x</p:attrName>
                                        </p:attrNameLst>
                                      </p:cBhvr>
                                      <p:tavLst>
                                        <p:tav tm="0">
                                          <p:val>
                                            <p:strVal val="0-#ppt_w/2"/>
                                          </p:val>
                                        </p:tav>
                                        <p:tav tm="100000">
                                          <p:val>
                                            <p:strVal val="#ppt_x"/>
                                          </p:val>
                                        </p:tav>
                                      </p:tavLst>
                                    </p:anim>
                                    <p:anim calcmode="lin" valueType="num">
                                      <p:cBhvr>
                                        <p:cTn id="5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smtClean="0">
                  <a:solidFill>
                    <a:schemeClr val="bg1">
                      <a:lumMod val="95000"/>
                    </a:schemeClr>
                  </a:solidFill>
                  <a:latin typeface="Impact" panose="020B0806030902050204" pitchFamily="34" charset="0"/>
                </a:rPr>
                <a:t>04</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3885957453"/>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6"/>
          <p:cNvSpPr>
            <a:spLocks noChangeArrowheads="1"/>
          </p:cNvSpPr>
          <p:nvPr/>
        </p:nvSpPr>
        <p:spPr bwMode="auto">
          <a:xfrm>
            <a:off x="1228086" y="1069368"/>
            <a:ext cx="3767556" cy="3769936"/>
          </a:xfrm>
          <a:prstGeom prst="ellipse">
            <a:avLst/>
          </a:prstGeom>
          <a:noFill/>
          <a:ln w="9">
            <a:solidFill>
              <a:srgbClr val="3381C7"/>
            </a:solidFill>
            <a:prstDash val="dash"/>
            <a:bevel/>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8" name="Oval 10"/>
          <p:cNvSpPr>
            <a:spLocks noChangeArrowheads="1"/>
          </p:cNvSpPr>
          <p:nvPr/>
        </p:nvSpPr>
        <p:spPr bwMode="auto">
          <a:xfrm>
            <a:off x="4051968" y="1240729"/>
            <a:ext cx="439112" cy="44030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Oval 11"/>
          <p:cNvSpPr>
            <a:spLocks noChangeArrowheads="1"/>
          </p:cNvSpPr>
          <p:nvPr/>
        </p:nvSpPr>
        <p:spPr bwMode="auto">
          <a:xfrm>
            <a:off x="4051968" y="4227642"/>
            <a:ext cx="439112" cy="44030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Oval 12"/>
          <p:cNvSpPr>
            <a:spLocks noChangeArrowheads="1"/>
          </p:cNvSpPr>
          <p:nvPr/>
        </p:nvSpPr>
        <p:spPr bwMode="auto">
          <a:xfrm>
            <a:off x="4580331" y="3535059"/>
            <a:ext cx="440302" cy="43792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Oval 13"/>
          <p:cNvSpPr>
            <a:spLocks noChangeArrowheads="1"/>
          </p:cNvSpPr>
          <p:nvPr/>
        </p:nvSpPr>
        <p:spPr bwMode="auto">
          <a:xfrm>
            <a:off x="4580331" y="1935692"/>
            <a:ext cx="440302" cy="43792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Oval 14"/>
          <p:cNvSpPr>
            <a:spLocks noChangeArrowheads="1"/>
          </p:cNvSpPr>
          <p:nvPr/>
        </p:nvSpPr>
        <p:spPr bwMode="auto">
          <a:xfrm>
            <a:off x="4751691" y="2735375"/>
            <a:ext cx="439112" cy="437922"/>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7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9"/>
          <p:cNvSpPr>
            <a:spLocks noChangeArrowheads="1"/>
          </p:cNvSpPr>
          <p:nvPr/>
        </p:nvSpPr>
        <p:spPr bwMode="auto">
          <a:xfrm>
            <a:off x="4751692" y="1069368"/>
            <a:ext cx="270964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dirty="0">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dirty="0"/>
          </a:p>
        </p:txBody>
      </p:sp>
      <p:sp>
        <p:nvSpPr>
          <p:cNvPr id="14" name="TextBox 20"/>
          <p:cNvSpPr>
            <a:spLocks noChangeArrowheads="1"/>
          </p:cNvSpPr>
          <p:nvPr/>
        </p:nvSpPr>
        <p:spPr bwMode="auto">
          <a:xfrm>
            <a:off x="5130113" y="1857152"/>
            <a:ext cx="2710832"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15" name="TextBox 21"/>
          <p:cNvSpPr>
            <a:spLocks noChangeArrowheads="1"/>
          </p:cNvSpPr>
          <p:nvPr/>
        </p:nvSpPr>
        <p:spPr bwMode="auto">
          <a:xfrm>
            <a:off x="5263394" y="2706816"/>
            <a:ext cx="2709641"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16" name="TextBox 22"/>
          <p:cNvSpPr>
            <a:spLocks noChangeArrowheads="1"/>
          </p:cNvSpPr>
          <p:nvPr/>
        </p:nvSpPr>
        <p:spPr bwMode="auto">
          <a:xfrm>
            <a:off x="5069422" y="3565999"/>
            <a:ext cx="2708452"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17" name="TextBox 23"/>
          <p:cNvSpPr>
            <a:spLocks noChangeArrowheads="1"/>
          </p:cNvSpPr>
          <p:nvPr/>
        </p:nvSpPr>
        <p:spPr bwMode="auto">
          <a:xfrm>
            <a:off x="4700520" y="4272862"/>
            <a:ext cx="2708452" cy="50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1349" b="1">
                <a:latin typeface="微软雅黑" panose="020B0503020204020204" pitchFamily="34" charset="-122"/>
                <a:ea typeface="微软雅黑" panose="020B0503020204020204" pitchFamily="34" charset="-122"/>
                <a:sym typeface="微软雅黑" panose="020B0503020204020204" pitchFamily="34" charset="-122"/>
              </a:rPr>
              <a:t>这里可以添加主要内容这里可以添加主要内容</a:t>
            </a:r>
            <a:endParaRPr lang="zh-CN" altLang="en-US" sz="1574"/>
          </a:p>
        </p:txBody>
      </p:sp>
      <p:sp>
        <p:nvSpPr>
          <p:cNvPr id="18" name="Oval 7"/>
          <p:cNvSpPr>
            <a:spLocks noChangeArrowheads="1"/>
          </p:cNvSpPr>
          <p:nvPr/>
        </p:nvSpPr>
        <p:spPr bwMode="auto">
          <a:xfrm>
            <a:off x="1145976" y="1274049"/>
            <a:ext cx="3337964" cy="3336775"/>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19" name="Oval 8"/>
          <p:cNvSpPr>
            <a:spLocks noChangeArrowheads="1"/>
          </p:cNvSpPr>
          <p:nvPr/>
        </p:nvSpPr>
        <p:spPr bwMode="auto">
          <a:xfrm>
            <a:off x="1374457" y="1502530"/>
            <a:ext cx="2881002" cy="2879813"/>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20" name="Oval 9"/>
          <p:cNvSpPr>
            <a:spLocks noChangeArrowheads="1"/>
          </p:cNvSpPr>
          <p:nvPr/>
        </p:nvSpPr>
        <p:spPr bwMode="auto">
          <a:xfrm>
            <a:off x="1218565" y="3544579"/>
            <a:ext cx="813964" cy="813964"/>
          </a:xfrm>
          <a:prstGeom prst="ellipse">
            <a:avLst/>
          </a:prstGeom>
          <a:solidFill>
            <a:srgbClr val="3381C7"/>
          </a:solidFill>
          <a:ln>
            <a:noFill/>
          </a:ln>
        </p:spPr>
        <p:txBody>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349" b="1"/>
          </a:p>
        </p:txBody>
      </p:sp>
      <p:sp>
        <p:nvSpPr>
          <p:cNvPr id="21" name="TextBox 18"/>
          <p:cNvSpPr>
            <a:spLocks noChangeArrowheads="1"/>
          </p:cNvSpPr>
          <p:nvPr/>
        </p:nvSpPr>
        <p:spPr bwMode="auto">
          <a:xfrm>
            <a:off x="1335186" y="3682620"/>
            <a:ext cx="580723"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a:t>
            </a:r>
            <a:endParaRPr 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r>
              <a:rPr lang="zh-CN" alt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a:t>
            </a:r>
            <a:endParaRPr lang="en-US" sz="1499"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413789902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1" presetClass="entr" presetSubtype="1"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p:cBhvr>
                                        <p:cTn id="33" dur="1000"/>
                                        <p:tgtEl>
                                          <p:spTgt spid="19"/>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p:cBhvr>
                                        <p:cTn id="36" dur="1000"/>
                                        <p:tgtEl>
                                          <p:spTgt spid="18"/>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p:cBhvr>
                                        <p:cTn id="43" dur="500"/>
                                        <p:tgtEl>
                                          <p:spTgt spid="7"/>
                                        </p:tgtEl>
                                      </p:cBhvr>
                                    </p:animEffect>
                                  </p:childTnLst>
                                </p:cTn>
                              </p:par>
                            </p:childTnLst>
                          </p:cTn>
                        </p:par>
                        <p:par>
                          <p:cTn id="44" fill="hold">
                            <p:stCondLst>
                              <p:cond delay="500"/>
                            </p:stCondLst>
                            <p:childTnLst>
                              <p:par>
                                <p:cTn id="45" presetID="52"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Scale>
                                      <p:cBhvr>
                                        <p:cTn id="47"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8" dur="1000" decel="50000" fill="hold">
                                          <p:stCondLst>
                                            <p:cond delay="0"/>
                                          </p:stCondLst>
                                        </p:cTn>
                                        <p:tgtEl>
                                          <p:spTgt spid="20"/>
                                        </p:tgtEl>
                                        <p:attrNameLst>
                                          <p:attrName>ppt_x,ppt_y</p:attrName>
                                        </p:attrNameLst>
                                      </p:cBhvr>
                                      <p:rCtr x="0" y="0"/>
                                    </p:animMotion>
                                    <p:animEffect>
                                      <p:cBhvr>
                                        <p:cTn id="49" dur="1000"/>
                                        <p:tgtEl>
                                          <p:spTgt spid="20"/>
                                        </p:tgtEl>
                                      </p:cBhvr>
                                    </p:animEffect>
                                  </p:childTnLst>
                                </p:cTn>
                              </p:par>
                              <p:par>
                                <p:cTn id="50" presetID="52" presetClass="entr" presetSubtype="0"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Scale>
                                      <p:cBhvr>
                                        <p:cTn id="52"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3" dur="1000" decel="50000" fill="hold">
                                          <p:stCondLst>
                                            <p:cond delay="0"/>
                                          </p:stCondLst>
                                        </p:cTn>
                                        <p:tgtEl>
                                          <p:spTgt spid="21"/>
                                        </p:tgtEl>
                                        <p:attrNameLst>
                                          <p:attrName>ppt_x,ppt_y</p:attrName>
                                        </p:attrNameLst>
                                      </p:cBhvr>
                                      <p:rCtr x="0" y="0"/>
                                    </p:animMotion>
                                    <p:animEffect>
                                      <p:cBhvr>
                                        <p:cTn id="54" dur="1000"/>
                                        <p:tgtEl>
                                          <p:spTgt spid="21"/>
                                        </p:tgtEl>
                                      </p:cBhvr>
                                    </p:animEffect>
                                  </p:childTnLst>
                                </p:cTn>
                              </p:par>
                            </p:childTnLst>
                          </p:cTn>
                        </p:par>
                        <p:par>
                          <p:cTn id="55" fill="hold">
                            <p:stCondLst>
                              <p:cond delay="1500"/>
                            </p:stCondLst>
                            <p:childTnLst>
                              <p:par>
                                <p:cTn id="56" presetID="1" presetClass="entr" presetSubtype="0"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childTnLst>
                                </p:cTn>
                              </p:par>
                              <p:par>
                                <p:cTn id="58" presetID="1" presetClass="entr" presetSubtype="0" fill="hold" grpId="0" nodeType="withEffect">
                                  <p:stCondLst>
                                    <p:cond delay="0"/>
                                  </p:stCondLst>
                                  <p:childTnLst>
                                    <p:set>
                                      <p:cBhvr>
                                        <p:cTn id="59" dur="1" fill="hold">
                                          <p:stCondLst>
                                            <p:cond delay="0"/>
                                          </p:stCondLst>
                                        </p:cTn>
                                        <p:tgtEl>
                                          <p:spTgt spid="11"/>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10"/>
                                        </p:tgtEl>
                                        <p:attrNameLst>
                                          <p:attrName>style.visibility</p:attrName>
                                        </p:attrNameLst>
                                      </p:cBhvr>
                                      <p:to>
                                        <p:strVal val="visible"/>
                                      </p:to>
                                    </p:set>
                                  </p:childTnLst>
                                </p:cTn>
                              </p:par>
                              <p:par>
                                <p:cTn id="64" presetID="1" presetClass="entr" presetSubtype="0"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35" presetClass="path" presetSubtype="0" accel="50000" decel="50000" fill="hold" grpId="1" nodeType="withEffect">
                                  <p:stCondLst>
                                    <p:cond delay="0"/>
                                  </p:stCondLst>
                                  <p:childTnLst>
                                    <p:animMotion origin="layout" path="M 2.29608E-6 1.11111E-6 L -0.17354 0.29051 " pathEditMode="relative" rAng="0" ptsTypes="AA">
                                      <p:cBhvr>
                                        <p:cTn id="67" dur="500" spd="-99900" fill="hold"/>
                                        <p:tgtEl>
                                          <p:spTgt spid="8"/>
                                        </p:tgtEl>
                                        <p:attrNameLst>
                                          <p:attrName>ppt_x,ppt_y</p:attrName>
                                        </p:attrNameLst>
                                      </p:cBhvr>
                                      <p:rCtr x="-860000" y="1450000"/>
                                    </p:animMotion>
                                  </p:childTnLst>
                                </p:cTn>
                              </p:par>
                              <p:par>
                                <p:cTn id="68" presetID="35" presetClass="path" presetSubtype="0" accel="50000" decel="50000" fill="hold" grpId="1" nodeType="withEffect">
                                  <p:stCondLst>
                                    <p:cond delay="0"/>
                                  </p:stCondLst>
                                  <p:childTnLst>
                                    <p:animMotion origin="layout" path="M 2.35202E-6 -2.59259E-6 L -0.23143 0.15556 " pathEditMode="relative" rAng="0" ptsTypes="AA">
                                      <p:cBhvr>
                                        <p:cTn id="69" dur="500" spd="-99900" fill="hold"/>
                                        <p:tgtEl>
                                          <p:spTgt spid="11"/>
                                        </p:tgtEl>
                                        <p:attrNameLst>
                                          <p:attrName>ppt_x,ppt_y</p:attrName>
                                        </p:attrNameLst>
                                      </p:cBhvr>
                                      <p:rCtr x="-1150000" y="780000"/>
                                    </p:animMotion>
                                  </p:childTnLst>
                                </p:cTn>
                              </p:par>
                              <p:par>
                                <p:cTn id="70" presetID="35" presetClass="path" presetSubtype="0" accel="50000" decel="50000" fill="hold" grpId="1" nodeType="withEffect">
                                  <p:stCondLst>
                                    <p:cond delay="0"/>
                                  </p:stCondLst>
                                  <p:childTnLst>
                                    <p:animMotion origin="layout" path="M 0 0 L -0.25 0 E" pathEditMode="relative" rAng="0" ptsTypes="">
                                      <p:cBhvr>
                                        <p:cTn id="71" dur="500" spd="-99900" fill="hold"/>
                                        <p:tgtEl>
                                          <p:spTgt spid="12"/>
                                        </p:tgtEl>
                                        <p:attrNameLst>
                                          <p:attrName>ppt_x,ppt_y</p:attrName>
                                        </p:attrNameLst>
                                      </p:cBhvr>
                                      <p:rCtr x="0" y="0"/>
                                    </p:animMotion>
                                  </p:childTnLst>
                                </p:cTn>
                              </p:par>
                              <p:par>
                                <p:cTn id="72" presetID="35" presetClass="path" presetSubtype="0" accel="50000" decel="50000" fill="hold" grpId="1" nodeType="withEffect">
                                  <p:stCondLst>
                                    <p:cond delay="0"/>
                                  </p:stCondLst>
                                  <p:childTnLst>
                                    <p:animMotion origin="layout" path="M 2.35202E-6 -3.7037E-6 L -0.23143 -0.15555 " pathEditMode="relative" rAng="0" ptsTypes="AA">
                                      <p:cBhvr>
                                        <p:cTn id="73" dur="500" spd="-99900" fill="hold"/>
                                        <p:tgtEl>
                                          <p:spTgt spid="10"/>
                                        </p:tgtEl>
                                        <p:attrNameLst>
                                          <p:attrName>ppt_x,ppt_y</p:attrName>
                                        </p:attrNameLst>
                                      </p:cBhvr>
                                      <p:rCtr x="-1150000" y="-770000"/>
                                    </p:animMotion>
                                  </p:childTnLst>
                                </p:cTn>
                              </p:par>
                              <p:par>
                                <p:cTn id="74" presetID="35" presetClass="path" presetSubtype="0" accel="50000" decel="50000" fill="hold" grpId="1" nodeType="withEffect">
                                  <p:stCondLst>
                                    <p:cond delay="0"/>
                                  </p:stCondLst>
                                  <p:childTnLst>
                                    <p:animMotion origin="layout" path="M 2.29608E-6 2.59259E-6 L -0.17354 -0.29051 " pathEditMode="relative" rAng="0" ptsTypes="AA">
                                      <p:cBhvr>
                                        <p:cTn id="75" dur="500" spd="-99900" fill="hold"/>
                                        <p:tgtEl>
                                          <p:spTgt spid="9"/>
                                        </p:tgtEl>
                                        <p:attrNameLst>
                                          <p:attrName>ppt_x,ppt_y</p:attrName>
                                        </p:attrNameLst>
                                      </p:cBhvr>
                                      <p:rCtr x="-860000" y="-1440000"/>
                                    </p:animMotion>
                                  </p:childTnLst>
                                </p:cTn>
                              </p:par>
                            </p:childTnLst>
                          </p:cTn>
                        </p:par>
                        <p:par>
                          <p:cTn id="76" fill="hold">
                            <p:stCondLst>
                              <p:cond delay="2000"/>
                            </p:stCondLst>
                            <p:childTnLst>
                              <p:par>
                                <p:cTn id="77" presetID="22" presetClass="entr" presetSubtype="8" fill="hold" grpId="0" nodeType="afterEffect">
                                  <p:stCondLst>
                                    <p:cond delay="0"/>
                                  </p:stCondLst>
                                  <p:childTnLst>
                                    <p:set>
                                      <p:cBhvr>
                                        <p:cTn id="78" dur="1" fill="hold">
                                          <p:stCondLst>
                                            <p:cond delay="0"/>
                                          </p:stCondLst>
                                        </p:cTn>
                                        <p:tgtEl>
                                          <p:spTgt spid="13"/>
                                        </p:tgtEl>
                                        <p:attrNameLst>
                                          <p:attrName>style.visibility</p:attrName>
                                        </p:attrNameLst>
                                      </p:cBhvr>
                                      <p:to>
                                        <p:strVal val="visible"/>
                                      </p:to>
                                    </p:set>
                                    <p:animEffect>
                                      <p:cBhvr>
                                        <p:cTn id="79" dur="500"/>
                                        <p:tgtEl>
                                          <p:spTgt spid="13"/>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p:cBhvr>
                                        <p:cTn id="82" dur="500"/>
                                        <p:tgtEl>
                                          <p:spTgt spid="14"/>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p:cBhvr>
                                        <p:cTn id="85" dur="500"/>
                                        <p:tgtEl>
                                          <p:spTgt spid="15"/>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p:cBhvr>
                                        <p:cTn id="88" dur="500"/>
                                        <p:tgtEl>
                                          <p:spTgt spid="16"/>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7"/>
                                        </p:tgtEl>
                                        <p:attrNameLst>
                                          <p:attrName>style.visibility</p:attrName>
                                        </p:attrNameLst>
                                      </p:cBhvr>
                                      <p:to>
                                        <p:strVal val="visible"/>
                                      </p:to>
                                    </p:set>
                                    <p:animEffect>
                                      <p:cBhvr>
                                        <p:cTn id="9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bldLvl="0" animBg="1" autoUpdateAnimBg="0"/>
      <p:bldP spid="8" grpId="0" bldLvl="0" animBg="1" autoUpdateAnimBg="0"/>
      <p:bldP spid="8" grpId="1" bldLvl="0" animBg="1" autoUpdateAnimBg="0"/>
      <p:bldP spid="9" grpId="0" bldLvl="0" animBg="1" autoUpdateAnimBg="0"/>
      <p:bldP spid="9" grpId="1" bldLvl="0" animBg="1" autoUpdateAnimBg="0"/>
      <p:bldP spid="10" grpId="0" bldLvl="0" animBg="1" autoUpdateAnimBg="0"/>
      <p:bldP spid="10" grpId="1" bldLvl="0" animBg="1" autoUpdateAnimBg="0"/>
      <p:bldP spid="11" grpId="0" bldLvl="0" animBg="1" autoUpdateAnimBg="0"/>
      <p:bldP spid="11" grpId="1" bldLvl="0" animBg="1" autoUpdateAnimBg="0"/>
      <p:bldP spid="12" grpId="0" bldLvl="0" animBg="1" autoUpdateAnimBg="0"/>
      <p:bldP spid="12" grpId="1" bldLvl="0" animBg="1" autoUpdateAnimBg="0"/>
      <p:bldP spid="13" grpId="0" bldLvl="0" autoUpdateAnimBg="0"/>
      <p:bldP spid="14" grpId="0" bldLvl="0" autoUpdateAnimBg="0"/>
      <p:bldP spid="15" grpId="0" bldLvl="0" autoUpdateAnimBg="0"/>
      <p:bldP spid="16" grpId="0" bldLvl="0" autoUpdateAnimBg="0"/>
      <p:bldP spid="17" grpId="0" bldLvl="0" autoUpdateAnimBg="0"/>
      <p:bldP spid="18" grpId="0" bldLvl="0" animBg="1" autoUpdateAnimBg="0"/>
      <p:bldP spid="19" grpId="0" bldLvl="0" animBg="1" autoUpdateAnimBg="0"/>
      <p:bldP spid="20" grpId="0" bldLvl="0" animBg="1" autoUpdateAnimBg="0"/>
      <p:bldP spid="21"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齿轮1"/>
          <p:cNvSpPr/>
          <p:nvPr/>
        </p:nvSpPr>
        <p:spPr>
          <a:xfrm>
            <a:off x="3954625" y="2274379"/>
            <a:ext cx="2235200" cy="2235200"/>
          </a:xfrm>
          <a:custGeom>
            <a:avLst/>
            <a:gdLst>
              <a:gd name="connsiteX0" fmla="*/ 1586555 w 2235200"/>
              <a:gd name="connsiteY0" fmla="*/ 356377 h 2235200"/>
              <a:gd name="connsiteX1" fmla="*/ 1760418 w 2235200"/>
              <a:gd name="connsiteY1" fmla="*/ 210481 h 2235200"/>
              <a:gd name="connsiteX2" fmla="*/ 1899314 w 2235200"/>
              <a:gd name="connsiteY2" fmla="*/ 327029 h 2235200"/>
              <a:gd name="connsiteX3" fmla="*/ 1785825 w 2235200"/>
              <a:gd name="connsiteY3" fmla="*/ 523585 h 2235200"/>
              <a:gd name="connsiteX4" fmla="*/ 1966144 w 2235200"/>
              <a:gd name="connsiteY4" fmla="*/ 835907 h 2235200"/>
              <a:gd name="connsiteX5" fmla="*/ 2193112 w 2235200"/>
              <a:gd name="connsiteY5" fmla="*/ 835901 h 2235200"/>
              <a:gd name="connsiteX6" fmla="*/ 2224597 w 2235200"/>
              <a:gd name="connsiteY6" fmla="*/ 1014463 h 2235200"/>
              <a:gd name="connsiteX7" fmla="*/ 2011316 w 2235200"/>
              <a:gd name="connsiteY7" fmla="*/ 1092085 h 2235200"/>
              <a:gd name="connsiteX8" fmla="*/ 1948692 w 2235200"/>
              <a:gd name="connsiteY8" fmla="*/ 1447245 h 2235200"/>
              <a:gd name="connsiteX9" fmla="*/ 2122562 w 2235200"/>
              <a:gd name="connsiteY9" fmla="*/ 1593132 h 2235200"/>
              <a:gd name="connsiteX10" fmla="*/ 2031904 w 2235200"/>
              <a:gd name="connsiteY10" fmla="*/ 1750157 h 2235200"/>
              <a:gd name="connsiteX11" fmla="*/ 1818627 w 2235200"/>
              <a:gd name="connsiteY11" fmla="*/ 1672524 h 2235200"/>
              <a:gd name="connsiteX12" fmla="*/ 1542362 w 2235200"/>
              <a:gd name="connsiteY12" fmla="*/ 1904338 h 2235200"/>
              <a:gd name="connsiteX13" fmla="*/ 1581780 w 2235200"/>
              <a:gd name="connsiteY13" fmla="*/ 2127856 h 2235200"/>
              <a:gd name="connsiteX14" fmla="*/ 1411398 w 2235200"/>
              <a:gd name="connsiteY14" fmla="*/ 2189870 h 2235200"/>
              <a:gd name="connsiteX15" fmla="*/ 1297919 w 2235200"/>
              <a:gd name="connsiteY15" fmla="*/ 1993308 h 2235200"/>
              <a:gd name="connsiteX16" fmla="*/ 937280 w 2235200"/>
              <a:gd name="connsiteY16" fmla="*/ 1993308 h 2235200"/>
              <a:gd name="connsiteX17" fmla="*/ 823802 w 2235200"/>
              <a:gd name="connsiteY17" fmla="*/ 2189870 h 2235200"/>
              <a:gd name="connsiteX18" fmla="*/ 653420 w 2235200"/>
              <a:gd name="connsiteY18" fmla="*/ 2127856 h 2235200"/>
              <a:gd name="connsiteX19" fmla="*/ 692839 w 2235200"/>
              <a:gd name="connsiteY19" fmla="*/ 1904338 h 2235200"/>
              <a:gd name="connsiteX20" fmla="*/ 416574 w 2235200"/>
              <a:gd name="connsiteY20" fmla="*/ 1672524 h 2235200"/>
              <a:gd name="connsiteX21" fmla="*/ 203296 w 2235200"/>
              <a:gd name="connsiteY21" fmla="*/ 1750157 h 2235200"/>
              <a:gd name="connsiteX22" fmla="*/ 112638 w 2235200"/>
              <a:gd name="connsiteY22" fmla="*/ 1593132 h 2235200"/>
              <a:gd name="connsiteX23" fmla="*/ 286508 w 2235200"/>
              <a:gd name="connsiteY23" fmla="*/ 1447245 h 2235200"/>
              <a:gd name="connsiteX24" fmla="*/ 223884 w 2235200"/>
              <a:gd name="connsiteY24" fmla="*/ 1092085 h 2235200"/>
              <a:gd name="connsiteX25" fmla="*/ 10603 w 2235200"/>
              <a:gd name="connsiteY25" fmla="*/ 1014463 h 2235200"/>
              <a:gd name="connsiteX26" fmla="*/ 42088 w 2235200"/>
              <a:gd name="connsiteY26" fmla="*/ 835901 h 2235200"/>
              <a:gd name="connsiteX27" fmla="*/ 269055 w 2235200"/>
              <a:gd name="connsiteY27" fmla="*/ 835907 h 2235200"/>
              <a:gd name="connsiteX28" fmla="*/ 449374 w 2235200"/>
              <a:gd name="connsiteY28" fmla="*/ 523585 h 2235200"/>
              <a:gd name="connsiteX29" fmla="*/ 335886 w 2235200"/>
              <a:gd name="connsiteY29" fmla="*/ 327029 h 2235200"/>
              <a:gd name="connsiteX30" fmla="*/ 474782 w 2235200"/>
              <a:gd name="connsiteY30" fmla="*/ 210481 h 2235200"/>
              <a:gd name="connsiteX31" fmla="*/ 648645 w 2235200"/>
              <a:gd name="connsiteY31" fmla="*/ 356377 h 2235200"/>
              <a:gd name="connsiteX32" fmla="*/ 987535 w 2235200"/>
              <a:gd name="connsiteY32" fmla="*/ 233031 h 2235200"/>
              <a:gd name="connsiteX33" fmla="*/ 1026942 w 2235200"/>
              <a:gd name="connsiteY33" fmla="*/ 9511 h 2235200"/>
              <a:gd name="connsiteX34" fmla="*/ 1208258 w 2235200"/>
              <a:gd name="connsiteY34" fmla="*/ 9511 h 2235200"/>
              <a:gd name="connsiteX35" fmla="*/ 1247665 w 2235200"/>
              <a:gd name="connsiteY35" fmla="*/ 233031 h 2235200"/>
              <a:gd name="connsiteX36" fmla="*/ 1586555 w 2235200"/>
              <a:gd name="connsiteY36" fmla="*/ 356377 h 223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235200" h="2235200">
                <a:moveTo>
                  <a:pt x="1586555" y="356377"/>
                </a:moveTo>
                <a:lnTo>
                  <a:pt x="1760418" y="210481"/>
                </a:lnTo>
                <a:lnTo>
                  <a:pt x="1899314" y="327029"/>
                </a:lnTo>
                <a:lnTo>
                  <a:pt x="1785825" y="523585"/>
                </a:lnTo>
                <a:cubicBezTo>
                  <a:pt x="1866522" y="614364"/>
                  <a:pt x="1927876" y="720632"/>
                  <a:pt x="1966144" y="835907"/>
                </a:cubicBezTo>
                <a:lnTo>
                  <a:pt x="2193112" y="835901"/>
                </a:lnTo>
                <a:lnTo>
                  <a:pt x="2224597" y="1014463"/>
                </a:lnTo>
                <a:lnTo>
                  <a:pt x="2011316" y="1092085"/>
                </a:lnTo>
                <a:cubicBezTo>
                  <a:pt x="2014782" y="1213496"/>
                  <a:pt x="1993474" y="1334341"/>
                  <a:pt x="1948692" y="1447245"/>
                </a:cubicBezTo>
                <a:lnTo>
                  <a:pt x="2122562" y="1593132"/>
                </a:lnTo>
                <a:lnTo>
                  <a:pt x="2031904" y="1750157"/>
                </a:lnTo>
                <a:lnTo>
                  <a:pt x="1818627" y="1672524"/>
                </a:lnTo>
                <a:cubicBezTo>
                  <a:pt x="1743241" y="1767759"/>
                  <a:pt x="1649240" y="1846634"/>
                  <a:pt x="1542362" y="1904338"/>
                </a:cubicBezTo>
                <a:lnTo>
                  <a:pt x="1581780" y="2127856"/>
                </a:lnTo>
                <a:lnTo>
                  <a:pt x="1411398" y="2189870"/>
                </a:lnTo>
                <a:lnTo>
                  <a:pt x="1297919" y="1993308"/>
                </a:lnTo>
                <a:cubicBezTo>
                  <a:pt x="1178954" y="2017804"/>
                  <a:pt x="1056245" y="2017804"/>
                  <a:pt x="937280" y="1993308"/>
                </a:cubicBezTo>
                <a:lnTo>
                  <a:pt x="823802" y="2189870"/>
                </a:lnTo>
                <a:lnTo>
                  <a:pt x="653420" y="2127856"/>
                </a:lnTo>
                <a:lnTo>
                  <a:pt x="692839" y="1904338"/>
                </a:lnTo>
                <a:cubicBezTo>
                  <a:pt x="585961" y="1846634"/>
                  <a:pt x="491960" y="1767758"/>
                  <a:pt x="416574" y="1672524"/>
                </a:cubicBezTo>
                <a:lnTo>
                  <a:pt x="203296" y="1750157"/>
                </a:lnTo>
                <a:lnTo>
                  <a:pt x="112638" y="1593132"/>
                </a:lnTo>
                <a:lnTo>
                  <a:pt x="286508" y="1447245"/>
                </a:lnTo>
                <a:cubicBezTo>
                  <a:pt x="241726" y="1334341"/>
                  <a:pt x="220417" y="1213496"/>
                  <a:pt x="223884" y="1092085"/>
                </a:cubicBezTo>
                <a:lnTo>
                  <a:pt x="10603" y="1014463"/>
                </a:lnTo>
                <a:lnTo>
                  <a:pt x="42088" y="835901"/>
                </a:lnTo>
                <a:lnTo>
                  <a:pt x="269055" y="835907"/>
                </a:lnTo>
                <a:cubicBezTo>
                  <a:pt x="307323" y="720632"/>
                  <a:pt x="368677" y="614363"/>
                  <a:pt x="449374" y="523585"/>
                </a:cubicBezTo>
                <a:lnTo>
                  <a:pt x="335886" y="327029"/>
                </a:lnTo>
                <a:lnTo>
                  <a:pt x="474782" y="210481"/>
                </a:lnTo>
                <a:lnTo>
                  <a:pt x="648645" y="356377"/>
                </a:lnTo>
                <a:cubicBezTo>
                  <a:pt x="752057" y="292669"/>
                  <a:pt x="867366" y="250701"/>
                  <a:pt x="987535" y="233031"/>
                </a:cubicBezTo>
                <a:lnTo>
                  <a:pt x="1026942" y="9511"/>
                </a:lnTo>
                <a:lnTo>
                  <a:pt x="1208258" y="9511"/>
                </a:lnTo>
                <a:lnTo>
                  <a:pt x="1247665" y="233031"/>
                </a:lnTo>
                <a:cubicBezTo>
                  <a:pt x="1367834" y="250700"/>
                  <a:pt x="1483142" y="292669"/>
                  <a:pt x="1586555" y="356377"/>
                </a:cubicBezTo>
                <a:close/>
              </a:path>
            </a:pathLst>
          </a:custGeom>
          <a:solidFill>
            <a:srgbClr val="3381C7"/>
          </a:solidFill>
          <a:ln w="25400" cap="flat" cmpd="sng" algn="ctr">
            <a:noFill/>
            <a:prstDash val="solid"/>
          </a:ln>
          <a:effectLst>
            <a:outerShdw blurRad="50800" dist="38100" algn="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chemeClr val="bg1">
                    <a:lumMod val="85000"/>
                  </a:schemeClr>
                </a:solidFill>
                <a:effectLst/>
                <a:uLnTx/>
                <a:uFillTx/>
                <a:latin typeface="Calibri"/>
                <a:ea typeface="微软雅黑" pitchFamily="34" charset="-122"/>
                <a:cs typeface="+mn-cs"/>
              </a:rPr>
              <a:t>文本</a:t>
            </a:r>
            <a:r>
              <a:rPr kumimoji="0" lang="en-US" altLang="zh-CN" sz="2800" b="1" i="0" u="none" strike="noStrike" kern="0" cap="none" spc="0" normalizeH="0" baseline="0" noProof="0" dirty="0" smtClean="0">
                <a:ln>
                  <a:noFill/>
                </a:ln>
                <a:solidFill>
                  <a:schemeClr val="bg1">
                    <a:lumMod val="85000"/>
                  </a:schemeClr>
                </a:solidFill>
                <a:effectLst/>
                <a:uLnTx/>
                <a:uFillTx/>
                <a:latin typeface="Calibri"/>
                <a:ea typeface="微软雅黑" pitchFamily="34" charset="-122"/>
                <a:cs typeface="+mn-cs"/>
              </a:rPr>
              <a:t>1</a:t>
            </a:r>
            <a:endParaRPr kumimoji="0" lang="zh-CN" altLang="en-US" sz="2800" b="1" i="0" u="none" strike="noStrike" kern="0" cap="none" spc="0" normalizeH="0" baseline="0" noProof="0" dirty="0">
              <a:ln>
                <a:noFill/>
              </a:ln>
              <a:solidFill>
                <a:schemeClr val="bg1">
                  <a:lumMod val="85000"/>
                </a:schemeClr>
              </a:solidFill>
              <a:effectLst/>
              <a:uLnTx/>
              <a:uFillTx/>
              <a:latin typeface="Calibri"/>
              <a:ea typeface="微软雅黑" pitchFamily="34" charset="-122"/>
              <a:cs typeface="+mn-cs"/>
            </a:endParaRPr>
          </a:p>
        </p:txBody>
      </p:sp>
      <p:sp>
        <p:nvSpPr>
          <p:cNvPr id="8" name="齿轮2"/>
          <p:cNvSpPr/>
          <p:nvPr/>
        </p:nvSpPr>
        <p:spPr>
          <a:xfrm>
            <a:off x="2715032" y="1758890"/>
            <a:ext cx="1625600" cy="1625600"/>
          </a:xfrm>
          <a:custGeom>
            <a:avLst/>
            <a:gdLst>
              <a:gd name="connsiteX0" fmla="*/ 1216350 w 1625600"/>
              <a:gd name="connsiteY0" fmla="*/ 411723 h 1625600"/>
              <a:gd name="connsiteX1" fmla="*/ 1456181 w 1625600"/>
              <a:gd name="connsiteY1" fmla="*/ 339443 h 1625600"/>
              <a:gd name="connsiteX2" fmla="*/ 1544430 w 1625600"/>
              <a:gd name="connsiteY2" fmla="*/ 492294 h 1625600"/>
              <a:gd name="connsiteX3" fmla="*/ 1361918 w 1625600"/>
              <a:gd name="connsiteY3" fmla="*/ 663854 h 1625600"/>
              <a:gd name="connsiteX4" fmla="*/ 1361918 w 1625600"/>
              <a:gd name="connsiteY4" fmla="*/ 961747 h 1625600"/>
              <a:gd name="connsiteX5" fmla="*/ 1544430 w 1625600"/>
              <a:gd name="connsiteY5" fmla="*/ 1133306 h 1625600"/>
              <a:gd name="connsiteX6" fmla="*/ 1456181 w 1625600"/>
              <a:gd name="connsiteY6" fmla="*/ 1286157 h 1625600"/>
              <a:gd name="connsiteX7" fmla="*/ 1216350 w 1625600"/>
              <a:gd name="connsiteY7" fmla="*/ 1213877 h 1625600"/>
              <a:gd name="connsiteX8" fmla="*/ 958367 w 1625600"/>
              <a:gd name="connsiteY8" fmla="*/ 1362823 h 1625600"/>
              <a:gd name="connsiteX9" fmla="*/ 901049 w 1625600"/>
              <a:gd name="connsiteY9" fmla="*/ 1606663 h 1625600"/>
              <a:gd name="connsiteX10" fmla="*/ 724551 w 1625600"/>
              <a:gd name="connsiteY10" fmla="*/ 1606663 h 1625600"/>
              <a:gd name="connsiteX11" fmla="*/ 667232 w 1625600"/>
              <a:gd name="connsiteY11" fmla="*/ 1362823 h 1625600"/>
              <a:gd name="connsiteX12" fmla="*/ 409249 w 1625600"/>
              <a:gd name="connsiteY12" fmla="*/ 1213877 h 1625600"/>
              <a:gd name="connsiteX13" fmla="*/ 169419 w 1625600"/>
              <a:gd name="connsiteY13" fmla="*/ 1286157 h 1625600"/>
              <a:gd name="connsiteX14" fmla="*/ 81170 w 1625600"/>
              <a:gd name="connsiteY14" fmla="*/ 1133306 h 1625600"/>
              <a:gd name="connsiteX15" fmla="*/ 263682 w 1625600"/>
              <a:gd name="connsiteY15" fmla="*/ 961746 h 1625600"/>
              <a:gd name="connsiteX16" fmla="*/ 263682 w 1625600"/>
              <a:gd name="connsiteY16" fmla="*/ 663853 h 1625600"/>
              <a:gd name="connsiteX17" fmla="*/ 81170 w 1625600"/>
              <a:gd name="connsiteY17" fmla="*/ 492294 h 1625600"/>
              <a:gd name="connsiteX18" fmla="*/ 169419 w 1625600"/>
              <a:gd name="connsiteY18" fmla="*/ 339443 h 1625600"/>
              <a:gd name="connsiteX19" fmla="*/ 409250 w 1625600"/>
              <a:gd name="connsiteY19" fmla="*/ 411723 h 1625600"/>
              <a:gd name="connsiteX20" fmla="*/ 667233 w 1625600"/>
              <a:gd name="connsiteY20" fmla="*/ 262777 h 1625600"/>
              <a:gd name="connsiteX21" fmla="*/ 724551 w 1625600"/>
              <a:gd name="connsiteY21" fmla="*/ 18937 h 1625600"/>
              <a:gd name="connsiteX22" fmla="*/ 901049 w 1625600"/>
              <a:gd name="connsiteY22" fmla="*/ 18937 h 1625600"/>
              <a:gd name="connsiteX23" fmla="*/ 958368 w 1625600"/>
              <a:gd name="connsiteY23" fmla="*/ 262777 h 1625600"/>
              <a:gd name="connsiteX24" fmla="*/ 1216351 w 1625600"/>
              <a:gd name="connsiteY24" fmla="*/ 411723 h 1625600"/>
              <a:gd name="connsiteX25" fmla="*/ 1216350 w 1625600"/>
              <a:gd name="connsiteY25" fmla="*/ 411723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625600" h="1625600">
                <a:moveTo>
                  <a:pt x="1216350" y="411723"/>
                </a:moveTo>
                <a:lnTo>
                  <a:pt x="1456181" y="339443"/>
                </a:lnTo>
                <a:lnTo>
                  <a:pt x="1544430" y="492294"/>
                </a:lnTo>
                <a:lnTo>
                  <a:pt x="1361918" y="663854"/>
                </a:lnTo>
                <a:cubicBezTo>
                  <a:pt x="1388374" y="761389"/>
                  <a:pt x="1388374" y="864211"/>
                  <a:pt x="1361918" y="961747"/>
                </a:cubicBezTo>
                <a:lnTo>
                  <a:pt x="1544430" y="1133306"/>
                </a:lnTo>
                <a:lnTo>
                  <a:pt x="1456181" y="1286157"/>
                </a:lnTo>
                <a:lnTo>
                  <a:pt x="1216350" y="1213877"/>
                </a:lnTo>
                <a:cubicBezTo>
                  <a:pt x="1145110" y="1285556"/>
                  <a:pt x="1056063" y="1336967"/>
                  <a:pt x="958367" y="1362823"/>
                </a:cubicBezTo>
                <a:lnTo>
                  <a:pt x="901049" y="1606663"/>
                </a:lnTo>
                <a:lnTo>
                  <a:pt x="724551" y="1606663"/>
                </a:lnTo>
                <a:lnTo>
                  <a:pt x="667232" y="1362823"/>
                </a:lnTo>
                <a:cubicBezTo>
                  <a:pt x="569536" y="1336967"/>
                  <a:pt x="480489" y="1285556"/>
                  <a:pt x="409249" y="1213877"/>
                </a:cubicBezTo>
                <a:lnTo>
                  <a:pt x="169419" y="1286157"/>
                </a:lnTo>
                <a:lnTo>
                  <a:pt x="81170" y="1133306"/>
                </a:lnTo>
                <a:lnTo>
                  <a:pt x="263682" y="961746"/>
                </a:lnTo>
                <a:cubicBezTo>
                  <a:pt x="237226" y="864211"/>
                  <a:pt x="237226" y="761389"/>
                  <a:pt x="263682" y="663853"/>
                </a:cubicBezTo>
                <a:lnTo>
                  <a:pt x="81170" y="492294"/>
                </a:lnTo>
                <a:lnTo>
                  <a:pt x="169419" y="339443"/>
                </a:lnTo>
                <a:lnTo>
                  <a:pt x="409250" y="411723"/>
                </a:lnTo>
                <a:cubicBezTo>
                  <a:pt x="480490" y="340044"/>
                  <a:pt x="569537" y="288633"/>
                  <a:pt x="667233" y="262777"/>
                </a:cubicBezTo>
                <a:lnTo>
                  <a:pt x="724551" y="18937"/>
                </a:lnTo>
                <a:lnTo>
                  <a:pt x="901049" y="18937"/>
                </a:lnTo>
                <a:lnTo>
                  <a:pt x="958368" y="262777"/>
                </a:lnTo>
                <a:cubicBezTo>
                  <a:pt x="1056064" y="288633"/>
                  <a:pt x="1145111" y="340044"/>
                  <a:pt x="1216351" y="411723"/>
                </a:cubicBezTo>
                <a:lnTo>
                  <a:pt x="1216350" y="411723"/>
                </a:lnTo>
                <a:close/>
              </a:path>
            </a:pathLst>
          </a:custGeom>
          <a:solidFill>
            <a:srgbClr val="3381C7"/>
          </a:solidFill>
          <a:ln w="3175" cap="flat" cmpd="sng" algn="ctr">
            <a:noFill/>
            <a:prstDash val="solid"/>
          </a:ln>
          <a:effectLst>
            <a:outerShdw blurRad="50800" dist="38100" algn="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cs typeface="+mn-cs"/>
              </a:rPr>
              <a:t>文本</a:t>
            </a:r>
            <a:r>
              <a:rPr kumimoji="0" lang="en-US" altLang="zh-CN" sz="1800" b="1" i="0" u="none" strike="noStrike" kern="0" cap="none" spc="0" normalizeH="0" baseline="0" noProof="0" dirty="0" smtClean="0">
                <a:ln>
                  <a:noFill/>
                </a:ln>
                <a:solidFill>
                  <a:schemeClr val="bg1">
                    <a:lumMod val="85000"/>
                  </a:schemeClr>
                </a:solidFill>
                <a:effectLst/>
                <a:uLnTx/>
                <a:uFillTx/>
                <a:latin typeface="微软雅黑" pitchFamily="34" charset="-122"/>
                <a:ea typeface="微软雅黑" pitchFamily="34" charset="-122"/>
                <a:cs typeface="+mn-cs"/>
              </a:rPr>
              <a:t>2</a:t>
            </a:r>
            <a:endParaRPr kumimoji="0" lang="zh-CN" altLang="en-US" sz="1800" b="1" i="0" u="none" strike="noStrike" kern="0" cap="none" spc="0" normalizeH="0" baseline="0" noProof="0" dirty="0">
              <a:ln>
                <a:noFill/>
              </a:ln>
              <a:solidFill>
                <a:schemeClr val="bg1">
                  <a:lumMod val="85000"/>
                </a:schemeClr>
              </a:solidFill>
              <a:effectLst/>
              <a:uLnTx/>
              <a:uFillTx/>
              <a:latin typeface="微软雅黑" pitchFamily="34" charset="-122"/>
              <a:ea typeface="微软雅黑" pitchFamily="34" charset="-122"/>
              <a:cs typeface="+mn-cs"/>
            </a:endParaRPr>
          </a:p>
        </p:txBody>
      </p:sp>
      <p:sp>
        <p:nvSpPr>
          <p:cNvPr id="9" name="箭头1"/>
          <p:cNvSpPr/>
          <p:nvPr/>
        </p:nvSpPr>
        <p:spPr>
          <a:xfrm>
            <a:off x="3842217" y="1950730"/>
            <a:ext cx="2861056" cy="2861056"/>
          </a:xfrm>
          <a:prstGeom prst="circularArrow">
            <a:avLst>
              <a:gd name="adj1" fmla="val 4687"/>
              <a:gd name="adj2" fmla="val 299029"/>
              <a:gd name="adj3" fmla="val 2513083"/>
              <a:gd name="adj4" fmla="val 15867933"/>
              <a:gd name="adj5" fmla="val 5469"/>
            </a:avLst>
          </a:prstGeom>
          <a:solidFill>
            <a:srgbClr val="3381C7"/>
          </a:solidFill>
          <a:ln w="3175" cap="flat" cmpd="sng" algn="ctr">
            <a:noFill/>
            <a:prstDash val="solid"/>
          </a:ln>
          <a:effectLst>
            <a:outerShdw blurRad="50800" dist="38100" algn="l" rotWithShape="0">
              <a:prstClr val="black">
                <a:alpha val="40000"/>
              </a:prstClr>
            </a:outerShdw>
          </a:effectLst>
        </p:spPr>
      </p:sp>
      <p:sp>
        <p:nvSpPr>
          <p:cNvPr id="10" name="箭头2"/>
          <p:cNvSpPr/>
          <p:nvPr/>
        </p:nvSpPr>
        <p:spPr>
          <a:xfrm>
            <a:off x="2427141" y="1399765"/>
            <a:ext cx="2078736" cy="2078736"/>
          </a:xfrm>
          <a:prstGeom prst="leftCircularArrow">
            <a:avLst>
              <a:gd name="adj1" fmla="val 6452"/>
              <a:gd name="adj2" fmla="val 429999"/>
              <a:gd name="adj3" fmla="val 10489124"/>
              <a:gd name="adj4" fmla="val 14837806"/>
              <a:gd name="adj5" fmla="val 7527"/>
            </a:avLst>
          </a:prstGeom>
          <a:solidFill>
            <a:srgbClr val="3381C7"/>
          </a:solidFill>
          <a:ln w="25400" cap="flat" cmpd="sng" algn="ctr">
            <a:noFill/>
            <a:prstDash val="solid"/>
          </a:ln>
          <a:effectLst>
            <a:outerShdw blurRad="50800" dist="38100" algn="l" rotWithShape="0">
              <a:prstClr val="black">
                <a:alpha val="40000"/>
              </a:prstClr>
            </a:outerShdw>
          </a:effectLst>
        </p:spPr>
      </p:sp>
      <p:sp>
        <p:nvSpPr>
          <p:cNvPr id="11" name="Text Box 40"/>
          <p:cNvSpPr txBox="1">
            <a:spLocks noChangeArrowheads="1"/>
          </p:cNvSpPr>
          <p:nvPr/>
        </p:nvSpPr>
        <p:spPr bwMode="gray">
          <a:xfrm>
            <a:off x="602616" y="3803377"/>
            <a:ext cx="3255336" cy="609398"/>
          </a:xfrm>
          <a:prstGeom prst="rect">
            <a:avLst/>
          </a:prstGeom>
          <a:noFill/>
          <a:ln w="9525">
            <a:noFill/>
            <a:miter lim="800000"/>
            <a:headEnd/>
            <a:tailEnd/>
          </a:ln>
        </p:spPr>
        <p:txBody>
          <a:bodyPr wrap="square">
            <a:spAutoFit/>
          </a:bodyPr>
          <a:lstStyle/>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p>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endParaRPr lang="zh-CN" altLang="en-US" sz="1400" kern="0" dirty="0">
              <a:solidFill>
                <a:srgbClr val="000000"/>
              </a:solidFill>
              <a:latin typeface="微软雅黑" pitchFamily="34" charset="-122"/>
              <a:ea typeface="微软雅黑" pitchFamily="34" charset="-122"/>
            </a:endParaRPr>
          </a:p>
        </p:txBody>
      </p:sp>
      <p:sp>
        <p:nvSpPr>
          <p:cNvPr id="12" name="Rectangle 11"/>
          <p:cNvSpPr>
            <a:spLocks noChangeArrowheads="1"/>
          </p:cNvSpPr>
          <p:nvPr/>
        </p:nvSpPr>
        <p:spPr bwMode="gray">
          <a:xfrm>
            <a:off x="676636" y="3426507"/>
            <a:ext cx="2500330" cy="358775"/>
          </a:xfrm>
          <a:prstGeom prst="rect">
            <a:avLst/>
          </a:prstGeom>
          <a:noFill/>
          <a:ln>
            <a:noFill/>
          </a:ln>
          <a:extLst/>
        </p:spPr>
        <p:txBody>
          <a:bodyPr lIns="0" tIns="0" rIns="0" bIns="0" anchor="ctr"/>
          <a:lstStyle/>
          <a:p>
            <a:pPr lvl="0">
              <a:lnSpc>
                <a:spcPct val="120000"/>
              </a:lnSpc>
              <a:defRPr/>
            </a:pPr>
            <a:r>
              <a:rPr lang="zh-CN" altLang="en-US" sz="2000" b="1" kern="0" dirty="0">
                <a:latin typeface="微软雅黑" pitchFamily="34" charset="-122"/>
                <a:ea typeface="微软雅黑" pitchFamily="34" charset="-122"/>
              </a:rPr>
              <a:t>单击此处</a:t>
            </a:r>
            <a:r>
              <a:rPr lang="zh-CN" altLang="en-US" sz="2000" b="1" kern="0" dirty="0" smtClean="0">
                <a:latin typeface="微软雅黑" pitchFamily="34" charset="-122"/>
                <a:ea typeface="微软雅黑" pitchFamily="34" charset="-122"/>
              </a:rPr>
              <a:t>输入小标题</a:t>
            </a:r>
            <a:endParaRPr lang="zh-CN" altLang="en-US" sz="2000" b="1" kern="0" dirty="0">
              <a:latin typeface="微软雅黑" pitchFamily="34" charset="-122"/>
              <a:ea typeface="微软雅黑" pitchFamily="34" charset="-122"/>
            </a:endParaRPr>
          </a:p>
        </p:txBody>
      </p:sp>
      <p:sp>
        <p:nvSpPr>
          <p:cNvPr id="13" name="Text Box 40"/>
          <p:cNvSpPr txBox="1">
            <a:spLocks noChangeArrowheads="1"/>
          </p:cNvSpPr>
          <p:nvPr/>
        </p:nvSpPr>
        <p:spPr bwMode="gray">
          <a:xfrm>
            <a:off x="5442128" y="1160925"/>
            <a:ext cx="3255336" cy="609398"/>
          </a:xfrm>
          <a:prstGeom prst="rect">
            <a:avLst/>
          </a:prstGeom>
          <a:noFill/>
          <a:ln w="9525">
            <a:noFill/>
            <a:miter lim="800000"/>
            <a:headEnd/>
            <a:tailEnd/>
          </a:ln>
        </p:spPr>
        <p:txBody>
          <a:bodyPr wrap="square">
            <a:spAutoFit/>
          </a:bodyPr>
          <a:lstStyle/>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p>
          <a:p>
            <a:pPr lvl="0">
              <a:lnSpc>
                <a:spcPct val="120000"/>
              </a:lnSpc>
              <a:defRPr/>
            </a:pPr>
            <a:r>
              <a:rPr lang="zh-CN" altLang="en-US" sz="1400" kern="0" dirty="0" smtClean="0">
                <a:solidFill>
                  <a:srgbClr val="000000"/>
                </a:solidFill>
                <a:latin typeface="微软雅黑" pitchFamily="34" charset="-122"/>
                <a:ea typeface="微软雅黑" pitchFamily="34" charset="-122"/>
              </a:rPr>
              <a:t>单击此处输入文字单击此处输入文字</a:t>
            </a:r>
            <a:endParaRPr lang="zh-CN" altLang="en-US" sz="1400" kern="0" dirty="0">
              <a:solidFill>
                <a:srgbClr val="000000"/>
              </a:solidFill>
              <a:latin typeface="微软雅黑" pitchFamily="34" charset="-122"/>
              <a:ea typeface="微软雅黑" pitchFamily="34" charset="-122"/>
            </a:endParaRPr>
          </a:p>
        </p:txBody>
      </p:sp>
      <p:sp>
        <p:nvSpPr>
          <p:cNvPr id="14" name="Rectangle 11"/>
          <p:cNvSpPr>
            <a:spLocks noChangeArrowheads="1"/>
          </p:cNvSpPr>
          <p:nvPr/>
        </p:nvSpPr>
        <p:spPr bwMode="gray">
          <a:xfrm>
            <a:off x="5516148" y="784055"/>
            <a:ext cx="2500330" cy="358775"/>
          </a:xfrm>
          <a:prstGeom prst="rect">
            <a:avLst/>
          </a:prstGeom>
          <a:noFill/>
          <a:ln>
            <a:noFill/>
          </a:ln>
          <a:extLst/>
        </p:spPr>
        <p:txBody>
          <a:bodyPr lIns="0" tIns="0" rIns="0" bIns="0" anchor="ctr"/>
          <a:lstStyle/>
          <a:p>
            <a:pPr lvl="0">
              <a:lnSpc>
                <a:spcPct val="120000"/>
              </a:lnSpc>
              <a:defRPr/>
            </a:pPr>
            <a:r>
              <a:rPr lang="zh-CN" altLang="en-US" sz="2000" b="1" kern="0" dirty="0">
                <a:latin typeface="微软雅黑" pitchFamily="34" charset="-122"/>
                <a:ea typeface="微软雅黑" pitchFamily="34" charset="-122"/>
              </a:rPr>
              <a:t>单击此处</a:t>
            </a:r>
            <a:r>
              <a:rPr lang="zh-CN" altLang="en-US" sz="2000" b="1" kern="0" dirty="0" smtClean="0">
                <a:latin typeface="微软雅黑" pitchFamily="34" charset="-122"/>
                <a:ea typeface="微软雅黑" pitchFamily="34" charset="-122"/>
              </a:rPr>
              <a:t>输入小标题</a:t>
            </a:r>
            <a:endParaRPr lang="zh-CN" altLang="en-US" sz="2000" b="1" kern="0" dirty="0">
              <a:latin typeface="微软雅黑" pitchFamily="34" charset="-122"/>
              <a:ea typeface="微软雅黑" pitchFamily="34" charset="-122"/>
            </a:endParaRPr>
          </a:p>
        </p:txBody>
      </p:sp>
    </p:spTree>
    <p:extLst>
      <p:ext uri="{BB962C8B-B14F-4D97-AF65-F5344CB8AC3E}">
        <p14:creationId xmlns:p14="http://schemas.microsoft.com/office/powerpoint/2010/main" val="127796305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par>
                          <p:cTn id="34" fill="hold">
                            <p:stCondLst>
                              <p:cond delay="1000"/>
                            </p:stCondLst>
                            <p:childTnLst>
                              <p:par>
                                <p:cTn id="35" presetID="22" presetClass="entr" presetSubtype="1"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1500"/>
                            </p:stCondLst>
                            <p:childTnLst>
                              <p:par>
                                <p:cTn id="39" presetID="10"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500"/>
                                        <p:tgtEl>
                                          <p:spTgt spid="8"/>
                                        </p:tgtEl>
                                      </p:cBhvr>
                                    </p:animEffect>
                                  </p:childTnLst>
                                </p:cTn>
                              </p:par>
                            </p:childTnLst>
                          </p:cTn>
                        </p:par>
                        <p:par>
                          <p:cTn id="42" fill="hold">
                            <p:stCondLst>
                              <p:cond delay="2000"/>
                            </p:stCondLst>
                            <p:childTnLst>
                              <p:par>
                                <p:cTn id="43" presetID="22" presetClass="entr" presetSubtype="1" fill="hold"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wipe(up)">
                                      <p:cBhvr>
                                        <p:cTn id="45" dur="500"/>
                                        <p:tgtEl>
                                          <p:spTgt spid="10"/>
                                        </p:tgtEl>
                                      </p:cBhvr>
                                    </p:animEffect>
                                  </p:childTnLst>
                                </p:cTn>
                              </p:par>
                            </p:childTnLst>
                          </p:cTn>
                        </p:par>
                        <p:par>
                          <p:cTn id="46" fill="hold">
                            <p:stCondLst>
                              <p:cond delay="2500"/>
                            </p:stCondLst>
                            <p:childTnLst>
                              <p:par>
                                <p:cTn id="47" presetID="8" presetClass="emph" presetSubtype="0" repeatCount="indefinite" fill="hold" grpId="1" nodeType="afterEffect">
                                  <p:stCondLst>
                                    <p:cond delay="0"/>
                                  </p:stCondLst>
                                  <p:childTnLst>
                                    <p:animRot by="21600000">
                                      <p:cBhvr>
                                        <p:cTn id="48" dur="3000" fill="hold"/>
                                        <p:tgtEl>
                                          <p:spTgt spid="7"/>
                                        </p:tgtEl>
                                        <p:attrNameLst>
                                          <p:attrName>r</p:attrName>
                                        </p:attrNameLst>
                                      </p:cBhvr>
                                    </p:animRot>
                                  </p:childTnLst>
                                </p:cTn>
                              </p:par>
                              <p:par>
                                <p:cTn id="49" presetID="8" presetClass="emph" presetSubtype="0" repeatCount="indefinite" fill="hold" grpId="1" nodeType="withEffect">
                                  <p:stCondLst>
                                    <p:cond delay="0"/>
                                  </p:stCondLst>
                                  <p:childTnLst>
                                    <p:animRot by="-21600000">
                                      <p:cBhvr>
                                        <p:cTn id="50" dur="2000" fill="hold"/>
                                        <p:tgtEl>
                                          <p:spTgt spid="8"/>
                                        </p:tgtEl>
                                        <p:attrNameLst>
                                          <p:attrName>r</p:attrName>
                                        </p:attrNameLst>
                                      </p:cBhvr>
                                    </p:animRot>
                                  </p:childTnLst>
                                </p:cTn>
                              </p:par>
                            </p:childTnLst>
                          </p:cTn>
                        </p:par>
                        <p:par>
                          <p:cTn id="51" fill="hold">
                            <p:stCondLst>
                              <p:cond delay="550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 calcmode="lin" valueType="num">
                                      <p:cBhvr>
                                        <p:cTn id="54"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2"/>
                                        </p:tgtEl>
                                        <p:attrNameLst>
                                          <p:attrName>ppt_y</p:attrName>
                                        </p:attrNameLst>
                                      </p:cBhvr>
                                      <p:tavLst>
                                        <p:tav tm="0">
                                          <p:val>
                                            <p:strVal val="#ppt_y"/>
                                          </p:val>
                                        </p:tav>
                                        <p:tav tm="100000">
                                          <p:val>
                                            <p:strVal val="#ppt_y"/>
                                          </p:val>
                                        </p:tav>
                                      </p:tavLst>
                                    </p:anim>
                                    <p:anim calcmode="lin" valueType="num">
                                      <p:cBhvr>
                                        <p:cTn id="56"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12"/>
                                        </p:tgtEl>
                                      </p:cBhvr>
                                    </p:animEffect>
                                  </p:childTnLst>
                                </p:cTn>
                              </p:par>
                            </p:childTnLst>
                          </p:cTn>
                        </p:par>
                        <p:par>
                          <p:cTn id="59" fill="hold">
                            <p:stCondLst>
                              <p:cond delay="6400"/>
                            </p:stCondLst>
                            <p:childTnLst>
                              <p:par>
                                <p:cTn id="60" presetID="42"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750"/>
                                        <p:tgtEl>
                                          <p:spTgt spid="11"/>
                                        </p:tgtEl>
                                      </p:cBhvr>
                                    </p:animEffect>
                                    <p:anim calcmode="lin" valueType="num">
                                      <p:cBhvr>
                                        <p:cTn id="63" dur="750" fill="hold"/>
                                        <p:tgtEl>
                                          <p:spTgt spid="11"/>
                                        </p:tgtEl>
                                        <p:attrNameLst>
                                          <p:attrName>ppt_x</p:attrName>
                                        </p:attrNameLst>
                                      </p:cBhvr>
                                      <p:tavLst>
                                        <p:tav tm="0">
                                          <p:val>
                                            <p:strVal val="#ppt_x"/>
                                          </p:val>
                                        </p:tav>
                                        <p:tav tm="100000">
                                          <p:val>
                                            <p:strVal val="#ppt_x"/>
                                          </p:val>
                                        </p:tav>
                                      </p:tavLst>
                                    </p:anim>
                                    <p:anim calcmode="lin" valueType="num">
                                      <p:cBhvr>
                                        <p:cTn id="64" dur="750" fill="hold"/>
                                        <p:tgtEl>
                                          <p:spTgt spid="11"/>
                                        </p:tgtEl>
                                        <p:attrNameLst>
                                          <p:attrName>ppt_y</p:attrName>
                                        </p:attrNameLst>
                                      </p:cBhvr>
                                      <p:tavLst>
                                        <p:tav tm="0">
                                          <p:val>
                                            <p:strVal val="#ppt_y+.1"/>
                                          </p:val>
                                        </p:tav>
                                        <p:tav tm="100000">
                                          <p:val>
                                            <p:strVal val="#ppt_y"/>
                                          </p:val>
                                        </p:tav>
                                      </p:tavLst>
                                    </p:anim>
                                  </p:childTnLst>
                                </p:cTn>
                              </p:par>
                            </p:childTnLst>
                          </p:cTn>
                        </p:par>
                        <p:par>
                          <p:cTn id="65" fill="hold">
                            <p:stCondLst>
                              <p:cond delay="715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4"/>
                                        </p:tgtEl>
                                        <p:attrNameLst>
                                          <p:attrName>style.visibility</p:attrName>
                                        </p:attrNameLst>
                                      </p:cBhvr>
                                      <p:to>
                                        <p:strVal val="visible"/>
                                      </p:to>
                                    </p:set>
                                    <p:anim calcmode="lin" valueType="num">
                                      <p:cBhvr>
                                        <p:cTn id="68"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4"/>
                                        </p:tgtEl>
                                        <p:attrNameLst>
                                          <p:attrName>ppt_y</p:attrName>
                                        </p:attrNameLst>
                                      </p:cBhvr>
                                      <p:tavLst>
                                        <p:tav tm="0">
                                          <p:val>
                                            <p:strVal val="#ppt_y"/>
                                          </p:val>
                                        </p:tav>
                                        <p:tav tm="100000">
                                          <p:val>
                                            <p:strVal val="#ppt_y"/>
                                          </p:val>
                                        </p:tav>
                                      </p:tavLst>
                                    </p:anim>
                                    <p:anim calcmode="lin" valueType="num">
                                      <p:cBhvr>
                                        <p:cTn id="70"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4"/>
                                        </p:tgtEl>
                                      </p:cBhvr>
                                    </p:animEffect>
                                  </p:childTnLst>
                                </p:cTn>
                              </p:par>
                            </p:childTnLst>
                          </p:cTn>
                        </p:par>
                        <p:par>
                          <p:cTn id="73" fill="hold">
                            <p:stCondLst>
                              <p:cond delay="8050"/>
                            </p:stCondLst>
                            <p:childTnLst>
                              <p:par>
                                <p:cTn id="74" presetID="42" presetClass="entr" presetSubtype="0" fill="hold" grpId="0" nodeType="after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fade">
                                      <p:cBhvr>
                                        <p:cTn id="76" dur="750"/>
                                        <p:tgtEl>
                                          <p:spTgt spid="13"/>
                                        </p:tgtEl>
                                      </p:cBhvr>
                                    </p:animEffect>
                                    <p:anim calcmode="lin" valueType="num">
                                      <p:cBhvr>
                                        <p:cTn id="77" dur="750" fill="hold"/>
                                        <p:tgtEl>
                                          <p:spTgt spid="13"/>
                                        </p:tgtEl>
                                        <p:attrNameLst>
                                          <p:attrName>ppt_x</p:attrName>
                                        </p:attrNameLst>
                                      </p:cBhvr>
                                      <p:tavLst>
                                        <p:tav tm="0">
                                          <p:val>
                                            <p:strVal val="#ppt_x"/>
                                          </p:val>
                                        </p:tav>
                                        <p:tav tm="100000">
                                          <p:val>
                                            <p:strVal val="#ppt_x"/>
                                          </p:val>
                                        </p:tav>
                                      </p:tavLst>
                                    </p:anim>
                                    <p:anim calcmode="lin" valueType="num">
                                      <p:cBhvr>
                                        <p:cTn id="78" dur="7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7" grpId="1" animBg="1"/>
      <p:bldP spid="8" grpId="0" animBg="1"/>
      <p:bldP spid="8" grpId="1" animBg="1"/>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椭圆 6"/>
          <p:cNvSpPr/>
          <p:nvPr/>
        </p:nvSpPr>
        <p:spPr>
          <a:xfrm>
            <a:off x="1548452" y="2636415"/>
            <a:ext cx="1863481" cy="1863481"/>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8" name="椭圆 7"/>
          <p:cNvSpPr/>
          <p:nvPr/>
        </p:nvSpPr>
        <p:spPr>
          <a:xfrm>
            <a:off x="3762121" y="1232624"/>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1</a:t>
            </a:r>
            <a:endParaRPr lang="zh-CN" altLang="en-US" sz="1012" dirty="0">
              <a:latin typeface="Impact MT Std" pitchFamily="34" charset="0"/>
              <a:ea typeface="微软雅黑" pitchFamily="34" charset="-122"/>
            </a:endParaRPr>
          </a:p>
        </p:txBody>
      </p:sp>
      <p:cxnSp>
        <p:nvCxnSpPr>
          <p:cNvPr id="9" name="直接连接符 8"/>
          <p:cNvCxnSpPr/>
          <p:nvPr/>
        </p:nvCxnSpPr>
        <p:spPr>
          <a:xfrm>
            <a:off x="4194862" y="1461188"/>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 name="TextBox 22"/>
          <p:cNvSpPr txBox="1"/>
          <p:nvPr/>
        </p:nvSpPr>
        <p:spPr>
          <a:xfrm>
            <a:off x="1727741" y="3413090"/>
            <a:ext cx="1501081" cy="2769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1800" b="1" dirty="0" smtClean="0">
                <a:solidFill>
                  <a:schemeClr val="bg1"/>
                </a:solidFill>
              </a:rPr>
              <a:t>单击添加标题</a:t>
            </a:r>
            <a:endParaRPr lang="en-US" altLang="zh-CN" sz="1800" b="1" dirty="0">
              <a:solidFill>
                <a:schemeClr val="bg1"/>
              </a:solidFill>
            </a:endParaRPr>
          </a:p>
        </p:txBody>
      </p:sp>
      <p:sp>
        <p:nvSpPr>
          <p:cNvPr id="11" name="椭圆 10"/>
          <p:cNvSpPr/>
          <p:nvPr/>
        </p:nvSpPr>
        <p:spPr>
          <a:xfrm>
            <a:off x="1548452" y="1124640"/>
            <a:ext cx="1863481" cy="1863481"/>
          </a:xfrm>
          <a:prstGeom prst="ellipse">
            <a:avLst/>
          </a:prstGeom>
          <a:solidFill>
            <a:srgbClr val="3381C7"/>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2"/>
          </a:p>
        </p:txBody>
      </p:sp>
      <p:sp>
        <p:nvSpPr>
          <p:cNvPr id="12" name="KSO_Shape"/>
          <p:cNvSpPr>
            <a:spLocks/>
          </p:cNvSpPr>
          <p:nvPr/>
        </p:nvSpPr>
        <p:spPr bwMode="auto">
          <a:xfrm>
            <a:off x="1851912" y="1655721"/>
            <a:ext cx="1235770" cy="862980"/>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sz="1012">
              <a:solidFill>
                <a:srgbClr val="FFFFFF"/>
              </a:solidFill>
              <a:ea typeface="宋体" panose="02010600030101010101" pitchFamily="2" charset="-122"/>
            </a:endParaRPr>
          </a:p>
        </p:txBody>
      </p:sp>
      <p:sp>
        <p:nvSpPr>
          <p:cNvPr id="13" name="标题 11"/>
          <p:cNvSpPr txBox="1">
            <a:spLocks/>
          </p:cNvSpPr>
          <p:nvPr/>
        </p:nvSpPr>
        <p:spPr>
          <a:xfrm>
            <a:off x="4966816" y="1295790"/>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椭圆 13"/>
          <p:cNvSpPr/>
          <p:nvPr/>
        </p:nvSpPr>
        <p:spPr>
          <a:xfrm>
            <a:off x="3762122" y="1772544"/>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2</a:t>
            </a:r>
            <a:endParaRPr lang="zh-CN" altLang="en-US" sz="1012" dirty="0">
              <a:latin typeface="Impact MT Std" pitchFamily="34" charset="0"/>
              <a:ea typeface="微软雅黑" pitchFamily="34" charset="-122"/>
            </a:endParaRPr>
          </a:p>
        </p:txBody>
      </p:sp>
      <p:cxnSp>
        <p:nvCxnSpPr>
          <p:cNvPr id="15" name="直接连接符 14"/>
          <p:cNvCxnSpPr/>
          <p:nvPr/>
        </p:nvCxnSpPr>
        <p:spPr>
          <a:xfrm>
            <a:off x="4194863" y="2001108"/>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6" name="标题 11"/>
          <p:cNvSpPr txBox="1">
            <a:spLocks/>
          </p:cNvSpPr>
          <p:nvPr/>
        </p:nvSpPr>
        <p:spPr>
          <a:xfrm>
            <a:off x="4966817" y="1835710"/>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3762122" y="2325060"/>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3</a:t>
            </a:r>
            <a:endParaRPr lang="zh-CN" altLang="en-US" sz="1012" dirty="0">
              <a:latin typeface="Impact MT Std" pitchFamily="34" charset="0"/>
              <a:ea typeface="微软雅黑" pitchFamily="34" charset="-122"/>
            </a:endParaRPr>
          </a:p>
        </p:txBody>
      </p:sp>
      <p:cxnSp>
        <p:nvCxnSpPr>
          <p:cNvPr id="18" name="直接连接符 17"/>
          <p:cNvCxnSpPr/>
          <p:nvPr/>
        </p:nvCxnSpPr>
        <p:spPr>
          <a:xfrm>
            <a:off x="4194863" y="2553624"/>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标题 11"/>
          <p:cNvSpPr txBox="1">
            <a:spLocks/>
          </p:cNvSpPr>
          <p:nvPr/>
        </p:nvSpPr>
        <p:spPr>
          <a:xfrm>
            <a:off x="4966817" y="2388226"/>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椭圆 19"/>
          <p:cNvSpPr/>
          <p:nvPr/>
        </p:nvSpPr>
        <p:spPr>
          <a:xfrm>
            <a:off x="3762122" y="2864979"/>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4</a:t>
            </a:r>
            <a:endParaRPr lang="zh-CN" altLang="en-US" sz="1012" dirty="0">
              <a:latin typeface="Impact MT Std" pitchFamily="34" charset="0"/>
              <a:ea typeface="微软雅黑" pitchFamily="34" charset="-122"/>
            </a:endParaRPr>
          </a:p>
        </p:txBody>
      </p:sp>
      <p:cxnSp>
        <p:nvCxnSpPr>
          <p:cNvPr id="21" name="直接连接符 20"/>
          <p:cNvCxnSpPr/>
          <p:nvPr/>
        </p:nvCxnSpPr>
        <p:spPr>
          <a:xfrm>
            <a:off x="4194863" y="3093543"/>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2" name="标题 11"/>
          <p:cNvSpPr txBox="1">
            <a:spLocks/>
          </p:cNvSpPr>
          <p:nvPr/>
        </p:nvSpPr>
        <p:spPr>
          <a:xfrm>
            <a:off x="4966818" y="2928145"/>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椭圆 22"/>
          <p:cNvSpPr/>
          <p:nvPr/>
        </p:nvSpPr>
        <p:spPr>
          <a:xfrm>
            <a:off x="3762122" y="3404898"/>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5</a:t>
            </a:r>
            <a:endParaRPr lang="zh-CN" altLang="en-US" sz="1012" dirty="0">
              <a:latin typeface="Impact MT Std" pitchFamily="34" charset="0"/>
              <a:ea typeface="微软雅黑" pitchFamily="34" charset="-122"/>
            </a:endParaRPr>
          </a:p>
        </p:txBody>
      </p:sp>
      <p:cxnSp>
        <p:nvCxnSpPr>
          <p:cNvPr id="24" name="直接连接符 23"/>
          <p:cNvCxnSpPr/>
          <p:nvPr/>
        </p:nvCxnSpPr>
        <p:spPr>
          <a:xfrm>
            <a:off x="4194863" y="363346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5" name="标题 11"/>
          <p:cNvSpPr txBox="1">
            <a:spLocks/>
          </p:cNvSpPr>
          <p:nvPr/>
        </p:nvSpPr>
        <p:spPr>
          <a:xfrm>
            <a:off x="4966817" y="3468065"/>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椭圆 25"/>
          <p:cNvSpPr/>
          <p:nvPr/>
        </p:nvSpPr>
        <p:spPr>
          <a:xfrm>
            <a:off x="3762122" y="3944818"/>
            <a:ext cx="432354" cy="432476"/>
          </a:xfrm>
          <a:prstGeom prst="ellipse">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12" dirty="0">
                <a:latin typeface="Impact MT Std" pitchFamily="34" charset="0"/>
                <a:ea typeface="微软雅黑" pitchFamily="34" charset="-122"/>
              </a:rPr>
              <a:t>6</a:t>
            </a:r>
            <a:endParaRPr lang="zh-CN" altLang="en-US" sz="1012" dirty="0">
              <a:latin typeface="Impact MT Std" pitchFamily="34" charset="0"/>
              <a:ea typeface="微软雅黑" pitchFamily="34" charset="-122"/>
            </a:endParaRPr>
          </a:p>
        </p:txBody>
      </p:sp>
      <p:cxnSp>
        <p:nvCxnSpPr>
          <p:cNvPr id="27" name="直接连接符 26"/>
          <p:cNvCxnSpPr/>
          <p:nvPr/>
        </p:nvCxnSpPr>
        <p:spPr>
          <a:xfrm>
            <a:off x="4194863" y="4173382"/>
            <a:ext cx="755083"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8" name="标题 11"/>
          <p:cNvSpPr txBox="1">
            <a:spLocks/>
          </p:cNvSpPr>
          <p:nvPr/>
        </p:nvSpPr>
        <p:spPr>
          <a:xfrm>
            <a:off x="4966818" y="4007984"/>
            <a:ext cx="2898693" cy="597333"/>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05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r>
              <a:rPr lang="zh-CN" altLang="en-US" sz="105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05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05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924401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par>
                                <p:cTn id="30" presetID="53" presetClass="entr" presetSubtype="528"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fltVal val="0.5"/>
                                          </p:val>
                                        </p:tav>
                                        <p:tav tm="100000">
                                          <p:val>
                                            <p:strVal val="#ppt_x"/>
                                          </p:val>
                                        </p:tav>
                                      </p:tavLst>
                                    </p:anim>
                                    <p:anim calcmode="lin" valueType="num">
                                      <p:cBhvr>
                                        <p:cTn id="36" dur="500" fill="hold"/>
                                        <p:tgtEl>
                                          <p:spTgt spid="12"/>
                                        </p:tgtEl>
                                        <p:attrNameLst>
                                          <p:attrName>ppt_y</p:attrName>
                                        </p:attrNameLst>
                                      </p:cBhvr>
                                      <p:tavLst>
                                        <p:tav tm="0">
                                          <p:val>
                                            <p:fltVal val="0.5"/>
                                          </p:val>
                                        </p:tav>
                                        <p:tav tm="100000">
                                          <p:val>
                                            <p:strVal val="#ppt_y"/>
                                          </p:val>
                                        </p:tav>
                                      </p:tavLst>
                                    </p:anim>
                                  </p:childTnLst>
                                </p:cTn>
                              </p:par>
                              <p:par>
                                <p:cTn id="37" presetID="53" presetClass="entr" presetSubtype="52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anim calcmode="lin" valueType="num">
                                      <p:cBhvr>
                                        <p:cTn id="42" dur="500" fill="hold"/>
                                        <p:tgtEl>
                                          <p:spTgt spid="11"/>
                                        </p:tgtEl>
                                        <p:attrNameLst>
                                          <p:attrName>ppt_x</p:attrName>
                                        </p:attrNameLst>
                                      </p:cBhvr>
                                      <p:tavLst>
                                        <p:tav tm="0">
                                          <p:val>
                                            <p:fltVal val="0.5"/>
                                          </p:val>
                                        </p:tav>
                                        <p:tav tm="100000">
                                          <p:val>
                                            <p:strVal val="#ppt_x"/>
                                          </p:val>
                                        </p:tav>
                                      </p:tavLst>
                                    </p:anim>
                                    <p:anim calcmode="lin" valueType="num">
                                      <p:cBhvr>
                                        <p:cTn id="43" dur="500" fill="hold"/>
                                        <p:tgtEl>
                                          <p:spTgt spid="11"/>
                                        </p:tgtEl>
                                        <p:attrNameLst>
                                          <p:attrName>ppt_y</p:attrName>
                                        </p:attrNameLst>
                                      </p:cBhvr>
                                      <p:tavLst>
                                        <p:tav tm="0">
                                          <p:val>
                                            <p:fltVal val="0.5"/>
                                          </p:val>
                                        </p:tav>
                                        <p:tav tm="100000">
                                          <p:val>
                                            <p:strVal val="#ppt_y"/>
                                          </p:val>
                                        </p:tav>
                                      </p:tavLst>
                                    </p:anim>
                                  </p:childTnLst>
                                </p:cTn>
                              </p:par>
                              <p:par>
                                <p:cTn id="44" presetID="53" presetClass="entr" presetSubtype="528" fill="hold" grpId="0" nodeType="withEffect">
                                  <p:stCondLst>
                                    <p:cond delay="250"/>
                                  </p:stCondLst>
                                  <p:childTnLst>
                                    <p:set>
                                      <p:cBhvr>
                                        <p:cTn id="45" dur="1" fill="hold">
                                          <p:stCondLst>
                                            <p:cond delay="0"/>
                                          </p:stCondLst>
                                        </p:cTn>
                                        <p:tgtEl>
                                          <p:spTgt spid="10"/>
                                        </p:tgtEl>
                                        <p:attrNameLst>
                                          <p:attrName>style.visibility</p:attrName>
                                        </p:attrNameLst>
                                      </p:cBhvr>
                                      <p:to>
                                        <p:strVal val="visible"/>
                                      </p:to>
                                    </p:set>
                                    <p:anim calcmode="lin" valueType="num">
                                      <p:cBhvr>
                                        <p:cTn id="46" dur="500" fill="hold"/>
                                        <p:tgtEl>
                                          <p:spTgt spid="10"/>
                                        </p:tgtEl>
                                        <p:attrNameLst>
                                          <p:attrName>ppt_w</p:attrName>
                                        </p:attrNameLst>
                                      </p:cBhvr>
                                      <p:tavLst>
                                        <p:tav tm="0">
                                          <p:val>
                                            <p:fltVal val="0"/>
                                          </p:val>
                                        </p:tav>
                                        <p:tav tm="100000">
                                          <p:val>
                                            <p:strVal val="#ppt_w"/>
                                          </p:val>
                                        </p:tav>
                                      </p:tavLst>
                                    </p:anim>
                                    <p:anim calcmode="lin" valueType="num">
                                      <p:cBhvr>
                                        <p:cTn id="47" dur="500" fill="hold"/>
                                        <p:tgtEl>
                                          <p:spTgt spid="10"/>
                                        </p:tgtEl>
                                        <p:attrNameLst>
                                          <p:attrName>ppt_h</p:attrName>
                                        </p:attrNameLst>
                                      </p:cBhvr>
                                      <p:tavLst>
                                        <p:tav tm="0">
                                          <p:val>
                                            <p:fltVal val="0"/>
                                          </p:val>
                                        </p:tav>
                                        <p:tav tm="100000">
                                          <p:val>
                                            <p:strVal val="#ppt_h"/>
                                          </p:val>
                                        </p:tav>
                                      </p:tavLst>
                                    </p:anim>
                                    <p:animEffect transition="in" filter="fade">
                                      <p:cBhvr>
                                        <p:cTn id="48" dur="500"/>
                                        <p:tgtEl>
                                          <p:spTgt spid="10"/>
                                        </p:tgtEl>
                                      </p:cBhvr>
                                    </p:animEffect>
                                    <p:anim calcmode="lin" valueType="num">
                                      <p:cBhvr>
                                        <p:cTn id="49" dur="500" fill="hold"/>
                                        <p:tgtEl>
                                          <p:spTgt spid="10"/>
                                        </p:tgtEl>
                                        <p:attrNameLst>
                                          <p:attrName>ppt_x</p:attrName>
                                        </p:attrNameLst>
                                      </p:cBhvr>
                                      <p:tavLst>
                                        <p:tav tm="0">
                                          <p:val>
                                            <p:fltVal val="0.5"/>
                                          </p:val>
                                        </p:tav>
                                        <p:tav tm="100000">
                                          <p:val>
                                            <p:strVal val="#ppt_x"/>
                                          </p:val>
                                        </p:tav>
                                      </p:tavLst>
                                    </p:anim>
                                    <p:anim calcmode="lin" valueType="num">
                                      <p:cBhvr>
                                        <p:cTn id="50" dur="500" fill="hold"/>
                                        <p:tgtEl>
                                          <p:spTgt spid="10"/>
                                        </p:tgtEl>
                                        <p:attrNameLst>
                                          <p:attrName>ppt_y</p:attrName>
                                        </p:attrNameLst>
                                      </p:cBhvr>
                                      <p:tavLst>
                                        <p:tav tm="0">
                                          <p:val>
                                            <p:fltVal val="0.5"/>
                                          </p:val>
                                        </p:tav>
                                        <p:tav tm="100000">
                                          <p:val>
                                            <p:strVal val="#ppt_y"/>
                                          </p:val>
                                        </p:tav>
                                      </p:tavLst>
                                    </p:anim>
                                  </p:childTnLst>
                                </p:cTn>
                              </p:par>
                              <p:par>
                                <p:cTn id="51" presetID="53" presetClass="entr" presetSubtype="528" fill="hold" grpId="0" nodeType="withEffect">
                                  <p:stCondLst>
                                    <p:cond delay="250"/>
                                  </p:stCondLst>
                                  <p:childTnLst>
                                    <p:set>
                                      <p:cBhvr>
                                        <p:cTn id="52" dur="1" fill="hold">
                                          <p:stCondLst>
                                            <p:cond delay="0"/>
                                          </p:stCondLst>
                                        </p:cTn>
                                        <p:tgtEl>
                                          <p:spTgt spid="7"/>
                                        </p:tgtEl>
                                        <p:attrNameLst>
                                          <p:attrName>style.visibility</p:attrName>
                                        </p:attrNameLst>
                                      </p:cBhvr>
                                      <p:to>
                                        <p:strVal val="visible"/>
                                      </p:to>
                                    </p:set>
                                    <p:anim calcmode="lin" valueType="num">
                                      <p:cBhvr>
                                        <p:cTn id="53" dur="500" fill="hold"/>
                                        <p:tgtEl>
                                          <p:spTgt spid="7"/>
                                        </p:tgtEl>
                                        <p:attrNameLst>
                                          <p:attrName>ppt_w</p:attrName>
                                        </p:attrNameLst>
                                      </p:cBhvr>
                                      <p:tavLst>
                                        <p:tav tm="0">
                                          <p:val>
                                            <p:fltVal val="0"/>
                                          </p:val>
                                        </p:tav>
                                        <p:tav tm="100000">
                                          <p:val>
                                            <p:strVal val="#ppt_w"/>
                                          </p:val>
                                        </p:tav>
                                      </p:tavLst>
                                    </p:anim>
                                    <p:anim calcmode="lin" valueType="num">
                                      <p:cBhvr>
                                        <p:cTn id="54" dur="500" fill="hold"/>
                                        <p:tgtEl>
                                          <p:spTgt spid="7"/>
                                        </p:tgtEl>
                                        <p:attrNameLst>
                                          <p:attrName>ppt_h</p:attrName>
                                        </p:attrNameLst>
                                      </p:cBhvr>
                                      <p:tavLst>
                                        <p:tav tm="0">
                                          <p:val>
                                            <p:fltVal val="0"/>
                                          </p:val>
                                        </p:tav>
                                        <p:tav tm="100000">
                                          <p:val>
                                            <p:strVal val="#ppt_h"/>
                                          </p:val>
                                        </p:tav>
                                      </p:tavLst>
                                    </p:anim>
                                    <p:animEffect transition="in" filter="fade">
                                      <p:cBhvr>
                                        <p:cTn id="55" dur="500"/>
                                        <p:tgtEl>
                                          <p:spTgt spid="7"/>
                                        </p:tgtEl>
                                      </p:cBhvr>
                                    </p:animEffect>
                                    <p:anim calcmode="lin" valueType="num">
                                      <p:cBhvr>
                                        <p:cTn id="56" dur="500" fill="hold"/>
                                        <p:tgtEl>
                                          <p:spTgt spid="7"/>
                                        </p:tgtEl>
                                        <p:attrNameLst>
                                          <p:attrName>ppt_x</p:attrName>
                                        </p:attrNameLst>
                                      </p:cBhvr>
                                      <p:tavLst>
                                        <p:tav tm="0">
                                          <p:val>
                                            <p:fltVal val="0.5"/>
                                          </p:val>
                                        </p:tav>
                                        <p:tav tm="100000">
                                          <p:val>
                                            <p:strVal val="#ppt_x"/>
                                          </p:val>
                                        </p:tav>
                                      </p:tavLst>
                                    </p:anim>
                                    <p:anim calcmode="lin" valueType="num">
                                      <p:cBhvr>
                                        <p:cTn id="57" dur="500" fill="hold"/>
                                        <p:tgtEl>
                                          <p:spTgt spid="7"/>
                                        </p:tgtEl>
                                        <p:attrNameLst>
                                          <p:attrName>ppt_y</p:attrName>
                                        </p:attrNameLst>
                                      </p:cBhvr>
                                      <p:tavLst>
                                        <p:tav tm="0">
                                          <p:val>
                                            <p:fltVal val="0.5"/>
                                          </p:val>
                                        </p:tav>
                                        <p:tav tm="100000">
                                          <p:val>
                                            <p:strVal val="#ppt_y"/>
                                          </p:val>
                                        </p:tav>
                                      </p:tavLst>
                                    </p:anim>
                                  </p:childTnLst>
                                </p:cTn>
                              </p:par>
                            </p:childTnLst>
                          </p:cTn>
                        </p:par>
                        <p:par>
                          <p:cTn id="58" fill="hold">
                            <p:stCondLst>
                              <p:cond delay="750"/>
                            </p:stCondLst>
                            <p:childTnLst>
                              <p:par>
                                <p:cTn id="59" presetID="10" presetClass="entr" presetSubtype="0"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childTnLst>
                          </p:cTn>
                        </p:par>
                        <p:par>
                          <p:cTn id="62" fill="hold">
                            <p:stCondLst>
                              <p:cond delay="1250"/>
                            </p:stCondLst>
                            <p:childTnLst>
                              <p:par>
                                <p:cTn id="63" presetID="22" presetClass="entr" presetSubtype="8" fill="hold"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wipe(left)">
                                      <p:cBhvr>
                                        <p:cTn id="65" dur="500"/>
                                        <p:tgtEl>
                                          <p:spTgt spid="9"/>
                                        </p:tgtEl>
                                      </p:cBhvr>
                                    </p:animEffect>
                                  </p:childTnLst>
                                </p:cTn>
                              </p:par>
                            </p:childTnLst>
                          </p:cTn>
                        </p:par>
                        <p:par>
                          <p:cTn id="66" fill="hold">
                            <p:stCondLst>
                              <p:cond delay="1750"/>
                            </p:stCondLst>
                            <p:childTnLst>
                              <p:par>
                                <p:cTn id="67" presetID="53" presetClass="entr" presetSubtype="16" fill="hold" grpId="0" nodeType="after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ppt_w</p:attrName>
                                        </p:attrNameLst>
                                      </p:cBhvr>
                                      <p:tavLst>
                                        <p:tav tm="0">
                                          <p:val>
                                            <p:fltVal val="0"/>
                                          </p:val>
                                        </p:tav>
                                        <p:tav tm="100000">
                                          <p:val>
                                            <p:strVal val="#ppt_w"/>
                                          </p:val>
                                        </p:tav>
                                      </p:tavLst>
                                    </p:anim>
                                    <p:anim calcmode="lin" valueType="num">
                                      <p:cBhvr>
                                        <p:cTn id="70" dur="500" fill="hold"/>
                                        <p:tgtEl>
                                          <p:spTgt spid="13"/>
                                        </p:tgtEl>
                                        <p:attrNameLst>
                                          <p:attrName>ppt_h</p:attrName>
                                        </p:attrNameLst>
                                      </p:cBhvr>
                                      <p:tavLst>
                                        <p:tav tm="0">
                                          <p:val>
                                            <p:fltVal val="0"/>
                                          </p:val>
                                        </p:tav>
                                        <p:tav tm="100000">
                                          <p:val>
                                            <p:strVal val="#ppt_h"/>
                                          </p:val>
                                        </p:tav>
                                      </p:tavLst>
                                    </p:anim>
                                    <p:animEffect transition="in" filter="fade">
                                      <p:cBhvr>
                                        <p:cTn id="71" dur="500"/>
                                        <p:tgtEl>
                                          <p:spTgt spid="13"/>
                                        </p:tgtEl>
                                      </p:cBhvr>
                                    </p:animEffect>
                                  </p:childTnLst>
                                </p:cTn>
                              </p:par>
                            </p:childTnLst>
                          </p:cTn>
                        </p:par>
                        <p:par>
                          <p:cTn id="72" fill="hold">
                            <p:stCondLst>
                              <p:cond delay="2250"/>
                            </p:stCondLst>
                            <p:childTnLst>
                              <p:par>
                                <p:cTn id="73" presetID="10" presetClass="entr" presetSubtype="0" fill="hold" grpId="0" nodeType="after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500"/>
                                        <p:tgtEl>
                                          <p:spTgt spid="14"/>
                                        </p:tgtEl>
                                      </p:cBhvr>
                                    </p:animEffect>
                                  </p:childTnLst>
                                </p:cTn>
                              </p:par>
                            </p:childTnLst>
                          </p:cTn>
                        </p:par>
                        <p:par>
                          <p:cTn id="76" fill="hold">
                            <p:stCondLst>
                              <p:cond delay="2750"/>
                            </p:stCondLst>
                            <p:childTnLst>
                              <p:par>
                                <p:cTn id="77" presetID="22" presetClass="entr" presetSubtype="8" fill="hold"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wipe(left)">
                                      <p:cBhvr>
                                        <p:cTn id="79" dur="500"/>
                                        <p:tgtEl>
                                          <p:spTgt spid="15"/>
                                        </p:tgtEl>
                                      </p:cBhvr>
                                    </p:animEffect>
                                  </p:childTnLst>
                                </p:cTn>
                              </p:par>
                            </p:childTnLst>
                          </p:cTn>
                        </p:par>
                        <p:par>
                          <p:cTn id="80" fill="hold">
                            <p:stCondLst>
                              <p:cond delay="3250"/>
                            </p:stCondLst>
                            <p:childTnLst>
                              <p:par>
                                <p:cTn id="81" presetID="53" presetClass="entr" presetSubtype="16" fill="hold" grpId="0" nodeType="after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transition="in" filter="fade">
                                      <p:cBhvr>
                                        <p:cTn id="85" dur="500"/>
                                        <p:tgtEl>
                                          <p:spTgt spid="16"/>
                                        </p:tgtEl>
                                      </p:cBhvr>
                                    </p:animEffect>
                                  </p:childTnLst>
                                </p:cTn>
                              </p:par>
                            </p:childTnLst>
                          </p:cTn>
                        </p:par>
                        <p:par>
                          <p:cTn id="86" fill="hold">
                            <p:stCondLst>
                              <p:cond delay="3750"/>
                            </p:stCondLst>
                            <p:childTnLst>
                              <p:par>
                                <p:cTn id="87" presetID="10" presetClass="entr" presetSubtype="0" fill="hold" grpId="0" nodeType="after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fade">
                                      <p:cBhvr>
                                        <p:cTn id="89" dur="500"/>
                                        <p:tgtEl>
                                          <p:spTgt spid="17"/>
                                        </p:tgtEl>
                                      </p:cBhvr>
                                    </p:animEffect>
                                  </p:childTnLst>
                                </p:cTn>
                              </p:par>
                            </p:childTnLst>
                          </p:cTn>
                        </p:par>
                        <p:par>
                          <p:cTn id="90" fill="hold">
                            <p:stCondLst>
                              <p:cond delay="4250"/>
                            </p:stCondLst>
                            <p:childTnLst>
                              <p:par>
                                <p:cTn id="91" presetID="22" presetClass="entr" presetSubtype="8" fill="hold" nodeType="after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wipe(left)">
                                      <p:cBhvr>
                                        <p:cTn id="93" dur="500"/>
                                        <p:tgtEl>
                                          <p:spTgt spid="18"/>
                                        </p:tgtEl>
                                      </p:cBhvr>
                                    </p:animEffect>
                                  </p:childTnLst>
                                </p:cTn>
                              </p:par>
                            </p:childTnLst>
                          </p:cTn>
                        </p:par>
                        <p:par>
                          <p:cTn id="94" fill="hold">
                            <p:stCondLst>
                              <p:cond delay="4750"/>
                            </p:stCondLst>
                            <p:childTnLst>
                              <p:par>
                                <p:cTn id="95" presetID="53" presetClass="entr" presetSubtype="16" fill="hold" grpId="0" nodeType="after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p:cTn id="97" dur="500" fill="hold"/>
                                        <p:tgtEl>
                                          <p:spTgt spid="19"/>
                                        </p:tgtEl>
                                        <p:attrNameLst>
                                          <p:attrName>ppt_w</p:attrName>
                                        </p:attrNameLst>
                                      </p:cBhvr>
                                      <p:tavLst>
                                        <p:tav tm="0">
                                          <p:val>
                                            <p:fltVal val="0"/>
                                          </p:val>
                                        </p:tav>
                                        <p:tav tm="100000">
                                          <p:val>
                                            <p:strVal val="#ppt_w"/>
                                          </p:val>
                                        </p:tav>
                                      </p:tavLst>
                                    </p:anim>
                                    <p:anim calcmode="lin" valueType="num">
                                      <p:cBhvr>
                                        <p:cTn id="98" dur="500" fill="hold"/>
                                        <p:tgtEl>
                                          <p:spTgt spid="19"/>
                                        </p:tgtEl>
                                        <p:attrNameLst>
                                          <p:attrName>ppt_h</p:attrName>
                                        </p:attrNameLst>
                                      </p:cBhvr>
                                      <p:tavLst>
                                        <p:tav tm="0">
                                          <p:val>
                                            <p:fltVal val="0"/>
                                          </p:val>
                                        </p:tav>
                                        <p:tav tm="100000">
                                          <p:val>
                                            <p:strVal val="#ppt_h"/>
                                          </p:val>
                                        </p:tav>
                                      </p:tavLst>
                                    </p:anim>
                                    <p:animEffect transition="in" filter="fade">
                                      <p:cBhvr>
                                        <p:cTn id="99" dur="500"/>
                                        <p:tgtEl>
                                          <p:spTgt spid="19"/>
                                        </p:tgtEl>
                                      </p:cBhvr>
                                    </p:animEffect>
                                  </p:childTnLst>
                                </p:cTn>
                              </p:par>
                            </p:childTnLst>
                          </p:cTn>
                        </p:par>
                        <p:par>
                          <p:cTn id="100" fill="hold">
                            <p:stCondLst>
                              <p:cond delay="5250"/>
                            </p:stCondLst>
                            <p:childTnLst>
                              <p:par>
                                <p:cTn id="101" presetID="10" presetClass="entr" presetSubtype="0" fill="hold" grpId="0" nodeType="after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fade">
                                      <p:cBhvr>
                                        <p:cTn id="103" dur="500"/>
                                        <p:tgtEl>
                                          <p:spTgt spid="20"/>
                                        </p:tgtEl>
                                      </p:cBhvr>
                                    </p:animEffect>
                                  </p:childTnLst>
                                </p:cTn>
                              </p:par>
                            </p:childTnLst>
                          </p:cTn>
                        </p:par>
                        <p:par>
                          <p:cTn id="104" fill="hold">
                            <p:stCondLst>
                              <p:cond delay="5750"/>
                            </p:stCondLst>
                            <p:childTnLst>
                              <p:par>
                                <p:cTn id="105" presetID="22" presetClass="entr" presetSubtype="8" fill="hold" nodeType="afterEffect">
                                  <p:stCondLst>
                                    <p:cond delay="0"/>
                                  </p:stCondLst>
                                  <p:childTnLst>
                                    <p:set>
                                      <p:cBhvr>
                                        <p:cTn id="106" dur="1" fill="hold">
                                          <p:stCondLst>
                                            <p:cond delay="0"/>
                                          </p:stCondLst>
                                        </p:cTn>
                                        <p:tgtEl>
                                          <p:spTgt spid="21"/>
                                        </p:tgtEl>
                                        <p:attrNameLst>
                                          <p:attrName>style.visibility</p:attrName>
                                        </p:attrNameLst>
                                      </p:cBhvr>
                                      <p:to>
                                        <p:strVal val="visible"/>
                                      </p:to>
                                    </p:set>
                                    <p:animEffect transition="in" filter="wipe(left)">
                                      <p:cBhvr>
                                        <p:cTn id="107" dur="500"/>
                                        <p:tgtEl>
                                          <p:spTgt spid="21"/>
                                        </p:tgtEl>
                                      </p:cBhvr>
                                    </p:animEffect>
                                  </p:childTnLst>
                                </p:cTn>
                              </p:par>
                            </p:childTnLst>
                          </p:cTn>
                        </p:par>
                        <p:par>
                          <p:cTn id="108" fill="hold">
                            <p:stCondLst>
                              <p:cond delay="6250"/>
                            </p:stCondLst>
                            <p:childTnLst>
                              <p:par>
                                <p:cTn id="109" presetID="53" presetClass="entr" presetSubtype="16" fill="hold" grpId="0" nodeType="after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p:cTn id="111" dur="500" fill="hold"/>
                                        <p:tgtEl>
                                          <p:spTgt spid="22"/>
                                        </p:tgtEl>
                                        <p:attrNameLst>
                                          <p:attrName>ppt_w</p:attrName>
                                        </p:attrNameLst>
                                      </p:cBhvr>
                                      <p:tavLst>
                                        <p:tav tm="0">
                                          <p:val>
                                            <p:fltVal val="0"/>
                                          </p:val>
                                        </p:tav>
                                        <p:tav tm="100000">
                                          <p:val>
                                            <p:strVal val="#ppt_w"/>
                                          </p:val>
                                        </p:tav>
                                      </p:tavLst>
                                    </p:anim>
                                    <p:anim calcmode="lin" valueType="num">
                                      <p:cBhvr>
                                        <p:cTn id="112" dur="500" fill="hold"/>
                                        <p:tgtEl>
                                          <p:spTgt spid="22"/>
                                        </p:tgtEl>
                                        <p:attrNameLst>
                                          <p:attrName>ppt_h</p:attrName>
                                        </p:attrNameLst>
                                      </p:cBhvr>
                                      <p:tavLst>
                                        <p:tav tm="0">
                                          <p:val>
                                            <p:fltVal val="0"/>
                                          </p:val>
                                        </p:tav>
                                        <p:tav tm="100000">
                                          <p:val>
                                            <p:strVal val="#ppt_h"/>
                                          </p:val>
                                        </p:tav>
                                      </p:tavLst>
                                    </p:anim>
                                    <p:animEffect transition="in" filter="fade">
                                      <p:cBhvr>
                                        <p:cTn id="113" dur="500"/>
                                        <p:tgtEl>
                                          <p:spTgt spid="22"/>
                                        </p:tgtEl>
                                      </p:cBhvr>
                                    </p:animEffect>
                                  </p:childTnLst>
                                </p:cTn>
                              </p:par>
                            </p:childTnLst>
                          </p:cTn>
                        </p:par>
                        <p:par>
                          <p:cTn id="114" fill="hold">
                            <p:stCondLst>
                              <p:cond delay="6750"/>
                            </p:stCondLst>
                            <p:childTnLst>
                              <p:par>
                                <p:cTn id="115" presetID="10" presetClass="entr" presetSubtype="0" fill="hold" grpId="0" nodeType="afterEffect">
                                  <p:stCondLst>
                                    <p:cond delay="0"/>
                                  </p:stCondLst>
                                  <p:childTnLst>
                                    <p:set>
                                      <p:cBhvr>
                                        <p:cTn id="116" dur="1" fill="hold">
                                          <p:stCondLst>
                                            <p:cond delay="0"/>
                                          </p:stCondLst>
                                        </p:cTn>
                                        <p:tgtEl>
                                          <p:spTgt spid="23"/>
                                        </p:tgtEl>
                                        <p:attrNameLst>
                                          <p:attrName>style.visibility</p:attrName>
                                        </p:attrNameLst>
                                      </p:cBhvr>
                                      <p:to>
                                        <p:strVal val="visible"/>
                                      </p:to>
                                    </p:set>
                                    <p:animEffect transition="in" filter="fade">
                                      <p:cBhvr>
                                        <p:cTn id="117" dur="500"/>
                                        <p:tgtEl>
                                          <p:spTgt spid="23"/>
                                        </p:tgtEl>
                                      </p:cBhvr>
                                    </p:animEffect>
                                  </p:childTnLst>
                                </p:cTn>
                              </p:par>
                            </p:childTnLst>
                          </p:cTn>
                        </p:par>
                        <p:par>
                          <p:cTn id="118" fill="hold">
                            <p:stCondLst>
                              <p:cond delay="7250"/>
                            </p:stCondLst>
                            <p:childTnLst>
                              <p:par>
                                <p:cTn id="119" presetID="22" presetClass="entr" presetSubtype="8" fill="hold" nodeType="after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wipe(left)">
                                      <p:cBhvr>
                                        <p:cTn id="121" dur="500"/>
                                        <p:tgtEl>
                                          <p:spTgt spid="24"/>
                                        </p:tgtEl>
                                      </p:cBhvr>
                                    </p:animEffect>
                                  </p:childTnLst>
                                </p:cTn>
                              </p:par>
                            </p:childTnLst>
                          </p:cTn>
                        </p:par>
                        <p:par>
                          <p:cTn id="122" fill="hold">
                            <p:stCondLst>
                              <p:cond delay="7750"/>
                            </p:stCondLst>
                            <p:childTnLst>
                              <p:par>
                                <p:cTn id="123" presetID="53" presetClass="entr" presetSubtype="16" fill="hold" grpId="0" nodeType="afterEffect">
                                  <p:stCondLst>
                                    <p:cond delay="0"/>
                                  </p:stCondLst>
                                  <p:childTnLst>
                                    <p:set>
                                      <p:cBhvr>
                                        <p:cTn id="124" dur="1" fill="hold">
                                          <p:stCondLst>
                                            <p:cond delay="0"/>
                                          </p:stCondLst>
                                        </p:cTn>
                                        <p:tgtEl>
                                          <p:spTgt spid="25"/>
                                        </p:tgtEl>
                                        <p:attrNameLst>
                                          <p:attrName>style.visibility</p:attrName>
                                        </p:attrNameLst>
                                      </p:cBhvr>
                                      <p:to>
                                        <p:strVal val="visible"/>
                                      </p:to>
                                    </p:set>
                                    <p:anim calcmode="lin" valueType="num">
                                      <p:cBhvr>
                                        <p:cTn id="125" dur="500" fill="hold"/>
                                        <p:tgtEl>
                                          <p:spTgt spid="25"/>
                                        </p:tgtEl>
                                        <p:attrNameLst>
                                          <p:attrName>ppt_w</p:attrName>
                                        </p:attrNameLst>
                                      </p:cBhvr>
                                      <p:tavLst>
                                        <p:tav tm="0">
                                          <p:val>
                                            <p:fltVal val="0"/>
                                          </p:val>
                                        </p:tav>
                                        <p:tav tm="100000">
                                          <p:val>
                                            <p:strVal val="#ppt_w"/>
                                          </p:val>
                                        </p:tav>
                                      </p:tavLst>
                                    </p:anim>
                                    <p:anim calcmode="lin" valueType="num">
                                      <p:cBhvr>
                                        <p:cTn id="126" dur="500" fill="hold"/>
                                        <p:tgtEl>
                                          <p:spTgt spid="25"/>
                                        </p:tgtEl>
                                        <p:attrNameLst>
                                          <p:attrName>ppt_h</p:attrName>
                                        </p:attrNameLst>
                                      </p:cBhvr>
                                      <p:tavLst>
                                        <p:tav tm="0">
                                          <p:val>
                                            <p:fltVal val="0"/>
                                          </p:val>
                                        </p:tav>
                                        <p:tav tm="100000">
                                          <p:val>
                                            <p:strVal val="#ppt_h"/>
                                          </p:val>
                                        </p:tav>
                                      </p:tavLst>
                                    </p:anim>
                                    <p:animEffect transition="in" filter="fade">
                                      <p:cBhvr>
                                        <p:cTn id="127" dur="500"/>
                                        <p:tgtEl>
                                          <p:spTgt spid="25"/>
                                        </p:tgtEl>
                                      </p:cBhvr>
                                    </p:animEffect>
                                  </p:childTnLst>
                                </p:cTn>
                              </p:par>
                            </p:childTnLst>
                          </p:cTn>
                        </p:par>
                        <p:par>
                          <p:cTn id="128" fill="hold">
                            <p:stCondLst>
                              <p:cond delay="8250"/>
                            </p:stCondLst>
                            <p:childTnLst>
                              <p:par>
                                <p:cTn id="129" presetID="10" presetClass="entr" presetSubtype="0" fill="hold" grpId="0" nodeType="afterEffect">
                                  <p:stCondLst>
                                    <p:cond delay="0"/>
                                  </p:stCondLst>
                                  <p:childTnLst>
                                    <p:set>
                                      <p:cBhvr>
                                        <p:cTn id="130" dur="1" fill="hold">
                                          <p:stCondLst>
                                            <p:cond delay="0"/>
                                          </p:stCondLst>
                                        </p:cTn>
                                        <p:tgtEl>
                                          <p:spTgt spid="26"/>
                                        </p:tgtEl>
                                        <p:attrNameLst>
                                          <p:attrName>style.visibility</p:attrName>
                                        </p:attrNameLst>
                                      </p:cBhvr>
                                      <p:to>
                                        <p:strVal val="visible"/>
                                      </p:to>
                                    </p:set>
                                    <p:animEffect transition="in" filter="fade">
                                      <p:cBhvr>
                                        <p:cTn id="131" dur="500"/>
                                        <p:tgtEl>
                                          <p:spTgt spid="26"/>
                                        </p:tgtEl>
                                      </p:cBhvr>
                                    </p:animEffect>
                                  </p:childTnLst>
                                </p:cTn>
                              </p:par>
                            </p:childTnLst>
                          </p:cTn>
                        </p:par>
                        <p:par>
                          <p:cTn id="132" fill="hold">
                            <p:stCondLst>
                              <p:cond delay="8750"/>
                            </p:stCondLst>
                            <p:childTnLst>
                              <p:par>
                                <p:cTn id="133" presetID="22" presetClass="entr" presetSubtype="8" fill="hold" nodeType="after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wipe(left)">
                                      <p:cBhvr>
                                        <p:cTn id="135" dur="500"/>
                                        <p:tgtEl>
                                          <p:spTgt spid="27"/>
                                        </p:tgtEl>
                                      </p:cBhvr>
                                    </p:animEffect>
                                  </p:childTnLst>
                                </p:cTn>
                              </p:par>
                            </p:childTnLst>
                          </p:cTn>
                        </p:par>
                        <p:par>
                          <p:cTn id="136" fill="hold">
                            <p:stCondLst>
                              <p:cond delay="9250"/>
                            </p:stCondLst>
                            <p:childTnLst>
                              <p:par>
                                <p:cTn id="137" presetID="53" presetClass="entr" presetSubtype="16" fill="hold" grpId="0" nodeType="afterEffect">
                                  <p:stCondLst>
                                    <p:cond delay="0"/>
                                  </p:stCondLst>
                                  <p:childTnLst>
                                    <p:set>
                                      <p:cBhvr>
                                        <p:cTn id="138" dur="1" fill="hold">
                                          <p:stCondLst>
                                            <p:cond delay="0"/>
                                          </p:stCondLst>
                                        </p:cTn>
                                        <p:tgtEl>
                                          <p:spTgt spid="28"/>
                                        </p:tgtEl>
                                        <p:attrNameLst>
                                          <p:attrName>style.visibility</p:attrName>
                                        </p:attrNameLst>
                                      </p:cBhvr>
                                      <p:to>
                                        <p:strVal val="visible"/>
                                      </p:to>
                                    </p:set>
                                    <p:anim calcmode="lin" valueType="num">
                                      <p:cBhvr>
                                        <p:cTn id="139" dur="500" fill="hold"/>
                                        <p:tgtEl>
                                          <p:spTgt spid="28"/>
                                        </p:tgtEl>
                                        <p:attrNameLst>
                                          <p:attrName>ppt_w</p:attrName>
                                        </p:attrNameLst>
                                      </p:cBhvr>
                                      <p:tavLst>
                                        <p:tav tm="0">
                                          <p:val>
                                            <p:fltVal val="0"/>
                                          </p:val>
                                        </p:tav>
                                        <p:tav tm="100000">
                                          <p:val>
                                            <p:strVal val="#ppt_w"/>
                                          </p:val>
                                        </p:tav>
                                      </p:tavLst>
                                    </p:anim>
                                    <p:anim calcmode="lin" valueType="num">
                                      <p:cBhvr>
                                        <p:cTn id="140" dur="500" fill="hold"/>
                                        <p:tgtEl>
                                          <p:spTgt spid="28"/>
                                        </p:tgtEl>
                                        <p:attrNameLst>
                                          <p:attrName>ppt_h</p:attrName>
                                        </p:attrNameLst>
                                      </p:cBhvr>
                                      <p:tavLst>
                                        <p:tav tm="0">
                                          <p:val>
                                            <p:fltVal val="0"/>
                                          </p:val>
                                        </p:tav>
                                        <p:tav tm="100000">
                                          <p:val>
                                            <p:strVal val="#ppt_h"/>
                                          </p:val>
                                        </p:tav>
                                      </p:tavLst>
                                    </p:anim>
                                    <p:animEffect transition="in" filter="fade">
                                      <p:cBhvr>
                                        <p:cTn id="14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animBg="1"/>
      <p:bldP spid="10" grpId="0"/>
      <p:bldP spid="11" grpId="0" animBg="1"/>
      <p:bldP spid="12" grpId="0" animBg="1"/>
      <p:bldP spid="13" grpId="0"/>
      <p:bldP spid="14" grpId="0" animBg="1"/>
      <p:bldP spid="16" grpId="0"/>
      <p:bldP spid="17" grpId="0" animBg="1"/>
      <p:bldP spid="19" grpId="0"/>
      <p:bldP spid="20" grpId="0" animBg="1"/>
      <p:bldP spid="22" grpId="0"/>
      <p:bldP spid="23" grpId="0" animBg="1"/>
      <p:bldP spid="25" grpId="0"/>
      <p:bldP spid="26" grpId="0" animBg="1"/>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椭圆 19"/>
          <p:cNvSpPr>
            <a:spLocks noChangeArrowheads="1"/>
          </p:cNvSpPr>
          <p:nvPr/>
        </p:nvSpPr>
        <p:spPr bwMode="auto">
          <a:xfrm>
            <a:off x="1096216" y="1313161"/>
            <a:ext cx="1556147" cy="1554956"/>
          </a:xfrm>
          <a:prstGeom prst="ellipse">
            <a:avLst/>
          </a:prstGeom>
          <a:solidFill>
            <a:srgbClr val="3381C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8" name="椭圆 20"/>
          <p:cNvSpPr>
            <a:spLocks noChangeArrowheads="1"/>
          </p:cNvSpPr>
          <p:nvPr/>
        </p:nvSpPr>
        <p:spPr bwMode="auto">
          <a:xfrm>
            <a:off x="2938113" y="1313161"/>
            <a:ext cx="1554956" cy="1554956"/>
          </a:xfrm>
          <a:prstGeom prst="ellipse">
            <a:avLst/>
          </a:prstGeom>
          <a:solidFill>
            <a:srgbClr val="3381C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9" name="椭圆 21"/>
          <p:cNvSpPr>
            <a:spLocks noChangeArrowheads="1"/>
          </p:cNvSpPr>
          <p:nvPr/>
        </p:nvSpPr>
        <p:spPr bwMode="auto">
          <a:xfrm>
            <a:off x="4778820" y="1313161"/>
            <a:ext cx="1554956" cy="1554956"/>
          </a:xfrm>
          <a:prstGeom prst="ellipse">
            <a:avLst/>
          </a:prstGeom>
          <a:solidFill>
            <a:srgbClr val="3381C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0" name="椭圆 22"/>
          <p:cNvSpPr>
            <a:spLocks noChangeArrowheads="1"/>
          </p:cNvSpPr>
          <p:nvPr/>
        </p:nvSpPr>
        <p:spPr bwMode="auto">
          <a:xfrm>
            <a:off x="6619526" y="1313161"/>
            <a:ext cx="1556147" cy="1554956"/>
          </a:xfrm>
          <a:prstGeom prst="ellipse">
            <a:avLst/>
          </a:prstGeom>
          <a:solidFill>
            <a:srgbClr val="3381C7"/>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nvGrpSpPr>
          <p:cNvPr id="11" name="Group 4"/>
          <p:cNvGrpSpPr>
            <a:grpSpLocks/>
          </p:cNvGrpSpPr>
          <p:nvPr/>
        </p:nvGrpSpPr>
        <p:grpSpPr bwMode="auto">
          <a:xfrm>
            <a:off x="1521269" y="1759644"/>
            <a:ext cx="706041" cy="661988"/>
            <a:chOff x="0" y="0"/>
            <a:chExt cx="796" cy="747"/>
          </a:xfrm>
        </p:grpSpPr>
        <p:sp>
          <p:nvSpPr>
            <p:cNvPr id="12"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4" name="Group 9"/>
          <p:cNvGrpSpPr>
            <a:grpSpLocks/>
          </p:cNvGrpSpPr>
          <p:nvPr/>
        </p:nvGrpSpPr>
        <p:grpSpPr bwMode="auto">
          <a:xfrm>
            <a:off x="3392932" y="1652488"/>
            <a:ext cx="803672" cy="711994"/>
            <a:chOff x="0" y="0"/>
            <a:chExt cx="741" cy="656"/>
          </a:xfrm>
        </p:grpSpPr>
        <p:sp>
          <p:nvSpPr>
            <p:cNvPr id="15"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 name="Group 14"/>
          <p:cNvGrpSpPr>
            <a:grpSpLocks/>
          </p:cNvGrpSpPr>
          <p:nvPr/>
        </p:nvGrpSpPr>
        <p:grpSpPr bwMode="auto">
          <a:xfrm>
            <a:off x="5258641" y="1773932"/>
            <a:ext cx="595313" cy="634604"/>
            <a:chOff x="0" y="0"/>
            <a:chExt cx="550" cy="587"/>
          </a:xfrm>
        </p:grpSpPr>
        <p:sp>
          <p:nvSpPr>
            <p:cNvPr id="18"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20" name="Group 1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018386" y="1709638"/>
            <a:ext cx="648890" cy="69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文本框 44"/>
          <p:cNvSpPr txBox="1">
            <a:spLocks noChangeArrowheads="1"/>
          </p:cNvSpPr>
          <p:nvPr/>
        </p:nvSpPr>
        <p:spPr bwMode="auto">
          <a:xfrm>
            <a:off x="1442688" y="2930030"/>
            <a:ext cx="88344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标题内容</a:t>
            </a:r>
          </a:p>
        </p:txBody>
      </p:sp>
      <p:sp>
        <p:nvSpPr>
          <p:cNvPr id="22" name="文本框 45"/>
          <p:cNvSpPr txBox="1">
            <a:spLocks noChangeArrowheads="1"/>
          </p:cNvSpPr>
          <p:nvPr/>
        </p:nvSpPr>
        <p:spPr bwMode="auto">
          <a:xfrm>
            <a:off x="1199801" y="3207444"/>
            <a:ext cx="1350169"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dirty="0">
                <a:solidFill>
                  <a:srgbClr val="5F6D78"/>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dirty="0">
                <a:solidFill>
                  <a:srgbClr val="5F6D78"/>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dirty="0">
                <a:solidFill>
                  <a:srgbClr val="5F6D78"/>
                </a:solidFill>
                <a:latin typeface="微软雅黑" panose="020B0503020204020204" pitchFamily="34" charset="-122"/>
                <a:ea typeface="微软雅黑" panose="020B0503020204020204" pitchFamily="34" charset="-122"/>
              </a:rPr>
              <a:t>这里填具体描述</a:t>
            </a:r>
          </a:p>
        </p:txBody>
      </p:sp>
      <p:sp>
        <p:nvSpPr>
          <p:cNvPr id="23" name="文本框 46"/>
          <p:cNvSpPr txBox="1">
            <a:spLocks noChangeArrowheads="1"/>
          </p:cNvSpPr>
          <p:nvPr/>
        </p:nvSpPr>
        <p:spPr bwMode="auto">
          <a:xfrm>
            <a:off x="3266726" y="2930030"/>
            <a:ext cx="884635"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标题内容</a:t>
            </a:r>
          </a:p>
        </p:txBody>
      </p:sp>
      <p:sp>
        <p:nvSpPr>
          <p:cNvPr id="24" name="文本框 47"/>
          <p:cNvSpPr txBox="1">
            <a:spLocks noChangeArrowheads="1"/>
          </p:cNvSpPr>
          <p:nvPr/>
        </p:nvSpPr>
        <p:spPr bwMode="auto">
          <a:xfrm>
            <a:off x="3025029" y="3207444"/>
            <a:ext cx="1348978"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p:txBody>
      </p:sp>
      <p:sp>
        <p:nvSpPr>
          <p:cNvPr id="25" name="文本框 48"/>
          <p:cNvSpPr txBox="1">
            <a:spLocks noChangeArrowheads="1"/>
          </p:cNvSpPr>
          <p:nvPr/>
        </p:nvSpPr>
        <p:spPr bwMode="auto">
          <a:xfrm>
            <a:off x="5232448" y="2930030"/>
            <a:ext cx="88344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标题内容</a:t>
            </a:r>
          </a:p>
        </p:txBody>
      </p:sp>
      <p:sp>
        <p:nvSpPr>
          <p:cNvPr id="26" name="文本框 49"/>
          <p:cNvSpPr txBox="1">
            <a:spLocks noChangeArrowheads="1"/>
          </p:cNvSpPr>
          <p:nvPr/>
        </p:nvSpPr>
        <p:spPr bwMode="auto">
          <a:xfrm>
            <a:off x="4989560" y="3207444"/>
            <a:ext cx="1348978"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p:txBody>
      </p:sp>
      <p:sp>
        <p:nvSpPr>
          <p:cNvPr id="27" name="文本框 50"/>
          <p:cNvSpPr txBox="1">
            <a:spLocks noChangeArrowheads="1"/>
          </p:cNvSpPr>
          <p:nvPr/>
        </p:nvSpPr>
        <p:spPr bwMode="auto">
          <a:xfrm>
            <a:off x="6973142" y="2930030"/>
            <a:ext cx="88344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标题内容</a:t>
            </a:r>
          </a:p>
        </p:txBody>
      </p:sp>
      <p:sp>
        <p:nvSpPr>
          <p:cNvPr id="28" name="文本框 51"/>
          <p:cNvSpPr txBox="1">
            <a:spLocks noChangeArrowheads="1"/>
          </p:cNvSpPr>
          <p:nvPr/>
        </p:nvSpPr>
        <p:spPr bwMode="auto">
          <a:xfrm>
            <a:off x="6730254" y="3207444"/>
            <a:ext cx="1350169" cy="1546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a:p>
            <a:pPr eaLnBrk="1" hangingPunct="1">
              <a:buFont typeface="Arial" panose="020B0604020202020204" pitchFamily="34" charset="0"/>
              <a:buNone/>
            </a:pPr>
            <a:r>
              <a:rPr lang="zh-CN" altLang="en-US">
                <a:solidFill>
                  <a:srgbClr val="5F6D78"/>
                </a:solidFill>
                <a:latin typeface="微软雅黑" panose="020B0503020204020204" pitchFamily="34" charset="-122"/>
                <a:ea typeface="微软雅黑" panose="020B0503020204020204" pitchFamily="34" charset="-122"/>
              </a:rPr>
              <a:t>这里填具体描述</a:t>
            </a:r>
          </a:p>
        </p:txBody>
      </p:sp>
    </p:spTree>
    <p:extLst>
      <p:ext uri="{BB962C8B-B14F-4D97-AF65-F5344CB8AC3E}">
        <p14:creationId xmlns:p14="http://schemas.microsoft.com/office/powerpoint/2010/main" val="126555067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par>
                                <p:cTn id="30" presetID="42"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000"/>
                                        <p:tgtEl>
                                          <p:spTgt spid="21"/>
                                        </p:tgtEl>
                                      </p:cBhvr>
                                    </p:animEffect>
                                    <p:anim calcmode="lin" valueType="num">
                                      <p:cBhvr>
                                        <p:cTn id="43" dur="1000" fill="hold"/>
                                        <p:tgtEl>
                                          <p:spTgt spid="21"/>
                                        </p:tgtEl>
                                        <p:attrNameLst>
                                          <p:attrName>ppt_x</p:attrName>
                                        </p:attrNameLst>
                                      </p:cBhvr>
                                      <p:tavLst>
                                        <p:tav tm="0">
                                          <p:val>
                                            <p:strVal val="#ppt_x"/>
                                          </p:val>
                                        </p:tav>
                                        <p:tav tm="100000">
                                          <p:val>
                                            <p:strVal val="#ppt_x"/>
                                          </p:val>
                                        </p:tav>
                                      </p:tavLst>
                                    </p:anim>
                                    <p:anim calcmode="lin" valueType="num">
                                      <p:cBhvr>
                                        <p:cTn id="44" dur="1000" fill="hold"/>
                                        <p:tgtEl>
                                          <p:spTgt spid="2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1000"/>
                                        <p:tgtEl>
                                          <p:spTgt spid="22"/>
                                        </p:tgtEl>
                                      </p:cBhvr>
                                    </p:animEffect>
                                    <p:anim calcmode="lin" valueType="num">
                                      <p:cBhvr>
                                        <p:cTn id="48" dur="1000" fill="hold"/>
                                        <p:tgtEl>
                                          <p:spTgt spid="22"/>
                                        </p:tgtEl>
                                        <p:attrNameLst>
                                          <p:attrName>ppt_x</p:attrName>
                                        </p:attrNameLst>
                                      </p:cBhvr>
                                      <p:tavLst>
                                        <p:tav tm="0">
                                          <p:val>
                                            <p:strVal val="#ppt_x"/>
                                          </p:val>
                                        </p:tav>
                                        <p:tav tm="100000">
                                          <p:val>
                                            <p:strVal val="#ppt_x"/>
                                          </p:val>
                                        </p:tav>
                                      </p:tavLst>
                                    </p:anim>
                                    <p:anim calcmode="lin" valueType="num">
                                      <p:cBhvr>
                                        <p:cTn id="49" dur="1000" fill="hold"/>
                                        <p:tgtEl>
                                          <p:spTgt spid="22"/>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42" presetClass="entr" presetSubtype="0"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fade">
                                      <p:cBhvr>
                                        <p:cTn id="58" dur="1000"/>
                                        <p:tgtEl>
                                          <p:spTgt spid="8"/>
                                        </p:tgtEl>
                                      </p:cBhvr>
                                    </p:animEffect>
                                    <p:anim calcmode="lin" valueType="num">
                                      <p:cBhvr>
                                        <p:cTn id="59" dur="1000" fill="hold"/>
                                        <p:tgtEl>
                                          <p:spTgt spid="8"/>
                                        </p:tgtEl>
                                        <p:attrNameLst>
                                          <p:attrName>ppt_x</p:attrName>
                                        </p:attrNameLst>
                                      </p:cBhvr>
                                      <p:tavLst>
                                        <p:tav tm="0">
                                          <p:val>
                                            <p:strVal val="#ppt_x"/>
                                          </p:val>
                                        </p:tav>
                                        <p:tav tm="100000">
                                          <p:val>
                                            <p:strVal val="#ppt_x"/>
                                          </p:val>
                                        </p:tav>
                                      </p:tavLst>
                                    </p:anim>
                                    <p:anim calcmode="lin" valueType="num">
                                      <p:cBhvr>
                                        <p:cTn id="60" dur="1000" fill="hold"/>
                                        <p:tgtEl>
                                          <p:spTgt spid="8"/>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1000"/>
                                        <p:tgtEl>
                                          <p:spTgt spid="24"/>
                                        </p:tgtEl>
                                      </p:cBhvr>
                                    </p:animEffect>
                                    <p:anim calcmode="lin" valueType="num">
                                      <p:cBhvr>
                                        <p:cTn id="69" dur="1000" fill="hold"/>
                                        <p:tgtEl>
                                          <p:spTgt spid="24"/>
                                        </p:tgtEl>
                                        <p:attrNameLst>
                                          <p:attrName>ppt_x</p:attrName>
                                        </p:attrNameLst>
                                      </p:cBhvr>
                                      <p:tavLst>
                                        <p:tav tm="0">
                                          <p:val>
                                            <p:strVal val="#ppt_x"/>
                                          </p:val>
                                        </p:tav>
                                        <p:tav tm="100000">
                                          <p:val>
                                            <p:strVal val="#ppt_x"/>
                                          </p:val>
                                        </p:tav>
                                      </p:tavLst>
                                    </p:anim>
                                    <p:anim calcmode="lin" valueType="num">
                                      <p:cBhvr>
                                        <p:cTn id="70" dur="1000" fill="hold"/>
                                        <p:tgtEl>
                                          <p:spTgt spid="24"/>
                                        </p:tgtEl>
                                        <p:attrNameLst>
                                          <p:attrName>ppt_y</p:attrName>
                                        </p:attrNameLst>
                                      </p:cBhvr>
                                      <p:tavLst>
                                        <p:tav tm="0">
                                          <p:val>
                                            <p:strVal val="#ppt_y+.1"/>
                                          </p:val>
                                        </p:tav>
                                        <p:tav tm="100000">
                                          <p:val>
                                            <p:strVal val="#ppt_y"/>
                                          </p:val>
                                        </p:tav>
                                      </p:tavLst>
                                    </p:anim>
                                  </p:childTnLst>
                                </p:cTn>
                              </p:par>
                            </p:childTnLst>
                          </p:cTn>
                        </p:par>
                        <p:par>
                          <p:cTn id="71" fill="hold">
                            <p:stCondLst>
                              <p:cond delay="2000"/>
                            </p:stCondLst>
                            <p:childTnLst>
                              <p:par>
                                <p:cTn id="72" presetID="42" presetClass="entr" presetSubtype="0"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fade">
                                      <p:cBhvr>
                                        <p:cTn id="74" dur="1000"/>
                                        <p:tgtEl>
                                          <p:spTgt spid="17"/>
                                        </p:tgtEl>
                                      </p:cBhvr>
                                    </p:animEffect>
                                    <p:anim calcmode="lin" valueType="num">
                                      <p:cBhvr>
                                        <p:cTn id="75" dur="1000" fill="hold"/>
                                        <p:tgtEl>
                                          <p:spTgt spid="17"/>
                                        </p:tgtEl>
                                        <p:attrNameLst>
                                          <p:attrName>ppt_x</p:attrName>
                                        </p:attrNameLst>
                                      </p:cBhvr>
                                      <p:tavLst>
                                        <p:tav tm="0">
                                          <p:val>
                                            <p:strVal val="#ppt_x"/>
                                          </p:val>
                                        </p:tav>
                                        <p:tav tm="100000">
                                          <p:val>
                                            <p:strVal val="#ppt_x"/>
                                          </p:val>
                                        </p:tav>
                                      </p:tavLst>
                                    </p:anim>
                                    <p:anim calcmode="lin" valueType="num">
                                      <p:cBhvr>
                                        <p:cTn id="76" dur="1000" fill="hold"/>
                                        <p:tgtEl>
                                          <p:spTgt spid="17"/>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1000"/>
                                        <p:tgtEl>
                                          <p:spTgt spid="9"/>
                                        </p:tgtEl>
                                      </p:cBhvr>
                                    </p:animEffect>
                                    <p:anim calcmode="lin" valueType="num">
                                      <p:cBhvr>
                                        <p:cTn id="80" dur="1000" fill="hold"/>
                                        <p:tgtEl>
                                          <p:spTgt spid="9"/>
                                        </p:tgtEl>
                                        <p:attrNameLst>
                                          <p:attrName>ppt_x</p:attrName>
                                        </p:attrNameLst>
                                      </p:cBhvr>
                                      <p:tavLst>
                                        <p:tav tm="0">
                                          <p:val>
                                            <p:strVal val="#ppt_x"/>
                                          </p:val>
                                        </p:tav>
                                        <p:tav tm="100000">
                                          <p:val>
                                            <p:strVal val="#ppt_x"/>
                                          </p:val>
                                        </p:tav>
                                      </p:tavLst>
                                    </p:anim>
                                    <p:anim calcmode="lin" valueType="num">
                                      <p:cBhvr>
                                        <p:cTn id="81" dur="1000" fill="hold"/>
                                        <p:tgtEl>
                                          <p:spTgt spid="9"/>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1000"/>
                                        <p:tgtEl>
                                          <p:spTgt spid="25"/>
                                        </p:tgtEl>
                                      </p:cBhvr>
                                    </p:animEffect>
                                    <p:anim calcmode="lin" valueType="num">
                                      <p:cBhvr>
                                        <p:cTn id="85" dur="1000" fill="hold"/>
                                        <p:tgtEl>
                                          <p:spTgt spid="25"/>
                                        </p:tgtEl>
                                        <p:attrNameLst>
                                          <p:attrName>ppt_x</p:attrName>
                                        </p:attrNameLst>
                                      </p:cBhvr>
                                      <p:tavLst>
                                        <p:tav tm="0">
                                          <p:val>
                                            <p:strVal val="#ppt_x"/>
                                          </p:val>
                                        </p:tav>
                                        <p:tav tm="100000">
                                          <p:val>
                                            <p:strVal val="#ppt_x"/>
                                          </p:val>
                                        </p:tav>
                                      </p:tavLst>
                                    </p:anim>
                                    <p:anim calcmode="lin" valueType="num">
                                      <p:cBhvr>
                                        <p:cTn id="86" dur="1000" fill="hold"/>
                                        <p:tgtEl>
                                          <p:spTgt spid="2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6"/>
                                        </p:tgtEl>
                                        <p:attrNameLst>
                                          <p:attrName>style.visibility</p:attrName>
                                        </p:attrNameLst>
                                      </p:cBhvr>
                                      <p:to>
                                        <p:strVal val="visible"/>
                                      </p:to>
                                    </p:set>
                                    <p:animEffect transition="in" filter="fade">
                                      <p:cBhvr>
                                        <p:cTn id="89" dur="1000"/>
                                        <p:tgtEl>
                                          <p:spTgt spid="26"/>
                                        </p:tgtEl>
                                      </p:cBhvr>
                                    </p:animEffect>
                                    <p:anim calcmode="lin" valueType="num">
                                      <p:cBhvr>
                                        <p:cTn id="90" dur="1000" fill="hold"/>
                                        <p:tgtEl>
                                          <p:spTgt spid="26"/>
                                        </p:tgtEl>
                                        <p:attrNameLst>
                                          <p:attrName>ppt_x</p:attrName>
                                        </p:attrNameLst>
                                      </p:cBhvr>
                                      <p:tavLst>
                                        <p:tav tm="0">
                                          <p:val>
                                            <p:strVal val="#ppt_x"/>
                                          </p:val>
                                        </p:tav>
                                        <p:tav tm="100000">
                                          <p:val>
                                            <p:strVal val="#ppt_x"/>
                                          </p:val>
                                        </p:tav>
                                      </p:tavLst>
                                    </p:anim>
                                    <p:anim calcmode="lin" valueType="num">
                                      <p:cBhvr>
                                        <p:cTn id="91" dur="1000" fill="hold"/>
                                        <p:tgtEl>
                                          <p:spTgt spid="26"/>
                                        </p:tgtEl>
                                        <p:attrNameLst>
                                          <p:attrName>ppt_y</p:attrName>
                                        </p:attrNameLst>
                                      </p:cBhvr>
                                      <p:tavLst>
                                        <p:tav tm="0">
                                          <p:val>
                                            <p:strVal val="#ppt_y+.1"/>
                                          </p:val>
                                        </p:tav>
                                        <p:tav tm="100000">
                                          <p:val>
                                            <p:strVal val="#ppt_y"/>
                                          </p:val>
                                        </p:tav>
                                      </p:tavLst>
                                    </p:anim>
                                  </p:childTnLst>
                                </p:cTn>
                              </p:par>
                            </p:childTnLst>
                          </p:cTn>
                        </p:par>
                        <p:par>
                          <p:cTn id="92" fill="hold">
                            <p:stCondLst>
                              <p:cond delay="3000"/>
                            </p:stCondLst>
                            <p:childTnLst>
                              <p:par>
                                <p:cTn id="93" presetID="42" presetClass="entr" presetSubtype="0" fill="hold" nodeType="after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fade">
                                      <p:cBhvr>
                                        <p:cTn id="95" dur="1000"/>
                                        <p:tgtEl>
                                          <p:spTgt spid="20"/>
                                        </p:tgtEl>
                                      </p:cBhvr>
                                    </p:animEffect>
                                    <p:anim calcmode="lin" valueType="num">
                                      <p:cBhvr>
                                        <p:cTn id="96" dur="1000" fill="hold"/>
                                        <p:tgtEl>
                                          <p:spTgt spid="20"/>
                                        </p:tgtEl>
                                        <p:attrNameLst>
                                          <p:attrName>ppt_x</p:attrName>
                                        </p:attrNameLst>
                                      </p:cBhvr>
                                      <p:tavLst>
                                        <p:tav tm="0">
                                          <p:val>
                                            <p:strVal val="#ppt_x"/>
                                          </p:val>
                                        </p:tav>
                                        <p:tav tm="100000">
                                          <p:val>
                                            <p:strVal val="#ppt_x"/>
                                          </p:val>
                                        </p:tav>
                                      </p:tavLst>
                                    </p:anim>
                                    <p:anim calcmode="lin" valueType="num">
                                      <p:cBhvr>
                                        <p:cTn id="97" dur="1000" fill="hold"/>
                                        <p:tgtEl>
                                          <p:spTgt spid="20"/>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fade">
                                      <p:cBhvr>
                                        <p:cTn id="100" dur="1000"/>
                                        <p:tgtEl>
                                          <p:spTgt spid="10"/>
                                        </p:tgtEl>
                                      </p:cBhvr>
                                    </p:animEffect>
                                    <p:anim calcmode="lin" valueType="num">
                                      <p:cBhvr>
                                        <p:cTn id="101" dur="1000" fill="hold"/>
                                        <p:tgtEl>
                                          <p:spTgt spid="10"/>
                                        </p:tgtEl>
                                        <p:attrNameLst>
                                          <p:attrName>ppt_x</p:attrName>
                                        </p:attrNameLst>
                                      </p:cBhvr>
                                      <p:tavLst>
                                        <p:tav tm="0">
                                          <p:val>
                                            <p:strVal val="#ppt_x"/>
                                          </p:val>
                                        </p:tav>
                                        <p:tav tm="100000">
                                          <p:val>
                                            <p:strVal val="#ppt_x"/>
                                          </p:val>
                                        </p:tav>
                                      </p:tavLst>
                                    </p:anim>
                                    <p:anim calcmode="lin" valueType="num">
                                      <p:cBhvr>
                                        <p:cTn id="102" dur="1000" fill="hold"/>
                                        <p:tgtEl>
                                          <p:spTgt spid="10"/>
                                        </p:tgtEl>
                                        <p:attrNameLst>
                                          <p:attrName>ppt_y</p:attrName>
                                        </p:attrNameLst>
                                      </p:cBhvr>
                                      <p:tavLst>
                                        <p:tav tm="0">
                                          <p:val>
                                            <p:strVal val="#ppt_y+.1"/>
                                          </p:val>
                                        </p:tav>
                                        <p:tav tm="100000">
                                          <p:val>
                                            <p:strVal val="#ppt_y"/>
                                          </p:val>
                                        </p:tav>
                                      </p:tavLst>
                                    </p:anim>
                                  </p:childTnLst>
                                </p:cTn>
                              </p:par>
                              <p:par>
                                <p:cTn id="103" presetID="42" presetClass="entr" presetSubtype="0"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fade">
                                      <p:cBhvr>
                                        <p:cTn id="105" dur="1000"/>
                                        <p:tgtEl>
                                          <p:spTgt spid="27"/>
                                        </p:tgtEl>
                                      </p:cBhvr>
                                    </p:animEffect>
                                    <p:anim calcmode="lin" valueType="num">
                                      <p:cBhvr>
                                        <p:cTn id="106" dur="1000" fill="hold"/>
                                        <p:tgtEl>
                                          <p:spTgt spid="27"/>
                                        </p:tgtEl>
                                        <p:attrNameLst>
                                          <p:attrName>ppt_x</p:attrName>
                                        </p:attrNameLst>
                                      </p:cBhvr>
                                      <p:tavLst>
                                        <p:tav tm="0">
                                          <p:val>
                                            <p:strVal val="#ppt_x"/>
                                          </p:val>
                                        </p:tav>
                                        <p:tav tm="100000">
                                          <p:val>
                                            <p:strVal val="#ppt_x"/>
                                          </p:val>
                                        </p:tav>
                                      </p:tavLst>
                                    </p:anim>
                                    <p:anim calcmode="lin" valueType="num">
                                      <p:cBhvr>
                                        <p:cTn id="107" dur="1000" fill="hold"/>
                                        <p:tgtEl>
                                          <p:spTgt spid="27"/>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Effect transition="in" filter="fade">
                                      <p:cBhvr>
                                        <p:cTn id="110" dur="1000"/>
                                        <p:tgtEl>
                                          <p:spTgt spid="28"/>
                                        </p:tgtEl>
                                      </p:cBhvr>
                                    </p:animEffect>
                                    <p:anim calcmode="lin" valueType="num">
                                      <p:cBhvr>
                                        <p:cTn id="111" dur="1000" fill="hold"/>
                                        <p:tgtEl>
                                          <p:spTgt spid="28"/>
                                        </p:tgtEl>
                                        <p:attrNameLst>
                                          <p:attrName>ppt_x</p:attrName>
                                        </p:attrNameLst>
                                      </p:cBhvr>
                                      <p:tavLst>
                                        <p:tav tm="0">
                                          <p:val>
                                            <p:strVal val="#ppt_x"/>
                                          </p:val>
                                        </p:tav>
                                        <p:tav tm="100000">
                                          <p:val>
                                            <p:strVal val="#ppt_x"/>
                                          </p:val>
                                        </p:tav>
                                      </p:tavLst>
                                    </p:anim>
                                    <p:anim calcmode="lin" valueType="num">
                                      <p:cBhvr>
                                        <p:cTn id="11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autoUpdateAnimBg="0"/>
      <p:bldP spid="8" grpId="0" animBg="1" autoUpdateAnimBg="0"/>
      <p:bldP spid="9" grpId="0" animBg="1" autoUpdateAnimBg="0"/>
      <p:bldP spid="10" grpId="0" animBg="1" autoUpdateAnimBg="0"/>
      <p:bldP spid="21" grpId="0" autoUpdateAnimBg="0"/>
      <p:bldP spid="22" grpId="0" autoUpdateAnimBg="0"/>
      <p:bldP spid="23" grpId="0" autoUpdateAnimBg="0"/>
      <p:bldP spid="24" grpId="0" autoUpdateAnimBg="0"/>
      <p:bldP spid="25" grpId="0" autoUpdateAnimBg="0"/>
      <p:bldP spid="26" grpId="0" autoUpdateAnimBg="0"/>
      <p:bldP spid="27" grpId="0" autoUpdateAnimBg="0"/>
      <p:bldP spid="28"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1651830"/>
            <a:ext cx="9144000" cy="1814777"/>
            <a:chOff x="170694" y="177982"/>
            <a:chExt cx="3936004" cy="781165"/>
          </a:xfrm>
        </p:grpSpPr>
        <p:sp>
          <p:nvSpPr>
            <p:cNvPr id="5" name="等腰三角形 4"/>
            <p:cNvSpPr/>
            <p:nvPr/>
          </p:nvSpPr>
          <p:spPr>
            <a:xfrm>
              <a:off x="1233863" y="177982"/>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等腰三角形 5"/>
            <p:cNvSpPr/>
            <p:nvPr/>
          </p:nvSpPr>
          <p:spPr>
            <a:xfrm flipV="1">
              <a:off x="200258" y="602633"/>
              <a:ext cx="355284" cy="356514"/>
            </a:xfrm>
            <a:prstGeom prst="triangl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7" name="矩形 6"/>
            <p:cNvSpPr/>
            <p:nvPr/>
          </p:nvSpPr>
          <p:spPr>
            <a:xfrm>
              <a:off x="170694" y="261768"/>
              <a:ext cx="3936004" cy="611981"/>
            </a:xfrm>
            <a:prstGeom prst="rect">
              <a:avLst/>
            </a:prstGeom>
            <a:solidFill>
              <a:srgbClr val="C4C7C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CA6C6"/>
                </a:solidFill>
              </a:endParaRPr>
            </a:p>
          </p:txBody>
        </p:sp>
        <p:sp>
          <p:nvSpPr>
            <p:cNvPr id="8" name="平行四边形 7"/>
            <p:cNvSpPr/>
            <p:nvPr/>
          </p:nvSpPr>
          <p:spPr>
            <a:xfrm>
              <a:off x="376965" y="178257"/>
              <a:ext cx="1036076" cy="779005"/>
            </a:xfrm>
            <a:prstGeom prst="parallelogram">
              <a:avLst>
                <a:gd name="adj" fmla="val 48207"/>
              </a:avLst>
            </a:prstGeom>
            <a:solidFill>
              <a:srgbClr val="3381C7"/>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9" name="文本框 8"/>
            <p:cNvSpPr txBox="1"/>
            <p:nvPr/>
          </p:nvSpPr>
          <p:spPr>
            <a:xfrm>
              <a:off x="650907" y="284178"/>
              <a:ext cx="569115" cy="559734"/>
            </a:xfrm>
            <a:prstGeom prst="rect">
              <a:avLst/>
            </a:prstGeom>
            <a:noFill/>
          </p:spPr>
          <p:txBody>
            <a:bodyPr wrap="square" lIns="68580" tIns="34290" rIns="68580" bIns="34290" rtlCol="0">
              <a:spAutoFit/>
            </a:bodyPr>
            <a:lstStyle/>
            <a:p>
              <a:r>
                <a:rPr lang="en-US" altLang="zh-CN" sz="8000" dirty="0" smtClean="0">
                  <a:solidFill>
                    <a:schemeClr val="bg1">
                      <a:lumMod val="95000"/>
                    </a:schemeClr>
                  </a:solidFill>
                  <a:latin typeface="Impact" panose="020B0806030902050204" pitchFamily="34" charset="0"/>
                </a:rPr>
                <a:t>05</a:t>
              </a:r>
              <a:endParaRPr lang="zh-CN" altLang="en-US" sz="8000" dirty="0">
                <a:solidFill>
                  <a:schemeClr val="bg1">
                    <a:lumMod val="95000"/>
                  </a:schemeClr>
                </a:solidFill>
                <a:latin typeface="Impact" panose="020B0806030902050204" pitchFamily="34" charset="0"/>
              </a:endParaRPr>
            </a:p>
          </p:txBody>
        </p:sp>
      </p:grpSp>
      <p:sp>
        <p:nvSpPr>
          <p:cNvPr id="10" name="TextBox 48"/>
          <p:cNvSpPr txBox="1"/>
          <p:nvPr/>
        </p:nvSpPr>
        <p:spPr>
          <a:xfrm>
            <a:off x="2977976" y="2046770"/>
            <a:ext cx="5050408" cy="623250"/>
          </a:xfrm>
          <a:prstGeom prst="rect">
            <a:avLst/>
          </a:prstGeom>
          <a:noFill/>
        </p:spPr>
        <p:txBody>
          <a:bodyPr wrap="square" lIns="68584" tIns="34291" rIns="68584" bIns="34291" rtlCol="0">
            <a:spAutoFit/>
          </a:bodyPr>
          <a:lstStyle/>
          <a:p>
            <a:r>
              <a:rPr lang="zh-CN" altLang="en-US" sz="3600" b="1" dirty="0" smtClean="0">
                <a:solidFill>
                  <a:schemeClr val="tx1">
                    <a:lumMod val="75000"/>
                    <a:lumOff val="25000"/>
                  </a:schemeClr>
                </a:solidFill>
                <a:latin typeface="微软雅黑" panose="020B0503020204020204" pitchFamily="34" charset="-122"/>
                <a:ea typeface="微软雅黑" panose="020B0503020204020204" pitchFamily="34" charset="-122"/>
              </a:rPr>
              <a:t>单击此处添加标题</a:t>
            </a:r>
            <a:endParaRPr lang="en-GB" altLang="zh-CN" sz="3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49"/>
          <p:cNvSpPr txBox="1"/>
          <p:nvPr/>
        </p:nvSpPr>
        <p:spPr>
          <a:xfrm>
            <a:off x="2977976" y="2698179"/>
            <a:ext cx="3075708" cy="315473"/>
          </a:xfrm>
          <a:prstGeom prst="rect">
            <a:avLst/>
          </a:prstGeom>
          <a:noFill/>
        </p:spPr>
        <p:txBody>
          <a:bodyPr wrap="square" lIns="68584" tIns="34291" rIns="68584" bIns="34291" rtlCol="0">
            <a:spAutoFit/>
          </a:bodyPr>
          <a:lstStyle/>
          <a:p>
            <a:pPr eaLnBrk="0" hangingPunct="0"/>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点击此处添加副标题文本内容</a:t>
            </a:r>
          </a:p>
        </p:txBody>
      </p:sp>
      <p:grpSp>
        <p:nvGrpSpPr>
          <p:cNvPr id="12" name="组合 11"/>
          <p:cNvGrpSpPr/>
          <p:nvPr/>
        </p:nvGrpSpPr>
        <p:grpSpPr>
          <a:xfrm>
            <a:off x="6355405" y="1439874"/>
            <a:ext cx="397019" cy="397019"/>
            <a:chOff x="8179277" y="3748642"/>
            <a:chExt cx="1500028" cy="1500029"/>
          </a:xfrm>
          <a:effectLst>
            <a:reflection blurRad="88900" stA="83000" endPos="63000" dist="50800" dir="5400000" sy="-100000" algn="bl" rotWithShape="0"/>
          </a:effectLst>
        </p:grpSpPr>
        <p:sp>
          <p:nvSpPr>
            <p:cNvPr id="13" name="椭圆 12"/>
            <p:cNvSpPr/>
            <p:nvPr/>
          </p:nvSpPr>
          <p:spPr>
            <a:xfrm>
              <a:off x="8179277" y="3748642"/>
              <a:ext cx="1500028" cy="150002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grpSp>
          <p:nvGrpSpPr>
            <p:cNvPr id="14" name="组合 13"/>
            <p:cNvGrpSpPr/>
            <p:nvPr/>
          </p:nvGrpSpPr>
          <p:grpSpPr>
            <a:xfrm>
              <a:off x="8605283" y="4234099"/>
              <a:ext cx="630396" cy="548323"/>
              <a:chOff x="11250613" y="919163"/>
              <a:chExt cx="573087" cy="498475"/>
            </a:xfrm>
          </p:grpSpPr>
          <p:sp>
            <p:nvSpPr>
              <p:cNvPr id="15" name="Freeform 193"/>
              <p:cNvSpPr>
                <a:spLocks/>
              </p:cNvSpPr>
              <p:nvPr/>
            </p:nvSpPr>
            <p:spPr bwMode="auto">
              <a:xfrm>
                <a:off x="11250613" y="919163"/>
                <a:ext cx="573087" cy="498475"/>
              </a:xfrm>
              <a:custGeom>
                <a:avLst/>
                <a:gdLst>
                  <a:gd name="T0" fmla="*/ 0 w 248"/>
                  <a:gd name="T1" fmla="*/ 2147483646 h 216"/>
                  <a:gd name="T2" fmla="*/ 2147483646 w 248"/>
                  <a:gd name="T3" fmla="*/ 2147483646 h 216"/>
                  <a:gd name="T4" fmla="*/ 2147483646 w 248"/>
                  <a:gd name="T5" fmla="*/ 2147483646 h 216"/>
                  <a:gd name="T6" fmla="*/ 2147483646 w 248"/>
                  <a:gd name="T7" fmla="*/ 0 h 216"/>
                  <a:gd name="T8" fmla="*/ 2147483646 w 248"/>
                  <a:gd name="T9" fmla="*/ 2147483646 h 216"/>
                  <a:gd name="T10" fmla="*/ 2147483646 w 248"/>
                  <a:gd name="T11" fmla="*/ 0 h 216"/>
                  <a:gd name="T12" fmla="*/ 0 w 248"/>
                  <a:gd name="T13" fmla="*/ 2147483646 h 2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8" h="216">
                    <a:moveTo>
                      <a:pt x="0" y="64"/>
                    </a:moveTo>
                    <a:cubicBezTo>
                      <a:pt x="0" y="144"/>
                      <a:pt x="124" y="216"/>
                      <a:pt x="124" y="216"/>
                    </a:cubicBezTo>
                    <a:cubicBezTo>
                      <a:pt x="124" y="216"/>
                      <a:pt x="248" y="144"/>
                      <a:pt x="248" y="64"/>
                    </a:cubicBezTo>
                    <a:cubicBezTo>
                      <a:pt x="248" y="31"/>
                      <a:pt x="224" y="0"/>
                      <a:pt x="188" y="0"/>
                    </a:cubicBezTo>
                    <a:cubicBezTo>
                      <a:pt x="155" y="0"/>
                      <a:pt x="124" y="23"/>
                      <a:pt x="124" y="56"/>
                    </a:cubicBezTo>
                    <a:cubicBezTo>
                      <a:pt x="124" y="23"/>
                      <a:pt x="93" y="0"/>
                      <a:pt x="60" y="0"/>
                    </a:cubicBezTo>
                    <a:cubicBezTo>
                      <a:pt x="24" y="0"/>
                      <a:pt x="0" y="31"/>
                      <a:pt x="0" y="64"/>
                    </a:cubicBezTo>
                    <a:close/>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94"/>
              <p:cNvSpPr>
                <a:spLocks/>
              </p:cNvSpPr>
              <p:nvPr/>
            </p:nvSpPr>
            <p:spPr bwMode="auto">
              <a:xfrm>
                <a:off x="11676063" y="984250"/>
                <a:ext cx="87312" cy="92075"/>
              </a:xfrm>
              <a:custGeom>
                <a:avLst/>
                <a:gdLst>
                  <a:gd name="T0" fmla="*/ 2147483646 w 38"/>
                  <a:gd name="T1" fmla="*/ 2147483646 h 40"/>
                  <a:gd name="T2" fmla="*/ 0 w 38"/>
                  <a:gd name="T3" fmla="*/ 0 h 40"/>
                  <a:gd name="T4" fmla="*/ 0 60000 65536"/>
                  <a:gd name="T5" fmla="*/ 0 60000 65536"/>
                </a:gdLst>
                <a:ahLst/>
                <a:cxnLst>
                  <a:cxn ang="T4">
                    <a:pos x="T0" y="T1"/>
                  </a:cxn>
                  <a:cxn ang="T5">
                    <a:pos x="T2" y="T3"/>
                  </a:cxn>
                </a:cxnLst>
                <a:rect l="0" t="0" r="r" b="b"/>
                <a:pathLst>
                  <a:path w="38" h="40">
                    <a:moveTo>
                      <a:pt x="38" y="40"/>
                    </a:moveTo>
                    <a:cubicBezTo>
                      <a:pt x="38" y="19"/>
                      <a:pt x="23" y="0"/>
                      <a:pt x="0" y="0"/>
                    </a:cubicBezTo>
                  </a:path>
                </a:pathLst>
              </a:custGeom>
              <a:noFill/>
              <a:ln w="1746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17" name="组合 16"/>
          <p:cNvGrpSpPr/>
          <p:nvPr/>
        </p:nvGrpSpPr>
        <p:grpSpPr>
          <a:xfrm>
            <a:off x="4571266" y="1434451"/>
            <a:ext cx="397019" cy="397019"/>
            <a:chOff x="1682477" y="2278669"/>
            <a:chExt cx="1164618" cy="1164619"/>
          </a:xfrm>
          <a:effectLst>
            <a:reflection blurRad="88900" stA="83000" endPos="63000" dist="50800" dir="5400000" sy="-100000" algn="bl" rotWithShape="0"/>
          </a:effectLst>
        </p:grpSpPr>
        <p:sp>
          <p:nvSpPr>
            <p:cNvPr id="18" name="椭圆 17"/>
            <p:cNvSpPr/>
            <p:nvPr/>
          </p:nvSpPr>
          <p:spPr>
            <a:xfrm>
              <a:off x="1682477"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4800" dirty="0">
                <a:solidFill>
                  <a:schemeClr val="tx1"/>
                </a:solidFill>
                <a:latin typeface="Chelsea" panose="02000500000000000000" pitchFamily="2" charset="0"/>
              </a:endParaRPr>
            </a:p>
          </p:txBody>
        </p:sp>
        <p:sp>
          <p:nvSpPr>
            <p:cNvPr id="19" name="KSO_Shape"/>
            <p:cNvSpPr>
              <a:spLocks/>
            </p:cNvSpPr>
            <p:nvPr/>
          </p:nvSpPr>
          <p:spPr bwMode="auto">
            <a:xfrm>
              <a:off x="1991148" y="2643393"/>
              <a:ext cx="499821" cy="465667"/>
            </a:xfrm>
            <a:custGeom>
              <a:avLst/>
              <a:gdLst>
                <a:gd name="T0" fmla="*/ 685899 w 2767013"/>
                <a:gd name="T1" fmla="*/ 1628140 h 2578100"/>
                <a:gd name="T2" fmla="*/ 814822 w 2767013"/>
                <a:gd name="T3" fmla="*/ 1673225 h 2578100"/>
                <a:gd name="T4" fmla="*/ 1062190 w 2767013"/>
                <a:gd name="T5" fmla="*/ 1516380 h 2578100"/>
                <a:gd name="T6" fmla="*/ 1081547 w 2767013"/>
                <a:gd name="T7" fmla="*/ 1274 h 2578100"/>
                <a:gd name="T8" fmla="*/ 1235742 w 2767013"/>
                <a:gd name="T9" fmla="*/ 89156 h 2578100"/>
                <a:gd name="T10" fmla="*/ 1326071 w 2767013"/>
                <a:gd name="T11" fmla="*/ 253047 h 2578100"/>
                <a:gd name="T12" fmla="*/ 1519456 w 2767013"/>
                <a:gd name="T13" fmla="*/ 439420 h 2578100"/>
                <a:gd name="T14" fmla="*/ 1614085 w 2767013"/>
                <a:gd name="T15" fmla="*/ 664210 h 2578100"/>
                <a:gd name="T16" fmla="*/ 1591856 w 2767013"/>
                <a:gd name="T17" fmla="*/ 958850 h 2578100"/>
                <a:gd name="T18" fmla="*/ 1395296 w 2767013"/>
                <a:gd name="T19" fmla="*/ 1286192 h 2578100"/>
                <a:gd name="T20" fmla="*/ 1116808 w 2767013"/>
                <a:gd name="T21" fmla="*/ 1571625 h 2578100"/>
                <a:gd name="T22" fmla="*/ 863407 w 2767013"/>
                <a:gd name="T23" fmla="*/ 1737678 h 2578100"/>
                <a:gd name="T24" fmla="*/ 940570 w 2767013"/>
                <a:gd name="T25" fmla="*/ 2122805 h 2578100"/>
                <a:gd name="T26" fmla="*/ 1091404 w 2767013"/>
                <a:gd name="T27" fmla="*/ 2375218 h 2578100"/>
                <a:gd name="T28" fmla="*/ 1303842 w 2767013"/>
                <a:gd name="T29" fmla="*/ 2498090 h 2578100"/>
                <a:gd name="T30" fmla="*/ 1476587 w 2767013"/>
                <a:gd name="T31" fmla="*/ 2471103 h 2578100"/>
                <a:gd name="T32" fmla="*/ 1605828 w 2767013"/>
                <a:gd name="T33" fmla="*/ 2357120 h 2578100"/>
                <a:gd name="T34" fmla="*/ 1764601 w 2767013"/>
                <a:gd name="T35" fmla="*/ 1958340 h 2578100"/>
                <a:gd name="T36" fmla="*/ 1892890 w 2767013"/>
                <a:gd name="T37" fmla="*/ 1682433 h 2578100"/>
                <a:gd name="T38" fmla="*/ 2061506 w 2767013"/>
                <a:gd name="T39" fmla="*/ 1567497 h 2578100"/>
                <a:gd name="T40" fmla="*/ 2208566 w 2767013"/>
                <a:gd name="T41" fmla="*/ 1484745 h 2578100"/>
                <a:gd name="T42" fmla="*/ 2435693 w 2767013"/>
                <a:gd name="T43" fmla="*/ 1370330 h 2578100"/>
                <a:gd name="T44" fmla="*/ 2674574 w 2767013"/>
                <a:gd name="T45" fmla="*/ 1462498 h 2578100"/>
                <a:gd name="T46" fmla="*/ 2766695 w 2767013"/>
                <a:gd name="T47" fmla="*/ 1701499 h 2578100"/>
                <a:gd name="T48" fmla="*/ 2652338 w 2767013"/>
                <a:gd name="T49" fmla="*/ 1928423 h 2578100"/>
                <a:gd name="T50" fmla="*/ 2403927 w 2767013"/>
                <a:gd name="T51" fmla="*/ 1996754 h 2578100"/>
                <a:gd name="T52" fmla="*/ 2190777 w 2767013"/>
                <a:gd name="T53" fmla="*/ 1861363 h 2578100"/>
                <a:gd name="T54" fmla="*/ 2137718 w 2767013"/>
                <a:gd name="T55" fmla="*/ 1635442 h 2578100"/>
                <a:gd name="T56" fmla="*/ 1985931 w 2767013"/>
                <a:gd name="T57" fmla="*/ 1698308 h 2578100"/>
                <a:gd name="T58" fmla="*/ 1849704 w 2767013"/>
                <a:gd name="T59" fmla="*/ 1946593 h 2578100"/>
                <a:gd name="T60" fmla="*/ 1683627 w 2767013"/>
                <a:gd name="T61" fmla="*/ 2382203 h 2578100"/>
                <a:gd name="T62" fmla="*/ 1542319 w 2767013"/>
                <a:gd name="T63" fmla="*/ 2526030 h 2578100"/>
                <a:gd name="T64" fmla="*/ 1334327 w 2767013"/>
                <a:gd name="T65" fmla="*/ 2578100 h 2578100"/>
                <a:gd name="T66" fmla="*/ 1178094 w 2767013"/>
                <a:gd name="T67" fmla="*/ 2540318 h 2578100"/>
                <a:gd name="T68" fmla="*/ 964386 w 2767013"/>
                <a:gd name="T69" fmla="*/ 2336483 h 2578100"/>
                <a:gd name="T70" fmla="*/ 805296 w 2767013"/>
                <a:gd name="T71" fmla="*/ 1978660 h 2578100"/>
                <a:gd name="T72" fmla="*/ 664306 w 2767013"/>
                <a:gd name="T73" fmla="*/ 1706245 h 2578100"/>
                <a:gd name="T74" fmla="*/ 335963 w 2767013"/>
                <a:gd name="T75" fmla="*/ 1411922 h 2578100"/>
                <a:gd name="T76" fmla="*/ 52713 w 2767013"/>
                <a:gd name="T77" fmla="*/ 977265 h 2578100"/>
                <a:gd name="T78" fmla="*/ 0 w 2767013"/>
                <a:gd name="T79" fmla="*/ 758190 h 2578100"/>
                <a:gd name="T80" fmla="*/ 59063 w 2767013"/>
                <a:gd name="T81" fmla="*/ 503237 h 2578100"/>
                <a:gd name="T82" fmla="*/ 192115 w 2767013"/>
                <a:gd name="T83" fmla="*/ 330200 h 2578100"/>
                <a:gd name="T84" fmla="*/ 291846 w 2767013"/>
                <a:gd name="T85" fmla="*/ 139292 h 2578100"/>
                <a:gd name="T86" fmla="*/ 425579 w 2767013"/>
                <a:gd name="T87" fmla="*/ 24440 h 2578100"/>
                <a:gd name="T88" fmla="*/ 606438 w 2767013"/>
                <a:gd name="T89" fmla="*/ 46331 h 2578100"/>
                <a:gd name="T90" fmla="*/ 708330 w 2767013"/>
                <a:gd name="T91" fmla="*/ 190690 h 2578100"/>
                <a:gd name="T92" fmla="*/ 668529 w 2767013"/>
                <a:gd name="T93" fmla="*/ 367093 h 2578100"/>
                <a:gd name="T94" fmla="*/ 514098 w 2767013"/>
                <a:gd name="T95" fmla="*/ 454343 h 2578100"/>
                <a:gd name="T96" fmla="*/ 342792 w 2767013"/>
                <a:gd name="T97" fmla="*/ 398503 h 2578100"/>
                <a:gd name="T98" fmla="*/ 190527 w 2767013"/>
                <a:gd name="T99" fmla="*/ 441642 h 2578100"/>
                <a:gd name="T100" fmla="*/ 96216 w 2767013"/>
                <a:gd name="T101" fmla="*/ 623887 h 2578100"/>
                <a:gd name="T102" fmla="*/ 93994 w 2767013"/>
                <a:gd name="T103" fmla="*/ 860425 h 2578100"/>
                <a:gd name="T104" fmla="*/ 213708 w 2767013"/>
                <a:gd name="T105" fmla="*/ 1118235 h 2578100"/>
                <a:gd name="T106" fmla="*/ 1476905 w 2767013"/>
                <a:gd name="T107" fmla="*/ 1029017 h 2578100"/>
                <a:gd name="T108" fmla="*/ 1548670 w 2767013"/>
                <a:gd name="T109" fmla="*/ 805180 h 2578100"/>
                <a:gd name="T110" fmla="*/ 1503896 w 2767013"/>
                <a:gd name="T111" fmla="*/ 573087 h 2578100"/>
                <a:gd name="T112" fmla="*/ 1387357 w 2767013"/>
                <a:gd name="T113" fmla="*/ 404177 h 2578100"/>
                <a:gd name="T114" fmla="*/ 1214802 w 2767013"/>
                <a:gd name="T115" fmla="*/ 377957 h 2578100"/>
                <a:gd name="T116" fmla="*/ 1047917 w 2767013"/>
                <a:gd name="T117" fmla="*/ 442595 h 2578100"/>
                <a:gd name="T118" fmla="*/ 888646 w 2767013"/>
                <a:gd name="T119" fmla="*/ 362354 h 2578100"/>
                <a:gd name="T120" fmla="*/ 840738 w 2767013"/>
                <a:gd name="T121" fmla="*/ 187864 h 2578100"/>
                <a:gd name="T122" fmla="*/ 935602 w 2767013"/>
                <a:gd name="T123" fmla="*/ 37891 h 2578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67013" h="2578100">
                  <a:moveTo>
                    <a:pt x="332788" y="1286192"/>
                  </a:moveTo>
                  <a:lnTo>
                    <a:pt x="352476" y="1310640"/>
                  </a:lnTo>
                  <a:lnTo>
                    <a:pt x="372799" y="1335087"/>
                  </a:lnTo>
                  <a:lnTo>
                    <a:pt x="392804" y="1358582"/>
                  </a:lnTo>
                  <a:lnTo>
                    <a:pt x="413444" y="1381760"/>
                  </a:lnTo>
                  <a:lnTo>
                    <a:pt x="433767" y="1404620"/>
                  </a:lnTo>
                  <a:lnTo>
                    <a:pt x="454408" y="1426527"/>
                  </a:lnTo>
                  <a:lnTo>
                    <a:pt x="475366" y="1448117"/>
                  </a:lnTo>
                  <a:lnTo>
                    <a:pt x="495689" y="1468437"/>
                  </a:lnTo>
                  <a:lnTo>
                    <a:pt x="522998" y="1495107"/>
                  </a:lnTo>
                  <a:lnTo>
                    <a:pt x="549354" y="1519555"/>
                  </a:lnTo>
                  <a:lnTo>
                    <a:pt x="574758" y="1542097"/>
                  </a:lnTo>
                  <a:lnTo>
                    <a:pt x="599209" y="1563052"/>
                  </a:lnTo>
                  <a:lnTo>
                    <a:pt x="622707" y="1581785"/>
                  </a:lnTo>
                  <a:lnTo>
                    <a:pt x="644935" y="1598930"/>
                  </a:lnTo>
                  <a:lnTo>
                    <a:pt x="666211" y="1614487"/>
                  </a:lnTo>
                  <a:lnTo>
                    <a:pt x="685899" y="1628140"/>
                  </a:lnTo>
                  <a:lnTo>
                    <a:pt x="704634" y="1639887"/>
                  </a:lnTo>
                  <a:lnTo>
                    <a:pt x="722416" y="1650047"/>
                  </a:lnTo>
                  <a:lnTo>
                    <a:pt x="730673" y="1654492"/>
                  </a:lnTo>
                  <a:lnTo>
                    <a:pt x="738611" y="1658620"/>
                  </a:lnTo>
                  <a:lnTo>
                    <a:pt x="745915" y="1662430"/>
                  </a:lnTo>
                  <a:lnTo>
                    <a:pt x="753218" y="1665287"/>
                  </a:lnTo>
                  <a:lnTo>
                    <a:pt x="760204" y="1668145"/>
                  </a:lnTo>
                  <a:lnTo>
                    <a:pt x="766555" y="1670685"/>
                  </a:lnTo>
                  <a:lnTo>
                    <a:pt x="772271" y="1672272"/>
                  </a:lnTo>
                  <a:lnTo>
                    <a:pt x="777987" y="1673860"/>
                  </a:lnTo>
                  <a:lnTo>
                    <a:pt x="783385" y="1674812"/>
                  </a:lnTo>
                  <a:lnTo>
                    <a:pt x="788466" y="1675765"/>
                  </a:lnTo>
                  <a:lnTo>
                    <a:pt x="792912" y="1676082"/>
                  </a:lnTo>
                  <a:lnTo>
                    <a:pt x="797040" y="1676082"/>
                  </a:lnTo>
                  <a:lnTo>
                    <a:pt x="801168" y="1675765"/>
                  </a:lnTo>
                  <a:lnTo>
                    <a:pt x="805296" y="1674812"/>
                  </a:lnTo>
                  <a:lnTo>
                    <a:pt x="814822" y="1673225"/>
                  </a:lnTo>
                  <a:lnTo>
                    <a:pt x="824666" y="1670367"/>
                  </a:lnTo>
                  <a:lnTo>
                    <a:pt x="835463" y="1666240"/>
                  </a:lnTo>
                  <a:lnTo>
                    <a:pt x="847212" y="1661477"/>
                  </a:lnTo>
                  <a:lnTo>
                    <a:pt x="859279" y="1656080"/>
                  </a:lnTo>
                  <a:lnTo>
                    <a:pt x="872298" y="1649730"/>
                  </a:lnTo>
                  <a:lnTo>
                    <a:pt x="885635" y="1642427"/>
                  </a:lnTo>
                  <a:lnTo>
                    <a:pt x="899607" y="1634490"/>
                  </a:lnTo>
                  <a:lnTo>
                    <a:pt x="913896" y="1625917"/>
                  </a:lnTo>
                  <a:lnTo>
                    <a:pt x="929139" y="1616392"/>
                  </a:lnTo>
                  <a:lnTo>
                    <a:pt x="944381" y="1606232"/>
                  </a:lnTo>
                  <a:lnTo>
                    <a:pt x="960258" y="1595437"/>
                  </a:lnTo>
                  <a:lnTo>
                    <a:pt x="976453" y="1583690"/>
                  </a:lnTo>
                  <a:lnTo>
                    <a:pt x="992965" y="1571307"/>
                  </a:lnTo>
                  <a:lnTo>
                    <a:pt x="1010113" y="1558290"/>
                  </a:lnTo>
                  <a:lnTo>
                    <a:pt x="1026943" y="1544955"/>
                  </a:lnTo>
                  <a:lnTo>
                    <a:pt x="1044408" y="1530985"/>
                  </a:lnTo>
                  <a:lnTo>
                    <a:pt x="1062190" y="1516380"/>
                  </a:lnTo>
                  <a:lnTo>
                    <a:pt x="1079655" y="1501140"/>
                  </a:lnTo>
                  <a:lnTo>
                    <a:pt x="1097755" y="1485265"/>
                  </a:lnTo>
                  <a:lnTo>
                    <a:pt x="1116173" y="1469072"/>
                  </a:lnTo>
                  <a:lnTo>
                    <a:pt x="1133956" y="1452562"/>
                  </a:lnTo>
                  <a:lnTo>
                    <a:pt x="1152056" y="1435735"/>
                  </a:lnTo>
                  <a:lnTo>
                    <a:pt x="1170473" y="1418272"/>
                  </a:lnTo>
                  <a:lnTo>
                    <a:pt x="1188573" y="1400492"/>
                  </a:lnTo>
                  <a:lnTo>
                    <a:pt x="1206674" y="1382077"/>
                  </a:lnTo>
                  <a:lnTo>
                    <a:pt x="1224774" y="1363345"/>
                  </a:lnTo>
                  <a:lnTo>
                    <a:pt x="1242556" y="1344930"/>
                  </a:lnTo>
                  <a:lnTo>
                    <a:pt x="1260339" y="1325245"/>
                  </a:lnTo>
                  <a:lnTo>
                    <a:pt x="1277486" y="1305877"/>
                  </a:lnTo>
                  <a:lnTo>
                    <a:pt x="1294951" y="1286192"/>
                  </a:lnTo>
                  <a:lnTo>
                    <a:pt x="332788" y="1286192"/>
                  </a:lnTo>
                  <a:close/>
                  <a:moveTo>
                    <a:pt x="1059021" y="0"/>
                  </a:moveTo>
                  <a:lnTo>
                    <a:pt x="1070443" y="318"/>
                  </a:lnTo>
                  <a:lnTo>
                    <a:pt x="1081547" y="1274"/>
                  </a:lnTo>
                  <a:lnTo>
                    <a:pt x="1092652" y="2547"/>
                  </a:lnTo>
                  <a:lnTo>
                    <a:pt x="1103439" y="4776"/>
                  </a:lnTo>
                  <a:lnTo>
                    <a:pt x="1114226" y="7323"/>
                  </a:lnTo>
                  <a:lnTo>
                    <a:pt x="1124696" y="10189"/>
                  </a:lnTo>
                  <a:lnTo>
                    <a:pt x="1134849" y="13692"/>
                  </a:lnTo>
                  <a:lnTo>
                    <a:pt x="1144684" y="17831"/>
                  </a:lnTo>
                  <a:lnTo>
                    <a:pt x="1154520" y="21970"/>
                  </a:lnTo>
                  <a:lnTo>
                    <a:pt x="1164038" y="26747"/>
                  </a:lnTo>
                  <a:lnTo>
                    <a:pt x="1173239" y="32160"/>
                  </a:lnTo>
                  <a:lnTo>
                    <a:pt x="1182123" y="37891"/>
                  </a:lnTo>
                  <a:lnTo>
                    <a:pt x="1190689" y="43941"/>
                  </a:lnTo>
                  <a:lnTo>
                    <a:pt x="1199255" y="50946"/>
                  </a:lnTo>
                  <a:lnTo>
                    <a:pt x="1207187" y="57633"/>
                  </a:lnTo>
                  <a:lnTo>
                    <a:pt x="1214802" y="64956"/>
                  </a:lnTo>
                  <a:lnTo>
                    <a:pt x="1222416" y="72598"/>
                  </a:lnTo>
                  <a:lnTo>
                    <a:pt x="1229079" y="80877"/>
                  </a:lnTo>
                  <a:lnTo>
                    <a:pt x="1235742" y="89156"/>
                  </a:lnTo>
                  <a:lnTo>
                    <a:pt x="1241770" y="97753"/>
                  </a:lnTo>
                  <a:lnTo>
                    <a:pt x="1247481" y="106668"/>
                  </a:lnTo>
                  <a:lnTo>
                    <a:pt x="1252874" y="116221"/>
                  </a:lnTo>
                  <a:lnTo>
                    <a:pt x="1257633" y="125455"/>
                  </a:lnTo>
                  <a:lnTo>
                    <a:pt x="1262392" y="135326"/>
                  </a:lnTo>
                  <a:lnTo>
                    <a:pt x="1266200" y="145515"/>
                  </a:lnTo>
                  <a:lnTo>
                    <a:pt x="1269372" y="155704"/>
                  </a:lnTo>
                  <a:lnTo>
                    <a:pt x="1272545" y="166212"/>
                  </a:lnTo>
                  <a:lnTo>
                    <a:pt x="1275083" y="176719"/>
                  </a:lnTo>
                  <a:lnTo>
                    <a:pt x="1276987" y="187864"/>
                  </a:lnTo>
                  <a:lnTo>
                    <a:pt x="1278573" y="198690"/>
                  </a:lnTo>
                  <a:lnTo>
                    <a:pt x="1279208" y="210153"/>
                  </a:lnTo>
                  <a:lnTo>
                    <a:pt x="1279525" y="221616"/>
                  </a:lnTo>
                  <a:lnTo>
                    <a:pt x="1279423" y="225313"/>
                  </a:lnTo>
                  <a:lnTo>
                    <a:pt x="1289553" y="230822"/>
                  </a:lnTo>
                  <a:lnTo>
                    <a:pt x="1307653" y="241617"/>
                  </a:lnTo>
                  <a:lnTo>
                    <a:pt x="1326071" y="253047"/>
                  </a:lnTo>
                  <a:lnTo>
                    <a:pt x="1344488" y="265430"/>
                  </a:lnTo>
                  <a:lnTo>
                    <a:pt x="1363224" y="278765"/>
                  </a:lnTo>
                  <a:lnTo>
                    <a:pt x="1381641" y="292735"/>
                  </a:lnTo>
                  <a:lnTo>
                    <a:pt x="1400059" y="307657"/>
                  </a:lnTo>
                  <a:lnTo>
                    <a:pt x="1418159" y="323532"/>
                  </a:lnTo>
                  <a:lnTo>
                    <a:pt x="1427050" y="331787"/>
                  </a:lnTo>
                  <a:lnTo>
                    <a:pt x="1436259" y="340360"/>
                  </a:lnTo>
                  <a:lnTo>
                    <a:pt x="1445150" y="349567"/>
                  </a:lnTo>
                  <a:lnTo>
                    <a:pt x="1453724" y="358457"/>
                  </a:lnTo>
                  <a:lnTo>
                    <a:pt x="1462298" y="367665"/>
                  </a:lnTo>
                  <a:lnTo>
                    <a:pt x="1471189" y="377190"/>
                  </a:lnTo>
                  <a:lnTo>
                    <a:pt x="1479763" y="386715"/>
                  </a:lnTo>
                  <a:lnTo>
                    <a:pt x="1488019" y="396875"/>
                  </a:lnTo>
                  <a:lnTo>
                    <a:pt x="1495958" y="407035"/>
                  </a:lnTo>
                  <a:lnTo>
                    <a:pt x="1504214" y="417512"/>
                  </a:lnTo>
                  <a:lnTo>
                    <a:pt x="1511517" y="428307"/>
                  </a:lnTo>
                  <a:lnTo>
                    <a:pt x="1519456" y="439420"/>
                  </a:lnTo>
                  <a:lnTo>
                    <a:pt x="1527077" y="450532"/>
                  </a:lnTo>
                  <a:lnTo>
                    <a:pt x="1534381" y="461962"/>
                  </a:lnTo>
                  <a:lnTo>
                    <a:pt x="1541367" y="473392"/>
                  </a:lnTo>
                  <a:lnTo>
                    <a:pt x="1548353" y="485775"/>
                  </a:lnTo>
                  <a:lnTo>
                    <a:pt x="1554704" y="497840"/>
                  </a:lnTo>
                  <a:lnTo>
                    <a:pt x="1561372" y="510222"/>
                  </a:lnTo>
                  <a:lnTo>
                    <a:pt x="1567405" y="523240"/>
                  </a:lnTo>
                  <a:lnTo>
                    <a:pt x="1573439" y="535940"/>
                  </a:lnTo>
                  <a:lnTo>
                    <a:pt x="1579155" y="548957"/>
                  </a:lnTo>
                  <a:lnTo>
                    <a:pt x="1584553" y="562610"/>
                  </a:lnTo>
                  <a:lnTo>
                    <a:pt x="1589634" y="576262"/>
                  </a:lnTo>
                  <a:lnTo>
                    <a:pt x="1594714" y="590232"/>
                  </a:lnTo>
                  <a:lnTo>
                    <a:pt x="1599160" y="604837"/>
                  </a:lnTo>
                  <a:lnTo>
                    <a:pt x="1603288" y="619125"/>
                  </a:lnTo>
                  <a:lnTo>
                    <a:pt x="1607416" y="634047"/>
                  </a:lnTo>
                  <a:lnTo>
                    <a:pt x="1610909" y="648970"/>
                  </a:lnTo>
                  <a:lnTo>
                    <a:pt x="1614085" y="664210"/>
                  </a:lnTo>
                  <a:lnTo>
                    <a:pt x="1617260" y="680085"/>
                  </a:lnTo>
                  <a:lnTo>
                    <a:pt x="1619800" y="695642"/>
                  </a:lnTo>
                  <a:lnTo>
                    <a:pt x="1622023" y="711835"/>
                  </a:lnTo>
                  <a:lnTo>
                    <a:pt x="1623928" y="728027"/>
                  </a:lnTo>
                  <a:lnTo>
                    <a:pt x="1625199" y="744537"/>
                  </a:lnTo>
                  <a:lnTo>
                    <a:pt x="1626469" y="761682"/>
                  </a:lnTo>
                  <a:lnTo>
                    <a:pt x="1627104" y="778827"/>
                  </a:lnTo>
                  <a:lnTo>
                    <a:pt x="1627104" y="795655"/>
                  </a:lnTo>
                  <a:lnTo>
                    <a:pt x="1626469" y="813117"/>
                  </a:lnTo>
                  <a:lnTo>
                    <a:pt x="1624564" y="830580"/>
                  </a:lnTo>
                  <a:lnTo>
                    <a:pt x="1622023" y="848360"/>
                  </a:lnTo>
                  <a:lnTo>
                    <a:pt x="1618848" y="866140"/>
                  </a:lnTo>
                  <a:lnTo>
                    <a:pt x="1615037" y="884555"/>
                  </a:lnTo>
                  <a:lnTo>
                    <a:pt x="1610274" y="902970"/>
                  </a:lnTo>
                  <a:lnTo>
                    <a:pt x="1604876" y="921702"/>
                  </a:lnTo>
                  <a:lnTo>
                    <a:pt x="1598842" y="940117"/>
                  </a:lnTo>
                  <a:lnTo>
                    <a:pt x="1591856" y="958850"/>
                  </a:lnTo>
                  <a:lnTo>
                    <a:pt x="1584553" y="977900"/>
                  </a:lnTo>
                  <a:lnTo>
                    <a:pt x="1576297" y="996950"/>
                  </a:lnTo>
                  <a:lnTo>
                    <a:pt x="1567723" y="1016635"/>
                  </a:lnTo>
                  <a:lnTo>
                    <a:pt x="1558832" y="1035685"/>
                  </a:lnTo>
                  <a:lnTo>
                    <a:pt x="1548670" y="1055052"/>
                  </a:lnTo>
                  <a:lnTo>
                    <a:pt x="1538509" y="1074420"/>
                  </a:lnTo>
                  <a:lnTo>
                    <a:pt x="1527395" y="1093787"/>
                  </a:lnTo>
                  <a:lnTo>
                    <a:pt x="1516280" y="1113155"/>
                  </a:lnTo>
                  <a:lnTo>
                    <a:pt x="1504531" y="1132522"/>
                  </a:lnTo>
                  <a:lnTo>
                    <a:pt x="1492147" y="1152207"/>
                  </a:lnTo>
                  <a:lnTo>
                    <a:pt x="1479445" y="1171575"/>
                  </a:lnTo>
                  <a:lnTo>
                    <a:pt x="1466426" y="1190625"/>
                  </a:lnTo>
                  <a:lnTo>
                    <a:pt x="1452771" y="1209992"/>
                  </a:lnTo>
                  <a:lnTo>
                    <a:pt x="1438799" y="1229042"/>
                  </a:lnTo>
                  <a:lnTo>
                    <a:pt x="1424510" y="1248410"/>
                  </a:lnTo>
                  <a:lnTo>
                    <a:pt x="1409903" y="1267142"/>
                  </a:lnTo>
                  <a:lnTo>
                    <a:pt x="1395296" y="1286192"/>
                  </a:lnTo>
                  <a:lnTo>
                    <a:pt x="1380054" y="1304925"/>
                  </a:lnTo>
                  <a:lnTo>
                    <a:pt x="1364494" y="1323340"/>
                  </a:lnTo>
                  <a:lnTo>
                    <a:pt x="1348616" y="1342072"/>
                  </a:lnTo>
                  <a:lnTo>
                    <a:pt x="1333057" y="1359852"/>
                  </a:lnTo>
                  <a:lnTo>
                    <a:pt x="1317179" y="1377950"/>
                  </a:lnTo>
                  <a:lnTo>
                    <a:pt x="1300667" y="1395730"/>
                  </a:lnTo>
                  <a:lnTo>
                    <a:pt x="1284472" y="1413192"/>
                  </a:lnTo>
                  <a:lnTo>
                    <a:pt x="1267960" y="1430337"/>
                  </a:lnTo>
                  <a:lnTo>
                    <a:pt x="1251448" y="1447482"/>
                  </a:lnTo>
                  <a:lnTo>
                    <a:pt x="1234300" y="1464310"/>
                  </a:lnTo>
                  <a:lnTo>
                    <a:pt x="1217788" y="1480820"/>
                  </a:lnTo>
                  <a:lnTo>
                    <a:pt x="1200958" y="1496695"/>
                  </a:lnTo>
                  <a:lnTo>
                    <a:pt x="1184128" y="1512252"/>
                  </a:lnTo>
                  <a:lnTo>
                    <a:pt x="1167298" y="1527810"/>
                  </a:lnTo>
                  <a:lnTo>
                    <a:pt x="1150150" y="1543050"/>
                  </a:lnTo>
                  <a:lnTo>
                    <a:pt x="1133638" y="1557655"/>
                  </a:lnTo>
                  <a:lnTo>
                    <a:pt x="1116808" y="1571625"/>
                  </a:lnTo>
                  <a:lnTo>
                    <a:pt x="1100296" y="1585595"/>
                  </a:lnTo>
                  <a:lnTo>
                    <a:pt x="1083783" y="1598930"/>
                  </a:lnTo>
                  <a:lnTo>
                    <a:pt x="1067271" y="1611947"/>
                  </a:lnTo>
                  <a:lnTo>
                    <a:pt x="1051076" y="1624647"/>
                  </a:lnTo>
                  <a:lnTo>
                    <a:pt x="1034881" y="1636395"/>
                  </a:lnTo>
                  <a:lnTo>
                    <a:pt x="1019004" y="1648142"/>
                  </a:lnTo>
                  <a:lnTo>
                    <a:pt x="1003444" y="1658937"/>
                  </a:lnTo>
                  <a:lnTo>
                    <a:pt x="988202" y="1669415"/>
                  </a:lnTo>
                  <a:lnTo>
                    <a:pt x="972960" y="1679575"/>
                  </a:lnTo>
                  <a:lnTo>
                    <a:pt x="957718" y="1688783"/>
                  </a:lnTo>
                  <a:lnTo>
                    <a:pt x="943428" y="1697990"/>
                  </a:lnTo>
                  <a:lnTo>
                    <a:pt x="929139" y="1706245"/>
                  </a:lnTo>
                  <a:lnTo>
                    <a:pt x="915167" y="1713865"/>
                  </a:lnTo>
                  <a:lnTo>
                    <a:pt x="901512" y="1720850"/>
                  </a:lnTo>
                  <a:lnTo>
                    <a:pt x="888493" y="1726883"/>
                  </a:lnTo>
                  <a:lnTo>
                    <a:pt x="875473" y="1732915"/>
                  </a:lnTo>
                  <a:lnTo>
                    <a:pt x="863407" y="1737678"/>
                  </a:lnTo>
                  <a:lnTo>
                    <a:pt x="851340" y="1742440"/>
                  </a:lnTo>
                  <a:lnTo>
                    <a:pt x="839908" y="1746250"/>
                  </a:lnTo>
                  <a:lnTo>
                    <a:pt x="829112" y="1749108"/>
                  </a:lnTo>
                  <a:lnTo>
                    <a:pt x="835145" y="1778953"/>
                  </a:lnTo>
                  <a:lnTo>
                    <a:pt x="839273" y="1797368"/>
                  </a:lnTo>
                  <a:lnTo>
                    <a:pt x="843719" y="1818323"/>
                  </a:lnTo>
                  <a:lnTo>
                    <a:pt x="849117" y="1841500"/>
                  </a:lnTo>
                  <a:lnTo>
                    <a:pt x="855468" y="1866265"/>
                  </a:lnTo>
                  <a:lnTo>
                    <a:pt x="862136" y="1892300"/>
                  </a:lnTo>
                  <a:lnTo>
                    <a:pt x="870075" y="1920558"/>
                  </a:lnTo>
                  <a:lnTo>
                    <a:pt x="878649" y="1949768"/>
                  </a:lnTo>
                  <a:lnTo>
                    <a:pt x="887858" y="1979930"/>
                  </a:lnTo>
                  <a:lnTo>
                    <a:pt x="898019" y="2010728"/>
                  </a:lnTo>
                  <a:lnTo>
                    <a:pt x="908816" y="2042478"/>
                  </a:lnTo>
                  <a:lnTo>
                    <a:pt x="920882" y="2074545"/>
                  </a:lnTo>
                  <a:lnTo>
                    <a:pt x="933902" y="2106613"/>
                  </a:lnTo>
                  <a:lnTo>
                    <a:pt x="940570" y="2122805"/>
                  </a:lnTo>
                  <a:lnTo>
                    <a:pt x="947556" y="2138998"/>
                  </a:lnTo>
                  <a:lnTo>
                    <a:pt x="954542" y="2155190"/>
                  </a:lnTo>
                  <a:lnTo>
                    <a:pt x="961846" y="2171383"/>
                  </a:lnTo>
                  <a:lnTo>
                    <a:pt x="969784" y="2187258"/>
                  </a:lnTo>
                  <a:lnTo>
                    <a:pt x="977723" y="2203133"/>
                  </a:lnTo>
                  <a:lnTo>
                    <a:pt x="985662" y="2219008"/>
                  </a:lnTo>
                  <a:lnTo>
                    <a:pt x="993918" y="2234565"/>
                  </a:lnTo>
                  <a:lnTo>
                    <a:pt x="1002492" y="2249805"/>
                  </a:lnTo>
                  <a:lnTo>
                    <a:pt x="1011383" y="2265045"/>
                  </a:lnTo>
                  <a:lnTo>
                    <a:pt x="1020274" y="2279650"/>
                  </a:lnTo>
                  <a:lnTo>
                    <a:pt x="1029801" y="2294573"/>
                  </a:lnTo>
                  <a:lnTo>
                    <a:pt x="1039327" y="2308860"/>
                  </a:lnTo>
                  <a:lnTo>
                    <a:pt x="1049488" y="2322830"/>
                  </a:lnTo>
                  <a:lnTo>
                    <a:pt x="1059650" y="2336483"/>
                  </a:lnTo>
                  <a:lnTo>
                    <a:pt x="1070129" y="2349818"/>
                  </a:lnTo>
                  <a:lnTo>
                    <a:pt x="1080608" y="2362835"/>
                  </a:lnTo>
                  <a:lnTo>
                    <a:pt x="1091404" y="2375218"/>
                  </a:lnTo>
                  <a:lnTo>
                    <a:pt x="1102518" y="2387283"/>
                  </a:lnTo>
                  <a:lnTo>
                    <a:pt x="1113950" y="2399030"/>
                  </a:lnTo>
                  <a:lnTo>
                    <a:pt x="1125699" y="2410143"/>
                  </a:lnTo>
                  <a:lnTo>
                    <a:pt x="1137766" y="2420620"/>
                  </a:lnTo>
                  <a:lnTo>
                    <a:pt x="1149833" y="2430780"/>
                  </a:lnTo>
                  <a:lnTo>
                    <a:pt x="1162535" y="2439988"/>
                  </a:lnTo>
                  <a:lnTo>
                    <a:pt x="1175554" y="2449195"/>
                  </a:lnTo>
                  <a:lnTo>
                    <a:pt x="1188256" y="2457450"/>
                  </a:lnTo>
                  <a:lnTo>
                    <a:pt x="1201593" y="2464753"/>
                  </a:lnTo>
                  <a:lnTo>
                    <a:pt x="1215565" y="2471738"/>
                  </a:lnTo>
                  <a:lnTo>
                    <a:pt x="1229219" y="2478088"/>
                  </a:lnTo>
                  <a:lnTo>
                    <a:pt x="1243826" y="2483485"/>
                  </a:lnTo>
                  <a:lnTo>
                    <a:pt x="1258116" y="2488565"/>
                  </a:lnTo>
                  <a:lnTo>
                    <a:pt x="1273358" y="2492693"/>
                  </a:lnTo>
                  <a:lnTo>
                    <a:pt x="1288283" y="2495868"/>
                  </a:lnTo>
                  <a:lnTo>
                    <a:pt x="1295904" y="2496820"/>
                  </a:lnTo>
                  <a:lnTo>
                    <a:pt x="1303842" y="2498090"/>
                  </a:lnTo>
                  <a:lnTo>
                    <a:pt x="1311781" y="2499043"/>
                  </a:lnTo>
                  <a:lnTo>
                    <a:pt x="1319720" y="2499678"/>
                  </a:lnTo>
                  <a:lnTo>
                    <a:pt x="1327658" y="2499995"/>
                  </a:lnTo>
                  <a:lnTo>
                    <a:pt x="1335597" y="2500630"/>
                  </a:lnTo>
                  <a:lnTo>
                    <a:pt x="1347981" y="2500630"/>
                  </a:lnTo>
                  <a:lnTo>
                    <a:pt x="1360048" y="2499678"/>
                  </a:lnTo>
                  <a:lnTo>
                    <a:pt x="1371797" y="2499043"/>
                  </a:lnTo>
                  <a:lnTo>
                    <a:pt x="1383229" y="2498090"/>
                  </a:lnTo>
                  <a:lnTo>
                    <a:pt x="1394660" y="2496185"/>
                  </a:lnTo>
                  <a:lnTo>
                    <a:pt x="1405457" y="2494280"/>
                  </a:lnTo>
                  <a:lnTo>
                    <a:pt x="1416254" y="2491740"/>
                  </a:lnTo>
                  <a:lnTo>
                    <a:pt x="1427050" y="2489200"/>
                  </a:lnTo>
                  <a:lnTo>
                    <a:pt x="1437529" y="2486343"/>
                  </a:lnTo>
                  <a:lnTo>
                    <a:pt x="1447691" y="2483168"/>
                  </a:lnTo>
                  <a:lnTo>
                    <a:pt x="1457217" y="2479358"/>
                  </a:lnTo>
                  <a:lnTo>
                    <a:pt x="1467061" y="2475230"/>
                  </a:lnTo>
                  <a:lnTo>
                    <a:pt x="1476587" y="2471103"/>
                  </a:lnTo>
                  <a:lnTo>
                    <a:pt x="1485479" y="2466658"/>
                  </a:lnTo>
                  <a:lnTo>
                    <a:pt x="1494370" y="2461578"/>
                  </a:lnTo>
                  <a:lnTo>
                    <a:pt x="1503261" y="2456498"/>
                  </a:lnTo>
                  <a:lnTo>
                    <a:pt x="1511517" y="2450783"/>
                  </a:lnTo>
                  <a:lnTo>
                    <a:pt x="1520409" y="2445068"/>
                  </a:lnTo>
                  <a:lnTo>
                    <a:pt x="1528347" y="2439353"/>
                  </a:lnTo>
                  <a:lnTo>
                    <a:pt x="1536286" y="2433003"/>
                  </a:lnTo>
                  <a:lnTo>
                    <a:pt x="1543907" y="2426335"/>
                  </a:lnTo>
                  <a:lnTo>
                    <a:pt x="1551528" y="2419668"/>
                  </a:lnTo>
                  <a:lnTo>
                    <a:pt x="1558832" y="2412365"/>
                  </a:lnTo>
                  <a:lnTo>
                    <a:pt x="1566135" y="2405063"/>
                  </a:lnTo>
                  <a:lnTo>
                    <a:pt x="1573121" y="2397760"/>
                  </a:lnTo>
                  <a:lnTo>
                    <a:pt x="1580107" y="2390140"/>
                  </a:lnTo>
                  <a:lnTo>
                    <a:pt x="1586776" y="2381885"/>
                  </a:lnTo>
                  <a:lnTo>
                    <a:pt x="1593444" y="2373948"/>
                  </a:lnTo>
                  <a:lnTo>
                    <a:pt x="1599478" y="2365375"/>
                  </a:lnTo>
                  <a:lnTo>
                    <a:pt x="1605828" y="2357120"/>
                  </a:lnTo>
                  <a:lnTo>
                    <a:pt x="1611544" y="2347913"/>
                  </a:lnTo>
                  <a:lnTo>
                    <a:pt x="1617895" y="2339023"/>
                  </a:lnTo>
                  <a:lnTo>
                    <a:pt x="1629327" y="2320608"/>
                  </a:lnTo>
                  <a:lnTo>
                    <a:pt x="1640123" y="2301558"/>
                  </a:lnTo>
                  <a:lnTo>
                    <a:pt x="1650285" y="2281873"/>
                  </a:lnTo>
                  <a:lnTo>
                    <a:pt x="1660129" y="2261870"/>
                  </a:lnTo>
                  <a:lnTo>
                    <a:pt x="1669655" y="2241233"/>
                  </a:lnTo>
                  <a:lnTo>
                    <a:pt x="1678546" y="2219960"/>
                  </a:lnTo>
                  <a:lnTo>
                    <a:pt x="1687120" y="2198370"/>
                  </a:lnTo>
                  <a:lnTo>
                    <a:pt x="1695376" y="2176463"/>
                  </a:lnTo>
                  <a:lnTo>
                    <a:pt x="1703315" y="2154555"/>
                  </a:lnTo>
                  <a:lnTo>
                    <a:pt x="1710936" y="2132330"/>
                  </a:lnTo>
                  <a:lnTo>
                    <a:pt x="1718557" y="2110105"/>
                  </a:lnTo>
                  <a:lnTo>
                    <a:pt x="1725543" y="2087245"/>
                  </a:lnTo>
                  <a:lnTo>
                    <a:pt x="1739833" y="2042478"/>
                  </a:lnTo>
                  <a:lnTo>
                    <a:pt x="1752852" y="1997393"/>
                  </a:lnTo>
                  <a:lnTo>
                    <a:pt x="1764601" y="1958340"/>
                  </a:lnTo>
                  <a:lnTo>
                    <a:pt x="1776350" y="1920240"/>
                  </a:lnTo>
                  <a:lnTo>
                    <a:pt x="1788100" y="1883093"/>
                  </a:lnTo>
                  <a:lnTo>
                    <a:pt x="1794450" y="1864995"/>
                  </a:lnTo>
                  <a:lnTo>
                    <a:pt x="1800802" y="1847850"/>
                  </a:lnTo>
                  <a:lnTo>
                    <a:pt x="1806835" y="1830705"/>
                  </a:lnTo>
                  <a:lnTo>
                    <a:pt x="1813821" y="1814195"/>
                  </a:lnTo>
                  <a:lnTo>
                    <a:pt x="1820172" y="1798320"/>
                  </a:lnTo>
                  <a:lnTo>
                    <a:pt x="1827475" y="1783080"/>
                  </a:lnTo>
                  <a:lnTo>
                    <a:pt x="1834461" y="1768475"/>
                  </a:lnTo>
                  <a:lnTo>
                    <a:pt x="1842082" y="1754505"/>
                  </a:lnTo>
                  <a:lnTo>
                    <a:pt x="1849704" y="1741170"/>
                  </a:lnTo>
                  <a:lnTo>
                    <a:pt x="1857960" y="1728470"/>
                  </a:lnTo>
                  <a:lnTo>
                    <a:pt x="1864946" y="1718628"/>
                  </a:lnTo>
                  <a:lnTo>
                    <a:pt x="1871614" y="1709103"/>
                  </a:lnTo>
                  <a:lnTo>
                    <a:pt x="1878918" y="1699578"/>
                  </a:lnTo>
                  <a:lnTo>
                    <a:pt x="1885586" y="1691005"/>
                  </a:lnTo>
                  <a:lnTo>
                    <a:pt x="1892890" y="1682433"/>
                  </a:lnTo>
                  <a:lnTo>
                    <a:pt x="1899558" y="1674495"/>
                  </a:lnTo>
                  <a:lnTo>
                    <a:pt x="1906862" y="1666557"/>
                  </a:lnTo>
                  <a:lnTo>
                    <a:pt x="1914165" y="1659572"/>
                  </a:lnTo>
                  <a:lnTo>
                    <a:pt x="1920834" y="1652270"/>
                  </a:lnTo>
                  <a:lnTo>
                    <a:pt x="1928137" y="1645285"/>
                  </a:lnTo>
                  <a:lnTo>
                    <a:pt x="1935441" y="1638935"/>
                  </a:lnTo>
                  <a:lnTo>
                    <a:pt x="1942109" y="1632902"/>
                  </a:lnTo>
                  <a:lnTo>
                    <a:pt x="1949413" y="1627187"/>
                  </a:lnTo>
                  <a:lnTo>
                    <a:pt x="1956081" y="1621790"/>
                  </a:lnTo>
                  <a:lnTo>
                    <a:pt x="1970053" y="1611312"/>
                  </a:lnTo>
                  <a:lnTo>
                    <a:pt x="1983708" y="1602105"/>
                  </a:lnTo>
                  <a:lnTo>
                    <a:pt x="1997680" y="1594485"/>
                  </a:lnTo>
                  <a:lnTo>
                    <a:pt x="2010699" y="1587182"/>
                  </a:lnTo>
                  <a:lnTo>
                    <a:pt x="2024036" y="1581150"/>
                  </a:lnTo>
                  <a:lnTo>
                    <a:pt x="2036738" y="1575752"/>
                  </a:lnTo>
                  <a:lnTo>
                    <a:pt x="2049440" y="1571307"/>
                  </a:lnTo>
                  <a:lnTo>
                    <a:pt x="2061506" y="1567497"/>
                  </a:lnTo>
                  <a:lnTo>
                    <a:pt x="2073256" y="1564640"/>
                  </a:lnTo>
                  <a:lnTo>
                    <a:pt x="2085005" y="1562100"/>
                  </a:lnTo>
                  <a:lnTo>
                    <a:pt x="2096119" y="1560195"/>
                  </a:lnTo>
                  <a:lnTo>
                    <a:pt x="2106598" y="1559242"/>
                  </a:lnTo>
                  <a:lnTo>
                    <a:pt x="2116442" y="1557972"/>
                  </a:lnTo>
                  <a:lnTo>
                    <a:pt x="2125968" y="1557655"/>
                  </a:lnTo>
                  <a:lnTo>
                    <a:pt x="2134860" y="1557655"/>
                  </a:lnTo>
                  <a:lnTo>
                    <a:pt x="2143116" y="1557972"/>
                  </a:lnTo>
                  <a:lnTo>
                    <a:pt x="2150737" y="1558290"/>
                  </a:lnTo>
                  <a:lnTo>
                    <a:pt x="2157723" y="1559242"/>
                  </a:lnTo>
                  <a:lnTo>
                    <a:pt x="2162839" y="1559781"/>
                  </a:lnTo>
                  <a:lnTo>
                    <a:pt x="2167906" y="1548627"/>
                  </a:lnTo>
                  <a:lnTo>
                    <a:pt x="2174894" y="1534961"/>
                  </a:lnTo>
                  <a:lnTo>
                    <a:pt x="2182518" y="1521930"/>
                  </a:lnTo>
                  <a:lnTo>
                    <a:pt x="2190777" y="1508900"/>
                  </a:lnTo>
                  <a:lnTo>
                    <a:pt x="2199354" y="1496822"/>
                  </a:lnTo>
                  <a:lnTo>
                    <a:pt x="2208566" y="1484745"/>
                  </a:lnTo>
                  <a:lnTo>
                    <a:pt x="2218731" y="1473304"/>
                  </a:lnTo>
                  <a:lnTo>
                    <a:pt x="2229214" y="1462498"/>
                  </a:lnTo>
                  <a:lnTo>
                    <a:pt x="2240015" y="1452010"/>
                  </a:lnTo>
                  <a:lnTo>
                    <a:pt x="2251450" y="1442157"/>
                  </a:lnTo>
                  <a:lnTo>
                    <a:pt x="2263204" y="1432623"/>
                  </a:lnTo>
                  <a:lnTo>
                    <a:pt x="2275593" y="1424042"/>
                  </a:lnTo>
                  <a:lnTo>
                    <a:pt x="2288617" y="1415778"/>
                  </a:lnTo>
                  <a:lnTo>
                    <a:pt x="2301958" y="1408151"/>
                  </a:lnTo>
                  <a:lnTo>
                    <a:pt x="2315300" y="1401158"/>
                  </a:lnTo>
                  <a:lnTo>
                    <a:pt x="2329277" y="1394802"/>
                  </a:lnTo>
                  <a:lnTo>
                    <a:pt x="2343572" y="1389081"/>
                  </a:lnTo>
                  <a:lnTo>
                    <a:pt x="2358184" y="1383996"/>
                  </a:lnTo>
                  <a:lnTo>
                    <a:pt x="2373114" y="1380182"/>
                  </a:lnTo>
                  <a:lnTo>
                    <a:pt x="2388680" y="1376686"/>
                  </a:lnTo>
                  <a:lnTo>
                    <a:pt x="2403927" y="1373508"/>
                  </a:lnTo>
                  <a:lnTo>
                    <a:pt x="2419493" y="1371919"/>
                  </a:lnTo>
                  <a:lnTo>
                    <a:pt x="2435693" y="1370330"/>
                  </a:lnTo>
                  <a:lnTo>
                    <a:pt x="2451894" y="1370012"/>
                  </a:lnTo>
                  <a:lnTo>
                    <a:pt x="2468095" y="1370330"/>
                  </a:lnTo>
                  <a:lnTo>
                    <a:pt x="2484295" y="1371919"/>
                  </a:lnTo>
                  <a:lnTo>
                    <a:pt x="2499861" y="1373508"/>
                  </a:lnTo>
                  <a:lnTo>
                    <a:pt x="2515426" y="1376686"/>
                  </a:lnTo>
                  <a:lnTo>
                    <a:pt x="2530674" y="1380182"/>
                  </a:lnTo>
                  <a:lnTo>
                    <a:pt x="2545286" y="1383996"/>
                  </a:lnTo>
                  <a:lnTo>
                    <a:pt x="2560216" y="1389081"/>
                  </a:lnTo>
                  <a:lnTo>
                    <a:pt x="2574511" y="1394802"/>
                  </a:lnTo>
                  <a:lnTo>
                    <a:pt x="2588488" y="1401158"/>
                  </a:lnTo>
                  <a:lnTo>
                    <a:pt x="2601830" y="1408151"/>
                  </a:lnTo>
                  <a:lnTo>
                    <a:pt x="2615171" y="1415778"/>
                  </a:lnTo>
                  <a:lnTo>
                    <a:pt x="2628195" y="1424042"/>
                  </a:lnTo>
                  <a:lnTo>
                    <a:pt x="2640267" y="1432623"/>
                  </a:lnTo>
                  <a:lnTo>
                    <a:pt x="2652338" y="1442157"/>
                  </a:lnTo>
                  <a:lnTo>
                    <a:pt x="2663773" y="1452010"/>
                  </a:lnTo>
                  <a:lnTo>
                    <a:pt x="2674574" y="1462498"/>
                  </a:lnTo>
                  <a:lnTo>
                    <a:pt x="2685057" y="1473304"/>
                  </a:lnTo>
                  <a:lnTo>
                    <a:pt x="2694904" y="1484745"/>
                  </a:lnTo>
                  <a:lnTo>
                    <a:pt x="2704434" y="1496822"/>
                  </a:lnTo>
                  <a:lnTo>
                    <a:pt x="2713011" y="1508900"/>
                  </a:lnTo>
                  <a:lnTo>
                    <a:pt x="2721270" y="1521930"/>
                  </a:lnTo>
                  <a:lnTo>
                    <a:pt x="2728894" y="1534961"/>
                  </a:lnTo>
                  <a:lnTo>
                    <a:pt x="2735565" y="1548627"/>
                  </a:lnTo>
                  <a:lnTo>
                    <a:pt x="2742236" y="1562611"/>
                  </a:lnTo>
                  <a:lnTo>
                    <a:pt x="2747953" y="1576913"/>
                  </a:lnTo>
                  <a:lnTo>
                    <a:pt x="2752718" y="1591533"/>
                  </a:lnTo>
                  <a:lnTo>
                    <a:pt x="2756848" y="1606471"/>
                  </a:lnTo>
                  <a:lnTo>
                    <a:pt x="2760660" y="1621726"/>
                  </a:lnTo>
                  <a:lnTo>
                    <a:pt x="2763519" y="1636981"/>
                  </a:lnTo>
                  <a:lnTo>
                    <a:pt x="2765107" y="1652872"/>
                  </a:lnTo>
                  <a:lnTo>
                    <a:pt x="2766695" y="1669081"/>
                  </a:lnTo>
                  <a:lnTo>
                    <a:pt x="2767013" y="1685290"/>
                  </a:lnTo>
                  <a:lnTo>
                    <a:pt x="2766695" y="1701499"/>
                  </a:lnTo>
                  <a:lnTo>
                    <a:pt x="2765107" y="1717390"/>
                  </a:lnTo>
                  <a:lnTo>
                    <a:pt x="2763519" y="1733281"/>
                  </a:lnTo>
                  <a:lnTo>
                    <a:pt x="2760660" y="1748854"/>
                  </a:lnTo>
                  <a:lnTo>
                    <a:pt x="2756848" y="1764110"/>
                  </a:lnTo>
                  <a:lnTo>
                    <a:pt x="2752718" y="1779047"/>
                  </a:lnTo>
                  <a:lnTo>
                    <a:pt x="2747953" y="1793667"/>
                  </a:lnTo>
                  <a:lnTo>
                    <a:pt x="2742236" y="1807969"/>
                  </a:lnTo>
                  <a:lnTo>
                    <a:pt x="2735565" y="1821635"/>
                  </a:lnTo>
                  <a:lnTo>
                    <a:pt x="2728894" y="1835619"/>
                  </a:lnTo>
                  <a:lnTo>
                    <a:pt x="2721270" y="1848650"/>
                  </a:lnTo>
                  <a:lnTo>
                    <a:pt x="2713011" y="1861363"/>
                  </a:lnTo>
                  <a:lnTo>
                    <a:pt x="2704434" y="1874075"/>
                  </a:lnTo>
                  <a:lnTo>
                    <a:pt x="2694904" y="1885835"/>
                  </a:lnTo>
                  <a:lnTo>
                    <a:pt x="2685057" y="1896959"/>
                  </a:lnTo>
                  <a:lnTo>
                    <a:pt x="2674574" y="1908082"/>
                  </a:lnTo>
                  <a:lnTo>
                    <a:pt x="2663773" y="1918570"/>
                  </a:lnTo>
                  <a:lnTo>
                    <a:pt x="2652338" y="1928423"/>
                  </a:lnTo>
                  <a:lnTo>
                    <a:pt x="2640267" y="1937640"/>
                  </a:lnTo>
                  <a:lnTo>
                    <a:pt x="2628195" y="1946538"/>
                  </a:lnTo>
                  <a:lnTo>
                    <a:pt x="2615171" y="1955120"/>
                  </a:lnTo>
                  <a:lnTo>
                    <a:pt x="2601830" y="1962430"/>
                  </a:lnTo>
                  <a:lnTo>
                    <a:pt x="2588488" y="1969422"/>
                  </a:lnTo>
                  <a:lnTo>
                    <a:pt x="2574511" y="1975778"/>
                  </a:lnTo>
                  <a:lnTo>
                    <a:pt x="2560216" y="1981181"/>
                  </a:lnTo>
                  <a:lnTo>
                    <a:pt x="2545286" y="1986266"/>
                  </a:lnTo>
                  <a:lnTo>
                    <a:pt x="2530674" y="1990716"/>
                  </a:lnTo>
                  <a:lnTo>
                    <a:pt x="2515426" y="1994212"/>
                  </a:lnTo>
                  <a:lnTo>
                    <a:pt x="2499861" y="1996754"/>
                  </a:lnTo>
                  <a:lnTo>
                    <a:pt x="2484295" y="1998979"/>
                  </a:lnTo>
                  <a:lnTo>
                    <a:pt x="2468095" y="1999932"/>
                  </a:lnTo>
                  <a:lnTo>
                    <a:pt x="2451894" y="2000250"/>
                  </a:lnTo>
                  <a:lnTo>
                    <a:pt x="2435693" y="1999932"/>
                  </a:lnTo>
                  <a:lnTo>
                    <a:pt x="2419493" y="1998979"/>
                  </a:lnTo>
                  <a:lnTo>
                    <a:pt x="2403927" y="1996754"/>
                  </a:lnTo>
                  <a:lnTo>
                    <a:pt x="2388680" y="1994212"/>
                  </a:lnTo>
                  <a:lnTo>
                    <a:pt x="2373114" y="1990716"/>
                  </a:lnTo>
                  <a:lnTo>
                    <a:pt x="2358184" y="1986266"/>
                  </a:lnTo>
                  <a:lnTo>
                    <a:pt x="2343572" y="1981181"/>
                  </a:lnTo>
                  <a:lnTo>
                    <a:pt x="2329277" y="1975778"/>
                  </a:lnTo>
                  <a:lnTo>
                    <a:pt x="2315300" y="1969422"/>
                  </a:lnTo>
                  <a:lnTo>
                    <a:pt x="2301958" y="1962430"/>
                  </a:lnTo>
                  <a:lnTo>
                    <a:pt x="2288617" y="1955120"/>
                  </a:lnTo>
                  <a:lnTo>
                    <a:pt x="2275593" y="1946538"/>
                  </a:lnTo>
                  <a:lnTo>
                    <a:pt x="2263204" y="1937640"/>
                  </a:lnTo>
                  <a:lnTo>
                    <a:pt x="2251450" y="1928423"/>
                  </a:lnTo>
                  <a:lnTo>
                    <a:pt x="2240015" y="1918570"/>
                  </a:lnTo>
                  <a:lnTo>
                    <a:pt x="2229214" y="1908082"/>
                  </a:lnTo>
                  <a:lnTo>
                    <a:pt x="2218731" y="1896959"/>
                  </a:lnTo>
                  <a:lnTo>
                    <a:pt x="2208566" y="1885835"/>
                  </a:lnTo>
                  <a:lnTo>
                    <a:pt x="2199354" y="1874075"/>
                  </a:lnTo>
                  <a:lnTo>
                    <a:pt x="2190777" y="1861363"/>
                  </a:lnTo>
                  <a:lnTo>
                    <a:pt x="2182518" y="1848650"/>
                  </a:lnTo>
                  <a:lnTo>
                    <a:pt x="2174894" y="1835619"/>
                  </a:lnTo>
                  <a:lnTo>
                    <a:pt x="2167906" y="1821635"/>
                  </a:lnTo>
                  <a:lnTo>
                    <a:pt x="2161553" y="1807969"/>
                  </a:lnTo>
                  <a:lnTo>
                    <a:pt x="2155835" y="1793667"/>
                  </a:lnTo>
                  <a:lnTo>
                    <a:pt x="2151070" y="1779047"/>
                  </a:lnTo>
                  <a:lnTo>
                    <a:pt x="2146940" y="1764110"/>
                  </a:lnTo>
                  <a:lnTo>
                    <a:pt x="2143128" y="1748854"/>
                  </a:lnTo>
                  <a:lnTo>
                    <a:pt x="2140269" y="1733281"/>
                  </a:lnTo>
                  <a:lnTo>
                    <a:pt x="2138363" y="1717390"/>
                  </a:lnTo>
                  <a:lnTo>
                    <a:pt x="2137093" y="1701499"/>
                  </a:lnTo>
                  <a:lnTo>
                    <a:pt x="2136775" y="1685290"/>
                  </a:lnTo>
                  <a:lnTo>
                    <a:pt x="2137093" y="1669081"/>
                  </a:lnTo>
                  <a:lnTo>
                    <a:pt x="2138363" y="1652872"/>
                  </a:lnTo>
                  <a:lnTo>
                    <a:pt x="2140269" y="1636981"/>
                  </a:lnTo>
                  <a:lnTo>
                    <a:pt x="2140522" y="1635629"/>
                  </a:lnTo>
                  <a:lnTo>
                    <a:pt x="2137718" y="1635442"/>
                  </a:lnTo>
                  <a:lnTo>
                    <a:pt x="2126603" y="1635442"/>
                  </a:lnTo>
                  <a:lnTo>
                    <a:pt x="2120252" y="1635760"/>
                  </a:lnTo>
                  <a:lnTo>
                    <a:pt x="2113584" y="1636395"/>
                  </a:lnTo>
                  <a:lnTo>
                    <a:pt x="2106598" y="1637030"/>
                  </a:lnTo>
                  <a:lnTo>
                    <a:pt x="2098977" y="1638617"/>
                  </a:lnTo>
                  <a:lnTo>
                    <a:pt x="2091038" y="1640522"/>
                  </a:lnTo>
                  <a:lnTo>
                    <a:pt x="2082782" y="1642427"/>
                  </a:lnTo>
                  <a:lnTo>
                    <a:pt x="2074208" y="1644967"/>
                  </a:lnTo>
                  <a:lnTo>
                    <a:pt x="2065000" y="1648142"/>
                  </a:lnTo>
                  <a:lnTo>
                    <a:pt x="2056108" y="1652270"/>
                  </a:lnTo>
                  <a:lnTo>
                    <a:pt x="2046899" y="1656715"/>
                  </a:lnTo>
                  <a:lnTo>
                    <a:pt x="2037055" y="1661477"/>
                  </a:lnTo>
                  <a:lnTo>
                    <a:pt x="2026894" y="1667192"/>
                  </a:lnTo>
                  <a:lnTo>
                    <a:pt x="2017050" y="1673860"/>
                  </a:lnTo>
                  <a:lnTo>
                    <a:pt x="2006889" y="1681163"/>
                  </a:lnTo>
                  <a:lnTo>
                    <a:pt x="1996410" y="1689418"/>
                  </a:lnTo>
                  <a:lnTo>
                    <a:pt x="1985931" y="1698308"/>
                  </a:lnTo>
                  <a:lnTo>
                    <a:pt x="1975452" y="1707833"/>
                  </a:lnTo>
                  <a:lnTo>
                    <a:pt x="1965290" y="1718628"/>
                  </a:lnTo>
                  <a:lnTo>
                    <a:pt x="1954494" y="1730693"/>
                  </a:lnTo>
                  <a:lnTo>
                    <a:pt x="1943697" y="1743710"/>
                  </a:lnTo>
                  <a:lnTo>
                    <a:pt x="1932900" y="1757680"/>
                  </a:lnTo>
                  <a:lnTo>
                    <a:pt x="1922422" y="1772285"/>
                  </a:lnTo>
                  <a:lnTo>
                    <a:pt x="1915436" y="1783080"/>
                  </a:lnTo>
                  <a:lnTo>
                    <a:pt x="1908767" y="1794510"/>
                  </a:lnTo>
                  <a:lnTo>
                    <a:pt x="1902098" y="1806893"/>
                  </a:lnTo>
                  <a:lnTo>
                    <a:pt x="1895748" y="1820228"/>
                  </a:lnTo>
                  <a:lnTo>
                    <a:pt x="1889714" y="1833880"/>
                  </a:lnTo>
                  <a:lnTo>
                    <a:pt x="1883998" y="1848485"/>
                  </a:lnTo>
                  <a:lnTo>
                    <a:pt x="1877648" y="1863725"/>
                  </a:lnTo>
                  <a:lnTo>
                    <a:pt x="1871932" y="1879600"/>
                  </a:lnTo>
                  <a:lnTo>
                    <a:pt x="1866216" y="1895793"/>
                  </a:lnTo>
                  <a:lnTo>
                    <a:pt x="1860818" y="1912303"/>
                  </a:lnTo>
                  <a:lnTo>
                    <a:pt x="1849704" y="1946593"/>
                  </a:lnTo>
                  <a:lnTo>
                    <a:pt x="1838589" y="1982788"/>
                  </a:lnTo>
                  <a:lnTo>
                    <a:pt x="1827793" y="2019618"/>
                  </a:lnTo>
                  <a:lnTo>
                    <a:pt x="1813503" y="2066925"/>
                  </a:lnTo>
                  <a:lnTo>
                    <a:pt x="1798579" y="2115185"/>
                  </a:lnTo>
                  <a:lnTo>
                    <a:pt x="1790640" y="2139633"/>
                  </a:lnTo>
                  <a:lnTo>
                    <a:pt x="1782701" y="2163445"/>
                  </a:lnTo>
                  <a:lnTo>
                    <a:pt x="1774128" y="2187893"/>
                  </a:lnTo>
                  <a:lnTo>
                    <a:pt x="1765554" y="2212023"/>
                  </a:lnTo>
                  <a:lnTo>
                    <a:pt x="1756345" y="2235835"/>
                  </a:lnTo>
                  <a:lnTo>
                    <a:pt x="1746501" y="2259648"/>
                  </a:lnTo>
                  <a:lnTo>
                    <a:pt x="1736340" y="2282825"/>
                  </a:lnTo>
                  <a:lnTo>
                    <a:pt x="1725543" y="2306003"/>
                  </a:lnTo>
                  <a:lnTo>
                    <a:pt x="1714429" y="2328228"/>
                  </a:lnTo>
                  <a:lnTo>
                    <a:pt x="1702680" y="2350135"/>
                  </a:lnTo>
                  <a:lnTo>
                    <a:pt x="1696011" y="2360930"/>
                  </a:lnTo>
                  <a:lnTo>
                    <a:pt x="1689978" y="2371725"/>
                  </a:lnTo>
                  <a:lnTo>
                    <a:pt x="1683627" y="2382203"/>
                  </a:lnTo>
                  <a:lnTo>
                    <a:pt x="1676641" y="2392363"/>
                  </a:lnTo>
                  <a:lnTo>
                    <a:pt x="1669973" y="2402205"/>
                  </a:lnTo>
                  <a:lnTo>
                    <a:pt x="1662669" y="2412365"/>
                  </a:lnTo>
                  <a:lnTo>
                    <a:pt x="1655366" y="2422208"/>
                  </a:lnTo>
                  <a:lnTo>
                    <a:pt x="1648380" y="2431415"/>
                  </a:lnTo>
                  <a:lnTo>
                    <a:pt x="1640441" y="2440940"/>
                  </a:lnTo>
                  <a:lnTo>
                    <a:pt x="1632820" y="2449830"/>
                  </a:lnTo>
                  <a:lnTo>
                    <a:pt x="1624564" y="2458720"/>
                  </a:lnTo>
                  <a:lnTo>
                    <a:pt x="1616307" y="2467293"/>
                  </a:lnTo>
                  <a:lnTo>
                    <a:pt x="1608051" y="2475548"/>
                  </a:lnTo>
                  <a:lnTo>
                    <a:pt x="1599478" y="2483485"/>
                  </a:lnTo>
                  <a:lnTo>
                    <a:pt x="1590586" y="2491423"/>
                  </a:lnTo>
                  <a:lnTo>
                    <a:pt x="1581060" y="2499043"/>
                  </a:lnTo>
                  <a:lnTo>
                    <a:pt x="1571851" y="2506345"/>
                  </a:lnTo>
                  <a:lnTo>
                    <a:pt x="1562007" y="2513013"/>
                  </a:lnTo>
                  <a:lnTo>
                    <a:pt x="1552163" y="2519998"/>
                  </a:lnTo>
                  <a:lnTo>
                    <a:pt x="1542319" y="2526030"/>
                  </a:lnTo>
                  <a:lnTo>
                    <a:pt x="1531840" y="2532063"/>
                  </a:lnTo>
                  <a:lnTo>
                    <a:pt x="1521044" y="2537778"/>
                  </a:lnTo>
                  <a:lnTo>
                    <a:pt x="1510247" y="2543175"/>
                  </a:lnTo>
                  <a:lnTo>
                    <a:pt x="1499133" y="2547938"/>
                  </a:lnTo>
                  <a:lnTo>
                    <a:pt x="1487701" y="2552700"/>
                  </a:lnTo>
                  <a:lnTo>
                    <a:pt x="1475635" y="2556828"/>
                  </a:lnTo>
                  <a:lnTo>
                    <a:pt x="1463886" y="2560955"/>
                  </a:lnTo>
                  <a:lnTo>
                    <a:pt x="1451501" y="2564448"/>
                  </a:lnTo>
                  <a:lnTo>
                    <a:pt x="1439117" y="2567623"/>
                  </a:lnTo>
                  <a:lnTo>
                    <a:pt x="1426098" y="2570480"/>
                  </a:lnTo>
                  <a:lnTo>
                    <a:pt x="1412761" y="2572703"/>
                  </a:lnTo>
                  <a:lnTo>
                    <a:pt x="1399106" y="2574925"/>
                  </a:lnTo>
                  <a:lnTo>
                    <a:pt x="1385452" y="2576513"/>
                  </a:lnTo>
                  <a:lnTo>
                    <a:pt x="1371480" y="2577465"/>
                  </a:lnTo>
                  <a:lnTo>
                    <a:pt x="1356555" y="2578100"/>
                  </a:lnTo>
                  <a:lnTo>
                    <a:pt x="1341948" y="2578100"/>
                  </a:lnTo>
                  <a:lnTo>
                    <a:pt x="1334327" y="2578100"/>
                  </a:lnTo>
                  <a:lnTo>
                    <a:pt x="1324165" y="2578100"/>
                  </a:lnTo>
                  <a:lnTo>
                    <a:pt x="1314322" y="2577465"/>
                  </a:lnTo>
                  <a:lnTo>
                    <a:pt x="1304478" y="2576830"/>
                  </a:lnTo>
                  <a:lnTo>
                    <a:pt x="1294951" y="2575560"/>
                  </a:lnTo>
                  <a:lnTo>
                    <a:pt x="1285107" y="2574290"/>
                  </a:lnTo>
                  <a:lnTo>
                    <a:pt x="1275898" y="2572703"/>
                  </a:lnTo>
                  <a:lnTo>
                    <a:pt x="1266372" y="2571115"/>
                  </a:lnTo>
                  <a:lnTo>
                    <a:pt x="1257163" y="2568893"/>
                  </a:lnTo>
                  <a:lnTo>
                    <a:pt x="1247637" y="2566670"/>
                  </a:lnTo>
                  <a:lnTo>
                    <a:pt x="1238746" y="2564130"/>
                  </a:lnTo>
                  <a:lnTo>
                    <a:pt x="1229854" y="2561273"/>
                  </a:lnTo>
                  <a:lnTo>
                    <a:pt x="1220646" y="2558415"/>
                  </a:lnTo>
                  <a:lnTo>
                    <a:pt x="1212072" y="2555240"/>
                  </a:lnTo>
                  <a:lnTo>
                    <a:pt x="1203498" y="2552065"/>
                  </a:lnTo>
                  <a:lnTo>
                    <a:pt x="1194924" y="2548255"/>
                  </a:lnTo>
                  <a:lnTo>
                    <a:pt x="1186351" y="2544445"/>
                  </a:lnTo>
                  <a:lnTo>
                    <a:pt x="1178094" y="2540318"/>
                  </a:lnTo>
                  <a:lnTo>
                    <a:pt x="1169521" y="2536190"/>
                  </a:lnTo>
                  <a:lnTo>
                    <a:pt x="1161264" y="2531745"/>
                  </a:lnTo>
                  <a:lnTo>
                    <a:pt x="1153008" y="2526983"/>
                  </a:lnTo>
                  <a:lnTo>
                    <a:pt x="1137449" y="2517458"/>
                  </a:lnTo>
                  <a:lnTo>
                    <a:pt x="1121889" y="2506980"/>
                  </a:lnTo>
                  <a:lnTo>
                    <a:pt x="1106647" y="2495868"/>
                  </a:lnTo>
                  <a:lnTo>
                    <a:pt x="1092040" y="2484120"/>
                  </a:lnTo>
                  <a:lnTo>
                    <a:pt x="1077750" y="2471420"/>
                  </a:lnTo>
                  <a:lnTo>
                    <a:pt x="1063460" y="2458403"/>
                  </a:lnTo>
                  <a:lnTo>
                    <a:pt x="1049806" y="2444750"/>
                  </a:lnTo>
                  <a:lnTo>
                    <a:pt x="1036469" y="2430780"/>
                  </a:lnTo>
                  <a:lnTo>
                    <a:pt x="1023767" y="2415858"/>
                  </a:lnTo>
                  <a:lnTo>
                    <a:pt x="1011065" y="2400935"/>
                  </a:lnTo>
                  <a:lnTo>
                    <a:pt x="998999" y="2385378"/>
                  </a:lnTo>
                  <a:lnTo>
                    <a:pt x="986932" y="2369503"/>
                  </a:lnTo>
                  <a:lnTo>
                    <a:pt x="975500" y="2352993"/>
                  </a:lnTo>
                  <a:lnTo>
                    <a:pt x="964386" y="2336483"/>
                  </a:lnTo>
                  <a:lnTo>
                    <a:pt x="953272" y="2319655"/>
                  </a:lnTo>
                  <a:lnTo>
                    <a:pt x="942793" y="2302510"/>
                  </a:lnTo>
                  <a:lnTo>
                    <a:pt x="932632" y="2284730"/>
                  </a:lnTo>
                  <a:lnTo>
                    <a:pt x="922470" y="2266633"/>
                  </a:lnTo>
                  <a:lnTo>
                    <a:pt x="913261" y="2249170"/>
                  </a:lnTo>
                  <a:lnTo>
                    <a:pt x="904052" y="2230755"/>
                  </a:lnTo>
                  <a:lnTo>
                    <a:pt x="894844" y="2212975"/>
                  </a:lnTo>
                  <a:lnTo>
                    <a:pt x="886270" y="2194560"/>
                  </a:lnTo>
                  <a:lnTo>
                    <a:pt x="878014" y="2176145"/>
                  </a:lnTo>
                  <a:lnTo>
                    <a:pt x="870075" y="2157413"/>
                  </a:lnTo>
                  <a:lnTo>
                    <a:pt x="862136" y="2138998"/>
                  </a:lnTo>
                  <a:lnTo>
                    <a:pt x="854515" y="2120900"/>
                  </a:lnTo>
                  <a:lnTo>
                    <a:pt x="847529" y="2102485"/>
                  </a:lnTo>
                  <a:lnTo>
                    <a:pt x="840543" y="2084388"/>
                  </a:lnTo>
                  <a:lnTo>
                    <a:pt x="827524" y="2048193"/>
                  </a:lnTo>
                  <a:lnTo>
                    <a:pt x="816092" y="2012950"/>
                  </a:lnTo>
                  <a:lnTo>
                    <a:pt x="805296" y="1978660"/>
                  </a:lnTo>
                  <a:lnTo>
                    <a:pt x="795769" y="1945640"/>
                  </a:lnTo>
                  <a:lnTo>
                    <a:pt x="786561" y="1914525"/>
                  </a:lnTo>
                  <a:lnTo>
                    <a:pt x="779257" y="1884680"/>
                  </a:lnTo>
                  <a:lnTo>
                    <a:pt x="772271" y="1856423"/>
                  </a:lnTo>
                  <a:lnTo>
                    <a:pt x="766238" y="1831023"/>
                  </a:lnTo>
                  <a:lnTo>
                    <a:pt x="761157" y="1807845"/>
                  </a:lnTo>
                  <a:lnTo>
                    <a:pt x="757029" y="1787843"/>
                  </a:lnTo>
                  <a:lnTo>
                    <a:pt x="753536" y="1770698"/>
                  </a:lnTo>
                  <a:lnTo>
                    <a:pt x="749408" y="1746250"/>
                  </a:lnTo>
                  <a:lnTo>
                    <a:pt x="739246" y="1742758"/>
                  </a:lnTo>
                  <a:lnTo>
                    <a:pt x="728767" y="1738948"/>
                  </a:lnTo>
                  <a:lnTo>
                    <a:pt x="718288" y="1734503"/>
                  </a:lnTo>
                  <a:lnTo>
                    <a:pt x="707492" y="1729423"/>
                  </a:lnTo>
                  <a:lnTo>
                    <a:pt x="697013" y="1724025"/>
                  </a:lnTo>
                  <a:lnTo>
                    <a:pt x="686216" y="1718628"/>
                  </a:lnTo>
                  <a:lnTo>
                    <a:pt x="675102" y="1712595"/>
                  </a:lnTo>
                  <a:lnTo>
                    <a:pt x="664306" y="1706245"/>
                  </a:lnTo>
                  <a:lnTo>
                    <a:pt x="653509" y="1699260"/>
                  </a:lnTo>
                  <a:lnTo>
                    <a:pt x="642395" y="1692275"/>
                  </a:lnTo>
                  <a:lnTo>
                    <a:pt x="620802" y="1677352"/>
                  </a:lnTo>
                  <a:lnTo>
                    <a:pt x="599209" y="1661477"/>
                  </a:lnTo>
                  <a:lnTo>
                    <a:pt x="577933" y="1645285"/>
                  </a:lnTo>
                  <a:lnTo>
                    <a:pt x="557293" y="1628775"/>
                  </a:lnTo>
                  <a:lnTo>
                    <a:pt x="536970" y="1612265"/>
                  </a:lnTo>
                  <a:lnTo>
                    <a:pt x="517917" y="1595755"/>
                  </a:lnTo>
                  <a:lnTo>
                    <a:pt x="500134" y="1579562"/>
                  </a:lnTo>
                  <a:lnTo>
                    <a:pt x="482987" y="1564005"/>
                  </a:lnTo>
                  <a:lnTo>
                    <a:pt x="467745" y="1549717"/>
                  </a:lnTo>
                  <a:lnTo>
                    <a:pt x="441071" y="1524317"/>
                  </a:lnTo>
                  <a:lnTo>
                    <a:pt x="419795" y="1502727"/>
                  </a:lnTo>
                  <a:lnTo>
                    <a:pt x="398520" y="1480820"/>
                  </a:lnTo>
                  <a:lnTo>
                    <a:pt x="377562" y="1458277"/>
                  </a:lnTo>
                  <a:lnTo>
                    <a:pt x="356604" y="1435417"/>
                  </a:lnTo>
                  <a:lnTo>
                    <a:pt x="335963" y="1411922"/>
                  </a:lnTo>
                  <a:lnTo>
                    <a:pt x="315323" y="1388427"/>
                  </a:lnTo>
                  <a:lnTo>
                    <a:pt x="295000" y="1363980"/>
                  </a:lnTo>
                  <a:lnTo>
                    <a:pt x="275312" y="1339532"/>
                  </a:lnTo>
                  <a:lnTo>
                    <a:pt x="255624" y="1314132"/>
                  </a:lnTo>
                  <a:lnTo>
                    <a:pt x="236572" y="1289050"/>
                  </a:lnTo>
                  <a:lnTo>
                    <a:pt x="217836" y="1263650"/>
                  </a:lnTo>
                  <a:lnTo>
                    <a:pt x="199419" y="1237932"/>
                  </a:lnTo>
                  <a:lnTo>
                    <a:pt x="181636" y="1212215"/>
                  </a:lnTo>
                  <a:lnTo>
                    <a:pt x="164489" y="1185862"/>
                  </a:lnTo>
                  <a:lnTo>
                    <a:pt x="147976" y="1159827"/>
                  </a:lnTo>
                  <a:lnTo>
                    <a:pt x="131781" y="1133792"/>
                  </a:lnTo>
                  <a:lnTo>
                    <a:pt x="116539" y="1107440"/>
                  </a:lnTo>
                  <a:lnTo>
                    <a:pt x="102250" y="1081087"/>
                  </a:lnTo>
                  <a:lnTo>
                    <a:pt x="88595" y="1055052"/>
                  </a:lnTo>
                  <a:lnTo>
                    <a:pt x="75576" y="1029017"/>
                  </a:lnTo>
                  <a:lnTo>
                    <a:pt x="63509" y="1003300"/>
                  </a:lnTo>
                  <a:lnTo>
                    <a:pt x="52713" y="977265"/>
                  </a:lnTo>
                  <a:lnTo>
                    <a:pt x="42234" y="951547"/>
                  </a:lnTo>
                  <a:lnTo>
                    <a:pt x="37470" y="938847"/>
                  </a:lnTo>
                  <a:lnTo>
                    <a:pt x="33342" y="926147"/>
                  </a:lnTo>
                  <a:lnTo>
                    <a:pt x="28897" y="913765"/>
                  </a:lnTo>
                  <a:lnTo>
                    <a:pt x="25086" y="901065"/>
                  </a:lnTo>
                  <a:lnTo>
                    <a:pt x="21276" y="888365"/>
                  </a:lnTo>
                  <a:lnTo>
                    <a:pt x="18100" y="876300"/>
                  </a:lnTo>
                  <a:lnTo>
                    <a:pt x="14925" y="863917"/>
                  </a:lnTo>
                  <a:lnTo>
                    <a:pt x="12067" y="851852"/>
                  </a:lnTo>
                  <a:lnTo>
                    <a:pt x="9526" y="839470"/>
                  </a:lnTo>
                  <a:lnTo>
                    <a:pt x="7304" y="827722"/>
                  </a:lnTo>
                  <a:lnTo>
                    <a:pt x="5081" y="815975"/>
                  </a:lnTo>
                  <a:lnTo>
                    <a:pt x="3811" y="803910"/>
                  </a:lnTo>
                  <a:lnTo>
                    <a:pt x="2223" y="792480"/>
                  </a:lnTo>
                  <a:lnTo>
                    <a:pt x="1270" y="781050"/>
                  </a:lnTo>
                  <a:lnTo>
                    <a:pt x="635" y="769620"/>
                  </a:lnTo>
                  <a:lnTo>
                    <a:pt x="0" y="758190"/>
                  </a:lnTo>
                  <a:lnTo>
                    <a:pt x="0" y="746760"/>
                  </a:lnTo>
                  <a:lnTo>
                    <a:pt x="635" y="735965"/>
                  </a:lnTo>
                  <a:lnTo>
                    <a:pt x="1588" y="718185"/>
                  </a:lnTo>
                  <a:lnTo>
                    <a:pt x="3175" y="700405"/>
                  </a:lnTo>
                  <a:lnTo>
                    <a:pt x="5081" y="683260"/>
                  </a:lnTo>
                  <a:lnTo>
                    <a:pt x="7621" y="666115"/>
                  </a:lnTo>
                  <a:lnTo>
                    <a:pt x="10479" y="649605"/>
                  </a:lnTo>
                  <a:lnTo>
                    <a:pt x="13972" y="633412"/>
                  </a:lnTo>
                  <a:lnTo>
                    <a:pt x="17465" y="617855"/>
                  </a:lnTo>
                  <a:lnTo>
                    <a:pt x="21276" y="602297"/>
                  </a:lnTo>
                  <a:lnTo>
                    <a:pt x="25721" y="586740"/>
                  </a:lnTo>
                  <a:lnTo>
                    <a:pt x="30802" y="572135"/>
                  </a:lnTo>
                  <a:lnTo>
                    <a:pt x="35883" y="557530"/>
                  </a:lnTo>
                  <a:lnTo>
                    <a:pt x="41281" y="543560"/>
                  </a:lnTo>
                  <a:lnTo>
                    <a:pt x="46997" y="529907"/>
                  </a:lnTo>
                  <a:lnTo>
                    <a:pt x="52713" y="516572"/>
                  </a:lnTo>
                  <a:lnTo>
                    <a:pt x="59063" y="503237"/>
                  </a:lnTo>
                  <a:lnTo>
                    <a:pt x="65732" y="490855"/>
                  </a:lnTo>
                  <a:lnTo>
                    <a:pt x="72400" y="478155"/>
                  </a:lnTo>
                  <a:lnTo>
                    <a:pt x="79386" y="466407"/>
                  </a:lnTo>
                  <a:lnTo>
                    <a:pt x="86372" y="454342"/>
                  </a:lnTo>
                  <a:lnTo>
                    <a:pt x="93994" y="442912"/>
                  </a:lnTo>
                  <a:lnTo>
                    <a:pt x="101615" y="431800"/>
                  </a:lnTo>
                  <a:lnTo>
                    <a:pt x="109553" y="421005"/>
                  </a:lnTo>
                  <a:lnTo>
                    <a:pt x="117174" y="410527"/>
                  </a:lnTo>
                  <a:lnTo>
                    <a:pt x="125431" y="400685"/>
                  </a:lnTo>
                  <a:lnTo>
                    <a:pt x="133369" y="390842"/>
                  </a:lnTo>
                  <a:lnTo>
                    <a:pt x="141625" y="381000"/>
                  </a:lnTo>
                  <a:lnTo>
                    <a:pt x="149882" y="371792"/>
                  </a:lnTo>
                  <a:lnTo>
                    <a:pt x="158455" y="362902"/>
                  </a:lnTo>
                  <a:lnTo>
                    <a:pt x="166711" y="354012"/>
                  </a:lnTo>
                  <a:lnTo>
                    <a:pt x="175285" y="345757"/>
                  </a:lnTo>
                  <a:lnTo>
                    <a:pt x="183541" y="337502"/>
                  </a:lnTo>
                  <a:lnTo>
                    <a:pt x="192115" y="330200"/>
                  </a:lnTo>
                  <a:lnTo>
                    <a:pt x="208945" y="314959"/>
                  </a:lnTo>
                  <a:lnTo>
                    <a:pt x="226093" y="301625"/>
                  </a:lnTo>
                  <a:lnTo>
                    <a:pt x="242605" y="288925"/>
                  </a:lnTo>
                  <a:lnTo>
                    <a:pt x="258800" y="277495"/>
                  </a:lnTo>
                  <a:lnTo>
                    <a:pt x="272357" y="268175"/>
                  </a:lnTo>
                  <a:lnTo>
                    <a:pt x="271149" y="257634"/>
                  </a:lnTo>
                  <a:lnTo>
                    <a:pt x="270193" y="246530"/>
                  </a:lnTo>
                  <a:lnTo>
                    <a:pt x="269875" y="234791"/>
                  </a:lnTo>
                  <a:lnTo>
                    <a:pt x="270193" y="223686"/>
                  </a:lnTo>
                  <a:lnTo>
                    <a:pt x="271149" y="212582"/>
                  </a:lnTo>
                  <a:lnTo>
                    <a:pt x="272422" y="201477"/>
                  </a:lnTo>
                  <a:lnTo>
                    <a:pt x="274651" y="190690"/>
                  </a:lnTo>
                  <a:lnTo>
                    <a:pt x="277199" y="179903"/>
                  </a:lnTo>
                  <a:lnTo>
                    <a:pt x="280064" y="169433"/>
                  </a:lnTo>
                  <a:lnTo>
                    <a:pt x="283567" y="158963"/>
                  </a:lnTo>
                  <a:lnTo>
                    <a:pt x="287388" y="149127"/>
                  </a:lnTo>
                  <a:lnTo>
                    <a:pt x="291846" y="139292"/>
                  </a:lnTo>
                  <a:lnTo>
                    <a:pt x="296622" y="130091"/>
                  </a:lnTo>
                  <a:lnTo>
                    <a:pt x="302035" y="120573"/>
                  </a:lnTo>
                  <a:lnTo>
                    <a:pt x="307766" y="111689"/>
                  </a:lnTo>
                  <a:lnTo>
                    <a:pt x="313816" y="103123"/>
                  </a:lnTo>
                  <a:lnTo>
                    <a:pt x="320821" y="94874"/>
                  </a:lnTo>
                  <a:lnTo>
                    <a:pt x="327508" y="86942"/>
                  </a:lnTo>
                  <a:lnTo>
                    <a:pt x="334831" y="79010"/>
                  </a:lnTo>
                  <a:lnTo>
                    <a:pt x="342792" y="71713"/>
                  </a:lnTo>
                  <a:lnTo>
                    <a:pt x="350752" y="65050"/>
                  </a:lnTo>
                  <a:lnTo>
                    <a:pt x="359031" y="58071"/>
                  </a:lnTo>
                  <a:lnTo>
                    <a:pt x="367628" y="52042"/>
                  </a:lnTo>
                  <a:lnTo>
                    <a:pt x="376543" y="46331"/>
                  </a:lnTo>
                  <a:lnTo>
                    <a:pt x="386096" y="41255"/>
                  </a:lnTo>
                  <a:lnTo>
                    <a:pt x="395330" y="36179"/>
                  </a:lnTo>
                  <a:lnTo>
                    <a:pt x="405201" y="31737"/>
                  </a:lnTo>
                  <a:lnTo>
                    <a:pt x="415072" y="27930"/>
                  </a:lnTo>
                  <a:lnTo>
                    <a:pt x="425579" y="24440"/>
                  </a:lnTo>
                  <a:lnTo>
                    <a:pt x="436087" y="21584"/>
                  </a:lnTo>
                  <a:lnTo>
                    <a:pt x="446913" y="19046"/>
                  </a:lnTo>
                  <a:lnTo>
                    <a:pt x="457739" y="16825"/>
                  </a:lnTo>
                  <a:lnTo>
                    <a:pt x="468883" y="15556"/>
                  </a:lnTo>
                  <a:lnTo>
                    <a:pt x="480028" y="14604"/>
                  </a:lnTo>
                  <a:lnTo>
                    <a:pt x="491172" y="14287"/>
                  </a:lnTo>
                  <a:lnTo>
                    <a:pt x="502635" y="14604"/>
                  </a:lnTo>
                  <a:lnTo>
                    <a:pt x="514098" y="15556"/>
                  </a:lnTo>
                  <a:lnTo>
                    <a:pt x="525243" y="16825"/>
                  </a:lnTo>
                  <a:lnTo>
                    <a:pt x="536069" y="19046"/>
                  </a:lnTo>
                  <a:lnTo>
                    <a:pt x="546895" y="21584"/>
                  </a:lnTo>
                  <a:lnTo>
                    <a:pt x="557402" y="24440"/>
                  </a:lnTo>
                  <a:lnTo>
                    <a:pt x="567273" y="27930"/>
                  </a:lnTo>
                  <a:lnTo>
                    <a:pt x="577462" y="31737"/>
                  </a:lnTo>
                  <a:lnTo>
                    <a:pt x="587333" y="36179"/>
                  </a:lnTo>
                  <a:lnTo>
                    <a:pt x="596886" y="41255"/>
                  </a:lnTo>
                  <a:lnTo>
                    <a:pt x="606438" y="46331"/>
                  </a:lnTo>
                  <a:lnTo>
                    <a:pt x="615354" y="52042"/>
                  </a:lnTo>
                  <a:lnTo>
                    <a:pt x="623951" y="58071"/>
                  </a:lnTo>
                  <a:lnTo>
                    <a:pt x="632229" y="65050"/>
                  </a:lnTo>
                  <a:lnTo>
                    <a:pt x="640190" y="71713"/>
                  </a:lnTo>
                  <a:lnTo>
                    <a:pt x="647832" y="79010"/>
                  </a:lnTo>
                  <a:lnTo>
                    <a:pt x="655474" y="86942"/>
                  </a:lnTo>
                  <a:lnTo>
                    <a:pt x="662160" y="94874"/>
                  </a:lnTo>
                  <a:lnTo>
                    <a:pt x="668529" y="103123"/>
                  </a:lnTo>
                  <a:lnTo>
                    <a:pt x="674897" y="111689"/>
                  </a:lnTo>
                  <a:lnTo>
                    <a:pt x="680628" y="120573"/>
                  </a:lnTo>
                  <a:lnTo>
                    <a:pt x="686041" y="130091"/>
                  </a:lnTo>
                  <a:lnTo>
                    <a:pt x="691136" y="139292"/>
                  </a:lnTo>
                  <a:lnTo>
                    <a:pt x="695275" y="149127"/>
                  </a:lnTo>
                  <a:lnTo>
                    <a:pt x="699415" y="158963"/>
                  </a:lnTo>
                  <a:lnTo>
                    <a:pt x="702917" y="169433"/>
                  </a:lnTo>
                  <a:lnTo>
                    <a:pt x="705783" y="179903"/>
                  </a:lnTo>
                  <a:lnTo>
                    <a:pt x="708330" y="190690"/>
                  </a:lnTo>
                  <a:lnTo>
                    <a:pt x="710241" y="201477"/>
                  </a:lnTo>
                  <a:lnTo>
                    <a:pt x="711514" y="212582"/>
                  </a:lnTo>
                  <a:lnTo>
                    <a:pt x="712151" y="223686"/>
                  </a:lnTo>
                  <a:lnTo>
                    <a:pt x="712788" y="234791"/>
                  </a:lnTo>
                  <a:lnTo>
                    <a:pt x="712151" y="246530"/>
                  </a:lnTo>
                  <a:lnTo>
                    <a:pt x="711514" y="257634"/>
                  </a:lnTo>
                  <a:lnTo>
                    <a:pt x="710241" y="268739"/>
                  </a:lnTo>
                  <a:lnTo>
                    <a:pt x="708330" y="279526"/>
                  </a:lnTo>
                  <a:lnTo>
                    <a:pt x="705783" y="290313"/>
                  </a:lnTo>
                  <a:lnTo>
                    <a:pt x="702917" y="300783"/>
                  </a:lnTo>
                  <a:lnTo>
                    <a:pt x="699415" y="310619"/>
                  </a:lnTo>
                  <a:lnTo>
                    <a:pt x="695275" y="320771"/>
                  </a:lnTo>
                  <a:lnTo>
                    <a:pt x="691136" y="330607"/>
                  </a:lnTo>
                  <a:lnTo>
                    <a:pt x="686041" y="340125"/>
                  </a:lnTo>
                  <a:lnTo>
                    <a:pt x="680628" y="349643"/>
                  </a:lnTo>
                  <a:lnTo>
                    <a:pt x="674897" y="358527"/>
                  </a:lnTo>
                  <a:lnTo>
                    <a:pt x="668529" y="367093"/>
                  </a:lnTo>
                  <a:lnTo>
                    <a:pt x="662160" y="375342"/>
                  </a:lnTo>
                  <a:lnTo>
                    <a:pt x="655474" y="383274"/>
                  </a:lnTo>
                  <a:lnTo>
                    <a:pt x="647832" y="390889"/>
                  </a:lnTo>
                  <a:lnTo>
                    <a:pt x="640190" y="398503"/>
                  </a:lnTo>
                  <a:lnTo>
                    <a:pt x="632229" y="405166"/>
                  </a:lnTo>
                  <a:lnTo>
                    <a:pt x="623951" y="411511"/>
                  </a:lnTo>
                  <a:lnTo>
                    <a:pt x="615354" y="417857"/>
                  </a:lnTo>
                  <a:lnTo>
                    <a:pt x="606438" y="423568"/>
                  </a:lnTo>
                  <a:lnTo>
                    <a:pt x="596886" y="428961"/>
                  </a:lnTo>
                  <a:lnTo>
                    <a:pt x="587333" y="434038"/>
                  </a:lnTo>
                  <a:lnTo>
                    <a:pt x="577462" y="438162"/>
                  </a:lnTo>
                  <a:lnTo>
                    <a:pt x="567273" y="442287"/>
                  </a:lnTo>
                  <a:lnTo>
                    <a:pt x="557402" y="445777"/>
                  </a:lnTo>
                  <a:lnTo>
                    <a:pt x="546895" y="448632"/>
                  </a:lnTo>
                  <a:lnTo>
                    <a:pt x="536069" y="451170"/>
                  </a:lnTo>
                  <a:lnTo>
                    <a:pt x="525243" y="453074"/>
                  </a:lnTo>
                  <a:lnTo>
                    <a:pt x="514098" y="454343"/>
                  </a:lnTo>
                  <a:lnTo>
                    <a:pt x="502635" y="455295"/>
                  </a:lnTo>
                  <a:lnTo>
                    <a:pt x="491172" y="455612"/>
                  </a:lnTo>
                  <a:lnTo>
                    <a:pt x="480028" y="455295"/>
                  </a:lnTo>
                  <a:lnTo>
                    <a:pt x="468883" y="454343"/>
                  </a:lnTo>
                  <a:lnTo>
                    <a:pt x="457739" y="453074"/>
                  </a:lnTo>
                  <a:lnTo>
                    <a:pt x="446913" y="451170"/>
                  </a:lnTo>
                  <a:lnTo>
                    <a:pt x="436087" y="448632"/>
                  </a:lnTo>
                  <a:lnTo>
                    <a:pt x="425579" y="445777"/>
                  </a:lnTo>
                  <a:lnTo>
                    <a:pt x="415072" y="442287"/>
                  </a:lnTo>
                  <a:lnTo>
                    <a:pt x="405201" y="438162"/>
                  </a:lnTo>
                  <a:lnTo>
                    <a:pt x="395330" y="434038"/>
                  </a:lnTo>
                  <a:lnTo>
                    <a:pt x="386096" y="428961"/>
                  </a:lnTo>
                  <a:lnTo>
                    <a:pt x="376543" y="423568"/>
                  </a:lnTo>
                  <a:lnTo>
                    <a:pt x="367628" y="417857"/>
                  </a:lnTo>
                  <a:lnTo>
                    <a:pt x="359031" y="411511"/>
                  </a:lnTo>
                  <a:lnTo>
                    <a:pt x="350752" y="405166"/>
                  </a:lnTo>
                  <a:lnTo>
                    <a:pt x="342792" y="398503"/>
                  </a:lnTo>
                  <a:lnTo>
                    <a:pt x="334831" y="390889"/>
                  </a:lnTo>
                  <a:lnTo>
                    <a:pt x="327508" y="383274"/>
                  </a:lnTo>
                  <a:lnTo>
                    <a:pt x="320821" y="375342"/>
                  </a:lnTo>
                  <a:lnTo>
                    <a:pt x="313816" y="367093"/>
                  </a:lnTo>
                  <a:lnTo>
                    <a:pt x="307766" y="358527"/>
                  </a:lnTo>
                  <a:lnTo>
                    <a:pt x="302035" y="349643"/>
                  </a:lnTo>
                  <a:lnTo>
                    <a:pt x="298339" y="343145"/>
                  </a:lnTo>
                  <a:lnTo>
                    <a:pt x="296905" y="344170"/>
                  </a:lnTo>
                  <a:lnTo>
                    <a:pt x="283251" y="353695"/>
                  </a:lnTo>
                  <a:lnTo>
                    <a:pt x="268644" y="364807"/>
                  </a:lnTo>
                  <a:lnTo>
                    <a:pt x="254672" y="376555"/>
                  </a:lnTo>
                  <a:lnTo>
                    <a:pt x="240382" y="389255"/>
                  </a:lnTo>
                  <a:lnTo>
                    <a:pt x="225775" y="402907"/>
                  </a:lnTo>
                  <a:lnTo>
                    <a:pt x="211485" y="417830"/>
                  </a:lnTo>
                  <a:lnTo>
                    <a:pt x="204499" y="425450"/>
                  </a:lnTo>
                  <a:lnTo>
                    <a:pt x="197196" y="433705"/>
                  </a:lnTo>
                  <a:lnTo>
                    <a:pt x="190527" y="441642"/>
                  </a:lnTo>
                  <a:lnTo>
                    <a:pt x="183541" y="450215"/>
                  </a:lnTo>
                  <a:lnTo>
                    <a:pt x="176873" y="458787"/>
                  </a:lnTo>
                  <a:lnTo>
                    <a:pt x="169887" y="467995"/>
                  </a:lnTo>
                  <a:lnTo>
                    <a:pt x="163536" y="477202"/>
                  </a:lnTo>
                  <a:lnTo>
                    <a:pt x="156868" y="486727"/>
                  </a:lnTo>
                  <a:lnTo>
                    <a:pt x="150834" y="496570"/>
                  </a:lnTo>
                  <a:lnTo>
                    <a:pt x="144801" y="507047"/>
                  </a:lnTo>
                  <a:lnTo>
                    <a:pt x="139085" y="517525"/>
                  </a:lnTo>
                  <a:lnTo>
                    <a:pt x="133369" y="527685"/>
                  </a:lnTo>
                  <a:lnTo>
                    <a:pt x="127971" y="539115"/>
                  </a:lnTo>
                  <a:lnTo>
                    <a:pt x="122573" y="550227"/>
                  </a:lnTo>
                  <a:lnTo>
                    <a:pt x="117492" y="561657"/>
                  </a:lnTo>
                  <a:lnTo>
                    <a:pt x="112729" y="573405"/>
                  </a:lnTo>
                  <a:lnTo>
                    <a:pt x="107966" y="585787"/>
                  </a:lnTo>
                  <a:lnTo>
                    <a:pt x="103837" y="597852"/>
                  </a:lnTo>
                  <a:lnTo>
                    <a:pt x="99709" y="610870"/>
                  </a:lnTo>
                  <a:lnTo>
                    <a:pt x="96216" y="623887"/>
                  </a:lnTo>
                  <a:lnTo>
                    <a:pt x="92723" y="637222"/>
                  </a:lnTo>
                  <a:lnTo>
                    <a:pt x="89230" y="650875"/>
                  </a:lnTo>
                  <a:lnTo>
                    <a:pt x="86690" y="664845"/>
                  </a:lnTo>
                  <a:lnTo>
                    <a:pt x="84467" y="679132"/>
                  </a:lnTo>
                  <a:lnTo>
                    <a:pt x="82244" y="693737"/>
                  </a:lnTo>
                  <a:lnTo>
                    <a:pt x="80657" y="708660"/>
                  </a:lnTo>
                  <a:lnTo>
                    <a:pt x="79386" y="723900"/>
                  </a:lnTo>
                  <a:lnTo>
                    <a:pt x="78434" y="739140"/>
                  </a:lnTo>
                  <a:lnTo>
                    <a:pt x="78116" y="751840"/>
                  </a:lnTo>
                  <a:lnTo>
                    <a:pt x="78434" y="764857"/>
                  </a:lnTo>
                  <a:lnTo>
                    <a:pt x="79386" y="777875"/>
                  </a:lnTo>
                  <a:lnTo>
                    <a:pt x="80339" y="790892"/>
                  </a:lnTo>
                  <a:lnTo>
                    <a:pt x="82244" y="804227"/>
                  </a:lnTo>
                  <a:lnTo>
                    <a:pt x="84467" y="817880"/>
                  </a:lnTo>
                  <a:lnTo>
                    <a:pt x="87325" y="832167"/>
                  </a:lnTo>
                  <a:lnTo>
                    <a:pt x="90501" y="846137"/>
                  </a:lnTo>
                  <a:lnTo>
                    <a:pt x="93994" y="860425"/>
                  </a:lnTo>
                  <a:lnTo>
                    <a:pt x="98122" y="874712"/>
                  </a:lnTo>
                  <a:lnTo>
                    <a:pt x="102567" y="889317"/>
                  </a:lnTo>
                  <a:lnTo>
                    <a:pt x="107648" y="903922"/>
                  </a:lnTo>
                  <a:lnTo>
                    <a:pt x="112729" y="918845"/>
                  </a:lnTo>
                  <a:lnTo>
                    <a:pt x="118445" y="933450"/>
                  </a:lnTo>
                  <a:lnTo>
                    <a:pt x="124478" y="948690"/>
                  </a:lnTo>
                  <a:lnTo>
                    <a:pt x="131146" y="963612"/>
                  </a:lnTo>
                  <a:lnTo>
                    <a:pt x="137815" y="979170"/>
                  </a:lnTo>
                  <a:lnTo>
                    <a:pt x="145118" y="994092"/>
                  </a:lnTo>
                  <a:lnTo>
                    <a:pt x="152739" y="1009650"/>
                  </a:lnTo>
                  <a:lnTo>
                    <a:pt x="160678" y="1025207"/>
                  </a:lnTo>
                  <a:lnTo>
                    <a:pt x="168934" y="1040447"/>
                  </a:lnTo>
                  <a:lnTo>
                    <a:pt x="177190" y="1056005"/>
                  </a:lnTo>
                  <a:lnTo>
                    <a:pt x="186082" y="1071562"/>
                  </a:lnTo>
                  <a:lnTo>
                    <a:pt x="194973" y="1087120"/>
                  </a:lnTo>
                  <a:lnTo>
                    <a:pt x="204499" y="1102677"/>
                  </a:lnTo>
                  <a:lnTo>
                    <a:pt x="213708" y="1118235"/>
                  </a:lnTo>
                  <a:lnTo>
                    <a:pt x="233396" y="1149032"/>
                  </a:lnTo>
                  <a:lnTo>
                    <a:pt x="254354" y="1180147"/>
                  </a:lnTo>
                  <a:lnTo>
                    <a:pt x="275947" y="1210945"/>
                  </a:lnTo>
                  <a:lnTo>
                    <a:pt x="279123" y="1209992"/>
                  </a:lnTo>
                  <a:lnTo>
                    <a:pt x="282616" y="1209357"/>
                  </a:lnTo>
                  <a:lnTo>
                    <a:pt x="286109" y="1208405"/>
                  </a:lnTo>
                  <a:lnTo>
                    <a:pt x="289602" y="1208405"/>
                  </a:lnTo>
                  <a:lnTo>
                    <a:pt x="1358778" y="1208405"/>
                  </a:lnTo>
                  <a:lnTo>
                    <a:pt x="1379418" y="1181100"/>
                  </a:lnTo>
                  <a:lnTo>
                    <a:pt x="1399106" y="1153477"/>
                  </a:lnTo>
                  <a:lnTo>
                    <a:pt x="1418159" y="1125855"/>
                  </a:lnTo>
                  <a:lnTo>
                    <a:pt x="1436259" y="1098232"/>
                  </a:lnTo>
                  <a:lnTo>
                    <a:pt x="1444833" y="1084580"/>
                  </a:lnTo>
                  <a:lnTo>
                    <a:pt x="1453089" y="1070292"/>
                  </a:lnTo>
                  <a:lnTo>
                    <a:pt x="1461345" y="1056640"/>
                  </a:lnTo>
                  <a:lnTo>
                    <a:pt x="1469284" y="1042670"/>
                  </a:lnTo>
                  <a:lnTo>
                    <a:pt x="1476905" y="1029017"/>
                  </a:lnTo>
                  <a:lnTo>
                    <a:pt x="1483891" y="1015365"/>
                  </a:lnTo>
                  <a:lnTo>
                    <a:pt x="1490877" y="1001395"/>
                  </a:lnTo>
                  <a:lnTo>
                    <a:pt x="1497228" y="987742"/>
                  </a:lnTo>
                  <a:lnTo>
                    <a:pt x="1503261" y="974407"/>
                  </a:lnTo>
                  <a:lnTo>
                    <a:pt x="1509612" y="960755"/>
                  </a:lnTo>
                  <a:lnTo>
                    <a:pt x="1515010" y="947102"/>
                  </a:lnTo>
                  <a:lnTo>
                    <a:pt x="1520091" y="933767"/>
                  </a:lnTo>
                  <a:lnTo>
                    <a:pt x="1524537" y="920432"/>
                  </a:lnTo>
                  <a:lnTo>
                    <a:pt x="1528982" y="907097"/>
                  </a:lnTo>
                  <a:lnTo>
                    <a:pt x="1533110" y="893762"/>
                  </a:lnTo>
                  <a:lnTo>
                    <a:pt x="1536604" y="881062"/>
                  </a:lnTo>
                  <a:lnTo>
                    <a:pt x="1539779" y="868045"/>
                  </a:lnTo>
                  <a:lnTo>
                    <a:pt x="1542637" y="855027"/>
                  </a:lnTo>
                  <a:lnTo>
                    <a:pt x="1544860" y="842327"/>
                  </a:lnTo>
                  <a:lnTo>
                    <a:pt x="1546447" y="829945"/>
                  </a:lnTo>
                  <a:lnTo>
                    <a:pt x="1548035" y="817245"/>
                  </a:lnTo>
                  <a:lnTo>
                    <a:pt x="1548670" y="805180"/>
                  </a:lnTo>
                  <a:lnTo>
                    <a:pt x="1549305" y="792797"/>
                  </a:lnTo>
                  <a:lnTo>
                    <a:pt x="1548988" y="781050"/>
                  </a:lnTo>
                  <a:lnTo>
                    <a:pt x="1548670" y="765175"/>
                  </a:lnTo>
                  <a:lnTo>
                    <a:pt x="1547718" y="749935"/>
                  </a:lnTo>
                  <a:lnTo>
                    <a:pt x="1546130" y="735012"/>
                  </a:lnTo>
                  <a:lnTo>
                    <a:pt x="1544542" y="719772"/>
                  </a:lnTo>
                  <a:lnTo>
                    <a:pt x="1542319" y="705485"/>
                  </a:lnTo>
                  <a:lnTo>
                    <a:pt x="1539779" y="691197"/>
                  </a:lnTo>
                  <a:lnTo>
                    <a:pt x="1537238" y="676592"/>
                  </a:lnTo>
                  <a:lnTo>
                    <a:pt x="1534063" y="662940"/>
                  </a:lnTo>
                  <a:lnTo>
                    <a:pt x="1530252" y="649287"/>
                  </a:lnTo>
                  <a:lnTo>
                    <a:pt x="1526760" y="635952"/>
                  </a:lnTo>
                  <a:lnTo>
                    <a:pt x="1522949" y="623252"/>
                  </a:lnTo>
                  <a:lnTo>
                    <a:pt x="1518503" y="610235"/>
                  </a:lnTo>
                  <a:lnTo>
                    <a:pt x="1513740" y="597535"/>
                  </a:lnTo>
                  <a:lnTo>
                    <a:pt x="1508660" y="585470"/>
                  </a:lnTo>
                  <a:lnTo>
                    <a:pt x="1503896" y="573087"/>
                  </a:lnTo>
                  <a:lnTo>
                    <a:pt x="1498498" y="561340"/>
                  </a:lnTo>
                  <a:lnTo>
                    <a:pt x="1492465" y="549910"/>
                  </a:lnTo>
                  <a:lnTo>
                    <a:pt x="1486749" y="538162"/>
                  </a:lnTo>
                  <a:lnTo>
                    <a:pt x="1480715" y="527050"/>
                  </a:lnTo>
                  <a:lnTo>
                    <a:pt x="1474682" y="516255"/>
                  </a:lnTo>
                  <a:lnTo>
                    <a:pt x="1468014" y="505460"/>
                  </a:lnTo>
                  <a:lnTo>
                    <a:pt x="1461663" y="494982"/>
                  </a:lnTo>
                  <a:lnTo>
                    <a:pt x="1454994" y="485140"/>
                  </a:lnTo>
                  <a:lnTo>
                    <a:pt x="1447691" y="475297"/>
                  </a:lnTo>
                  <a:lnTo>
                    <a:pt x="1440705" y="465772"/>
                  </a:lnTo>
                  <a:lnTo>
                    <a:pt x="1433401" y="455930"/>
                  </a:lnTo>
                  <a:lnTo>
                    <a:pt x="1426098" y="447040"/>
                  </a:lnTo>
                  <a:lnTo>
                    <a:pt x="1418476" y="437832"/>
                  </a:lnTo>
                  <a:lnTo>
                    <a:pt x="1410855" y="428942"/>
                  </a:lnTo>
                  <a:lnTo>
                    <a:pt x="1402917" y="420370"/>
                  </a:lnTo>
                  <a:lnTo>
                    <a:pt x="1395296" y="412115"/>
                  </a:lnTo>
                  <a:lnTo>
                    <a:pt x="1387357" y="404177"/>
                  </a:lnTo>
                  <a:lnTo>
                    <a:pt x="1371480" y="388302"/>
                  </a:lnTo>
                  <a:lnTo>
                    <a:pt x="1355285" y="374015"/>
                  </a:lnTo>
                  <a:lnTo>
                    <a:pt x="1338772" y="360045"/>
                  </a:lnTo>
                  <a:lnTo>
                    <a:pt x="1322260" y="347027"/>
                  </a:lnTo>
                  <a:lnTo>
                    <a:pt x="1306065" y="334962"/>
                  </a:lnTo>
                  <a:lnTo>
                    <a:pt x="1289870" y="323850"/>
                  </a:lnTo>
                  <a:lnTo>
                    <a:pt x="1273676" y="313372"/>
                  </a:lnTo>
                  <a:lnTo>
                    <a:pt x="1262693" y="306783"/>
                  </a:lnTo>
                  <a:lnTo>
                    <a:pt x="1262392" y="307587"/>
                  </a:lnTo>
                  <a:lnTo>
                    <a:pt x="1257633" y="317458"/>
                  </a:lnTo>
                  <a:lnTo>
                    <a:pt x="1252874" y="327011"/>
                  </a:lnTo>
                  <a:lnTo>
                    <a:pt x="1247481" y="336563"/>
                  </a:lnTo>
                  <a:lnTo>
                    <a:pt x="1241770" y="345160"/>
                  </a:lnTo>
                  <a:lnTo>
                    <a:pt x="1235742" y="353757"/>
                  </a:lnTo>
                  <a:lnTo>
                    <a:pt x="1229079" y="362354"/>
                  </a:lnTo>
                  <a:lnTo>
                    <a:pt x="1222416" y="370315"/>
                  </a:lnTo>
                  <a:lnTo>
                    <a:pt x="1214802" y="377957"/>
                  </a:lnTo>
                  <a:lnTo>
                    <a:pt x="1207187" y="385599"/>
                  </a:lnTo>
                  <a:lnTo>
                    <a:pt x="1199255" y="392285"/>
                  </a:lnTo>
                  <a:lnTo>
                    <a:pt x="1190689" y="398972"/>
                  </a:lnTo>
                  <a:lnTo>
                    <a:pt x="1182123" y="405022"/>
                  </a:lnTo>
                  <a:lnTo>
                    <a:pt x="1173239" y="410753"/>
                  </a:lnTo>
                  <a:lnTo>
                    <a:pt x="1164038" y="416166"/>
                  </a:lnTo>
                  <a:lnTo>
                    <a:pt x="1154520" y="421261"/>
                  </a:lnTo>
                  <a:lnTo>
                    <a:pt x="1144684" y="425719"/>
                  </a:lnTo>
                  <a:lnTo>
                    <a:pt x="1134849" y="429540"/>
                  </a:lnTo>
                  <a:lnTo>
                    <a:pt x="1124696" y="432724"/>
                  </a:lnTo>
                  <a:lnTo>
                    <a:pt x="1114226" y="435908"/>
                  </a:lnTo>
                  <a:lnTo>
                    <a:pt x="1103439" y="438455"/>
                  </a:lnTo>
                  <a:lnTo>
                    <a:pt x="1092652" y="440366"/>
                  </a:lnTo>
                  <a:lnTo>
                    <a:pt x="1081547" y="441639"/>
                  </a:lnTo>
                  <a:lnTo>
                    <a:pt x="1070443" y="442595"/>
                  </a:lnTo>
                  <a:lnTo>
                    <a:pt x="1059021" y="442913"/>
                  </a:lnTo>
                  <a:lnTo>
                    <a:pt x="1047917" y="442595"/>
                  </a:lnTo>
                  <a:lnTo>
                    <a:pt x="1036178" y="441639"/>
                  </a:lnTo>
                  <a:lnTo>
                    <a:pt x="1025390" y="440366"/>
                  </a:lnTo>
                  <a:lnTo>
                    <a:pt x="1014286" y="438455"/>
                  </a:lnTo>
                  <a:lnTo>
                    <a:pt x="1003816" y="435908"/>
                  </a:lnTo>
                  <a:lnTo>
                    <a:pt x="993663" y="432724"/>
                  </a:lnTo>
                  <a:lnTo>
                    <a:pt x="983193" y="429540"/>
                  </a:lnTo>
                  <a:lnTo>
                    <a:pt x="973040" y="425719"/>
                  </a:lnTo>
                  <a:lnTo>
                    <a:pt x="963205" y="421261"/>
                  </a:lnTo>
                  <a:lnTo>
                    <a:pt x="954004" y="416166"/>
                  </a:lnTo>
                  <a:lnTo>
                    <a:pt x="944486" y="410753"/>
                  </a:lnTo>
                  <a:lnTo>
                    <a:pt x="935602" y="405022"/>
                  </a:lnTo>
                  <a:lnTo>
                    <a:pt x="927036" y="398972"/>
                  </a:lnTo>
                  <a:lnTo>
                    <a:pt x="918787" y="392285"/>
                  </a:lnTo>
                  <a:lnTo>
                    <a:pt x="910538" y="385599"/>
                  </a:lnTo>
                  <a:lnTo>
                    <a:pt x="902923" y="377957"/>
                  </a:lnTo>
                  <a:lnTo>
                    <a:pt x="895626" y="370315"/>
                  </a:lnTo>
                  <a:lnTo>
                    <a:pt x="888646" y="362354"/>
                  </a:lnTo>
                  <a:lnTo>
                    <a:pt x="881984" y="353757"/>
                  </a:lnTo>
                  <a:lnTo>
                    <a:pt x="875955" y="345160"/>
                  </a:lnTo>
                  <a:lnTo>
                    <a:pt x="870244" y="336563"/>
                  </a:lnTo>
                  <a:lnTo>
                    <a:pt x="864851" y="327011"/>
                  </a:lnTo>
                  <a:lnTo>
                    <a:pt x="860092" y="317458"/>
                  </a:lnTo>
                  <a:lnTo>
                    <a:pt x="855650" y="307587"/>
                  </a:lnTo>
                  <a:lnTo>
                    <a:pt x="851843" y="297398"/>
                  </a:lnTo>
                  <a:lnTo>
                    <a:pt x="848353" y="287527"/>
                  </a:lnTo>
                  <a:lnTo>
                    <a:pt x="845497" y="277020"/>
                  </a:lnTo>
                  <a:lnTo>
                    <a:pt x="842959" y="266194"/>
                  </a:lnTo>
                  <a:lnTo>
                    <a:pt x="840738" y="255367"/>
                  </a:lnTo>
                  <a:lnTo>
                    <a:pt x="839469" y="244223"/>
                  </a:lnTo>
                  <a:lnTo>
                    <a:pt x="838517" y="233079"/>
                  </a:lnTo>
                  <a:lnTo>
                    <a:pt x="838200" y="221616"/>
                  </a:lnTo>
                  <a:lnTo>
                    <a:pt x="838517" y="210153"/>
                  </a:lnTo>
                  <a:lnTo>
                    <a:pt x="839469" y="198690"/>
                  </a:lnTo>
                  <a:lnTo>
                    <a:pt x="840738" y="187864"/>
                  </a:lnTo>
                  <a:lnTo>
                    <a:pt x="842959" y="176719"/>
                  </a:lnTo>
                  <a:lnTo>
                    <a:pt x="845497" y="166212"/>
                  </a:lnTo>
                  <a:lnTo>
                    <a:pt x="848353" y="155704"/>
                  </a:lnTo>
                  <a:lnTo>
                    <a:pt x="851843" y="145515"/>
                  </a:lnTo>
                  <a:lnTo>
                    <a:pt x="855650" y="135326"/>
                  </a:lnTo>
                  <a:lnTo>
                    <a:pt x="860092" y="125455"/>
                  </a:lnTo>
                  <a:lnTo>
                    <a:pt x="864851" y="116221"/>
                  </a:lnTo>
                  <a:lnTo>
                    <a:pt x="870244" y="106668"/>
                  </a:lnTo>
                  <a:lnTo>
                    <a:pt x="875955" y="97753"/>
                  </a:lnTo>
                  <a:lnTo>
                    <a:pt x="881984" y="89156"/>
                  </a:lnTo>
                  <a:lnTo>
                    <a:pt x="888646" y="80877"/>
                  </a:lnTo>
                  <a:lnTo>
                    <a:pt x="895626" y="72598"/>
                  </a:lnTo>
                  <a:lnTo>
                    <a:pt x="902923" y="64956"/>
                  </a:lnTo>
                  <a:lnTo>
                    <a:pt x="910538" y="57633"/>
                  </a:lnTo>
                  <a:lnTo>
                    <a:pt x="918787" y="50946"/>
                  </a:lnTo>
                  <a:lnTo>
                    <a:pt x="927036" y="43941"/>
                  </a:lnTo>
                  <a:lnTo>
                    <a:pt x="935602" y="37891"/>
                  </a:lnTo>
                  <a:lnTo>
                    <a:pt x="944486" y="32160"/>
                  </a:lnTo>
                  <a:lnTo>
                    <a:pt x="954004" y="26747"/>
                  </a:lnTo>
                  <a:lnTo>
                    <a:pt x="963205" y="21970"/>
                  </a:lnTo>
                  <a:lnTo>
                    <a:pt x="973040" y="17831"/>
                  </a:lnTo>
                  <a:lnTo>
                    <a:pt x="983193" y="13692"/>
                  </a:lnTo>
                  <a:lnTo>
                    <a:pt x="993663" y="10189"/>
                  </a:lnTo>
                  <a:lnTo>
                    <a:pt x="1003816" y="7323"/>
                  </a:lnTo>
                  <a:lnTo>
                    <a:pt x="1014286" y="4776"/>
                  </a:lnTo>
                  <a:lnTo>
                    <a:pt x="1025390" y="2547"/>
                  </a:lnTo>
                  <a:lnTo>
                    <a:pt x="1036178" y="1274"/>
                  </a:lnTo>
                  <a:lnTo>
                    <a:pt x="1047917" y="318"/>
                  </a:lnTo>
                  <a:lnTo>
                    <a:pt x="105902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0" name="组合 19"/>
          <p:cNvGrpSpPr/>
          <p:nvPr/>
        </p:nvGrpSpPr>
        <p:grpSpPr>
          <a:xfrm>
            <a:off x="5165301" y="1439874"/>
            <a:ext cx="397018" cy="397019"/>
            <a:chOff x="3211798" y="2284092"/>
            <a:chExt cx="1164617" cy="1164619"/>
          </a:xfrm>
          <a:effectLst>
            <a:reflection blurRad="88900" stA="83000" endPos="63000" dist="50800" dir="5400000" sy="-100000" algn="bl" rotWithShape="0"/>
          </a:effectLst>
        </p:grpSpPr>
        <p:sp>
          <p:nvSpPr>
            <p:cNvPr id="21" name="椭圆 20"/>
            <p:cNvSpPr/>
            <p:nvPr/>
          </p:nvSpPr>
          <p:spPr>
            <a:xfrm>
              <a:off x="3211798" y="2284092"/>
              <a:ext cx="1164617"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2" name="KSO_Shape"/>
            <p:cNvSpPr>
              <a:spLocks/>
            </p:cNvSpPr>
            <p:nvPr/>
          </p:nvSpPr>
          <p:spPr bwMode="auto">
            <a:xfrm>
              <a:off x="3583891" y="2632626"/>
              <a:ext cx="395692" cy="499821"/>
            </a:xfrm>
            <a:custGeom>
              <a:avLst/>
              <a:gdLst>
                <a:gd name="T0" fmla="*/ 409258 w 1908175"/>
                <a:gd name="T1" fmla="*/ 1596961 h 2408238"/>
                <a:gd name="T2" fmla="*/ 401003 w 1908175"/>
                <a:gd name="T3" fmla="*/ 1624631 h 2408238"/>
                <a:gd name="T4" fmla="*/ 401003 w 1908175"/>
                <a:gd name="T5" fmla="*/ 1652937 h 2408238"/>
                <a:gd name="T6" fmla="*/ 409258 w 1908175"/>
                <a:gd name="T7" fmla="*/ 1679971 h 2408238"/>
                <a:gd name="T8" fmla="*/ 425133 w 1908175"/>
                <a:gd name="T9" fmla="*/ 1704142 h 2408238"/>
                <a:gd name="T10" fmla="*/ 554990 w 1908175"/>
                <a:gd name="T11" fmla="*/ 1802737 h 2408238"/>
                <a:gd name="T12" fmla="*/ 581660 w 1908175"/>
                <a:gd name="T13" fmla="*/ 1815459 h 2408238"/>
                <a:gd name="T14" fmla="*/ 609600 w 1908175"/>
                <a:gd name="T15" fmla="*/ 1819275 h 2408238"/>
                <a:gd name="T16" fmla="*/ 637540 w 1908175"/>
                <a:gd name="T17" fmla="*/ 1815459 h 2408238"/>
                <a:gd name="T18" fmla="*/ 663575 w 1908175"/>
                <a:gd name="T19" fmla="*/ 1803055 h 2408238"/>
                <a:gd name="T20" fmla="*/ 685483 w 1908175"/>
                <a:gd name="T21" fmla="*/ 1783336 h 2408238"/>
                <a:gd name="T22" fmla="*/ 915988 w 1908175"/>
                <a:gd name="T23" fmla="*/ 1192088 h 2408238"/>
                <a:gd name="T24" fmla="*/ 1603504 w 1908175"/>
                <a:gd name="T25" fmla="*/ 317 h 2408238"/>
                <a:gd name="T26" fmla="*/ 1642621 w 1908175"/>
                <a:gd name="T27" fmla="*/ 16177 h 2408238"/>
                <a:gd name="T28" fmla="*/ 1902769 w 1908175"/>
                <a:gd name="T29" fmla="*/ 238854 h 2408238"/>
                <a:gd name="T30" fmla="*/ 1907221 w 1908175"/>
                <a:gd name="T31" fmla="*/ 279456 h 2408238"/>
                <a:gd name="T32" fmla="*/ 1887503 w 1908175"/>
                <a:gd name="T33" fmla="*/ 316886 h 2408238"/>
                <a:gd name="T34" fmla="*/ 1850612 w 1908175"/>
                <a:gd name="T35" fmla="*/ 336552 h 2408238"/>
                <a:gd name="T36" fmla="*/ 1809586 w 1908175"/>
                <a:gd name="T37" fmla="*/ 332746 h 2408238"/>
                <a:gd name="T38" fmla="*/ 1514715 w 1908175"/>
                <a:gd name="T39" fmla="*/ 544883 h 2408238"/>
                <a:gd name="T40" fmla="*/ 1542348 w 1908175"/>
                <a:gd name="T41" fmla="*/ 572827 h 2408238"/>
                <a:gd name="T42" fmla="*/ 1559817 w 1908175"/>
                <a:gd name="T43" fmla="*/ 606169 h 2408238"/>
                <a:gd name="T44" fmla="*/ 1567122 w 1908175"/>
                <a:gd name="T45" fmla="*/ 642687 h 2408238"/>
                <a:gd name="T46" fmla="*/ 1563311 w 1908175"/>
                <a:gd name="T47" fmla="*/ 680157 h 2408238"/>
                <a:gd name="T48" fmla="*/ 1549018 w 1908175"/>
                <a:gd name="T49" fmla="*/ 715722 h 2408238"/>
                <a:gd name="T50" fmla="*/ 708286 w 1908175"/>
                <a:gd name="T51" fmla="*/ 1844913 h 2408238"/>
                <a:gd name="T52" fmla="*/ 677477 w 1908175"/>
                <a:gd name="T53" fmla="*/ 1867776 h 2408238"/>
                <a:gd name="T54" fmla="*/ 642222 w 1908175"/>
                <a:gd name="T55" fmla="*/ 1879843 h 2408238"/>
                <a:gd name="T56" fmla="*/ 605060 w 1908175"/>
                <a:gd name="T57" fmla="*/ 1882066 h 2408238"/>
                <a:gd name="T58" fmla="*/ 568217 w 1908175"/>
                <a:gd name="T59" fmla="*/ 1873174 h 2408238"/>
                <a:gd name="T60" fmla="*/ 481825 w 1908175"/>
                <a:gd name="T61" fmla="*/ 1814111 h 2408238"/>
                <a:gd name="T62" fmla="*/ 45102 w 1908175"/>
                <a:gd name="T63" fmla="*/ 2399982 h 2408238"/>
                <a:gd name="T64" fmla="*/ 32079 w 1908175"/>
                <a:gd name="T65" fmla="*/ 2407603 h 2408238"/>
                <a:gd name="T66" fmla="*/ 17469 w 1908175"/>
                <a:gd name="T67" fmla="*/ 2406650 h 2408238"/>
                <a:gd name="T68" fmla="*/ 4764 w 1908175"/>
                <a:gd name="T69" fmla="*/ 2397124 h 2408238"/>
                <a:gd name="T70" fmla="*/ 0 w 1908175"/>
                <a:gd name="T71" fmla="*/ 2379659 h 2408238"/>
                <a:gd name="T72" fmla="*/ 435770 w 1908175"/>
                <a:gd name="T73" fmla="*/ 1796328 h 2408238"/>
                <a:gd name="T74" fmla="*/ 388763 w 1908175"/>
                <a:gd name="T75" fmla="*/ 1744569 h 2408238"/>
                <a:gd name="T76" fmla="*/ 362719 w 1908175"/>
                <a:gd name="T77" fmla="*/ 1715989 h 2408238"/>
                <a:gd name="T78" fmla="*/ 346838 w 1908175"/>
                <a:gd name="T79" fmla="*/ 1681695 h 2408238"/>
                <a:gd name="T80" fmla="*/ 341438 w 1908175"/>
                <a:gd name="T81" fmla="*/ 1644542 h 2408238"/>
                <a:gd name="T82" fmla="*/ 346838 w 1908175"/>
                <a:gd name="T83" fmla="*/ 1607707 h 2408238"/>
                <a:gd name="T84" fmla="*/ 363036 w 1908175"/>
                <a:gd name="T85" fmla="*/ 1572459 h 2408238"/>
                <a:gd name="T86" fmla="*/ 1205039 w 1908175"/>
                <a:gd name="T87" fmla="*/ 444538 h 2408238"/>
                <a:gd name="T88" fmla="*/ 1236800 w 1908175"/>
                <a:gd name="T89" fmla="*/ 423263 h 2408238"/>
                <a:gd name="T90" fmla="*/ 1272374 w 1908175"/>
                <a:gd name="T91" fmla="*/ 412784 h 2408238"/>
                <a:gd name="T92" fmla="*/ 1309852 w 1908175"/>
                <a:gd name="T93" fmla="*/ 412466 h 2408238"/>
                <a:gd name="T94" fmla="*/ 1346378 w 1908175"/>
                <a:gd name="T95" fmla="*/ 423263 h 2408238"/>
                <a:gd name="T96" fmla="*/ 1396879 w 1908175"/>
                <a:gd name="T97" fmla="*/ 456287 h 2408238"/>
                <a:gd name="T98" fmla="*/ 1533856 w 1908175"/>
                <a:gd name="T99" fmla="*/ 105629 h 2408238"/>
                <a:gd name="T100" fmla="*/ 1525905 w 1908175"/>
                <a:gd name="T101" fmla="*/ 65344 h 2408238"/>
                <a:gd name="T102" fmla="*/ 1541806 w 1908175"/>
                <a:gd name="T103" fmla="*/ 26645 h 2408238"/>
                <a:gd name="T104" fmla="*/ 1576153 w 1908175"/>
                <a:gd name="T105" fmla="*/ 3172 h 2408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08175" h="2408238">
                  <a:moveTo>
                    <a:pt x="790575" y="1079500"/>
                  </a:moveTo>
                  <a:lnTo>
                    <a:pt x="419418" y="1579468"/>
                  </a:lnTo>
                  <a:lnTo>
                    <a:pt x="416560" y="1583921"/>
                  </a:lnTo>
                  <a:lnTo>
                    <a:pt x="414020" y="1587738"/>
                  </a:lnTo>
                  <a:lnTo>
                    <a:pt x="411480" y="1592190"/>
                  </a:lnTo>
                  <a:lnTo>
                    <a:pt x="409258" y="1596961"/>
                  </a:lnTo>
                  <a:lnTo>
                    <a:pt x="407035" y="1601096"/>
                  </a:lnTo>
                  <a:lnTo>
                    <a:pt x="405765" y="1605866"/>
                  </a:lnTo>
                  <a:lnTo>
                    <a:pt x="404178" y="1610637"/>
                  </a:lnTo>
                  <a:lnTo>
                    <a:pt x="402908" y="1615090"/>
                  </a:lnTo>
                  <a:lnTo>
                    <a:pt x="401638" y="1619860"/>
                  </a:lnTo>
                  <a:lnTo>
                    <a:pt x="401003" y="1624631"/>
                  </a:lnTo>
                  <a:lnTo>
                    <a:pt x="400685" y="1629084"/>
                  </a:lnTo>
                  <a:lnTo>
                    <a:pt x="400368" y="1633854"/>
                  </a:lnTo>
                  <a:lnTo>
                    <a:pt x="400050" y="1638625"/>
                  </a:lnTo>
                  <a:lnTo>
                    <a:pt x="400368" y="1643396"/>
                  </a:lnTo>
                  <a:lnTo>
                    <a:pt x="400685" y="1648166"/>
                  </a:lnTo>
                  <a:lnTo>
                    <a:pt x="401003" y="1652937"/>
                  </a:lnTo>
                  <a:lnTo>
                    <a:pt x="401955" y="1657708"/>
                  </a:lnTo>
                  <a:lnTo>
                    <a:pt x="402908" y="1662160"/>
                  </a:lnTo>
                  <a:lnTo>
                    <a:pt x="404178" y="1666613"/>
                  </a:lnTo>
                  <a:lnTo>
                    <a:pt x="405765" y="1671384"/>
                  </a:lnTo>
                  <a:lnTo>
                    <a:pt x="407353" y="1675836"/>
                  </a:lnTo>
                  <a:lnTo>
                    <a:pt x="409258" y="1679971"/>
                  </a:lnTo>
                  <a:lnTo>
                    <a:pt x="411480" y="1684424"/>
                  </a:lnTo>
                  <a:lnTo>
                    <a:pt x="413703" y="1688558"/>
                  </a:lnTo>
                  <a:lnTo>
                    <a:pt x="416243" y="1692693"/>
                  </a:lnTo>
                  <a:lnTo>
                    <a:pt x="419100" y="1696509"/>
                  </a:lnTo>
                  <a:lnTo>
                    <a:pt x="421958" y="1700644"/>
                  </a:lnTo>
                  <a:lnTo>
                    <a:pt x="425133" y="1704142"/>
                  </a:lnTo>
                  <a:lnTo>
                    <a:pt x="428625" y="1707641"/>
                  </a:lnTo>
                  <a:lnTo>
                    <a:pt x="432435" y="1711457"/>
                  </a:lnTo>
                  <a:lnTo>
                    <a:pt x="435928" y="1714638"/>
                  </a:lnTo>
                  <a:lnTo>
                    <a:pt x="439738" y="1717818"/>
                  </a:lnTo>
                  <a:lnTo>
                    <a:pt x="550545" y="1799874"/>
                  </a:lnTo>
                  <a:lnTo>
                    <a:pt x="554990" y="1802737"/>
                  </a:lnTo>
                  <a:lnTo>
                    <a:pt x="558800" y="1805599"/>
                  </a:lnTo>
                  <a:lnTo>
                    <a:pt x="563245" y="1807825"/>
                  </a:lnTo>
                  <a:lnTo>
                    <a:pt x="568008" y="1810370"/>
                  </a:lnTo>
                  <a:lnTo>
                    <a:pt x="572135" y="1812278"/>
                  </a:lnTo>
                  <a:lnTo>
                    <a:pt x="576898" y="1813868"/>
                  </a:lnTo>
                  <a:lnTo>
                    <a:pt x="581660" y="1815459"/>
                  </a:lnTo>
                  <a:lnTo>
                    <a:pt x="586105" y="1816413"/>
                  </a:lnTo>
                  <a:lnTo>
                    <a:pt x="590868" y="1817685"/>
                  </a:lnTo>
                  <a:lnTo>
                    <a:pt x="595630" y="1818321"/>
                  </a:lnTo>
                  <a:lnTo>
                    <a:pt x="600075" y="1818957"/>
                  </a:lnTo>
                  <a:lnTo>
                    <a:pt x="604838" y="1819275"/>
                  </a:lnTo>
                  <a:lnTo>
                    <a:pt x="609600" y="1819275"/>
                  </a:lnTo>
                  <a:lnTo>
                    <a:pt x="614363" y="1819275"/>
                  </a:lnTo>
                  <a:lnTo>
                    <a:pt x="619125" y="1818957"/>
                  </a:lnTo>
                  <a:lnTo>
                    <a:pt x="623888" y="1818321"/>
                  </a:lnTo>
                  <a:lnTo>
                    <a:pt x="628650" y="1817685"/>
                  </a:lnTo>
                  <a:lnTo>
                    <a:pt x="633095" y="1816413"/>
                  </a:lnTo>
                  <a:lnTo>
                    <a:pt x="637540" y="1815459"/>
                  </a:lnTo>
                  <a:lnTo>
                    <a:pt x="642303" y="1813550"/>
                  </a:lnTo>
                  <a:lnTo>
                    <a:pt x="646748" y="1812278"/>
                  </a:lnTo>
                  <a:lnTo>
                    <a:pt x="650875" y="1810052"/>
                  </a:lnTo>
                  <a:lnTo>
                    <a:pt x="655320" y="1808143"/>
                  </a:lnTo>
                  <a:lnTo>
                    <a:pt x="659448" y="1805599"/>
                  </a:lnTo>
                  <a:lnTo>
                    <a:pt x="663575" y="1803055"/>
                  </a:lnTo>
                  <a:lnTo>
                    <a:pt x="667385" y="1800192"/>
                  </a:lnTo>
                  <a:lnTo>
                    <a:pt x="671513" y="1797330"/>
                  </a:lnTo>
                  <a:lnTo>
                    <a:pt x="675005" y="1794149"/>
                  </a:lnTo>
                  <a:lnTo>
                    <a:pt x="678498" y="1790969"/>
                  </a:lnTo>
                  <a:lnTo>
                    <a:pt x="682308" y="1787470"/>
                  </a:lnTo>
                  <a:lnTo>
                    <a:pt x="685483" y="1783336"/>
                  </a:lnTo>
                  <a:lnTo>
                    <a:pt x="688658" y="1779519"/>
                  </a:lnTo>
                  <a:lnTo>
                    <a:pt x="1036638" y="1310401"/>
                  </a:lnTo>
                  <a:lnTo>
                    <a:pt x="1006793" y="1280505"/>
                  </a:lnTo>
                  <a:lnTo>
                    <a:pt x="976630" y="1250609"/>
                  </a:lnTo>
                  <a:lnTo>
                    <a:pt x="946468" y="1221031"/>
                  </a:lnTo>
                  <a:lnTo>
                    <a:pt x="915988" y="1192088"/>
                  </a:lnTo>
                  <a:lnTo>
                    <a:pt x="885508" y="1163146"/>
                  </a:lnTo>
                  <a:lnTo>
                    <a:pt x="854075" y="1135158"/>
                  </a:lnTo>
                  <a:lnTo>
                    <a:pt x="822325" y="1106852"/>
                  </a:lnTo>
                  <a:lnTo>
                    <a:pt x="790575" y="1079500"/>
                  </a:lnTo>
                  <a:close/>
                  <a:moveTo>
                    <a:pt x="1596825" y="0"/>
                  </a:moveTo>
                  <a:lnTo>
                    <a:pt x="1603504" y="317"/>
                  </a:lnTo>
                  <a:lnTo>
                    <a:pt x="1610501" y="1586"/>
                  </a:lnTo>
                  <a:lnTo>
                    <a:pt x="1617179" y="2855"/>
                  </a:lnTo>
                  <a:lnTo>
                    <a:pt x="1624176" y="5392"/>
                  </a:lnTo>
                  <a:lnTo>
                    <a:pt x="1630536" y="8247"/>
                  </a:lnTo>
                  <a:lnTo>
                    <a:pt x="1636897" y="11737"/>
                  </a:lnTo>
                  <a:lnTo>
                    <a:pt x="1642621" y="16177"/>
                  </a:lnTo>
                  <a:lnTo>
                    <a:pt x="1882097" y="210623"/>
                  </a:lnTo>
                  <a:lnTo>
                    <a:pt x="1887503" y="215698"/>
                  </a:lnTo>
                  <a:lnTo>
                    <a:pt x="1891956" y="221090"/>
                  </a:lnTo>
                  <a:lnTo>
                    <a:pt x="1896408" y="226800"/>
                  </a:lnTo>
                  <a:lnTo>
                    <a:pt x="1899906" y="232510"/>
                  </a:lnTo>
                  <a:lnTo>
                    <a:pt x="1902769" y="238854"/>
                  </a:lnTo>
                  <a:lnTo>
                    <a:pt x="1905313" y="245515"/>
                  </a:lnTo>
                  <a:lnTo>
                    <a:pt x="1906903" y="252176"/>
                  </a:lnTo>
                  <a:lnTo>
                    <a:pt x="1907857" y="259155"/>
                  </a:lnTo>
                  <a:lnTo>
                    <a:pt x="1908175" y="265816"/>
                  </a:lnTo>
                  <a:lnTo>
                    <a:pt x="1908175" y="272794"/>
                  </a:lnTo>
                  <a:lnTo>
                    <a:pt x="1907221" y="279456"/>
                  </a:lnTo>
                  <a:lnTo>
                    <a:pt x="1905313" y="286434"/>
                  </a:lnTo>
                  <a:lnTo>
                    <a:pt x="1903405" y="292778"/>
                  </a:lnTo>
                  <a:lnTo>
                    <a:pt x="1900542" y="299122"/>
                  </a:lnTo>
                  <a:lnTo>
                    <a:pt x="1896726" y="305783"/>
                  </a:lnTo>
                  <a:lnTo>
                    <a:pt x="1892592" y="311493"/>
                  </a:lnTo>
                  <a:lnTo>
                    <a:pt x="1887503" y="316886"/>
                  </a:lnTo>
                  <a:lnTo>
                    <a:pt x="1882097" y="321961"/>
                  </a:lnTo>
                  <a:lnTo>
                    <a:pt x="1876372" y="325767"/>
                  </a:lnTo>
                  <a:lnTo>
                    <a:pt x="1870012" y="329574"/>
                  </a:lnTo>
                  <a:lnTo>
                    <a:pt x="1863969" y="332746"/>
                  </a:lnTo>
                  <a:lnTo>
                    <a:pt x="1857608" y="334966"/>
                  </a:lnTo>
                  <a:lnTo>
                    <a:pt x="1850612" y="336552"/>
                  </a:lnTo>
                  <a:lnTo>
                    <a:pt x="1843933" y="337821"/>
                  </a:lnTo>
                  <a:lnTo>
                    <a:pt x="1836937" y="338138"/>
                  </a:lnTo>
                  <a:lnTo>
                    <a:pt x="1830258" y="337821"/>
                  </a:lnTo>
                  <a:lnTo>
                    <a:pt x="1823261" y="336552"/>
                  </a:lnTo>
                  <a:lnTo>
                    <a:pt x="1816583" y="335283"/>
                  </a:lnTo>
                  <a:lnTo>
                    <a:pt x="1809586" y="332746"/>
                  </a:lnTo>
                  <a:lnTo>
                    <a:pt x="1803226" y="329891"/>
                  </a:lnTo>
                  <a:lnTo>
                    <a:pt x="1797183" y="326084"/>
                  </a:lnTo>
                  <a:lnTo>
                    <a:pt x="1791141" y="321961"/>
                  </a:lnTo>
                  <a:lnTo>
                    <a:pt x="1723056" y="266679"/>
                  </a:lnTo>
                  <a:lnTo>
                    <a:pt x="1503281" y="536626"/>
                  </a:lnTo>
                  <a:lnTo>
                    <a:pt x="1514715" y="544883"/>
                  </a:lnTo>
                  <a:lnTo>
                    <a:pt x="1519797" y="549328"/>
                  </a:lnTo>
                  <a:lnTo>
                    <a:pt x="1524879" y="553456"/>
                  </a:lnTo>
                  <a:lnTo>
                    <a:pt x="1529643" y="558220"/>
                  </a:lnTo>
                  <a:lnTo>
                    <a:pt x="1534408" y="562983"/>
                  </a:lnTo>
                  <a:lnTo>
                    <a:pt x="1538219" y="567428"/>
                  </a:lnTo>
                  <a:lnTo>
                    <a:pt x="1542348" y="572827"/>
                  </a:lnTo>
                  <a:lnTo>
                    <a:pt x="1545842" y="577907"/>
                  </a:lnTo>
                  <a:lnTo>
                    <a:pt x="1549336" y="583306"/>
                  </a:lnTo>
                  <a:lnTo>
                    <a:pt x="1552194" y="588704"/>
                  </a:lnTo>
                  <a:lnTo>
                    <a:pt x="1555053" y="594420"/>
                  </a:lnTo>
                  <a:lnTo>
                    <a:pt x="1557594" y="600136"/>
                  </a:lnTo>
                  <a:lnTo>
                    <a:pt x="1559817" y="606169"/>
                  </a:lnTo>
                  <a:lnTo>
                    <a:pt x="1561723" y="612202"/>
                  </a:lnTo>
                  <a:lnTo>
                    <a:pt x="1563311" y="618236"/>
                  </a:lnTo>
                  <a:lnTo>
                    <a:pt x="1564899" y="624269"/>
                  </a:lnTo>
                  <a:lnTo>
                    <a:pt x="1565852" y="630620"/>
                  </a:lnTo>
                  <a:lnTo>
                    <a:pt x="1566804" y="636653"/>
                  </a:lnTo>
                  <a:lnTo>
                    <a:pt x="1567122" y="642687"/>
                  </a:lnTo>
                  <a:lnTo>
                    <a:pt x="1567440" y="648720"/>
                  </a:lnTo>
                  <a:lnTo>
                    <a:pt x="1567122" y="655388"/>
                  </a:lnTo>
                  <a:lnTo>
                    <a:pt x="1566804" y="661422"/>
                  </a:lnTo>
                  <a:lnTo>
                    <a:pt x="1565852" y="667455"/>
                  </a:lnTo>
                  <a:lnTo>
                    <a:pt x="1564899" y="674124"/>
                  </a:lnTo>
                  <a:lnTo>
                    <a:pt x="1563311" y="680157"/>
                  </a:lnTo>
                  <a:lnTo>
                    <a:pt x="1562040" y="686190"/>
                  </a:lnTo>
                  <a:lnTo>
                    <a:pt x="1559817" y="692224"/>
                  </a:lnTo>
                  <a:lnTo>
                    <a:pt x="1557594" y="698257"/>
                  </a:lnTo>
                  <a:lnTo>
                    <a:pt x="1555053" y="704290"/>
                  </a:lnTo>
                  <a:lnTo>
                    <a:pt x="1552194" y="710006"/>
                  </a:lnTo>
                  <a:lnTo>
                    <a:pt x="1549018" y="715722"/>
                  </a:lnTo>
                  <a:lnTo>
                    <a:pt x="1545524" y="721120"/>
                  </a:lnTo>
                  <a:lnTo>
                    <a:pt x="1541713" y="726836"/>
                  </a:lnTo>
                  <a:lnTo>
                    <a:pt x="721308" y="1829988"/>
                  </a:lnTo>
                  <a:lnTo>
                    <a:pt x="717497" y="1835386"/>
                  </a:lnTo>
                  <a:lnTo>
                    <a:pt x="713050" y="1840467"/>
                  </a:lnTo>
                  <a:lnTo>
                    <a:pt x="708286" y="1844913"/>
                  </a:lnTo>
                  <a:lnTo>
                    <a:pt x="703839" y="1849358"/>
                  </a:lnTo>
                  <a:lnTo>
                    <a:pt x="698757" y="1853487"/>
                  </a:lnTo>
                  <a:lnTo>
                    <a:pt x="693675" y="1857615"/>
                  </a:lnTo>
                  <a:lnTo>
                    <a:pt x="688594" y="1861108"/>
                  </a:lnTo>
                  <a:lnTo>
                    <a:pt x="683194" y="1864283"/>
                  </a:lnTo>
                  <a:lnTo>
                    <a:pt x="677477" y="1867776"/>
                  </a:lnTo>
                  <a:lnTo>
                    <a:pt x="672078" y="1870316"/>
                  </a:lnTo>
                  <a:lnTo>
                    <a:pt x="666360" y="1872539"/>
                  </a:lnTo>
                  <a:lnTo>
                    <a:pt x="660326" y="1875080"/>
                  </a:lnTo>
                  <a:lnTo>
                    <a:pt x="654291" y="1876985"/>
                  </a:lnTo>
                  <a:lnTo>
                    <a:pt x="648256" y="1878890"/>
                  </a:lnTo>
                  <a:lnTo>
                    <a:pt x="642222" y="1879843"/>
                  </a:lnTo>
                  <a:lnTo>
                    <a:pt x="636187" y="1881113"/>
                  </a:lnTo>
                  <a:lnTo>
                    <a:pt x="629834" y="1881748"/>
                  </a:lnTo>
                  <a:lnTo>
                    <a:pt x="623800" y="1882383"/>
                  </a:lnTo>
                  <a:lnTo>
                    <a:pt x="617447" y="1882383"/>
                  </a:lnTo>
                  <a:lnTo>
                    <a:pt x="611413" y="1882383"/>
                  </a:lnTo>
                  <a:lnTo>
                    <a:pt x="605060" y="1882066"/>
                  </a:lnTo>
                  <a:lnTo>
                    <a:pt x="598708" y="1881431"/>
                  </a:lnTo>
                  <a:lnTo>
                    <a:pt x="592673" y="1880160"/>
                  </a:lnTo>
                  <a:lnTo>
                    <a:pt x="586321" y="1878890"/>
                  </a:lnTo>
                  <a:lnTo>
                    <a:pt x="580286" y="1876985"/>
                  </a:lnTo>
                  <a:lnTo>
                    <a:pt x="574252" y="1875080"/>
                  </a:lnTo>
                  <a:lnTo>
                    <a:pt x="568217" y="1873174"/>
                  </a:lnTo>
                  <a:lnTo>
                    <a:pt x="562500" y="1870634"/>
                  </a:lnTo>
                  <a:lnTo>
                    <a:pt x="556465" y="1867141"/>
                  </a:lnTo>
                  <a:lnTo>
                    <a:pt x="550748" y="1864283"/>
                  </a:lnTo>
                  <a:lnTo>
                    <a:pt x="545031" y="1860790"/>
                  </a:lnTo>
                  <a:lnTo>
                    <a:pt x="539631" y="1856980"/>
                  </a:lnTo>
                  <a:lnTo>
                    <a:pt x="481825" y="1814111"/>
                  </a:lnTo>
                  <a:lnTo>
                    <a:pt x="481507" y="1817604"/>
                  </a:lnTo>
                  <a:lnTo>
                    <a:pt x="480554" y="1821414"/>
                  </a:lnTo>
                  <a:lnTo>
                    <a:pt x="479284" y="1824590"/>
                  </a:lnTo>
                  <a:lnTo>
                    <a:pt x="477061" y="1827765"/>
                  </a:lnTo>
                  <a:lnTo>
                    <a:pt x="47007" y="2397759"/>
                  </a:lnTo>
                  <a:lnTo>
                    <a:pt x="45102" y="2399982"/>
                  </a:lnTo>
                  <a:lnTo>
                    <a:pt x="43196" y="2401570"/>
                  </a:lnTo>
                  <a:lnTo>
                    <a:pt x="41290" y="2403475"/>
                  </a:lnTo>
                  <a:lnTo>
                    <a:pt x="39067" y="2404428"/>
                  </a:lnTo>
                  <a:lnTo>
                    <a:pt x="36844" y="2406015"/>
                  </a:lnTo>
                  <a:lnTo>
                    <a:pt x="34620" y="2406650"/>
                  </a:lnTo>
                  <a:lnTo>
                    <a:pt x="32079" y="2407603"/>
                  </a:lnTo>
                  <a:lnTo>
                    <a:pt x="29538" y="2407921"/>
                  </a:lnTo>
                  <a:lnTo>
                    <a:pt x="26997" y="2408238"/>
                  </a:lnTo>
                  <a:lnTo>
                    <a:pt x="24457" y="2408238"/>
                  </a:lnTo>
                  <a:lnTo>
                    <a:pt x="21916" y="2407921"/>
                  </a:lnTo>
                  <a:lnTo>
                    <a:pt x="20010" y="2407603"/>
                  </a:lnTo>
                  <a:lnTo>
                    <a:pt x="17469" y="2406650"/>
                  </a:lnTo>
                  <a:lnTo>
                    <a:pt x="14928" y="2405698"/>
                  </a:lnTo>
                  <a:lnTo>
                    <a:pt x="12705" y="2404428"/>
                  </a:lnTo>
                  <a:lnTo>
                    <a:pt x="10481" y="2402840"/>
                  </a:lnTo>
                  <a:lnTo>
                    <a:pt x="8258" y="2400935"/>
                  </a:lnTo>
                  <a:lnTo>
                    <a:pt x="6352" y="2399347"/>
                  </a:lnTo>
                  <a:lnTo>
                    <a:pt x="4764" y="2397124"/>
                  </a:lnTo>
                  <a:lnTo>
                    <a:pt x="3494" y="2394584"/>
                  </a:lnTo>
                  <a:lnTo>
                    <a:pt x="1906" y="2392043"/>
                  </a:lnTo>
                  <a:lnTo>
                    <a:pt x="1270" y="2389503"/>
                  </a:lnTo>
                  <a:lnTo>
                    <a:pt x="635" y="2386963"/>
                  </a:lnTo>
                  <a:lnTo>
                    <a:pt x="0" y="2384422"/>
                  </a:lnTo>
                  <a:lnTo>
                    <a:pt x="0" y="2379659"/>
                  </a:lnTo>
                  <a:lnTo>
                    <a:pt x="1270" y="2375213"/>
                  </a:lnTo>
                  <a:lnTo>
                    <a:pt x="1906" y="2372991"/>
                  </a:lnTo>
                  <a:lnTo>
                    <a:pt x="2541" y="2370768"/>
                  </a:lnTo>
                  <a:lnTo>
                    <a:pt x="4129" y="2368545"/>
                  </a:lnTo>
                  <a:lnTo>
                    <a:pt x="5399" y="2366322"/>
                  </a:lnTo>
                  <a:lnTo>
                    <a:pt x="435770" y="1796328"/>
                  </a:lnTo>
                  <a:lnTo>
                    <a:pt x="438311" y="1793788"/>
                  </a:lnTo>
                  <a:lnTo>
                    <a:pt x="441170" y="1791248"/>
                  </a:lnTo>
                  <a:lnTo>
                    <a:pt x="444029" y="1789660"/>
                  </a:lnTo>
                  <a:lnTo>
                    <a:pt x="447205" y="1788390"/>
                  </a:lnTo>
                  <a:lnTo>
                    <a:pt x="394163" y="1748697"/>
                  </a:lnTo>
                  <a:lnTo>
                    <a:pt x="388763" y="1744569"/>
                  </a:lnTo>
                  <a:lnTo>
                    <a:pt x="383681" y="1740440"/>
                  </a:lnTo>
                  <a:lnTo>
                    <a:pt x="378917" y="1735677"/>
                  </a:lnTo>
                  <a:lnTo>
                    <a:pt x="374470" y="1730914"/>
                  </a:lnTo>
                  <a:lnTo>
                    <a:pt x="370341" y="1726468"/>
                  </a:lnTo>
                  <a:lnTo>
                    <a:pt x="366212" y="1721070"/>
                  </a:lnTo>
                  <a:lnTo>
                    <a:pt x="362719" y="1715989"/>
                  </a:lnTo>
                  <a:lnTo>
                    <a:pt x="359542" y="1710591"/>
                  </a:lnTo>
                  <a:lnTo>
                    <a:pt x="356366" y="1705193"/>
                  </a:lnTo>
                  <a:lnTo>
                    <a:pt x="353825" y="1699477"/>
                  </a:lnTo>
                  <a:lnTo>
                    <a:pt x="351284" y="1693444"/>
                  </a:lnTo>
                  <a:lnTo>
                    <a:pt x="349061" y="1687728"/>
                  </a:lnTo>
                  <a:lnTo>
                    <a:pt x="346838" y="1681695"/>
                  </a:lnTo>
                  <a:lnTo>
                    <a:pt x="345567" y="1675661"/>
                  </a:lnTo>
                  <a:lnTo>
                    <a:pt x="343979" y="1669628"/>
                  </a:lnTo>
                  <a:lnTo>
                    <a:pt x="343026" y="1663277"/>
                  </a:lnTo>
                  <a:lnTo>
                    <a:pt x="342073" y="1657244"/>
                  </a:lnTo>
                  <a:lnTo>
                    <a:pt x="341438" y="1651210"/>
                  </a:lnTo>
                  <a:lnTo>
                    <a:pt x="341438" y="1644542"/>
                  </a:lnTo>
                  <a:lnTo>
                    <a:pt x="341438" y="1638508"/>
                  </a:lnTo>
                  <a:lnTo>
                    <a:pt x="342073" y="1632475"/>
                  </a:lnTo>
                  <a:lnTo>
                    <a:pt x="343026" y="1626124"/>
                  </a:lnTo>
                  <a:lnTo>
                    <a:pt x="343662" y="1619773"/>
                  </a:lnTo>
                  <a:lnTo>
                    <a:pt x="345250" y="1613740"/>
                  </a:lnTo>
                  <a:lnTo>
                    <a:pt x="346838" y="1607707"/>
                  </a:lnTo>
                  <a:lnTo>
                    <a:pt x="348743" y="1601673"/>
                  </a:lnTo>
                  <a:lnTo>
                    <a:pt x="350967" y="1595322"/>
                  </a:lnTo>
                  <a:lnTo>
                    <a:pt x="353825" y="1589606"/>
                  </a:lnTo>
                  <a:lnTo>
                    <a:pt x="356684" y="1583891"/>
                  </a:lnTo>
                  <a:lnTo>
                    <a:pt x="359860" y="1578175"/>
                  </a:lnTo>
                  <a:lnTo>
                    <a:pt x="363036" y="1572459"/>
                  </a:lnTo>
                  <a:lnTo>
                    <a:pt x="367165" y="1567061"/>
                  </a:lnTo>
                  <a:lnTo>
                    <a:pt x="1187252" y="463909"/>
                  </a:lnTo>
                  <a:lnTo>
                    <a:pt x="1191381" y="458510"/>
                  </a:lnTo>
                  <a:lnTo>
                    <a:pt x="1195828" y="453430"/>
                  </a:lnTo>
                  <a:lnTo>
                    <a:pt x="1200274" y="448984"/>
                  </a:lnTo>
                  <a:lnTo>
                    <a:pt x="1205039" y="444538"/>
                  </a:lnTo>
                  <a:lnTo>
                    <a:pt x="1209803" y="440410"/>
                  </a:lnTo>
                  <a:lnTo>
                    <a:pt x="1214885" y="436282"/>
                  </a:lnTo>
                  <a:lnTo>
                    <a:pt x="1220284" y="432789"/>
                  </a:lnTo>
                  <a:lnTo>
                    <a:pt x="1225684" y="429614"/>
                  </a:lnTo>
                  <a:lnTo>
                    <a:pt x="1231083" y="426121"/>
                  </a:lnTo>
                  <a:lnTo>
                    <a:pt x="1236800" y="423263"/>
                  </a:lnTo>
                  <a:lnTo>
                    <a:pt x="1242518" y="421040"/>
                  </a:lnTo>
                  <a:lnTo>
                    <a:pt x="1248235" y="418817"/>
                  </a:lnTo>
                  <a:lnTo>
                    <a:pt x="1254587" y="416912"/>
                  </a:lnTo>
                  <a:lnTo>
                    <a:pt x="1260304" y="415007"/>
                  </a:lnTo>
                  <a:lnTo>
                    <a:pt x="1266339" y="414054"/>
                  </a:lnTo>
                  <a:lnTo>
                    <a:pt x="1272374" y="412784"/>
                  </a:lnTo>
                  <a:lnTo>
                    <a:pt x="1279044" y="412149"/>
                  </a:lnTo>
                  <a:lnTo>
                    <a:pt x="1285078" y="411514"/>
                  </a:lnTo>
                  <a:lnTo>
                    <a:pt x="1291113" y="411514"/>
                  </a:lnTo>
                  <a:lnTo>
                    <a:pt x="1297465" y="411514"/>
                  </a:lnTo>
                  <a:lnTo>
                    <a:pt x="1303818" y="411831"/>
                  </a:lnTo>
                  <a:lnTo>
                    <a:pt x="1309852" y="412466"/>
                  </a:lnTo>
                  <a:lnTo>
                    <a:pt x="1315887" y="413736"/>
                  </a:lnTo>
                  <a:lnTo>
                    <a:pt x="1322557" y="415007"/>
                  </a:lnTo>
                  <a:lnTo>
                    <a:pt x="1328592" y="416594"/>
                  </a:lnTo>
                  <a:lnTo>
                    <a:pt x="1334626" y="418817"/>
                  </a:lnTo>
                  <a:lnTo>
                    <a:pt x="1340344" y="420722"/>
                  </a:lnTo>
                  <a:lnTo>
                    <a:pt x="1346378" y="423263"/>
                  </a:lnTo>
                  <a:lnTo>
                    <a:pt x="1352413" y="426121"/>
                  </a:lnTo>
                  <a:lnTo>
                    <a:pt x="1358130" y="429614"/>
                  </a:lnTo>
                  <a:lnTo>
                    <a:pt x="1363530" y="433107"/>
                  </a:lnTo>
                  <a:lnTo>
                    <a:pt x="1368929" y="436917"/>
                  </a:lnTo>
                  <a:lnTo>
                    <a:pt x="1414031" y="470577"/>
                  </a:lnTo>
                  <a:lnTo>
                    <a:pt x="1396879" y="456287"/>
                  </a:lnTo>
                  <a:lnTo>
                    <a:pt x="1619666" y="182730"/>
                  </a:lnTo>
                  <a:lnTo>
                    <a:pt x="1551665" y="127515"/>
                  </a:lnTo>
                  <a:lnTo>
                    <a:pt x="1546259" y="122440"/>
                  </a:lnTo>
                  <a:lnTo>
                    <a:pt x="1541806" y="117048"/>
                  </a:lnTo>
                  <a:lnTo>
                    <a:pt x="1537354" y="111338"/>
                  </a:lnTo>
                  <a:lnTo>
                    <a:pt x="1533856" y="105629"/>
                  </a:lnTo>
                  <a:lnTo>
                    <a:pt x="1530993" y="99284"/>
                  </a:lnTo>
                  <a:lnTo>
                    <a:pt x="1528449" y="92623"/>
                  </a:lnTo>
                  <a:lnTo>
                    <a:pt x="1526859" y="85962"/>
                  </a:lnTo>
                  <a:lnTo>
                    <a:pt x="1525905" y="78984"/>
                  </a:lnTo>
                  <a:lnTo>
                    <a:pt x="1525587" y="72322"/>
                  </a:lnTo>
                  <a:lnTo>
                    <a:pt x="1525905" y="65344"/>
                  </a:lnTo>
                  <a:lnTo>
                    <a:pt x="1526541" y="58683"/>
                  </a:lnTo>
                  <a:lnTo>
                    <a:pt x="1528449" y="51704"/>
                  </a:lnTo>
                  <a:lnTo>
                    <a:pt x="1530357" y="45360"/>
                  </a:lnTo>
                  <a:lnTo>
                    <a:pt x="1533220" y="38699"/>
                  </a:lnTo>
                  <a:lnTo>
                    <a:pt x="1537036" y="32355"/>
                  </a:lnTo>
                  <a:lnTo>
                    <a:pt x="1541806" y="26645"/>
                  </a:lnTo>
                  <a:lnTo>
                    <a:pt x="1546259" y="21253"/>
                  </a:lnTo>
                  <a:lnTo>
                    <a:pt x="1551665" y="16177"/>
                  </a:lnTo>
                  <a:lnTo>
                    <a:pt x="1557390" y="12371"/>
                  </a:lnTo>
                  <a:lnTo>
                    <a:pt x="1563750" y="8565"/>
                  </a:lnTo>
                  <a:lnTo>
                    <a:pt x="1569793" y="5392"/>
                  </a:lnTo>
                  <a:lnTo>
                    <a:pt x="1576153" y="3172"/>
                  </a:lnTo>
                  <a:lnTo>
                    <a:pt x="1583150" y="1586"/>
                  </a:lnTo>
                  <a:lnTo>
                    <a:pt x="1589829" y="317"/>
                  </a:lnTo>
                  <a:lnTo>
                    <a:pt x="1596825"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grpSp>
        <p:nvGrpSpPr>
          <p:cNvPr id="23" name="组合 22"/>
          <p:cNvGrpSpPr/>
          <p:nvPr/>
        </p:nvGrpSpPr>
        <p:grpSpPr>
          <a:xfrm>
            <a:off x="5763398" y="1434451"/>
            <a:ext cx="397019" cy="397019"/>
            <a:chOff x="4732991" y="2278669"/>
            <a:chExt cx="1164618" cy="1164619"/>
          </a:xfrm>
          <a:effectLst>
            <a:reflection blurRad="88900" stA="83000" endPos="63000" dist="50800" dir="5400000" sy="-100000" algn="bl" rotWithShape="0"/>
          </a:effectLst>
        </p:grpSpPr>
        <p:sp>
          <p:nvSpPr>
            <p:cNvPr id="24" name="椭圆 23"/>
            <p:cNvSpPr/>
            <p:nvPr/>
          </p:nvSpPr>
          <p:spPr>
            <a:xfrm>
              <a:off x="4732991" y="2278669"/>
              <a:ext cx="1164618" cy="1164619"/>
            </a:xfrm>
            <a:prstGeom prst="ellipse">
              <a:avLst/>
            </a:prstGeom>
            <a:solidFill>
              <a:srgbClr val="3381C7"/>
            </a:solidFill>
            <a:ln w="952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solidFill>
                  <a:schemeClr val="tx1"/>
                </a:solidFill>
              </a:endParaRPr>
            </a:p>
          </p:txBody>
        </p:sp>
        <p:sp>
          <p:nvSpPr>
            <p:cNvPr id="25" name="KSO_Shape"/>
            <p:cNvSpPr>
              <a:spLocks/>
            </p:cNvSpPr>
            <p:nvPr/>
          </p:nvSpPr>
          <p:spPr bwMode="auto">
            <a:xfrm>
              <a:off x="5076643" y="2662172"/>
              <a:ext cx="499821" cy="431512"/>
            </a:xfrm>
            <a:custGeom>
              <a:avLst/>
              <a:gdLst>
                <a:gd name="T0" fmla="*/ 432306676 w 6235"/>
                <a:gd name="T1" fmla="*/ 188202068 h 5380"/>
                <a:gd name="T2" fmla="*/ 425585249 w 6235"/>
                <a:gd name="T3" fmla="*/ 175686526 h 5380"/>
                <a:gd name="T4" fmla="*/ 419517664 w 6235"/>
                <a:gd name="T5" fmla="*/ 168307917 h 5380"/>
                <a:gd name="T6" fmla="*/ 411302791 w 6235"/>
                <a:gd name="T7" fmla="*/ 163077441 h 5380"/>
                <a:gd name="T8" fmla="*/ 405981623 w 6235"/>
                <a:gd name="T9" fmla="*/ 161396108 h 5380"/>
                <a:gd name="T10" fmla="*/ 398980328 w 6235"/>
                <a:gd name="T11" fmla="*/ 160368660 h 5380"/>
                <a:gd name="T12" fmla="*/ 391979033 w 6235"/>
                <a:gd name="T13" fmla="*/ 160648984 h 5380"/>
                <a:gd name="T14" fmla="*/ 385164419 w 6235"/>
                <a:gd name="T15" fmla="*/ 162423555 h 5380"/>
                <a:gd name="T16" fmla="*/ 378816659 w 6235"/>
                <a:gd name="T17" fmla="*/ 165412355 h 5380"/>
                <a:gd name="T18" fmla="*/ 373122435 w 6235"/>
                <a:gd name="T19" fmla="*/ 169522146 h 5380"/>
                <a:gd name="T20" fmla="*/ 368361310 w 6235"/>
                <a:gd name="T21" fmla="*/ 174752316 h 5380"/>
                <a:gd name="T22" fmla="*/ 364533895 w 6235"/>
                <a:gd name="T23" fmla="*/ 181103783 h 5380"/>
                <a:gd name="T24" fmla="*/ 268103009 w 6235"/>
                <a:gd name="T25" fmla="*/ 29888304 h 5380"/>
                <a:gd name="T26" fmla="*/ 266049214 w 6235"/>
                <a:gd name="T27" fmla="*/ 22789713 h 5380"/>
                <a:gd name="T28" fmla="*/ 262781841 w 6235"/>
                <a:gd name="T29" fmla="*/ 16438552 h 5380"/>
                <a:gd name="T30" fmla="*/ 258394383 w 6235"/>
                <a:gd name="T31" fmla="*/ 10927752 h 5380"/>
                <a:gd name="T32" fmla="*/ 252980028 w 6235"/>
                <a:gd name="T33" fmla="*/ 6444705 h 5380"/>
                <a:gd name="T34" fmla="*/ 246912443 w 6235"/>
                <a:gd name="T35" fmla="*/ 2988800 h 5380"/>
                <a:gd name="T36" fmla="*/ 240191016 w 6235"/>
                <a:gd name="T37" fmla="*/ 840667 h 5380"/>
                <a:gd name="T38" fmla="*/ 233189721 w 6235"/>
                <a:gd name="T39" fmla="*/ 0 h 5380"/>
                <a:gd name="T40" fmla="*/ 225815064 w 6235"/>
                <a:gd name="T41" fmla="*/ 560343 h 5380"/>
                <a:gd name="T42" fmla="*/ 218346914 w 6235"/>
                <a:gd name="T43" fmla="*/ 2802019 h 5380"/>
                <a:gd name="T44" fmla="*/ 209665492 w 6235"/>
                <a:gd name="T45" fmla="*/ 7845714 h 5380"/>
                <a:gd name="T46" fmla="*/ 202944065 w 6235"/>
                <a:gd name="T47" fmla="*/ 14943999 h 5380"/>
                <a:gd name="T48" fmla="*/ 198183245 w 6235"/>
                <a:gd name="T49" fmla="*/ 23630380 h 5380"/>
                <a:gd name="T50" fmla="*/ 0 w 6235"/>
                <a:gd name="T51" fmla="*/ 395364689 h 5380"/>
                <a:gd name="T52" fmla="*/ 99885245 w 6235"/>
                <a:gd name="T53" fmla="*/ 395644708 h 5380"/>
                <a:gd name="T54" fmla="*/ 106606366 w 6235"/>
                <a:gd name="T55" fmla="*/ 395177603 h 5380"/>
                <a:gd name="T56" fmla="*/ 113047619 w 6235"/>
                <a:gd name="T57" fmla="*/ 393589812 h 5380"/>
                <a:gd name="T58" fmla="*/ 119022017 w 6235"/>
                <a:gd name="T59" fmla="*/ 390974574 h 5380"/>
                <a:gd name="T60" fmla="*/ 122569258 w 6235"/>
                <a:gd name="T61" fmla="*/ 388639660 h 5380"/>
                <a:gd name="T62" fmla="*/ 126303486 w 6235"/>
                <a:gd name="T63" fmla="*/ 385557623 h 5380"/>
                <a:gd name="T64" fmla="*/ 133304781 w 6235"/>
                <a:gd name="T65" fmla="*/ 376590918 h 5380"/>
                <a:gd name="T66" fmla="*/ 218907262 w 6235"/>
                <a:gd name="T67" fmla="*/ 166439803 h 5380"/>
                <a:gd name="T68" fmla="*/ 275104304 w 6235"/>
                <a:gd name="T69" fmla="*/ 476249371 h 5380"/>
                <a:gd name="T70" fmla="*/ 277811329 w 6235"/>
                <a:gd name="T71" fmla="*/ 483067637 h 5380"/>
                <a:gd name="T72" fmla="*/ 281731932 w 6235"/>
                <a:gd name="T73" fmla="*/ 488951999 h 5380"/>
                <a:gd name="T74" fmla="*/ 286493057 w 6235"/>
                <a:gd name="T75" fmla="*/ 493995389 h 5380"/>
                <a:gd name="T76" fmla="*/ 292280774 w 6235"/>
                <a:gd name="T77" fmla="*/ 497918399 h 5380"/>
                <a:gd name="T78" fmla="*/ 298721721 w 6235"/>
                <a:gd name="T79" fmla="*/ 500813655 h 5380"/>
                <a:gd name="T80" fmla="*/ 305629828 w 6235"/>
                <a:gd name="T81" fmla="*/ 502308208 h 5380"/>
                <a:gd name="T82" fmla="*/ 312817804 w 6235"/>
                <a:gd name="T83" fmla="*/ 502401446 h 5380"/>
                <a:gd name="T84" fmla="*/ 318885695 w 6235"/>
                <a:gd name="T85" fmla="*/ 501467541 h 5380"/>
                <a:gd name="T86" fmla="*/ 327660611 w 6235"/>
                <a:gd name="T87" fmla="*/ 498011636 h 5380"/>
                <a:gd name="T88" fmla="*/ 335128455 w 6235"/>
                <a:gd name="T89" fmla="*/ 492501142 h 5380"/>
                <a:gd name="T90" fmla="*/ 340916478 w 6235"/>
                <a:gd name="T91" fmla="*/ 485496095 h 5380"/>
                <a:gd name="T92" fmla="*/ 343996864 w 6235"/>
                <a:gd name="T93" fmla="*/ 479331714 h 5380"/>
                <a:gd name="T94" fmla="*/ 345303936 w 6235"/>
                <a:gd name="T95" fmla="*/ 475221923 h 5380"/>
                <a:gd name="T96" fmla="*/ 437721031 w 6235"/>
                <a:gd name="T97" fmla="*/ 371267204 h 5380"/>
                <a:gd name="T98" fmla="*/ 443975298 w 6235"/>
                <a:gd name="T99" fmla="*/ 381261051 h 5380"/>
                <a:gd name="T100" fmla="*/ 453030387 w 6235"/>
                <a:gd name="T101" fmla="*/ 388546423 h 5380"/>
                <a:gd name="T102" fmla="*/ 463672417 w 6235"/>
                <a:gd name="T103" fmla="*/ 392562670 h 5380"/>
                <a:gd name="T104" fmla="*/ 472447333 w 6235"/>
                <a:gd name="T105" fmla="*/ 393403031 h 5380"/>
                <a:gd name="T106" fmla="*/ 493918073 w 6235"/>
                <a:gd name="T107" fmla="*/ 320550845 h 53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6235" h="5380">
                  <a:moveTo>
                    <a:pt x="5291" y="3432"/>
                  </a:moveTo>
                  <a:lnTo>
                    <a:pt x="4652" y="2060"/>
                  </a:lnTo>
                  <a:lnTo>
                    <a:pt x="4631" y="2015"/>
                  </a:lnTo>
                  <a:lnTo>
                    <a:pt x="4610" y="1969"/>
                  </a:lnTo>
                  <a:lnTo>
                    <a:pt x="4586" y="1924"/>
                  </a:lnTo>
                  <a:lnTo>
                    <a:pt x="4573" y="1902"/>
                  </a:lnTo>
                  <a:lnTo>
                    <a:pt x="4559" y="1881"/>
                  </a:lnTo>
                  <a:lnTo>
                    <a:pt x="4544" y="1860"/>
                  </a:lnTo>
                  <a:lnTo>
                    <a:pt x="4529" y="1839"/>
                  </a:lnTo>
                  <a:lnTo>
                    <a:pt x="4512" y="1820"/>
                  </a:lnTo>
                  <a:lnTo>
                    <a:pt x="4494" y="1802"/>
                  </a:lnTo>
                  <a:lnTo>
                    <a:pt x="4475" y="1786"/>
                  </a:lnTo>
                  <a:lnTo>
                    <a:pt x="4454" y="1771"/>
                  </a:lnTo>
                  <a:lnTo>
                    <a:pt x="4431" y="1757"/>
                  </a:lnTo>
                  <a:lnTo>
                    <a:pt x="4406" y="1746"/>
                  </a:lnTo>
                  <a:lnTo>
                    <a:pt x="4387" y="1739"/>
                  </a:lnTo>
                  <a:lnTo>
                    <a:pt x="4369" y="1733"/>
                  </a:lnTo>
                  <a:lnTo>
                    <a:pt x="4349" y="1728"/>
                  </a:lnTo>
                  <a:lnTo>
                    <a:pt x="4331" y="1723"/>
                  </a:lnTo>
                  <a:lnTo>
                    <a:pt x="4312" y="1720"/>
                  </a:lnTo>
                  <a:lnTo>
                    <a:pt x="4292" y="1718"/>
                  </a:lnTo>
                  <a:lnTo>
                    <a:pt x="4274" y="1717"/>
                  </a:lnTo>
                  <a:lnTo>
                    <a:pt x="4254" y="1717"/>
                  </a:lnTo>
                  <a:lnTo>
                    <a:pt x="4236" y="1717"/>
                  </a:lnTo>
                  <a:lnTo>
                    <a:pt x="4217" y="1718"/>
                  </a:lnTo>
                  <a:lnTo>
                    <a:pt x="4199" y="1720"/>
                  </a:lnTo>
                  <a:lnTo>
                    <a:pt x="4180" y="1724"/>
                  </a:lnTo>
                  <a:lnTo>
                    <a:pt x="4162" y="1728"/>
                  </a:lnTo>
                  <a:lnTo>
                    <a:pt x="4143" y="1733"/>
                  </a:lnTo>
                  <a:lnTo>
                    <a:pt x="4126" y="1739"/>
                  </a:lnTo>
                  <a:lnTo>
                    <a:pt x="4109" y="1746"/>
                  </a:lnTo>
                  <a:lnTo>
                    <a:pt x="4091" y="1754"/>
                  </a:lnTo>
                  <a:lnTo>
                    <a:pt x="4074" y="1761"/>
                  </a:lnTo>
                  <a:lnTo>
                    <a:pt x="4058" y="1771"/>
                  </a:lnTo>
                  <a:lnTo>
                    <a:pt x="4042" y="1781"/>
                  </a:lnTo>
                  <a:lnTo>
                    <a:pt x="4027" y="1792"/>
                  </a:lnTo>
                  <a:lnTo>
                    <a:pt x="4012" y="1803"/>
                  </a:lnTo>
                  <a:lnTo>
                    <a:pt x="3997" y="1815"/>
                  </a:lnTo>
                  <a:lnTo>
                    <a:pt x="3984" y="1828"/>
                  </a:lnTo>
                  <a:lnTo>
                    <a:pt x="3970" y="1841"/>
                  </a:lnTo>
                  <a:lnTo>
                    <a:pt x="3958" y="1856"/>
                  </a:lnTo>
                  <a:lnTo>
                    <a:pt x="3946" y="1871"/>
                  </a:lnTo>
                  <a:lnTo>
                    <a:pt x="3935" y="1887"/>
                  </a:lnTo>
                  <a:lnTo>
                    <a:pt x="3923" y="1903"/>
                  </a:lnTo>
                  <a:lnTo>
                    <a:pt x="3915" y="1920"/>
                  </a:lnTo>
                  <a:lnTo>
                    <a:pt x="3905" y="1939"/>
                  </a:lnTo>
                  <a:lnTo>
                    <a:pt x="3898" y="1957"/>
                  </a:lnTo>
                  <a:lnTo>
                    <a:pt x="3430" y="3400"/>
                  </a:lnTo>
                  <a:lnTo>
                    <a:pt x="2872" y="320"/>
                  </a:lnTo>
                  <a:lnTo>
                    <a:pt x="2868" y="300"/>
                  </a:lnTo>
                  <a:lnTo>
                    <a:pt x="2863" y="281"/>
                  </a:lnTo>
                  <a:lnTo>
                    <a:pt x="2857" y="263"/>
                  </a:lnTo>
                  <a:lnTo>
                    <a:pt x="2850" y="244"/>
                  </a:lnTo>
                  <a:lnTo>
                    <a:pt x="2842" y="226"/>
                  </a:lnTo>
                  <a:lnTo>
                    <a:pt x="2834" y="209"/>
                  </a:lnTo>
                  <a:lnTo>
                    <a:pt x="2825" y="192"/>
                  </a:lnTo>
                  <a:lnTo>
                    <a:pt x="2815" y="176"/>
                  </a:lnTo>
                  <a:lnTo>
                    <a:pt x="2804" y="160"/>
                  </a:lnTo>
                  <a:lnTo>
                    <a:pt x="2793" y="146"/>
                  </a:lnTo>
                  <a:lnTo>
                    <a:pt x="2781" y="131"/>
                  </a:lnTo>
                  <a:lnTo>
                    <a:pt x="2768" y="117"/>
                  </a:lnTo>
                  <a:lnTo>
                    <a:pt x="2755" y="105"/>
                  </a:lnTo>
                  <a:lnTo>
                    <a:pt x="2740" y="93"/>
                  </a:lnTo>
                  <a:lnTo>
                    <a:pt x="2725" y="80"/>
                  </a:lnTo>
                  <a:lnTo>
                    <a:pt x="2710" y="69"/>
                  </a:lnTo>
                  <a:lnTo>
                    <a:pt x="2696" y="59"/>
                  </a:lnTo>
                  <a:lnTo>
                    <a:pt x="2678" y="49"/>
                  </a:lnTo>
                  <a:lnTo>
                    <a:pt x="2662" y="41"/>
                  </a:lnTo>
                  <a:lnTo>
                    <a:pt x="2645" y="32"/>
                  </a:lnTo>
                  <a:lnTo>
                    <a:pt x="2628" y="26"/>
                  </a:lnTo>
                  <a:lnTo>
                    <a:pt x="2610" y="20"/>
                  </a:lnTo>
                  <a:lnTo>
                    <a:pt x="2592" y="14"/>
                  </a:lnTo>
                  <a:lnTo>
                    <a:pt x="2573" y="9"/>
                  </a:lnTo>
                  <a:lnTo>
                    <a:pt x="2555" y="5"/>
                  </a:lnTo>
                  <a:lnTo>
                    <a:pt x="2536" y="2"/>
                  </a:lnTo>
                  <a:lnTo>
                    <a:pt x="2517" y="1"/>
                  </a:lnTo>
                  <a:lnTo>
                    <a:pt x="2498" y="0"/>
                  </a:lnTo>
                  <a:lnTo>
                    <a:pt x="2478" y="0"/>
                  </a:lnTo>
                  <a:lnTo>
                    <a:pt x="2459" y="1"/>
                  </a:lnTo>
                  <a:lnTo>
                    <a:pt x="2439" y="2"/>
                  </a:lnTo>
                  <a:lnTo>
                    <a:pt x="2419" y="6"/>
                  </a:lnTo>
                  <a:lnTo>
                    <a:pt x="2391" y="12"/>
                  </a:lnTo>
                  <a:lnTo>
                    <a:pt x="2365" y="20"/>
                  </a:lnTo>
                  <a:lnTo>
                    <a:pt x="2339" y="30"/>
                  </a:lnTo>
                  <a:lnTo>
                    <a:pt x="2314" y="41"/>
                  </a:lnTo>
                  <a:lnTo>
                    <a:pt x="2291" y="54"/>
                  </a:lnTo>
                  <a:lnTo>
                    <a:pt x="2267" y="68"/>
                  </a:lnTo>
                  <a:lnTo>
                    <a:pt x="2246" y="84"/>
                  </a:lnTo>
                  <a:lnTo>
                    <a:pt x="2227" y="101"/>
                  </a:lnTo>
                  <a:lnTo>
                    <a:pt x="2207" y="120"/>
                  </a:lnTo>
                  <a:lnTo>
                    <a:pt x="2190" y="139"/>
                  </a:lnTo>
                  <a:lnTo>
                    <a:pt x="2174" y="160"/>
                  </a:lnTo>
                  <a:lnTo>
                    <a:pt x="2159" y="183"/>
                  </a:lnTo>
                  <a:lnTo>
                    <a:pt x="2145" y="205"/>
                  </a:lnTo>
                  <a:lnTo>
                    <a:pt x="2134" y="228"/>
                  </a:lnTo>
                  <a:lnTo>
                    <a:pt x="2123" y="253"/>
                  </a:lnTo>
                  <a:lnTo>
                    <a:pt x="2116" y="279"/>
                  </a:lnTo>
                  <a:lnTo>
                    <a:pt x="823" y="3453"/>
                  </a:lnTo>
                  <a:lnTo>
                    <a:pt x="3" y="3453"/>
                  </a:lnTo>
                  <a:lnTo>
                    <a:pt x="0" y="4233"/>
                  </a:lnTo>
                  <a:lnTo>
                    <a:pt x="1033" y="4233"/>
                  </a:lnTo>
                  <a:lnTo>
                    <a:pt x="1052" y="4235"/>
                  </a:lnTo>
                  <a:lnTo>
                    <a:pt x="1070" y="4236"/>
                  </a:lnTo>
                  <a:lnTo>
                    <a:pt x="1088" y="4236"/>
                  </a:lnTo>
                  <a:lnTo>
                    <a:pt x="1106" y="4235"/>
                  </a:lnTo>
                  <a:lnTo>
                    <a:pt x="1123" y="4234"/>
                  </a:lnTo>
                  <a:lnTo>
                    <a:pt x="1142" y="4231"/>
                  </a:lnTo>
                  <a:lnTo>
                    <a:pt x="1159" y="4229"/>
                  </a:lnTo>
                  <a:lnTo>
                    <a:pt x="1176" y="4225"/>
                  </a:lnTo>
                  <a:lnTo>
                    <a:pt x="1194" y="4220"/>
                  </a:lnTo>
                  <a:lnTo>
                    <a:pt x="1211" y="4214"/>
                  </a:lnTo>
                  <a:lnTo>
                    <a:pt x="1227" y="4208"/>
                  </a:lnTo>
                  <a:lnTo>
                    <a:pt x="1243" y="4202"/>
                  </a:lnTo>
                  <a:lnTo>
                    <a:pt x="1259" y="4194"/>
                  </a:lnTo>
                  <a:lnTo>
                    <a:pt x="1275" y="4186"/>
                  </a:lnTo>
                  <a:lnTo>
                    <a:pt x="1291" y="4177"/>
                  </a:lnTo>
                  <a:lnTo>
                    <a:pt x="1306" y="4167"/>
                  </a:lnTo>
                  <a:lnTo>
                    <a:pt x="1313" y="4161"/>
                  </a:lnTo>
                  <a:lnTo>
                    <a:pt x="1331" y="4148"/>
                  </a:lnTo>
                  <a:lnTo>
                    <a:pt x="1353" y="4128"/>
                  </a:lnTo>
                  <a:lnTo>
                    <a:pt x="1375" y="4107"/>
                  </a:lnTo>
                  <a:lnTo>
                    <a:pt x="1395" y="4083"/>
                  </a:lnTo>
                  <a:lnTo>
                    <a:pt x="1412" y="4059"/>
                  </a:lnTo>
                  <a:lnTo>
                    <a:pt x="1428" y="4032"/>
                  </a:lnTo>
                  <a:lnTo>
                    <a:pt x="1442" y="4004"/>
                  </a:lnTo>
                  <a:lnTo>
                    <a:pt x="1454" y="3976"/>
                  </a:lnTo>
                  <a:lnTo>
                    <a:pt x="1463" y="3946"/>
                  </a:lnTo>
                  <a:lnTo>
                    <a:pt x="2345" y="1782"/>
                  </a:lnTo>
                  <a:lnTo>
                    <a:pt x="2939" y="5061"/>
                  </a:lnTo>
                  <a:lnTo>
                    <a:pt x="2942" y="5080"/>
                  </a:lnTo>
                  <a:lnTo>
                    <a:pt x="2947" y="5099"/>
                  </a:lnTo>
                  <a:lnTo>
                    <a:pt x="2953" y="5118"/>
                  </a:lnTo>
                  <a:lnTo>
                    <a:pt x="2960" y="5136"/>
                  </a:lnTo>
                  <a:lnTo>
                    <a:pt x="2968" y="5155"/>
                  </a:lnTo>
                  <a:lnTo>
                    <a:pt x="2976" y="5172"/>
                  </a:lnTo>
                  <a:lnTo>
                    <a:pt x="2986" y="5188"/>
                  </a:lnTo>
                  <a:lnTo>
                    <a:pt x="2995" y="5204"/>
                  </a:lnTo>
                  <a:lnTo>
                    <a:pt x="3007" y="5220"/>
                  </a:lnTo>
                  <a:lnTo>
                    <a:pt x="3018" y="5235"/>
                  </a:lnTo>
                  <a:lnTo>
                    <a:pt x="3030" y="5250"/>
                  </a:lnTo>
                  <a:lnTo>
                    <a:pt x="3042" y="5263"/>
                  </a:lnTo>
                  <a:lnTo>
                    <a:pt x="3056" y="5277"/>
                  </a:lnTo>
                  <a:lnTo>
                    <a:pt x="3069" y="5289"/>
                  </a:lnTo>
                  <a:lnTo>
                    <a:pt x="3084" y="5300"/>
                  </a:lnTo>
                  <a:lnTo>
                    <a:pt x="3099" y="5311"/>
                  </a:lnTo>
                  <a:lnTo>
                    <a:pt x="3115" y="5321"/>
                  </a:lnTo>
                  <a:lnTo>
                    <a:pt x="3131" y="5331"/>
                  </a:lnTo>
                  <a:lnTo>
                    <a:pt x="3148" y="5340"/>
                  </a:lnTo>
                  <a:lnTo>
                    <a:pt x="3164" y="5348"/>
                  </a:lnTo>
                  <a:lnTo>
                    <a:pt x="3182" y="5356"/>
                  </a:lnTo>
                  <a:lnTo>
                    <a:pt x="3200" y="5362"/>
                  </a:lnTo>
                  <a:lnTo>
                    <a:pt x="3218" y="5367"/>
                  </a:lnTo>
                  <a:lnTo>
                    <a:pt x="3236" y="5372"/>
                  </a:lnTo>
                  <a:lnTo>
                    <a:pt x="3255" y="5375"/>
                  </a:lnTo>
                  <a:lnTo>
                    <a:pt x="3274" y="5378"/>
                  </a:lnTo>
                  <a:lnTo>
                    <a:pt x="3293" y="5380"/>
                  </a:lnTo>
                  <a:lnTo>
                    <a:pt x="3313" y="5380"/>
                  </a:lnTo>
                  <a:lnTo>
                    <a:pt x="3332" y="5380"/>
                  </a:lnTo>
                  <a:lnTo>
                    <a:pt x="3351" y="5379"/>
                  </a:lnTo>
                  <a:lnTo>
                    <a:pt x="3371" y="5378"/>
                  </a:lnTo>
                  <a:lnTo>
                    <a:pt x="3390" y="5374"/>
                  </a:lnTo>
                  <a:lnTo>
                    <a:pt x="3416" y="5369"/>
                  </a:lnTo>
                  <a:lnTo>
                    <a:pt x="3441" y="5362"/>
                  </a:lnTo>
                  <a:lnTo>
                    <a:pt x="3466" y="5353"/>
                  </a:lnTo>
                  <a:lnTo>
                    <a:pt x="3488" y="5343"/>
                  </a:lnTo>
                  <a:lnTo>
                    <a:pt x="3510" y="5332"/>
                  </a:lnTo>
                  <a:lnTo>
                    <a:pt x="3532" y="5319"/>
                  </a:lnTo>
                  <a:lnTo>
                    <a:pt x="3552" y="5305"/>
                  </a:lnTo>
                  <a:lnTo>
                    <a:pt x="3572" y="5290"/>
                  </a:lnTo>
                  <a:lnTo>
                    <a:pt x="3590" y="5273"/>
                  </a:lnTo>
                  <a:lnTo>
                    <a:pt x="3608" y="5256"/>
                  </a:lnTo>
                  <a:lnTo>
                    <a:pt x="3624" y="5237"/>
                  </a:lnTo>
                  <a:lnTo>
                    <a:pt x="3638" y="5217"/>
                  </a:lnTo>
                  <a:lnTo>
                    <a:pt x="3652" y="5198"/>
                  </a:lnTo>
                  <a:lnTo>
                    <a:pt x="3664" y="5177"/>
                  </a:lnTo>
                  <a:lnTo>
                    <a:pt x="3675" y="5155"/>
                  </a:lnTo>
                  <a:lnTo>
                    <a:pt x="3685" y="5132"/>
                  </a:lnTo>
                  <a:lnTo>
                    <a:pt x="3691" y="5110"/>
                  </a:lnTo>
                  <a:lnTo>
                    <a:pt x="3699" y="5088"/>
                  </a:lnTo>
                  <a:lnTo>
                    <a:pt x="4317" y="3181"/>
                  </a:lnTo>
                  <a:lnTo>
                    <a:pt x="4676" y="3944"/>
                  </a:lnTo>
                  <a:lnTo>
                    <a:pt x="4689" y="3975"/>
                  </a:lnTo>
                  <a:lnTo>
                    <a:pt x="4702" y="4003"/>
                  </a:lnTo>
                  <a:lnTo>
                    <a:pt x="4718" y="4032"/>
                  </a:lnTo>
                  <a:lnTo>
                    <a:pt x="4737" y="4057"/>
                  </a:lnTo>
                  <a:lnTo>
                    <a:pt x="4756" y="4082"/>
                  </a:lnTo>
                  <a:lnTo>
                    <a:pt x="4779" y="4104"/>
                  </a:lnTo>
                  <a:lnTo>
                    <a:pt x="4802" y="4124"/>
                  </a:lnTo>
                  <a:lnTo>
                    <a:pt x="4827" y="4143"/>
                  </a:lnTo>
                  <a:lnTo>
                    <a:pt x="4853" y="4160"/>
                  </a:lnTo>
                  <a:lnTo>
                    <a:pt x="4880" y="4173"/>
                  </a:lnTo>
                  <a:lnTo>
                    <a:pt x="4908" y="4186"/>
                  </a:lnTo>
                  <a:lnTo>
                    <a:pt x="4938" y="4196"/>
                  </a:lnTo>
                  <a:lnTo>
                    <a:pt x="4967" y="4203"/>
                  </a:lnTo>
                  <a:lnTo>
                    <a:pt x="4998" y="4208"/>
                  </a:lnTo>
                  <a:lnTo>
                    <a:pt x="5029" y="4211"/>
                  </a:lnTo>
                  <a:lnTo>
                    <a:pt x="5061" y="4212"/>
                  </a:lnTo>
                  <a:lnTo>
                    <a:pt x="5074" y="4212"/>
                  </a:lnTo>
                  <a:lnTo>
                    <a:pt x="6235" y="4212"/>
                  </a:lnTo>
                  <a:lnTo>
                    <a:pt x="6235" y="3432"/>
                  </a:lnTo>
                  <a:lnTo>
                    <a:pt x="5291" y="3432"/>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grpSp>
    </p:spTree>
    <p:extLst>
      <p:ext uri="{BB962C8B-B14F-4D97-AF65-F5344CB8AC3E}">
        <p14:creationId xmlns:p14="http://schemas.microsoft.com/office/powerpoint/2010/main" val="724785909"/>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14:presetBounceEnd="53333">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14:bounceEnd="53333">
                                          <p:cBhvr additive="base">
                                            <p:cTn id="12" dur="1500" fill="hold"/>
                                            <p:tgtEl>
                                              <p:spTgt spid="17"/>
                                            </p:tgtEl>
                                            <p:attrNameLst>
                                              <p:attrName>ppt_x</p:attrName>
                                            </p:attrNameLst>
                                          </p:cBhvr>
                                          <p:tavLst>
                                            <p:tav tm="0">
                                              <p:val>
                                                <p:strVal val="1+#ppt_w/2"/>
                                              </p:val>
                                            </p:tav>
                                            <p:tav tm="100000">
                                              <p:val>
                                                <p:strVal val="#ppt_x"/>
                                              </p:val>
                                            </p:tav>
                                          </p:tavLst>
                                        </p:anim>
                                        <p:anim calcmode="lin" valueType="num" p14:bounceEnd="53333">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14:presetBounceEnd="53333">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14:bounceEnd="53333">
                                          <p:cBhvr additive="base">
                                            <p:cTn id="16" dur="1500" fill="hold"/>
                                            <p:tgtEl>
                                              <p:spTgt spid="20"/>
                                            </p:tgtEl>
                                            <p:attrNameLst>
                                              <p:attrName>ppt_x</p:attrName>
                                            </p:attrNameLst>
                                          </p:cBhvr>
                                          <p:tavLst>
                                            <p:tav tm="0">
                                              <p:val>
                                                <p:strVal val="1+#ppt_w/2"/>
                                              </p:val>
                                            </p:tav>
                                            <p:tav tm="100000">
                                              <p:val>
                                                <p:strVal val="#ppt_x"/>
                                              </p:val>
                                            </p:tav>
                                          </p:tavLst>
                                        </p:anim>
                                        <p:anim calcmode="lin" valueType="num" p14:bounceEnd="53333">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14:presetBounceEnd="53333">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14:bounceEnd="53333">
                                          <p:cBhvr additive="base">
                                            <p:cTn id="20" dur="1500" fill="hold"/>
                                            <p:tgtEl>
                                              <p:spTgt spid="23"/>
                                            </p:tgtEl>
                                            <p:attrNameLst>
                                              <p:attrName>ppt_x</p:attrName>
                                            </p:attrNameLst>
                                          </p:cBhvr>
                                          <p:tavLst>
                                            <p:tav tm="0">
                                              <p:val>
                                                <p:strVal val="1+#ppt_w/2"/>
                                              </p:val>
                                            </p:tav>
                                            <p:tav tm="100000">
                                              <p:val>
                                                <p:strVal val="#ppt_x"/>
                                              </p:val>
                                            </p:tav>
                                          </p:tavLst>
                                        </p:anim>
                                        <p:anim calcmode="lin" valueType="num" p14:bounceEnd="53333">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14:presetBounceEnd="53333">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14:bounceEnd="53333">
                                          <p:cBhvr additive="base">
                                            <p:cTn id="24" dur="1500" fill="hold"/>
                                            <p:tgtEl>
                                              <p:spTgt spid="12"/>
                                            </p:tgtEl>
                                            <p:attrNameLst>
                                              <p:attrName>ppt_x</p:attrName>
                                            </p:attrNameLst>
                                          </p:cBhvr>
                                          <p:tavLst>
                                            <p:tav tm="0">
                                              <p:val>
                                                <p:strVal val="1+#ppt_w/2"/>
                                              </p:val>
                                            </p:tav>
                                            <p:tav tm="100000">
                                              <p:val>
                                                <p:strVal val="#ppt_x"/>
                                              </p:val>
                                            </p:tav>
                                          </p:tavLst>
                                        </p:anim>
                                        <p:anim calcmode="lin" valueType="num" p14:bounceEnd="53333">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800" fill="hold"/>
                                            <p:tgtEl>
                                              <p:spTgt spid="4"/>
                                            </p:tgtEl>
                                            <p:attrNameLst>
                                              <p:attrName>ppt_x</p:attrName>
                                            </p:attrNameLst>
                                          </p:cBhvr>
                                          <p:tavLst>
                                            <p:tav tm="0">
                                              <p:val>
                                                <p:strVal val="0-#ppt_w/2"/>
                                              </p:val>
                                            </p:tav>
                                            <p:tav tm="100000">
                                              <p:val>
                                                <p:strVal val="#ppt_x"/>
                                              </p:val>
                                            </p:tav>
                                          </p:tavLst>
                                        </p:anim>
                                        <p:anim calcmode="lin" valueType="num">
                                          <p:cBhvr additive="base">
                                            <p:cTn id="8" dur="8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800"/>
                                </p:stCondLst>
                                <p:childTnLst>
                                  <p:par>
                                    <p:cTn id="10" presetID="2" presetClass="entr" presetSubtype="2" accel="53333"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1500" fill="hold"/>
                                            <p:tgtEl>
                                              <p:spTgt spid="17"/>
                                            </p:tgtEl>
                                            <p:attrNameLst>
                                              <p:attrName>ppt_x</p:attrName>
                                            </p:attrNameLst>
                                          </p:cBhvr>
                                          <p:tavLst>
                                            <p:tav tm="0">
                                              <p:val>
                                                <p:strVal val="1+#ppt_w/2"/>
                                              </p:val>
                                            </p:tav>
                                            <p:tav tm="100000">
                                              <p:val>
                                                <p:strVal val="#ppt_x"/>
                                              </p:val>
                                            </p:tav>
                                          </p:tavLst>
                                        </p:anim>
                                        <p:anim calcmode="lin" valueType="num">
                                          <p:cBhvr additive="base">
                                            <p:cTn id="13" dur="1500" fill="hold"/>
                                            <p:tgtEl>
                                              <p:spTgt spid="17"/>
                                            </p:tgtEl>
                                            <p:attrNameLst>
                                              <p:attrName>ppt_y</p:attrName>
                                            </p:attrNameLst>
                                          </p:cBhvr>
                                          <p:tavLst>
                                            <p:tav tm="0">
                                              <p:val>
                                                <p:strVal val="#ppt_y"/>
                                              </p:val>
                                            </p:tav>
                                            <p:tav tm="100000">
                                              <p:val>
                                                <p:strVal val="#ppt_y"/>
                                              </p:val>
                                            </p:tav>
                                          </p:tavLst>
                                        </p:anim>
                                      </p:childTnLst>
                                    </p:cTn>
                                  </p:par>
                                  <p:par>
                                    <p:cTn id="14" presetID="2" presetClass="entr" presetSubtype="2" accel="53333" fill="hold" nodeType="withEffect">
                                      <p:stCondLst>
                                        <p:cond delay="1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1500" fill="hold"/>
                                            <p:tgtEl>
                                              <p:spTgt spid="20"/>
                                            </p:tgtEl>
                                            <p:attrNameLst>
                                              <p:attrName>ppt_x</p:attrName>
                                            </p:attrNameLst>
                                          </p:cBhvr>
                                          <p:tavLst>
                                            <p:tav tm="0">
                                              <p:val>
                                                <p:strVal val="1+#ppt_w/2"/>
                                              </p:val>
                                            </p:tav>
                                            <p:tav tm="100000">
                                              <p:val>
                                                <p:strVal val="#ppt_x"/>
                                              </p:val>
                                            </p:tav>
                                          </p:tavLst>
                                        </p:anim>
                                        <p:anim calcmode="lin" valueType="num">
                                          <p:cBhvr additive="base">
                                            <p:cTn id="17" dur="1500" fill="hold"/>
                                            <p:tgtEl>
                                              <p:spTgt spid="20"/>
                                            </p:tgtEl>
                                            <p:attrNameLst>
                                              <p:attrName>ppt_y</p:attrName>
                                            </p:attrNameLst>
                                          </p:cBhvr>
                                          <p:tavLst>
                                            <p:tav tm="0">
                                              <p:val>
                                                <p:strVal val="#ppt_y"/>
                                              </p:val>
                                            </p:tav>
                                            <p:tav tm="100000">
                                              <p:val>
                                                <p:strVal val="#ppt_y"/>
                                              </p:val>
                                            </p:tav>
                                          </p:tavLst>
                                        </p:anim>
                                      </p:childTnLst>
                                    </p:cTn>
                                  </p:par>
                                  <p:par>
                                    <p:cTn id="18" presetID="2" presetClass="entr" presetSubtype="2" accel="53333"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1500" fill="hold"/>
                                            <p:tgtEl>
                                              <p:spTgt spid="23"/>
                                            </p:tgtEl>
                                            <p:attrNameLst>
                                              <p:attrName>ppt_x</p:attrName>
                                            </p:attrNameLst>
                                          </p:cBhvr>
                                          <p:tavLst>
                                            <p:tav tm="0">
                                              <p:val>
                                                <p:strVal val="1+#ppt_w/2"/>
                                              </p:val>
                                            </p:tav>
                                            <p:tav tm="100000">
                                              <p:val>
                                                <p:strVal val="#ppt_x"/>
                                              </p:val>
                                            </p:tav>
                                          </p:tavLst>
                                        </p:anim>
                                        <p:anim calcmode="lin" valueType="num">
                                          <p:cBhvr additive="base">
                                            <p:cTn id="21" dur="1500" fill="hold"/>
                                            <p:tgtEl>
                                              <p:spTgt spid="23"/>
                                            </p:tgtEl>
                                            <p:attrNameLst>
                                              <p:attrName>ppt_y</p:attrName>
                                            </p:attrNameLst>
                                          </p:cBhvr>
                                          <p:tavLst>
                                            <p:tav tm="0">
                                              <p:val>
                                                <p:strVal val="#ppt_y"/>
                                              </p:val>
                                            </p:tav>
                                            <p:tav tm="100000">
                                              <p:val>
                                                <p:strVal val="#ppt_y"/>
                                              </p:val>
                                            </p:tav>
                                          </p:tavLst>
                                        </p:anim>
                                      </p:childTnLst>
                                    </p:cTn>
                                  </p:par>
                                  <p:par>
                                    <p:cTn id="22" presetID="2" presetClass="entr" presetSubtype="2" accel="53333" fill="hold" nodeType="withEffect">
                                      <p:stCondLst>
                                        <p:cond delay="30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1500" fill="hold"/>
                                            <p:tgtEl>
                                              <p:spTgt spid="12"/>
                                            </p:tgtEl>
                                            <p:attrNameLst>
                                              <p:attrName>ppt_x</p:attrName>
                                            </p:attrNameLst>
                                          </p:cBhvr>
                                          <p:tavLst>
                                            <p:tav tm="0">
                                              <p:val>
                                                <p:strVal val="1+#ppt_w/2"/>
                                              </p:val>
                                            </p:tav>
                                            <p:tav tm="100000">
                                              <p:val>
                                                <p:strVal val="#ppt_x"/>
                                              </p:val>
                                            </p:tav>
                                          </p:tavLst>
                                        </p:anim>
                                        <p:anim calcmode="lin" valueType="num">
                                          <p:cBhvr additive="base">
                                            <p:cTn id="25" dur="1500" fill="hold"/>
                                            <p:tgtEl>
                                              <p:spTgt spid="12"/>
                                            </p:tgtEl>
                                            <p:attrNameLst>
                                              <p:attrName>ppt_y</p:attrName>
                                            </p:attrNameLst>
                                          </p:cBhvr>
                                          <p:tavLst>
                                            <p:tav tm="0">
                                              <p:val>
                                                <p:strVal val="#ppt_y"/>
                                              </p:val>
                                            </p:tav>
                                            <p:tav tm="100000">
                                              <p:val>
                                                <p:strVal val="#ppt_y"/>
                                              </p:val>
                                            </p:tav>
                                          </p:tavLst>
                                        </p:anim>
                                      </p:childTnLst>
                                    </p:cTn>
                                  </p:par>
                                </p:childTnLst>
                              </p:cTn>
                            </p:par>
                            <p:par>
                              <p:cTn id="26" fill="hold">
                                <p:stCondLst>
                                  <p:cond delay="26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0"/>
                                            </p:tgtEl>
                                            <p:attrNameLst>
                                              <p:attrName>style.visibility</p:attrName>
                                            </p:attrNameLst>
                                          </p:cBhvr>
                                          <p:to>
                                            <p:strVal val="visible"/>
                                          </p:to>
                                        </p:set>
                                        <p:animEffect transition="in" filter="wipe(left)">
                                          <p:cBhvr>
                                            <p:cTn id="29" dur="200"/>
                                            <p:tgtEl>
                                              <p:spTgt spid="10"/>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0"/>
                                            </p:tgtEl>
                                          </p:cBhvr>
                                          <p:to x="80000" y="100000"/>
                                        </p:animScale>
                                        <p:anim by="(#ppt_w*0.10)" calcmode="lin" valueType="num">
                                          <p:cBhvr>
                                            <p:cTn id="32" dur="50" autoRev="1" fill="hold">
                                              <p:stCondLst>
                                                <p:cond delay="0"/>
                                              </p:stCondLst>
                                            </p:cTn>
                                            <p:tgtEl>
                                              <p:spTgt spid="10"/>
                                            </p:tgtEl>
                                            <p:attrNameLst>
                                              <p:attrName>ppt_x</p:attrName>
                                            </p:attrNameLst>
                                          </p:cBhvr>
                                        </p:anim>
                                        <p:anim by="(-#ppt_w*0.10)" calcmode="lin" valueType="num">
                                          <p:cBhvr>
                                            <p:cTn id="33" dur="50" autoRev="1" fill="hold">
                                              <p:stCondLst>
                                                <p:cond delay="0"/>
                                              </p:stCondLst>
                                            </p:cTn>
                                            <p:tgtEl>
                                              <p:spTgt spid="10"/>
                                            </p:tgtEl>
                                            <p:attrNameLst>
                                              <p:attrName>ppt_y</p:attrName>
                                            </p:attrNameLst>
                                          </p:cBhvr>
                                        </p:anim>
                                        <p:animRot by="-480000">
                                          <p:cBhvr>
                                            <p:cTn id="34" dur="50" autoRev="1" fill="hold">
                                              <p:stCondLst>
                                                <p:cond delay="0"/>
                                              </p:stCondLst>
                                            </p:cTn>
                                            <p:tgtEl>
                                              <p:spTgt spid="10"/>
                                            </p:tgtEl>
                                            <p:attrNameLst>
                                              <p:attrName>r</p:attrName>
                                            </p:attrNameLst>
                                          </p:cBhvr>
                                        </p:animRot>
                                      </p:childTnLst>
                                    </p:cTn>
                                  </p:par>
                                </p:childTnLst>
                              </p:cTn>
                            </p:par>
                            <p:par>
                              <p:cTn id="35" fill="hold">
                                <p:stCondLst>
                                  <p:cond delay="322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1"/>
                                            </p:tgtEl>
                                            <p:attrNameLst>
                                              <p:attrName>style.visibility</p:attrName>
                                            </p:attrNameLst>
                                          </p:cBhvr>
                                          <p:to>
                                            <p:strVal val="visible"/>
                                          </p:to>
                                        </p:set>
                                        <p:animEffect transition="in" filter="wipe(left)">
                                          <p:cBhvr>
                                            <p:cTn id="38" dur="200"/>
                                            <p:tgtEl>
                                              <p:spTgt spid="11"/>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1"/>
                                            </p:tgtEl>
                                          </p:cBhvr>
                                          <p:to x="80000" y="100000"/>
                                        </p:animScale>
                                        <p:anim by="(#ppt_w*0.10)" calcmode="lin" valueType="num">
                                          <p:cBhvr>
                                            <p:cTn id="41" dur="50" autoRev="1" fill="hold">
                                              <p:stCondLst>
                                                <p:cond delay="0"/>
                                              </p:stCondLst>
                                            </p:cTn>
                                            <p:tgtEl>
                                              <p:spTgt spid="11"/>
                                            </p:tgtEl>
                                            <p:attrNameLst>
                                              <p:attrName>ppt_x</p:attrName>
                                            </p:attrNameLst>
                                          </p:cBhvr>
                                        </p:anim>
                                        <p:anim by="(-#ppt_w*0.10)" calcmode="lin" valueType="num">
                                          <p:cBhvr>
                                            <p:cTn id="42" dur="50" autoRev="1" fill="hold">
                                              <p:stCondLst>
                                                <p:cond delay="0"/>
                                              </p:stCondLst>
                                            </p:cTn>
                                            <p:tgtEl>
                                              <p:spTgt spid="11"/>
                                            </p:tgtEl>
                                            <p:attrNameLst>
                                              <p:attrName>ppt_y</p:attrName>
                                            </p:attrNameLst>
                                          </p:cBhvr>
                                        </p:anim>
                                        <p:animRot by="-480000">
                                          <p:cBhvr>
                                            <p:cTn id="4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1" grpId="0"/>
          <p:bldP spid="11" grpId="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nvSpPr>
        <p:spPr>
          <a:xfrm>
            <a:off x="589360"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8" name="文本框 7"/>
          <p:cNvSpPr txBox="1"/>
          <p:nvPr/>
        </p:nvSpPr>
        <p:spPr>
          <a:xfrm>
            <a:off x="2669082"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9" name="文本框 8"/>
          <p:cNvSpPr txBox="1"/>
          <p:nvPr/>
        </p:nvSpPr>
        <p:spPr>
          <a:xfrm>
            <a:off x="4748804"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sp>
        <p:nvSpPr>
          <p:cNvPr id="10" name="文本框 9"/>
          <p:cNvSpPr txBox="1"/>
          <p:nvPr/>
        </p:nvSpPr>
        <p:spPr>
          <a:xfrm>
            <a:off x="6851011" y="3660938"/>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1" name="Straight Connector 32"/>
          <p:cNvCxnSpPr/>
          <p:nvPr/>
        </p:nvCxnSpPr>
        <p:spPr>
          <a:xfrm>
            <a:off x="786939" y="4523226"/>
            <a:ext cx="1177384" cy="0"/>
          </a:xfrm>
          <a:prstGeom prst="line">
            <a:avLst/>
          </a:prstGeom>
          <a:ln w="19050">
            <a:solidFill>
              <a:srgbClr val="3381C7"/>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2" name="Straight Connector 32"/>
          <p:cNvCxnSpPr/>
          <p:nvPr/>
        </p:nvCxnSpPr>
        <p:spPr>
          <a:xfrm>
            <a:off x="2851062" y="4523226"/>
            <a:ext cx="1177384" cy="0"/>
          </a:xfrm>
          <a:prstGeom prst="line">
            <a:avLst/>
          </a:prstGeom>
          <a:ln w="19050">
            <a:solidFill>
              <a:srgbClr val="3381C7"/>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32"/>
          <p:cNvCxnSpPr/>
          <p:nvPr/>
        </p:nvCxnSpPr>
        <p:spPr>
          <a:xfrm>
            <a:off x="4975698" y="4523226"/>
            <a:ext cx="1177384" cy="0"/>
          </a:xfrm>
          <a:prstGeom prst="line">
            <a:avLst/>
          </a:prstGeom>
          <a:ln w="19050">
            <a:solidFill>
              <a:srgbClr val="3381C7"/>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7039821" y="4523226"/>
            <a:ext cx="1177384" cy="0"/>
          </a:xfrm>
          <a:prstGeom prst="line">
            <a:avLst/>
          </a:prstGeom>
          <a:ln w="19050">
            <a:solidFill>
              <a:srgbClr val="3381C7"/>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9360" y="1823403"/>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669082" y="1823403"/>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7" name="图片 1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732929" y="1824726"/>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8" name="图片 17"/>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6860279" y="1824726"/>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214264266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par>
                                <p:cTn id="30" presetID="2" presetClass="entr" presetSubtype="4" fill="hold" nodeType="withEffect">
                                  <p:stCondLst>
                                    <p:cond delay="25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25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500" fill="hold"/>
                                        <p:tgtEl>
                                          <p:spTgt spid="16"/>
                                        </p:tgtEl>
                                        <p:attrNameLst>
                                          <p:attrName>ppt_x</p:attrName>
                                        </p:attrNameLst>
                                      </p:cBhvr>
                                      <p:tavLst>
                                        <p:tav tm="0">
                                          <p:val>
                                            <p:strVal val="#ppt_x"/>
                                          </p:val>
                                        </p:tav>
                                        <p:tav tm="100000">
                                          <p:val>
                                            <p:strVal val="#ppt_x"/>
                                          </p:val>
                                        </p:tav>
                                      </p:tavLst>
                                    </p:anim>
                                    <p:anim calcmode="lin" valueType="num">
                                      <p:cBhvr additive="base">
                                        <p:cTn id="41" dur="500" fill="hold"/>
                                        <p:tgtEl>
                                          <p:spTgt spid="1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25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500" fill="hold"/>
                                        <p:tgtEl>
                                          <p:spTgt spid="8"/>
                                        </p:tgtEl>
                                        <p:attrNameLst>
                                          <p:attrName>ppt_x</p:attrName>
                                        </p:attrNameLst>
                                      </p:cBhvr>
                                      <p:tavLst>
                                        <p:tav tm="0">
                                          <p:val>
                                            <p:strVal val="#ppt_x"/>
                                          </p:val>
                                        </p:tav>
                                        <p:tav tm="100000">
                                          <p:val>
                                            <p:strVal val="#ppt_x"/>
                                          </p:val>
                                        </p:tav>
                                      </p:tavLst>
                                    </p:anim>
                                    <p:anim calcmode="lin" valueType="num">
                                      <p:cBhvr additive="base">
                                        <p:cTn id="45" dur="500" fill="hold"/>
                                        <p:tgtEl>
                                          <p:spTgt spid="8"/>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25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ppt_x"/>
                                          </p:val>
                                        </p:tav>
                                        <p:tav tm="100000">
                                          <p:val>
                                            <p:strVal val="#ppt_x"/>
                                          </p:val>
                                        </p:tav>
                                      </p:tavLst>
                                    </p:anim>
                                    <p:anim calcmode="lin" valueType="num">
                                      <p:cBhvr additive="base">
                                        <p:cTn id="49" dur="500" fill="hold"/>
                                        <p:tgtEl>
                                          <p:spTgt spid="1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25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ppt_x"/>
                                          </p:val>
                                        </p:tav>
                                        <p:tav tm="100000">
                                          <p:val>
                                            <p:strVal val="#ppt_x"/>
                                          </p:val>
                                        </p:tav>
                                      </p:tavLst>
                                    </p:anim>
                                    <p:anim calcmode="lin" valueType="num">
                                      <p:cBhvr additive="base">
                                        <p:cTn id="53" dur="500" fill="hold"/>
                                        <p:tgtEl>
                                          <p:spTgt spid="9"/>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250"/>
                                  </p:stCondLst>
                                  <p:childTnLst>
                                    <p:set>
                                      <p:cBhvr>
                                        <p:cTn id="55" dur="1" fill="hold">
                                          <p:stCondLst>
                                            <p:cond delay="0"/>
                                          </p:stCondLst>
                                        </p:cTn>
                                        <p:tgtEl>
                                          <p:spTgt spid="18"/>
                                        </p:tgtEl>
                                        <p:attrNameLst>
                                          <p:attrName>style.visibility</p:attrName>
                                        </p:attrNameLst>
                                      </p:cBhvr>
                                      <p:to>
                                        <p:strVal val="visible"/>
                                      </p:to>
                                    </p:set>
                                    <p:anim calcmode="lin" valueType="num">
                                      <p:cBhvr additive="base">
                                        <p:cTn id="56" dur="500" fill="hold"/>
                                        <p:tgtEl>
                                          <p:spTgt spid="18"/>
                                        </p:tgtEl>
                                        <p:attrNameLst>
                                          <p:attrName>ppt_x</p:attrName>
                                        </p:attrNameLst>
                                      </p:cBhvr>
                                      <p:tavLst>
                                        <p:tav tm="0">
                                          <p:val>
                                            <p:strVal val="#ppt_x"/>
                                          </p:val>
                                        </p:tav>
                                        <p:tav tm="100000">
                                          <p:val>
                                            <p:strVal val="#ppt_x"/>
                                          </p:val>
                                        </p:tav>
                                      </p:tavLst>
                                    </p:anim>
                                    <p:anim calcmode="lin" valueType="num">
                                      <p:cBhvr additive="base">
                                        <p:cTn id="57" dur="500" fill="hold"/>
                                        <p:tgtEl>
                                          <p:spTgt spid="18"/>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25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11"/>
                                        </p:tgtEl>
                                        <p:attrNameLst>
                                          <p:attrName>style.visibility</p:attrName>
                                        </p:attrNameLst>
                                      </p:cBhvr>
                                      <p:to>
                                        <p:strVal val="visible"/>
                                      </p:to>
                                    </p:set>
                                    <p:anim calcmode="lin" valueType="num">
                                      <p:cBhvr additive="base">
                                        <p:cTn id="66" dur="500" fill="hold"/>
                                        <p:tgtEl>
                                          <p:spTgt spid="11"/>
                                        </p:tgtEl>
                                        <p:attrNameLst>
                                          <p:attrName>ppt_x</p:attrName>
                                        </p:attrNameLst>
                                      </p:cBhvr>
                                      <p:tavLst>
                                        <p:tav tm="0">
                                          <p:val>
                                            <p:strVal val="#ppt_x"/>
                                          </p:val>
                                        </p:tav>
                                        <p:tav tm="100000">
                                          <p:val>
                                            <p:strVal val="#ppt_x"/>
                                          </p:val>
                                        </p:tav>
                                      </p:tavLst>
                                    </p:anim>
                                    <p:anim calcmode="lin" valueType="num">
                                      <p:cBhvr additive="base">
                                        <p:cTn id="6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12"/>
                                        </p:tgtEl>
                                        <p:attrNameLst>
                                          <p:attrName>style.visibility</p:attrName>
                                        </p:attrNameLst>
                                      </p:cBhvr>
                                      <p:to>
                                        <p:strVal val="visible"/>
                                      </p:to>
                                    </p:set>
                                    <p:anim calcmode="lin" valueType="num">
                                      <p:cBhvr additive="base">
                                        <p:cTn id="72" dur="500" fill="hold"/>
                                        <p:tgtEl>
                                          <p:spTgt spid="12"/>
                                        </p:tgtEl>
                                        <p:attrNameLst>
                                          <p:attrName>ppt_x</p:attrName>
                                        </p:attrNameLst>
                                      </p:cBhvr>
                                      <p:tavLst>
                                        <p:tav tm="0">
                                          <p:val>
                                            <p:strVal val="#ppt_x"/>
                                          </p:val>
                                        </p:tav>
                                        <p:tav tm="100000">
                                          <p:val>
                                            <p:strVal val="#ppt_x"/>
                                          </p:val>
                                        </p:tav>
                                      </p:tavLst>
                                    </p:anim>
                                    <p:anim calcmode="lin" valueType="num">
                                      <p:cBhvr additive="base">
                                        <p:cTn id="7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fill="hold"/>
                                        <p:tgtEl>
                                          <p:spTgt spid="13"/>
                                        </p:tgtEl>
                                        <p:attrNameLst>
                                          <p:attrName>ppt_x</p:attrName>
                                        </p:attrNameLst>
                                      </p:cBhvr>
                                      <p:tavLst>
                                        <p:tav tm="0">
                                          <p:val>
                                            <p:strVal val="#ppt_x"/>
                                          </p:val>
                                        </p:tav>
                                        <p:tav tm="100000">
                                          <p:val>
                                            <p:strVal val="#ppt_x"/>
                                          </p:val>
                                        </p:tav>
                                      </p:tavLst>
                                    </p:anim>
                                    <p:anim calcmode="lin" valueType="num">
                                      <p:cBhvr additive="base">
                                        <p:cTn id="7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14"/>
                                        </p:tgtEl>
                                        <p:attrNameLst>
                                          <p:attrName>style.visibility</p:attrName>
                                        </p:attrNameLst>
                                      </p:cBhvr>
                                      <p:to>
                                        <p:strVal val="visible"/>
                                      </p:to>
                                    </p:set>
                                    <p:anim calcmode="lin" valueType="num">
                                      <p:cBhvr additive="base">
                                        <p:cTn id="84" dur="500" fill="hold"/>
                                        <p:tgtEl>
                                          <p:spTgt spid="14"/>
                                        </p:tgtEl>
                                        <p:attrNameLst>
                                          <p:attrName>ppt_x</p:attrName>
                                        </p:attrNameLst>
                                      </p:cBhvr>
                                      <p:tavLst>
                                        <p:tav tm="0">
                                          <p:val>
                                            <p:strVal val="#ppt_x"/>
                                          </p:val>
                                        </p:tav>
                                        <p:tav tm="100000">
                                          <p:val>
                                            <p:strVal val="#ppt_x"/>
                                          </p:val>
                                        </p:tav>
                                      </p:tavLst>
                                    </p:anim>
                                    <p:anim calcmode="lin" valueType="num">
                                      <p:cBhvr additive="base">
                                        <p:cTn id="8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p:bldP spid="8" grpId="0"/>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Freeform 11"/>
          <p:cNvSpPr>
            <a:spLocks/>
          </p:cNvSpPr>
          <p:nvPr/>
        </p:nvSpPr>
        <p:spPr bwMode="auto">
          <a:xfrm>
            <a:off x="3925456" y="2067956"/>
            <a:ext cx="1456247" cy="1500317"/>
          </a:xfrm>
          <a:custGeom>
            <a:avLst/>
            <a:gdLst>
              <a:gd name="T0" fmla="*/ 276 w 322"/>
              <a:gd name="T1" fmla="*/ 284 h 332"/>
              <a:gd name="T2" fmla="*/ 162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2" y="332"/>
                </a:cubicBezTo>
                <a:cubicBezTo>
                  <a:pt x="72" y="332"/>
                  <a:pt x="0" y="259"/>
                  <a:pt x="0" y="170"/>
                </a:cubicBezTo>
                <a:cubicBezTo>
                  <a:pt x="0" y="125"/>
                  <a:pt x="18" y="81"/>
                  <a:pt x="47" y="51"/>
                </a:cubicBezTo>
                <a:cubicBezTo>
                  <a:pt x="77"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3381C7"/>
          </a:solidFill>
          <a:ln>
            <a:noFill/>
          </a:ln>
          <a:effectLst>
            <a:outerShdw blurRad="254000" algn="tl" rotWithShape="0">
              <a:schemeClr val="bg1">
                <a:alpha val="80000"/>
              </a:schemeClr>
            </a:outerShdw>
          </a:effectLst>
          <a:extLst/>
        </p:spPr>
        <p:txBody>
          <a:bodyPr vert="horz" wrap="square" lIns="68580" tIns="486000" rIns="68580" bIns="34290" numCol="1" anchor="t" anchorCtr="0" compatLnSpc="1">
            <a:prstTxWarp prst="textNoShape">
              <a:avLst/>
            </a:prstTxWarp>
          </a:bodyPr>
          <a:lstStyle/>
          <a:p>
            <a:pPr algn="ctr"/>
            <a:r>
              <a:rPr lang="en-US" altLang="zh-CN" sz="5400">
                <a:solidFill>
                  <a:schemeClr val="bg1"/>
                </a:solidFill>
                <a:latin typeface="微软雅黑" panose="020B0503020204020204" pitchFamily="34" charset="-122"/>
                <a:ea typeface="微软雅黑" panose="020B0503020204020204" pitchFamily="34" charset="-122"/>
                <a:cs typeface="UKIJ Qolyazma" pitchFamily="18" charset="0"/>
              </a:rPr>
              <a:t>43</a:t>
            </a:r>
            <a:r>
              <a:rPr lang="en-US" altLang="zh-CN" sz="3000">
                <a:solidFill>
                  <a:schemeClr val="bg1"/>
                </a:solidFill>
                <a:latin typeface="微软雅黑" panose="020B0503020204020204" pitchFamily="34" charset="-122"/>
                <a:ea typeface="微软雅黑" panose="020B0503020204020204" pitchFamily="34" charset="-122"/>
                <a:cs typeface="UKIJ Qolyazma" pitchFamily="18" charset="0"/>
              </a:rPr>
              <a:t>%</a:t>
            </a:r>
            <a:endParaRPr lang="zh-CN" altLang="en-US" sz="3000">
              <a:solidFill>
                <a:schemeClr val="bg1"/>
              </a:solidFill>
              <a:latin typeface="微软雅黑" panose="020B0503020204020204" pitchFamily="34" charset="-122"/>
              <a:ea typeface="微软雅黑" panose="020B0503020204020204" pitchFamily="34" charset="-122"/>
              <a:cs typeface="UKIJ Qolyazma" pitchFamily="18" charset="0"/>
            </a:endParaRPr>
          </a:p>
        </p:txBody>
      </p:sp>
      <p:sp>
        <p:nvSpPr>
          <p:cNvPr id="8" name="Freeform 6"/>
          <p:cNvSpPr>
            <a:spLocks/>
          </p:cNvSpPr>
          <p:nvPr/>
        </p:nvSpPr>
        <p:spPr bwMode="auto">
          <a:xfrm>
            <a:off x="1699817" y="2067956"/>
            <a:ext cx="1456247" cy="1500317"/>
          </a:xfrm>
          <a:custGeom>
            <a:avLst/>
            <a:gdLst>
              <a:gd name="T0" fmla="*/ 276 w 322"/>
              <a:gd name="T1" fmla="*/ 284 h 332"/>
              <a:gd name="T2" fmla="*/ 161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1" y="332"/>
                </a:cubicBezTo>
                <a:cubicBezTo>
                  <a:pt x="72" y="332"/>
                  <a:pt x="0" y="259"/>
                  <a:pt x="0" y="170"/>
                </a:cubicBezTo>
                <a:cubicBezTo>
                  <a:pt x="0" y="125"/>
                  <a:pt x="18" y="81"/>
                  <a:pt x="47" y="51"/>
                </a:cubicBezTo>
                <a:cubicBezTo>
                  <a:pt x="76"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3381C7"/>
          </a:solidFill>
          <a:ln>
            <a:noFill/>
          </a:ln>
          <a:effectLst>
            <a:outerShdw blurRad="254000" algn="tl" rotWithShape="0">
              <a:schemeClr val="bg1">
                <a:alpha val="80000"/>
              </a:schemeClr>
            </a:outerShdw>
          </a:effectLst>
          <a:extLst/>
        </p:spPr>
        <p:txBody>
          <a:bodyPr vert="horz" wrap="square" lIns="68580" tIns="486000" rIns="68580" bIns="34290" numCol="1" anchor="t" anchorCtr="0" compatLnSpc="1">
            <a:prstTxWarp prst="textNoShape">
              <a:avLst/>
            </a:prstTxWarp>
          </a:bodyPr>
          <a:lstStyle/>
          <a:p>
            <a:pPr algn="ctr"/>
            <a:r>
              <a:rPr lang="en-US" altLang="zh-CN" sz="5400">
                <a:solidFill>
                  <a:schemeClr val="bg1"/>
                </a:solidFill>
                <a:latin typeface="微软雅黑" panose="020B0503020204020204" pitchFamily="34" charset="-122"/>
                <a:ea typeface="微软雅黑" panose="020B0503020204020204" pitchFamily="34" charset="-122"/>
                <a:cs typeface="UKIJ Qolyazma" pitchFamily="18" charset="0"/>
              </a:rPr>
              <a:t>31</a:t>
            </a:r>
            <a:r>
              <a:rPr lang="en-US" altLang="zh-CN" sz="3000">
                <a:solidFill>
                  <a:schemeClr val="bg1"/>
                </a:solidFill>
                <a:latin typeface="微软雅黑" panose="020B0503020204020204" pitchFamily="34" charset="-122"/>
                <a:ea typeface="微软雅黑" panose="020B0503020204020204" pitchFamily="34" charset="-122"/>
                <a:cs typeface="UKIJ Qolyazma" pitchFamily="18" charset="0"/>
              </a:rPr>
              <a:t>%</a:t>
            </a:r>
            <a:endParaRPr lang="zh-CN" altLang="en-US" sz="3000">
              <a:solidFill>
                <a:schemeClr val="bg1"/>
              </a:solidFill>
              <a:latin typeface="微软雅黑" panose="020B0503020204020204" pitchFamily="34" charset="-122"/>
              <a:ea typeface="微软雅黑" panose="020B0503020204020204" pitchFamily="34" charset="-122"/>
              <a:cs typeface="UKIJ Qolyazma" pitchFamily="18" charset="0"/>
            </a:endParaRPr>
          </a:p>
        </p:txBody>
      </p:sp>
      <p:sp>
        <p:nvSpPr>
          <p:cNvPr id="9" name="Freeform 16"/>
          <p:cNvSpPr>
            <a:spLocks/>
          </p:cNvSpPr>
          <p:nvPr/>
        </p:nvSpPr>
        <p:spPr bwMode="auto">
          <a:xfrm>
            <a:off x="6151095" y="2067956"/>
            <a:ext cx="1458162" cy="1500317"/>
          </a:xfrm>
          <a:custGeom>
            <a:avLst/>
            <a:gdLst>
              <a:gd name="T0" fmla="*/ 276 w 322"/>
              <a:gd name="T1" fmla="*/ 284 h 332"/>
              <a:gd name="T2" fmla="*/ 162 w 322"/>
              <a:gd name="T3" fmla="*/ 332 h 332"/>
              <a:gd name="T4" fmla="*/ 0 w 322"/>
              <a:gd name="T5" fmla="*/ 170 h 332"/>
              <a:gd name="T6" fmla="*/ 48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7" y="332"/>
                  <a:pt x="162" y="332"/>
                </a:cubicBezTo>
                <a:cubicBezTo>
                  <a:pt x="72" y="332"/>
                  <a:pt x="0" y="259"/>
                  <a:pt x="0" y="170"/>
                </a:cubicBezTo>
                <a:cubicBezTo>
                  <a:pt x="0" y="125"/>
                  <a:pt x="18" y="81"/>
                  <a:pt x="48" y="51"/>
                </a:cubicBezTo>
                <a:cubicBezTo>
                  <a:pt x="77" y="22"/>
                  <a:pt x="118" y="0"/>
                  <a:pt x="162" y="0"/>
                </a:cubicBezTo>
                <a:cubicBezTo>
                  <a:pt x="322" y="0"/>
                  <a:pt x="322" y="0"/>
                  <a:pt x="322" y="0"/>
                </a:cubicBezTo>
                <a:cubicBezTo>
                  <a:pt x="322" y="170"/>
                  <a:pt x="322" y="170"/>
                  <a:pt x="322" y="170"/>
                </a:cubicBezTo>
                <a:cubicBezTo>
                  <a:pt x="322" y="214"/>
                  <a:pt x="305" y="255"/>
                  <a:pt x="276" y="284"/>
                </a:cubicBezTo>
                <a:close/>
              </a:path>
            </a:pathLst>
          </a:custGeom>
          <a:solidFill>
            <a:srgbClr val="3381C7"/>
          </a:solidFill>
          <a:ln>
            <a:noFill/>
          </a:ln>
          <a:effectLst>
            <a:outerShdw blurRad="254000" algn="tl" rotWithShape="0">
              <a:schemeClr val="bg1">
                <a:alpha val="80000"/>
              </a:schemeClr>
            </a:outerShdw>
          </a:effectLst>
          <a:extLst/>
        </p:spPr>
        <p:txBody>
          <a:bodyPr vert="horz" wrap="square" lIns="68580" tIns="486000" rIns="68580" bIns="34290" numCol="1" anchor="t" anchorCtr="0" compatLnSpc="1">
            <a:prstTxWarp prst="textNoShape">
              <a:avLst/>
            </a:prstTxWarp>
          </a:bodyPr>
          <a:lstStyle/>
          <a:p>
            <a:pPr algn="ctr"/>
            <a:r>
              <a:rPr lang="en-US" altLang="zh-CN" sz="5400" dirty="0">
                <a:solidFill>
                  <a:schemeClr val="bg1"/>
                </a:solidFill>
                <a:latin typeface="微软雅黑" panose="020B0503020204020204" pitchFamily="34" charset="-122"/>
                <a:ea typeface="微软雅黑" panose="020B0503020204020204" pitchFamily="34" charset="-122"/>
                <a:cs typeface="UKIJ Qolyazma" pitchFamily="18" charset="0"/>
              </a:rPr>
              <a:t>82</a:t>
            </a:r>
            <a:r>
              <a:rPr lang="en-US" altLang="zh-CN" sz="3000" dirty="0">
                <a:solidFill>
                  <a:schemeClr val="bg1"/>
                </a:solidFill>
                <a:latin typeface="微软雅黑" panose="020B0503020204020204" pitchFamily="34" charset="-122"/>
                <a:ea typeface="微软雅黑" panose="020B0503020204020204" pitchFamily="34" charset="-122"/>
                <a:cs typeface="UKIJ Qolyazma" pitchFamily="18" charset="0"/>
              </a:rPr>
              <a:t>%</a:t>
            </a:r>
            <a:endParaRPr lang="zh-CN" altLang="en-US" sz="3000" dirty="0">
              <a:solidFill>
                <a:schemeClr val="bg1"/>
              </a:solidFill>
              <a:latin typeface="微软雅黑" panose="020B0503020204020204" pitchFamily="34" charset="-122"/>
              <a:ea typeface="微软雅黑" panose="020B0503020204020204" pitchFamily="34" charset="-122"/>
              <a:cs typeface="UKIJ Qolyazma" pitchFamily="18" charset="0"/>
            </a:endParaRPr>
          </a:p>
        </p:txBody>
      </p:sp>
      <p:sp>
        <p:nvSpPr>
          <p:cNvPr id="10" name="TextBox 31"/>
          <p:cNvSpPr txBox="1"/>
          <p:nvPr/>
        </p:nvSpPr>
        <p:spPr>
          <a:xfrm>
            <a:off x="1700892" y="3580124"/>
            <a:ext cx="1531188" cy="923330"/>
          </a:xfrm>
          <a:prstGeom prst="rect">
            <a:avLst/>
          </a:prstGeom>
          <a:noFill/>
        </p:spPr>
        <p:txBody>
          <a:bodyPr wrap="none" rtlCol="0" anchor="t">
            <a:spAutoFit/>
          </a:bodyPr>
          <a:lstStyle/>
          <a:p>
            <a:pPr algn="ctr">
              <a:lnSpc>
                <a:spcPct val="150000"/>
              </a:lnSpc>
            </a:pPr>
            <a:endParaRPr lang="en-US" altLang="zh-CN" sz="4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单击添加文本单击添加</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文本单击添加文本单击</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添加文本单击添加文本</a:t>
            </a:r>
          </a:p>
        </p:txBody>
      </p:sp>
      <p:sp>
        <p:nvSpPr>
          <p:cNvPr id="11" name="TextBox 32"/>
          <p:cNvSpPr txBox="1"/>
          <p:nvPr/>
        </p:nvSpPr>
        <p:spPr>
          <a:xfrm>
            <a:off x="3858346" y="3580124"/>
            <a:ext cx="1531188" cy="923330"/>
          </a:xfrm>
          <a:prstGeom prst="rect">
            <a:avLst/>
          </a:prstGeom>
          <a:noFill/>
        </p:spPr>
        <p:txBody>
          <a:bodyPr wrap="none" rtlCol="0" anchor="t">
            <a:spAutoFit/>
          </a:bodyPr>
          <a:lstStyle/>
          <a:p>
            <a:pPr algn="ctr">
              <a:lnSpc>
                <a:spcPct val="150000"/>
              </a:lnSpc>
            </a:pPr>
            <a:endParaRPr lang="en-US" altLang="zh-CN" sz="4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单击添加文本单击添加</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文本单击添加文本单击</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添加文本单击添加文本</a:t>
            </a:r>
          </a:p>
        </p:txBody>
      </p:sp>
      <p:sp>
        <p:nvSpPr>
          <p:cNvPr id="12" name="TextBox 33"/>
          <p:cNvSpPr txBox="1"/>
          <p:nvPr/>
        </p:nvSpPr>
        <p:spPr>
          <a:xfrm>
            <a:off x="6126598" y="3580124"/>
            <a:ext cx="1531188" cy="923330"/>
          </a:xfrm>
          <a:prstGeom prst="rect">
            <a:avLst/>
          </a:prstGeom>
          <a:noFill/>
        </p:spPr>
        <p:txBody>
          <a:bodyPr wrap="none" rtlCol="0" anchor="t">
            <a:spAutoFit/>
          </a:bodyPr>
          <a:lstStyle/>
          <a:p>
            <a:pPr algn="ctr">
              <a:lnSpc>
                <a:spcPct val="150000"/>
              </a:lnSpc>
            </a:pPr>
            <a:endParaRPr lang="en-US" altLang="zh-CN" sz="4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单击添加文本单击添加</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文本单击添加文本单击</a:t>
            </a:r>
            <a:endParaRPr lang="en-US" altLang="zh-CN" sz="1050">
              <a:latin typeface="微软雅黑" pitchFamily="34" charset="-122"/>
              <a:ea typeface="微软雅黑" pitchFamily="34" charset="-122"/>
              <a:cs typeface="华文黑体" pitchFamily="2" charset="-122"/>
            </a:endParaRPr>
          </a:p>
          <a:p>
            <a:pPr algn="ctr">
              <a:lnSpc>
                <a:spcPct val="150000"/>
              </a:lnSpc>
            </a:pPr>
            <a:r>
              <a:rPr lang="zh-CN" altLang="en-US" sz="1050">
                <a:latin typeface="微软雅黑" pitchFamily="34" charset="-122"/>
                <a:ea typeface="微软雅黑" pitchFamily="34" charset="-122"/>
                <a:cs typeface="华文黑体" pitchFamily="2" charset="-122"/>
              </a:rPr>
              <a:t>添加文本单击添加文本</a:t>
            </a:r>
          </a:p>
        </p:txBody>
      </p:sp>
      <p:sp>
        <p:nvSpPr>
          <p:cNvPr id="13" name="TextBox 34"/>
          <p:cNvSpPr txBox="1"/>
          <p:nvPr/>
        </p:nvSpPr>
        <p:spPr>
          <a:xfrm>
            <a:off x="1989433" y="1581072"/>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cs typeface="华文黑体" pitchFamily="2" charset="-122"/>
              </a:rPr>
              <a:t>添加标题</a:t>
            </a:r>
            <a:endParaRPr lang="zh-CN" altLang="en-US" sz="1050">
              <a:latin typeface="微软雅黑" pitchFamily="34" charset="-122"/>
              <a:ea typeface="微软雅黑" pitchFamily="34" charset="-122"/>
              <a:cs typeface="华文黑体" pitchFamily="2" charset="-122"/>
            </a:endParaRPr>
          </a:p>
        </p:txBody>
      </p:sp>
      <p:sp>
        <p:nvSpPr>
          <p:cNvPr id="14" name="TextBox 35"/>
          <p:cNvSpPr txBox="1"/>
          <p:nvPr/>
        </p:nvSpPr>
        <p:spPr>
          <a:xfrm>
            <a:off x="4325101" y="1581072"/>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cs typeface="华文黑体" pitchFamily="2" charset="-122"/>
              </a:rPr>
              <a:t>添加标题</a:t>
            </a:r>
            <a:endParaRPr lang="zh-CN" altLang="en-US" sz="1050">
              <a:latin typeface="微软雅黑" pitchFamily="34" charset="-122"/>
              <a:ea typeface="微软雅黑" pitchFamily="34" charset="-122"/>
              <a:cs typeface="华文黑体" pitchFamily="2" charset="-122"/>
            </a:endParaRPr>
          </a:p>
        </p:txBody>
      </p:sp>
      <p:sp>
        <p:nvSpPr>
          <p:cNvPr id="15" name="TextBox 36"/>
          <p:cNvSpPr txBox="1"/>
          <p:nvPr/>
        </p:nvSpPr>
        <p:spPr>
          <a:xfrm>
            <a:off x="6575746" y="1581072"/>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cs typeface="华文黑体" pitchFamily="2" charset="-122"/>
              </a:rPr>
              <a:t>添加标题</a:t>
            </a:r>
            <a:endParaRPr lang="zh-CN" altLang="en-US" sz="1050">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1465954666"/>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 presetClass="entr" presetSubtype="8" decel="10000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0-#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decel="100000" fill="hold" grpId="0" nodeType="withEffect">
                                  <p:stCondLst>
                                    <p:cond delay="2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0-#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decel="100000" fill="hold" grpId="0" nodeType="withEffect">
                                  <p:stCondLst>
                                    <p:cond delay="40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0-#ppt_w/2"/>
                                          </p:val>
                                        </p:tav>
                                        <p:tav tm="100000">
                                          <p:val>
                                            <p:strVal val="#ppt_x"/>
                                          </p:val>
                                        </p:tav>
                                      </p:tavLst>
                                    </p:anim>
                                    <p:anim calcmode="lin" valueType="num">
                                      <p:cBhvr additive="base">
                                        <p:cTn id="42" dur="500" fill="hold"/>
                                        <p:tgtEl>
                                          <p:spTgt spid="9"/>
                                        </p:tgtEl>
                                        <p:attrNameLst>
                                          <p:attrName>ppt_y</p:attrName>
                                        </p:attrNameLst>
                                      </p:cBhvr>
                                      <p:tavLst>
                                        <p:tav tm="0">
                                          <p:val>
                                            <p:strVal val="#ppt_y"/>
                                          </p:val>
                                        </p:tav>
                                        <p:tav tm="100000">
                                          <p:val>
                                            <p:strVal val="#ppt_y"/>
                                          </p:val>
                                        </p:tav>
                                      </p:tavLst>
                                    </p:anim>
                                  </p:childTnLst>
                                </p:cTn>
                              </p:par>
                            </p:childTnLst>
                          </p:cTn>
                        </p:par>
                        <p:par>
                          <p:cTn id="43" fill="hold">
                            <p:stCondLst>
                              <p:cond delay="14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par>
                          <p:cTn id="47" fill="hold">
                            <p:stCondLst>
                              <p:cond delay="1900"/>
                            </p:stCondLst>
                            <p:childTnLst>
                              <p:par>
                                <p:cTn id="48" presetID="10" presetClass="entr" presetSubtype="0"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2400"/>
                            </p:stCondLst>
                            <p:childTnLst>
                              <p:par>
                                <p:cTn id="52" presetID="10" presetClass="entr" presetSubtype="0"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500"/>
                                        <p:tgtEl>
                                          <p:spTgt spid="14"/>
                                        </p:tgtEl>
                                      </p:cBhvr>
                                    </p:animEffect>
                                  </p:childTnLst>
                                </p:cTn>
                              </p:par>
                            </p:childTnLst>
                          </p:cTn>
                        </p:par>
                        <p:par>
                          <p:cTn id="55" fill="hold">
                            <p:stCondLst>
                              <p:cond delay="2900"/>
                            </p:stCondLst>
                            <p:childTnLst>
                              <p:par>
                                <p:cTn id="56" presetID="10" presetClass="entr" presetSubtype="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childTnLst>
                          </p:cTn>
                        </p:par>
                        <p:par>
                          <p:cTn id="59" fill="hold">
                            <p:stCondLst>
                              <p:cond delay="3400"/>
                            </p:stCondLst>
                            <p:childTnLst>
                              <p:par>
                                <p:cTn id="60" presetID="10" presetClass="entr" presetSubtype="0"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par>
                          <p:cTn id="63" fill="hold">
                            <p:stCondLst>
                              <p:cond delay="3900"/>
                            </p:stCondLst>
                            <p:childTnLst>
                              <p:par>
                                <p:cTn id="64" presetID="10" presetClass="entr" presetSubtype="0" fill="hold" grpId="0"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animBg="1"/>
      <p:bldP spid="8" grpId="0" animBg="1"/>
      <p:bldP spid="9" grpId="0" animBg="1"/>
      <p:bldP spid="10" grpId="0"/>
      <p:bldP spid="11" grpId="0"/>
      <p:bldP spid="12" grpId="0"/>
      <p:bldP spid="13" grpId="0"/>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93"/>
          <p:cNvSpPr>
            <a:spLocks noEditPoints="1"/>
          </p:cNvSpPr>
          <p:nvPr/>
        </p:nvSpPr>
        <p:spPr bwMode="auto">
          <a:xfrm>
            <a:off x="310753" y="307181"/>
            <a:ext cx="385763" cy="377429"/>
          </a:xfrm>
          <a:custGeom>
            <a:avLst/>
            <a:gdLst>
              <a:gd name="T0" fmla="*/ 2147483647 w 2674"/>
              <a:gd name="T1" fmla="*/ 1477633057 h 2622"/>
              <a:gd name="T2" fmla="*/ 2147483647 w 2674"/>
              <a:gd name="T3" fmla="*/ 431284754 h 2622"/>
              <a:gd name="T4" fmla="*/ 2147483647 w 2674"/>
              <a:gd name="T5" fmla="*/ 7072586 h 2622"/>
              <a:gd name="T6" fmla="*/ 2147483647 w 2674"/>
              <a:gd name="T7" fmla="*/ 134343626 h 2622"/>
              <a:gd name="T8" fmla="*/ 2147483647 w 2674"/>
              <a:gd name="T9" fmla="*/ 714080711 h 2622"/>
              <a:gd name="T10" fmla="*/ 1501657713 w 2674"/>
              <a:gd name="T11" fmla="*/ 1668521288 h 2622"/>
              <a:gd name="T12" fmla="*/ 704579481 w 2674"/>
              <a:gd name="T13" fmla="*/ 2147483647 h 2622"/>
              <a:gd name="T14" fmla="*/ 185034046 w 2674"/>
              <a:gd name="T15" fmla="*/ 2147483647 h 2622"/>
              <a:gd name="T16" fmla="*/ 0 w 2674"/>
              <a:gd name="T17" fmla="*/ 2147483647 h 2622"/>
              <a:gd name="T18" fmla="*/ 177930092 w 2674"/>
              <a:gd name="T19" fmla="*/ 2147483647 h 2622"/>
              <a:gd name="T20" fmla="*/ 761521720 w 2674"/>
              <a:gd name="T21" fmla="*/ 2147483647 h 2622"/>
              <a:gd name="T22" fmla="*/ 2049655705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1152401393 h 2622"/>
              <a:gd name="T50" fmla="*/ 2147483647 w 2674"/>
              <a:gd name="T51" fmla="*/ 374703491 h 2622"/>
              <a:gd name="T52" fmla="*/ 2147483647 w 2674"/>
              <a:gd name="T53" fmla="*/ 7072586 h 2622"/>
              <a:gd name="T54" fmla="*/ 2147483647 w 2674"/>
              <a:gd name="T55" fmla="*/ 148488990 h 2622"/>
              <a:gd name="T56" fmla="*/ 2147483647 w 2674"/>
              <a:gd name="T57" fmla="*/ 876678214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035447988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 name="文本框 1"/>
          <p:cNvSpPr txBox="1">
            <a:spLocks noChangeArrowheads="1"/>
          </p:cNvSpPr>
          <p:nvPr/>
        </p:nvSpPr>
        <p:spPr bwMode="auto">
          <a:xfrm>
            <a:off x="796529" y="308372"/>
            <a:ext cx="20313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dirty="0">
                <a:solidFill>
                  <a:srgbClr val="595959"/>
                </a:solidFill>
                <a:latin typeface="微软雅黑" panose="020B0503020204020204" pitchFamily="34" charset="-122"/>
                <a:ea typeface="微软雅黑" panose="020B0503020204020204" pitchFamily="34" charset="-122"/>
              </a:rPr>
              <a:t>单击此处插入标题</a:t>
            </a:r>
          </a:p>
        </p:txBody>
      </p:sp>
      <p:pic>
        <p:nvPicPr>
          <p:cNvPr id="6" name="그림 9" descr="0004.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16478" y="-4763"/>
            <a:ext cx="1213247" cy="1233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下箭头 10"/>
          <p:cNvSpPr>
            <a:spLocks noChangeArrowheads="1"/>
          </p:cNvSpPr>
          <p:nvPr/>
        </p:nvSpPr>
        <p:spPr bwMode="auto">
          <a:xfrm>
            <a:off x="3603308" y="2831783"/>
            <a:ext cx="1940243" cy="2007394"/>
          </a:xfrm>
          <a:prstGeom prst="downArrow">
            <a:avLst>
              <a:gd name="adj1" fmla="val 50000"/>
              <a:gd name="adj2" fmla="val 49992"/>
            </a:avLst>
          </a:prstGeom>
          <a:solidFill>
            <a:srgbClr val="3381C7"/>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 name="下箭头 11"/>
          <p:cNvSpPr>
            <a:spLocks noChangeArrowheads="1"/>
          </p:cNvSpPr>
          <p:nvPr/>
        </p:nvSpPr>
        <p:spPr bwMode="auto">
          <a:xfrm flipH="1" flipV="1">
            <a:off x="3604737" y="878682"/>
            <a:ext cx="1940243" cy="1944528"/>
          </a:xfrm>
          <a:prstGeom prst="downArrow">
            <a:avLst>
              <a:gd name="adj1" fmla="val 50000"/>
              <a:gd name="adj2" fmla="val 50004"/>
            </a:avLst>
          </a:prstGeom>
          <a:solidFill>
            <a:srgbClr val="3381C7"/>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9" name="Freeform 14"/>
          <p:cNvSpPr>
            <a:spLocks noEditPoints="1" noChangeArrowheads="1"/>
          </p:cNvSpPr>
          <p:nvPr/>
        </p:nvSpPr>
        <p:spPr bwMode="auto">
          <a:xfrm>
            <a:off x="4340543" y="2118837"/>
            <a:ext cx="451485" cy="401478"/>
          </a:xfrm>
          <a:custGeom>
            <a:avLst/>
            <a:gdLst>
              <a:gd name="T0" fmla="*/ 2147483647 w 300"/>
              <a:gd name="T1" fmla="*/ 2147483647 h 266"/>
              <a:gd name="T2" fmla="*/ 2147483647 w 300"/>
              <a:gd name="T3" fmla="*/ 2147483647 h 266"/>
              <a:gd name="T4" fmla="*/ 2147483647 w 300"/>
              <a:gd name="T5" fmla="*/ 2147483647 h 266"/>
              <a:gd name="T6" fmla="*/ 2147483647 w 300"/>
              <a:gd name="T7" fmla="*/ 2147483647 h 266"/>
              <a:gd name="T8" fmla="*/ 0 w 300"/>
              <a:gd name="T9" fmla="*/ 2147483647 h 266"/>
              <a:gd name="T10" fmla="*/ 2147483647 w 300"/>
              <a:gd name="T11" fmla="*/ 0 h 266"/>
              <a:gd name="T12" fmla="*/ 2147483647 w 300"/>
              <a:gd name="T13" fmla="*/ 2147483647 h 266"/>
              <a:gd name="T14" fmla="*/ 2147483647 w 300"/>
              <a:gd name="T15" fmla="*/ 0 h 266"/>
              <a:gd name="T16" fmla="*/ 2147483647 w 300"/>
              <a:gd name="T17" fmla="*/ 2147483647 h 266"/>
              <a:gd name="T18" fmla="*/ 2147483647 w 300"/>
              <a:gd name="T19" fmla="*/ 2147483647 h 266"/>
              <a:gd name="T20" fmla="*/ 2147483647 w 300"/>
              <a:gd name="T21" fmla="*/ 2147483647 h 266"/>
              <a:gd name="T22" fmla="*/ 2147483647 w 300"/>
              <a:gd name="T23" fmla="*/ 2147483647 h 266"/>
              <a:gd name="T24" fmla="*/ 2147483647 w 300"/>
              <a:gd name="T25" fmla="*/ 2147483647 h 266"/>
              <a:gd name="T26" fmla="*/ 2147483647 w 300"/>
              <a:gd name="T27" fmla="*/ 2147483647 h 266"/>
              <a:gd name="T28" fmla="*/ 2147483647 w 300"/>
              <a:gd name="T29" fmla="*/ 2147483647 h 266"/>
              <a:gd name="T30" fmla="*/ 2147483647 w 300"/>
              <a:gd name="T31" fmla="*/ 2147483647 h 266"/>
              <a:gd name="T32" fmla="*/ 2147483647 w 300"/>
              <a:gd name="T33" fmla="*/ 2147483647 h 266"/>
              <a:gd name="T34" fmla="*/ 2147483647 w 300"/>
              <a:gd name="T35" fmla="*/ 2147483647 h 266"/>
              <a:gd name="T36" fmla="*/ 2147483647 w 300"/>
              <a:gd name="T37" fmla="*/ 2147483647 h 266"/>
              <a:gd name="T38" fmla="*/ 2147483647 w 300"/>
              <a:gd name="T39" fmla="*/ 2147483647 h 266"/>
              <a:gd name="T40" fmla="*/ 2147483647 w 300"/>
              <a:gd name="T41" fmla="*/ 2147483647 h 266"/>
              <a:gd name="T42" fmla="*/ 2147483647 w 300"/>
              <a:gd name="T43" fmla="*/ 2147483647 h 266"/>
              <a:gd name="T44" fmla="*/ 2147483647 w 300"/>
              <a:gd name="T45" fmla="*/ 2147483647 h 266"/>
              <a:gd name="T46" fmla="*/ 2147483647 w 300"/>
              <a:gd name="T47" fmla="*/ 2147483647 h 266"/>
              <a:gd name="T48" fmla="*/ 2147483647 w 300"/>
              <a:gd name="T49" fmla="*/ 2147483647 h 266"/>
              <a:gd name="T50" fmla="*/ 2147483647 w 300"/>
              <a:gd name="T51" fmla="*/ 2147483647 h 266"/>
              <a:gd name="T52" fmla="*/ 2147483647 w 300"/>
              <a:gd name="T53" fmla="*/ 2147483647 h 266"/>
              <a:gd name="T54" fmla="*/ 2147483647 w 300"/>
              <a:gd name="T55" fmla="*/ 2147483647 h 266"/>
              <a:gd name="T56" fmla="*/ 2147483647 w 300"/>
              <a:gd name="T57" fmla="*/ 2147483647 h 266"/>
              <a:gd name="T58" fmla="*/ 2147483647 w 300"/>
              <a:gd name="T59" fmla="*/ 2147483647 h 266"/>
              <a:gd name="T60" fmla="*/ 2147483647 w 300"/>
              <a:gd name="T61" fmla="*/ 2147483647 h 266"/>
              <a:gd name="T62" fmla="*/ 2147483647 w 300"/>
              <a:gd name="T63" fmla="*/ 2147483647 h 266"/>
              <a:gd name="T64" fmla="*/ 2147483647 w 300"/>
              <a:gd name="T65" fmla="*/ 2147483647 h 266"/>
              <a:gd name="T66" fmla="*/ 2147483647 w 300"/>
              <a:gd name="T67" fmla="*/ 2147483647 h 266"/>
              <a:gd name="T68" fmla="*/ 2147483647 w 300"/>
              <a:gd name="T69" fmla="*/ 2147483647 h 266"/>
              <a:gd name="T70" fmla="*/ 2147483647 w 300"/>
              <a:gd name="T71" fmla="*/ 2147483647 h 2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00"/>
              <a:gd name="T109" fmla="*/ 0 h 266"/>
              <a:gd name="T110" fmla="*/ 300 w 300"/>
              <a:gd name="T111" fmla="*/ 266 h 26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00" h="266">
                <a:moveTo>
                  <a:pt x="195" y="217"/>
                </a:moveTo>
                <a:cubicBezTo>
                  <a:pt x="195" y="221"/>
                  <a:pt x="195" y="224"/>
                  <a:pt x="196" y="227"/>
                </a:cubicBezTo>
                <a:cubicBezTo>
                  <a:pt x="170" y="250"/>
                  <a:pt x="149" y="266"/>
                  <a:pt x="149" y="266"/>
                </a:cubicBezTo>
                <a:cubicBezTo>
                  <a:pt x="149" y="266"/>
                  <a:pt x="32" y="176"/>
                  <a:pt x="8" y="116"/>
                </a:cubicBezTo>
                <a:cubicBezTo>
                  <a:pt x="4" y="106"/>
                  <a:pt x="0" y="90"/>
                  <a:pt x="0" y="78"/>
                </a:cubicBezTo>
                <a:cubicBezTo>
                  <a:pt x="0" y="35"/>
                  <a:pt x="35" y="0"/>
                  <a:pt x="78" y="0"/>
                </a:cubicBezTo>
                <a:cubicBezTo>
                  <a:pt x="110" y="0"/>
                  <a:pt x="138" y="20"/>
                  <a:pt x="150" y="48"/>
                </a:cubicBezTo>
                <a:cubicBezTo>
                  <a:pt x="162" y="20"/>
                  <a:pt x="190" y="0"/>
                  <a:pt x="222" y="0"/>
                </a:cubicBezTo>
                <a:cubicBezTo>
                  <a:pt x="265" y="0"/>
                  <a:pt x="300" y="35"/>
                  <a:pt x="300" y="78"/>
                </a:cubicBezTo>
                <a:cubicBezTo>
                  <a:pt x="300" y="91"/>
                  <a:pt x="296" y="106"/>
                  <a:pt x="292" y="116"/>
                </a:cubicBezTo>
                <a:cubicBezTo>
                  <a:pt x="287" y="130"/>
                  <a:pt x="275" y="146"/>
                  <a:pt x="262" y="162"/>
                </a:cubicBezTo>
                <a:cubicBezTo>
                  <a:pt x="258" y="161"/>
                  <a:pt x="255" y="161"/>
                  <a:pt x="251" y="161"/>
                </a:cubicBezTo>
                <a:cubicBezTo>
                  <a:pt x="220" y="161"/>
                  <a:pt x="195" y="186"/>
                  <a:pt x="195" y="217"/>
                </a:cubicBezTo>
                <a:close/>
                <a:moveTo>
                  <a:pt x="257" y="211"/>
                </a:moveTo>
                <a:cubicBezTo>
                  <a:pt x="275" y="211"/>
                  <a:pt x="275" y="211"/>
                  <a:pt x="275" y="211"/>
                </a:cubicBezTo>
                <a:cubicBezTo>
                  <a:pt x="275" y="223"/>
                  <a:pt x="275" y="223"/>
                  <a:pt x="275" y="223"/>
                </a:cubicBezTo>
                <a:cubicBezTo>
                  <a:pt x="257" y="223"/>
                  <a:pt x="257" y="223"/>
                  <a:pt x="257" y="223"/>
                </a:cubicBezTo>
                <a:cubicBezTo>
                  <a:pt x="257" y="241"/>
                  <a:pt x="257" y="241"/>
                  <a:pt x="257" y="241"/>
                </a:cubicBezTo>
                <a:cubicBezTo>
                  <a:pt x="245" y="241"/>
                  <a:pt x="245" y="241"/>
                  <a:pt x="245" y="241"/>
                </a:cubicBezTo>
                <a:cubicBezTo>
                  <a:pt x="245" y="223"/>
                  <a:pt x="245" y="223"/>
                  <a:pt x="245" y="223"/>
                </a:cubicBezTo>
                <a:cubicBezTo>
                  <a:pt x="227" y="223"/>
                  <a:pt x="227" y="223"/>
                  <a:pt x="227" y="223"/>
                </a:cubicBezTo>
                <a:cubicBezTo>
                  <a:pt x="227" y="211"/>
                  <a:pt x="227" y="211"/>
                  <a:pt x="227" y="211"/>
                </a:cubicBezTo>
                <a:cubicBezTo>
                  <a:pt x="245" y="211"/>
                  <a:pt x="245" y="211"/>
                  <a:pt x="245" y="211"/>
                </a:cubicBezTo>
                <a:cubicBezTo>
                  <a:pt x="245" y="193"/>
                  <a:pt x="245" y="193"/>
                  <a:pt x="245" y="193"/>
                </a:cubicBezTo>
                <a:cubicBezTo>
                  <a:pt x="257" y="193"/>
                  <a:pt x="257" y="193"/>
                  <a:pt x="257" y="193"/>
                </a:cubicBezTo>
                <a:lnTo>
                  <a:pt x="257" y="211"/>
                </a:lnTo>
                <a:close/>
                <a:moveTo>
                  <a:pt x="251" y="258"/>
                </a:moveTo>
                <a:cubicBezTo>
                  <a:pt x="229" y="258"/>
                  <a:pt x="210" y="240"/>
                  <a:pt x="210" y="217"/>
                </a:cubicBezTo>
                <a:cubicBezTo>
                  <a:pt x="210" y="194"/>
                  <a:pt x="229" y="176"/>
                  <a:pt x="251" y="176"/>
                </a:cubicBezTo>
                <a:cubicBezTo>
                  <a:pt x="274" y="176"/>
                  <a:pt x="293" y="194"/>
                  <a:pt x="293" y="217"/>
                </a:cubicBezTo>
                <a:cubicBezTo>
                  <a:pt x="293" y="240"/>
                  <a:pt x="274" y="258"/>
                  <a:pt x="251" y="258"/>
                </a:cubicBezTo>
                <a:close/>
                <a:moveTo>
                  <a:pt x="251" y="168"/>
                </a:moveTo>
                <a:cubicBezTo>
                  <a:pt x="224" y="168"/>
                  <a:pt x="203" y="190"/>
                  <a:pt x="203" y="217"/>
                </a:cubicBezTo>
                <a:cubicBezTo>
                  <a:pt x="203" y="244"/>
                  <a:pt x="224" y="266"/>
                  <a:pt x="251" y="266"/>
                </a:cubicBezTo>
                <a:cubicBezTo>
                  <a:pt x="278" y="266"/>
                  <a:pt x="300" y="244"/>
                  <a:pt x="300" y="217"/>
                </a:cubicBezTo>
                <a:cubicBezTo>
                  <a:pt x="300" y="190"/>
                  <a:pt x="278" y="168"/>
                  <a:pt x="251" y="168"/>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lIns="75549" tIns="37775" rIns="75549" bIns="37775"/>
          <a:lstStyle/>
          <a:p>
            <a:endParaRPr lang="zh-CN" altLang="en-US"/>
          </a:p>
        </p:txBody>
      </p:sp>
      <p:pic>
        <p:nvPicPr>
          <p:cNvPr id="10" name="Picture 3" descr="C:\Users\Jonahs\Dropbox\Projects SCOTT\MEET Windows Azure\source\Background\tile-icon-bigdata.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171950" y="3154680"/>
            <a:ext cx="788670" cy="788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4"/>
          <p:cNvSpPr>
            <a:spLocks noChangeArrowheads="1"/>
          </p:cNvSpPr>
          <p:nvPr/>
        </p:nvSpPr>
        <p:spPr bwMode="auto">
          <a:xfrm>
            <a:off x="4319112" y="985838"/>
            <a:ext cx="51006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    01</a:t>
            </a:r>
            <a:endParaRPr lang="zh-CN" altLang="en-US"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12" name="TextBox 15"/>
          <p:cNvSpPr>
            <a:spLocks noChangeArrowheads="1"/>
          </p:cNvSpPr>
          <p:nvPr/>
        </p:nvSpPr>
        <p:spPr bwMode="auto">
          <a:xfrm>
            <a:off x="4319112" y="4144805"/>
            <a:ext cx="510063"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rPr>
              <a:t>02</a:t>
            </a:r>
            <a:endParaRPr lang="zh-CN" altLang="en-US" sz="2520" b="1">
              <a:solidFill>
                <a:schemeClr val="bg1"/>
              </a:solidFill>
              <a:latin typeface="方正姚体" panose="02010601030101010101" pitchFamily="2" charset="-122"/>
              <a:ea typeface="方正姚体" panose="02010601030101010101" pitchFamily="2" charset="-122"/>
              <a:sym typeface="方正姚体" panose="02010601030101010101" pitchFamily="2" charset="-122"/>
            </a:endParaRPr>
          </a:p>
        </p:txBody>
      </p:sp>
      <p:sp>
        <p:nvSpPr>
          <p:cNvPr id="13" name="TextBox 16"/>
          <p:cNvSpPr>
            <a:spLocks noChangeArrowheads="1"/>
          </p:cNvSpPr>
          <p:nvPr/>
        </p:nvSpPr>
        <p:spPr bwMode="auto">
          <a:xfrm>
            <a:off x="928688" y="1850232"/>
            <a:ext cx="2541747"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080" dirty="0">
                <a:solidFill>
                  <a:srgbClr val="3F3F3F"/>
                </a:solidFill>
                <a:latin typeface="华文楷体" panose="02010600040101010101" pitchFamily="2" charset="-122"/>
                <a:ea typeface="华文楷体" panose="02010600040101010101" pitchFamily="2" charset="-122"/>
                <a:sym typeface="宋体" panose="02010600030101010101" pitchFamily="2" charset="-122"/>
              </a:rPr>
              <a:t>这里输入简单的文字概述这里输入简单文字概述简单的文字概述这里输入简单的文字概述这里输入简单</a:t>
            </a:r>
          </a:p>
        </p:txBody>
      </p:sp>
      <p:sp>
        <p:nvSpPr>
          <p:cNvPr id="14" name="矩形 17"/>
          <p:cNvSpPr>
            <a:spLocks noChangeArrowheads="1"/>
          </p:cNvSpPr>
          <p:nvPr/>
        </p:nvSpPr>
        <p:spPr bwMode="auto">
          <a:xfrm>
            <a:off x="942975" y="1525905"/>
            <a:ext cx="181879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a:solidFill>
                  <a:srgbClr val="3381C7"/>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5" name="TextBox 18"/>
          <p:cNvSpPr>
            <a:spLocks noChangeArrowheads="1"/>
          </p:cNvSpPr>
          <p:nvPr/>
        </p:nvSpPr>
        <p:spPr bwMode="auto">
          <a:xfrm>
            <a:off x="5867877" y="3467577"/>
            <a:ext cx="2541746"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080">
                <a:solidFill>
                  <a:srgbClr val="3F3F3F"/>
                </a:solidFill>
                <a:latin typeface="华文楷体" panose="02010600040101010101" pitchFamily="2" charset="-122"/>
                <a:ea typeface="华文楷体" panose="02010600040101010101" pitchFamily="2" charset="-122"/>
                <a:sym typeface="宋体" panose="02010600030101010101" pitchFamily="2" charset="-122"/>
              </a:rPr>
              <a:t>这里输入简单的文字概述这里输入简单文字概述简单的文字概述这里输入简单的文字概述这里输入简单</a:t>
            </a:r>
          </a:p>
        </p:txBody>
      </p:sp>
      <p:sp>
        <p:nvSpPr>
          <p:cNvPr id="16" name="矩形 19"/>
          <p:cNvSpPr>
            <a:spLocks noChangeArrowheads="1"/>
          </p:cNvSpPr>
          <p:nvPr/>
        </p:nvSpPr>
        <p:spPr bwMode="auto">
          <a:xfrm>
            <a:off x="5883593" y="3143250"/>
            <a:ext cx="181737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a:solidFill>
                  <a:srgbClr val="3381C7"/>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341212797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6" presetClass="entr" presetSubtype="0"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19">
                                          <p:stCondLst>
                                            <p:cond delay="0"/>
                                          </p:stCondLst>
                                        </p:cTn>
                                        <p:tgtEl>
                                          <p:spTgt spid="4"/>
                                        </p:tgtEl>
                                      </p:cBhvr>
                                    </p:animEffect>
                                    <p:anim calcmode="lin" valueType="num">
                                      <p:cBhvr>
                                        <p:cTn id="12" dur="100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3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365" tmFilter="0, 0; 0.125,0.2665; 0.25,0.4; 0.375,0.465; 0.5,0.5;  0.625,0.535; 0.75,0.6; 0.875,0.7335; 1,1">
                                          <p:stCondLst>
                                            <p:cond delay="365"/>
                                          </p:stCondLst>
                                        </p:cTn>
                                        <p:tgtEl>
                                          <p:spTgt spid="4"/>
                                        </p:tgtEl>
                                        <p:attrNameLst>
                                          <p:attrName>ppt_y</p:attrName>
                                        </p:attrNameLst>
                                      </p:cBhvr>
                                      <p:tavLst>
                                        <p:tav tm="0" fmla="#ppt_y-sin(pi*$)/9">
                                          <p:val>
                                            <p:fltVal val="0"/>
                                          </p:val>
                                        </p:tav>
                                        <p:tav tm="100000">
                                          <p:val>
                                            <p:fltVal val="1"/>
                                          </p:val>
                                        </p:tav>
                                      </p:tavLst>
                                    </p:anim>
                                    <p:anim calcmode="lin" valueType="num">
                                      <p:cBhvr>
                                        <p:cTn id="15" dur="183" tmFilter="0, 0; 0.125,0.2665; 0.25,0.4; 0.375,0.465; 0.5,0.5;  0.625,0.535; 0.75,0.6; 0.875,0.7335; 1,1">
                                          <p:stCondLst>
                                            <p:cond delay="728"/>
                                          </p:stCondLst>
                                        </p:cTn>
                                        <p:tgtEl>
                                          <p:spTgt spid="4"/>
                                        </p:tgtEl>
                                        <p:attrNameLst>
                                          <p:attrName>ppt_y</p:attrName>
                                        </p:attrNameLst>
                                      </p:cBhvr>
                                      <p:tavLst>
                                        <p:tav tm="0" fmla="#ppt_y-sin(pi*$)/27">
                                          <p:val>
                                            <p:fltVal val="0"/>
                                          </p:val>
                                        </p:tav>
                                        <p:tav tm="100000">
                                          <p:val>
                                            <p:fltVal val="1"/>
                                          </p:val>
                                        </p:tav>
                                      </p:tavLst>
                                    </p:anim>
                                    <p:anim calcmode="lin" valueType="num">
                                      <p:cBhvr>
                                        <p:cTn id="16" dur="90" tmFilter="0, 0; 0.125,0.2665; 0.25,0.4; 0.375,0.465; 0.5,0.5;  0.625,0.535; 0.75,0.6; 0.875,0.7335; 1,1">
                                          <p:stCondLst>
                                            <p:cond delay="911"/>
                                          </p:stCondLst>
                                        </p:cTn>
                                        <p:tgtEl>
                                          <p:spTgt spid="4"/>
                                        </p:tgtEl>
                                        <p:attrNameLst>
                                          <p:attrName>ppt_y</p:attrName>
                                        </p:attrNameLst>
                                      </p:cBhvr>
                                      <p:tavLst>
                                        <p:tav tm="0" fmla="#ppt_y-sin(pi*$)/81">
                                          <p:val>
                                            <p:fltVal val="0"/>
                                          </p:val>
                                        </p:tav>
                                        <p:tav tm="100000">
                                          <p:val>
                                            <p:fltVal val="1"/>
                                          </p:val>
                                        </p:tav>
                                      </p:tavLst>
                                    </p:anim>
                                    <p:animScale>
                                      <p:cBhvr>
                                        <p:cTn id="17" dur="14">
                                          <p:stCondLst>
                                            <p:cond delay="357"/>
                                          </p:stCondLst>
                                        </p:cTn>
                                        <p:tgtEl>
                                          <p:spTgt spid="4"/>
                                        </p:tgtEl>
                                      </p:cBhvr>
                                      <p:to x="100000" y="60000"/>
                                    </p:animScale>
                                    <p:animScale>
                                      <p:cBhvr>
                                        <p:cTn id="18" dur="91" decel="50000">
                                          <p:stCondLst>
                                            <p:cond delay="372"/>
                                          </p:stCondLst>
                                        </p:cTn>
                                        <p:tgtEl>
                                          <p:spTgt spid="4"/>
                                        </p:tgtEl>
                                      </p:cBhvr>
                                      <p:to x="100000" y="100000"/>
                                    </p:animScale>
                                    <p:animScale>
                                      <p:cBhvr>
                                        <p:cTn id="19" dur="14">
                                          <p:stCondLst>
                                            <p:cond delay="722"/>
                                          </p:stCondLst>
                                        </p:cTn>
                                        <p:tgtEl>
                                          <p:spTgt spid="4"/>
                                        </p:tgtEl>
                                      </p:cBhvr>
                                      <p:to x="100000" y="80000"/>
                                    </p:animScale>
                                    <p:animScale>
                                      <p:cBhvr>
                                        <p:cTn id="20" dur="91" decel="50000">
                                          <p:stCondLst>
                                            <p:cond delay="736"/>
                                          </p:stCondLst>
                                        </p:cTn>
                                        <p:tgtEl>
                                          <p:spTgt spid="4"/>
                                        </p:tgtEl>
                                      </p:cBhvr>
                                      <p:to x="100000" y="100000"/>
                                    </p:animScale>
                                    <p:animScale>
                                      <p:cBhvr>
                                        <p:cTn id="21" dur="14">
                                          <p:stCondLst>
                                            <p:cond delay="903"/>
                                          </p:stCondLst>
                                        </p:cTn>
                                        <p:tgtEl>
                                          <p:spTgt spid="4"/>
                                        </p:tgtEl>
                                      </p:cBhvr>
                                      <p:to x="100000" y="90000"/>
                                    </p:animScale>
                                    <p:animScale>
                                      <p:cBhvr>
                                        <p:cTn id="22" dur="91" decel="50000">
                                          <p:stCondLst>
                                            <p:cond delay="917"/>
                                          </p:stCondLst>
                                        </p:cTn>
                                        <p:tgtEl>
                                          <p:spTgt spid="4"/>
                                        </p:tgtEl>
                                      </p:cBhvr>
                                      <p:to x="100000" y="100000"/>
                                    </p:animScale>
                                    <p:animScale>
                                      <p:cBhvr>
                                        <p:cTn id="23" dur="14">
                                          <p:stCondLst>
                                            <p:cond delay="994"/>
                                          </p:stCondLst>
                                        </p:cTn>
                                        <p:tgtEl>
                                          <p:spTgt spid="4"/>
                                        </p:tgtEl>
                                      </p:cBhvr>
                                      <p:to x="100000" y="95000"/>
                                    </p:animScale>
                                    <p:animScale>
                                      <p:cBhvr>
                                        <p:cTn id="24" dur="91" decel="50000">
                                          <p:stCondLst>
                                            <p:cond delay="1009"/>
                                          </p:stCondLst>
                                        </p:cTn>
                                        <p:tgtEl>
                                          <p:spTgt spid="4"/>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500"/>
                            </p:stCondLst>
                            <p:childTnLst>
                              <p:par>
                                <p:cTn id="31" presetID="22" presetClass="entr" presetSubtype="4"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p:cBhvr>
                                        <p:cTn id="33" dur="500"/>
                                        <p:tgtEl>
                                          <p:spTgt spid="8"/>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p:cBhvr>
                                        <p:cTn id="36" dur="500"/>
                                        <p:tgtEl>
                                          <p:spTgt spid="7"/>
                                        </p:tgtEl>
                                      </p:cBhvr>
                                    </p:animEffect>
                                  </p:childTnLst>
                                </p:cTn>
                              </p:par>
                            </p:childTnLst>
                          </p:cTn>
                        </p:par>
                        <p:par>
                          <p:cTn id="37" fill="hold">
                            <p:stCondLst>
                              <p:cond delay="1000"/>
                            </p:stCondLst>
                            <p:childTnLst>
                              <p:par>
                                <p:cTn id="38" presetID="1" presetClass="entr" presetSubtype="0" fill="hold" nodeType="afterEffect">
                                  <p:stCondLst>
                                    <p:cond delay="0"/>
                                  </p:stCondLst>
                                  <p:childTnLst>
                                    <p:set>
                                      <p:cBhvr>
                                        <p:cTn id="39" dur="1" fill="hold">
                                          <p:stCondLst>
                                            <p:cond delay="0"/>
                                          </p:stCondLst>
                                        </p:cTn>
                                        <p:tgtEl>
                                          <p:spTgt spid="10"/>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childTnLst>
                                </p:cTn>
                              </p:par>
                            </p:childTnLst>
                          </p:cTn>
                        </p:par>
                        <p:par>
                          <p:cTn id="42" fill="hold">
                            <p:stCondLst>
                              <p:cond delay="1000"/>
                            </p:stCondLst>
                            <p:childTnLst>
                              <p:par>
                                <p:cTn id="43" presetID="2" presetClass="entr" presetSubtype="1"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ppt_x</p:attrName>
                                        </p:attrNameLst>
                                      </p:cBhvr>
                                      <p:tavLst>
                                        <p:tav tm="0">
                                          <p:val>
                                            <p:strVal val="#ppt_x"/>
                                          </p:val>
                                        </p:tav>
                                        <p:tav tm="100000">
                                          <p:val>
                                            <p:strVal val="#ppt_x"/>
                                          </p:val>
                                        </p:tav>
                                      </p:tavLst>
                                    </p:anim>
                                    <p:anim calcmode="lin" valueType="num">
                                      <p:cBhvr>
                                        <p:cTn id="46" dur="500" fill="hold"/>
                                        <p:tgtEl>
                                          <p:spTgt spid="11"/>
                                        </p:tgtEl>
                                        <p:attrNameLst>
                                          <p:attrName>ppt_y</p:attrName>
                                        </p:attrNameLst>
                                      </p:cBhvr>
                                      <p:tavLst>
                                        <p:tav tm="0">
                                          <p:val>
                                            <p:strVal val="0-#ppt_h/2"/>
                                          </p:val>
                                        </p:tav>
                                        <p:tav tm="100000">
                                          <p:val>
                                            <p:strVal val="#ppt_y"/>
                                          </p:val>
                                        </p:tav>
                                      </p:tavLst>
                                    </p:anim>
                                  </p:childTnLst>
                                </p:cTn>
                              </p:par>
                            </p:childTnLst>
                          </p:cTn>
                        </p:par>
                        <p:par>
                          <p:cTn id="47" fill="hold">
                            <p:stCondLst>
                              <p:cond delay="1500"/>
                            </p:stCondLst>
                            <p:childTnLst>
                              <p:par>
                                <p:cTn id="48" presetID="2" presetClass="entr" presetSubtype="1"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500" fill="hold"/>
                                        <p:tgtEl>
                                          <p:spTgt spid="12"/>
                                        </p:tgtEl>
                                        <p:attrNameLst>
                                          <p:attrName>ppt_x</p:attrName>
                                        </p:attrNameLst>
                                      </p:cBhvr>
                                      <p:tavLst>
                                        <p:tav tm="0">
                                          <p:val>
                                            <p:strVal val="#ppt_x"/>
                                          </p:val>
                                        </p:tav>
                                        <p:tav tm="100000">
                                          <p:val>
                                            <p:strVal val="#ppt_x"/>
                                          </p:val>
                                        </p:tav>
                                      </p:tavLst>
                                    </p:anim>
                                    <p:anim calcmode="lin" valueType="num">
                                      <p:cBhvr>
                                        <p:cTn id="51" dur="500" fill="hold"/>
                                        <p:tgtEl>
                                          <p:spTgt spid="12"/>
                                        </p:tgtEl>
                                        <p:attrNameLst>
                                          <p:attrName>ppt_y</p:attrName>
                                        </p:attrNameLst>
                                      </p:cBhvr>
                                      <p:tavLst>
                                        <p:tav tm="0">
                                          <p:val>
                                            <p:strVal val="0-#ppt_h/2"/>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Effect>
                                      <p:cBhvr>
                                        <p:cTn id="60" dur="1000"/>
                                        <p:tgtEl>
                                          <p:spTgt spid="13"/>
                                        </p:tgtEl>
                                      </p:cBhvr>
                                    </p:animEffect>
                                    <p:anim calcmode="lin" valueType="num">
                                      <p:cBhvr>
                                        <p:cTn id="61" dur="1000" fill="hold"/>
                                        <p:tgtEl>
                                          <p:spTgt spid="13"/>
                                        </p:tgtEl>
                                        <p:attrNameLst>
                                          <p:attrName>ppt_x</p:attrName>
                                        </p:attrNameLst>
                                      </p:cBhvr>
                                      <p:tavLst>
                                        <p:tav tm="0">
                                          <p:val>
                                            <p:strVal val="#ppt_x"/>
                                          </p:val>
                                        </p:tav>
                                        <p:tav tm="100000">
                                          <p:val>
                                            <p:strVal val="#ppt_x"/>
                                          </p:val>
                                        </p:tav>
                                      </p:tavLst>
                                    </p:anim>
                                    <p:anim calcmode="lin" valueType="num">
                                      <p:cBhvr>
                                        <p:cTn id="62" dur="100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3000"/>
                            </p:stCondLst>
                            <p:childTnLst>
                              <p:par>
                                <p:cTn id="64" presetID="42" presetClass="entr" presetSubtype="0"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p:cBhvr>
                                        <p:cTn id="66" dur="1000"/>
                                        <p:tgtEl>
                                          <p:spTgt spid="16"/>
                                        </p:tgtEl>
                                      </p:cBhvr>
                                    </p:animEffect>
                                    <p:anim calcmode="lin" valueType="num">
                                      <p:cBhvr>
                                        <p:cTn id="67" dur="1000" fill="hold"/>
                                        <p:tgtEl>
                                          <p:spTgt spid="16"/>
                                        </p:tgtEl>
                                        <p:attrNameLst>
                                          <p:attrName>ppt_x</p:attrName>
                                        </p:attrNameLst>
                                      </p:cBhvr>
                                      <p:tavLst>
                                        <p:tav tm="0">
                                          <p:val>
                                            <p:strVal val="#ppt_x"/>
                                          </p:val>
                                        </p:tav>
                                        <p:tav tm="100000">
                                          <p:val>
                                            <p:strVal val="#ppt_x"/>
                                          </p:val>
                                        </p:tav>
                                      </p:tavLst>
                                    </p:anim>
                                    <p:anim calcmode="lin" valueType="num">
                                      <p:cBhvr>
                                        <p:cTn id="68" dur="1000" fill="hold"/>
                                        <p:tgtEl>
                                          <p:spTgt spid="16"/>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p:cBhvr>
                                        <p:cTn id="71" dur="1000"/>
                                        <p:tgtEl>
                                          <p:spTgt spid="15"/>
                                        </p:tgtEl>
                                      </p:cBhvr>
                                    </p:animEffect>
                                    <p:anim calcmode="lin" valueType="num">
                                      <p:cBhvr>
                                        <p:cTn id="72" dur="1000" fill="hold"/>
                                        <p:tgtEl>
                                          <p:spTgt spid="15"/>
                                        </p:tgtEl>
                                        <p:attrNameLst>
                                          <p:attrName>ppt_x</p:attrName>
                                        </p:attrNameLst>
                                      </p:cBhvr>
                                      <p:tavLst>
                                        <p:tav tm="0">
                                          <p:val>
                                            <p:strVal val="#ppt_x"/>
                                          </p:val>
                                        </p:tav>
                                        <p:tav tm="100000">
                                          <p:val>
                                            <p:strVal val="#ppt_x"/>
                                          </p:val>
                                        </p:tav>
                                      </p:tavLst>
                                    </p:anim>
                                    <p:anim calcmode="lin" valueType="num">
                                      <p:cBhvr>
                                        <p:cTn id="7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7" grpId="0" bldLvl="0" animBg="1" autoUpdateAnimBg="0"/>
      <p:bldP spid="8" grpId="0" bldLvl="0" animBg="1" autoUpdateAnimBg="0"/>
      <p:bldP spid="9" grpId="0" animBg="1"/>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21" y="-20241"/>
            <a:ext cx="9140428" cy="5174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7"/>
          <p:cNvSpPr>
            <a:spLocks noChangeArrowheads="1"/>
          </p:cNvSpPr>
          <p:nvPr/>
        </p:nvSpPr>
        <p:spPr bwMode="auto">
          <a:xfrm>
            <a:off x="0" y="2200275"/>
            <a:ext cx="9144000" cy="1434704"/>
          </a:xfrm>
          <a:prstGeom prst="rect">
            <a:avLst/>
          </a:prstGeom>
          <a:solidFill>
            <a:schemeClr val="bg1">
              <a:alpha val="81175"/>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6" name="文本框 92"/>
          <p:cNvSpPr txBox="1">
            <a:spLocks noChangeArrowheads="1"/>
          </p:cNvSpPr>
          <p:nvPr/>
        </p:nvSpPr>
        <p:spPr bwMode="auto">
          <a:xfrm>
            <a:off x="1616869" y="2272904"/>
            <a:ext cx="39814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b="1" dirty="0" smtClean="0">
                <a:solidFill>
                  <a:srgbClr val="268CD4"/>
                </a:solidFill>
                <a:latin typeface="微软雅黑" panose="020B0503020204020204" pitchFamily="34" charset="-122"/>
                <a:ea typeface="微软雅黑" panose="020B0503020204020204" pitchFamily="34" charset="-122"/>
              </a:rPr>
              <a:t>演示完毕，谢谢观看</a:t>
            </a:r>
            <a:endParaRPr lang="zh-CN" altLang="en-US" sz="3200" b="1" dirty="0">
              <a:solidFill>
                <a:srgbClr val="268CD4"/>
              </a:solidFill>
              <a:latin typeface="微软雅黑" panose="020B0503020204020204" pitchFamily="34" charset="-122"/>
              <a:ea typeface="微软雅黑" panose="020B0503020204020204" pitchFamily="34" charset="-122"/>
            </a:endParaRPr>
          </a:p>
        </p:txBody>
      </p:sp>
      <p:sp>
        <p:nvSpPr>
          <p:cNvPr id="7" name="文本框 36"/>
          <p:cNvSpPr txBox="1">
            <a:spLocks noChangeArrowheads="1"/>
          </p:cNvSpPr>
          <p:nvPr/>
        </p:nvSpPr>
        <p:spPr bwMode="auto">
          <a:xfrm>
            <a:off x="1658542" y="2855119"/>
            <a:ext cx="363021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eaLnBrk="1" hangingPunct="1"/>
            <a:r>
              <a:rPr lang="en-US" altLang="zh-CN" sz="1200" dirty="0">
                <a:solidFill>
                  <a:srgbClr val="268CD4"/>
                </a:solidFill>
                <a:latin typeface="Arial" panose="020B0604020202020204" pitchFamily="34" charset="0"/>
                <a:ea typeface="微软雅黑" panose="020B0503020204020204" pitchFamily="34" charset="-122"/>
              </a:rPr>
              <a:t>THE PROFESSIONNAL BUSINESS TEMPALTE</a:t>
            </a:r>
            <a:endParaRPr lang="zh-CN" altLang="en-US" sz="1200" dirty="0">
              <a:solidFill>
                <a:srgbClr val="268CD4"/>
              </a:solidFill>
              <a:latin typeface="Arial" panose="020B0604020202020204" pitchFamily="34" charset="0"/>
              <a:ea typeface="微软雅黑" panose="020B0503020204020204" pitchFamily="34" charset="-122"/>
            </a:endParaRPr>
          </a:p>
        </p:txBody>
      </p:sp>
      <p:grpSp>
        <p:nvGrpSpPr>
          <p:cNvPr id="13" name="组合 12"/>
          <p:cNvGrpSpPr/>
          <p:nvPr/>
        </p:nvGrpSpPr>
        <p:grpSpPr>
          <a:xfrm>
            <a:off x="1725217" y="3219450"/>
            <a:ext cx="863202" cy="646331"/>
            <a:chOff x="1725217" y="3219450"/>
            <a:chExt cx="863202" cy="646331"/>
          </a:xfrm>
        </p:grpSpPr>
        <p:sp>
          <p:nvSpPr>
            <p:cNvPr id="8" name="矩形 8"/>
            <p:cNvSpPr>
              <a:spLocks noChangeArrowheads="1"/>
            </p:cNvSpPr>
            <p:nvPr/>
          </p:nvSpPr>
          <p:spPr bwMode="auto">
            <a:xfrm>
              <a:off x="1725217" y="3219450"/>
              <a:ext cx="810815" cy="273844"/>
            </a:xfrm>
            <a:prstGeom prst="rect">
              <a:avLst/>
            </a:prstGeom>
            <a:solidFill>
              <a:srgbClr val="268CD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 name="文本框 93"/>
            <p:cNvSpPr txBox="1">
              <a:spLocks noChangeArrowheads="1"/>
            </p:cNvSpPr>
            <p:nvPr/>
          </p:nvSpPr>
          <p:spPr bwMode="auto">
            <a:xfrm>
              <a:off x="1800225" y="3219450"/>
              <a:ext cx="7881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dirty="0">
                  <a:solidFill>
                    <a:schemeClr val="bg1"/>
                  </a:solidFill>
                  <a:latin typeface="微软雅黑" panose="020B0503020204020204" pitchFamily="34" charset="-122"/>
                  <a:ea typeface="微软雅黑" panose="020B0503020204020204" pitchFamily="34" charset="-122"/>
                </a:rPr>
                <a:t>汇报人</a:t>
              </a:r>
            </a:p>
          </p:txBody>
        </p:sp>
      </p:grpSp>
      <p:grpSp>
        <p:nvGrpSpPr>
          <p:cNvPr id="14" name="组合 13"/>
          <p:cNvGrpSpPr/>
          <p:nvPr/>
        </p:nvGrpSpPr>
        <p:grpSpPr>
          <a:xfrm>
            <a:off x="2643187" y="3219450"/>
            <a:ext cx="1443039" cy="300082"/>
            <a:chOff x="2643187" y="3219450"/>
            <a:chExt cx="1443039" cy="300082"/>
          </a:xfrm>
        </p:grpSpPr>
        <p:sp>
          <p:nvSpPr>
            <p:cNvPr id="10" name="矩形 10"/>
            <p:cNvSpPr>
              <a:spLocks noChangeArrowheads="1"/>
            </p:cNvSpPr>
            <p:nvPr/>
          </p:nvSpPr>
          <p:spPr bwMode="auto">
            <a:xfrm>
              <a:off x="2643187" y="3219450"/>
              <a:ext cx="1443038" cy="273844"/>
            </a:xfrm>
            <a:prstGeom prst="rect">
              <a:avLst/>
            </a:prstGeom>
            <a:solidFill>
              <a:srgbClr val="268CD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1" name="文本框 93"/>
            <p:cNvSpPr txBox="1">
              <a:spLocks noChangeArrowheads="1"/>
            </p:cNvSpPr>
            <p:nvPr/>
          </p:nvSpPr>
          <p:spPr bwMode="auto">
            <a:xfrm>
              <a:off x="2689623" y="3219450"/>
              <a:ext cx="139660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dirty="0">
                <a:solidFill>
                  <a:schemeClr val="bg1"/>
                </a:solidFill>
                <a:latin typeface="微软雅黑" panose="020B0503020204020204" pitchFamily="34" charset="-122"/>
                <a:ea typeface="微软雅黑" panose="020B0503020204020204" pitchFamily="34" charset="-122"/>
              </a:endParaRPr>
            </a:p>
          </p:txBody>
        </p:sp>
      </p:grpSp>
      <p:sp>
        <p:nvSpPr>
          <p:cNvPr id="12" name="Freeform 193"/>
          <p:cNvSpPr>
            <a:spLocks noEditPoints="1"/>
          </p:cNvSpPr>
          <p:nvPr/>
        </p:nvSpPr>
        <p:spPr bwMode="auto">
          <a:xfrm>
            <a:off x="508398" y="2513410"/>
            <a:ext cx="859631" cy="842963"/>
          </a:xfrm>
          <a:custGeom>
            <a:avLst/>
            <a:gdLst>
              <a:gd name="T0" fmla="*/ 2147483647 w 2674"/>
              <a:gd name="T1" fmla="*/ 2147483647 h 2622"/>
              <a:gd name="T2" fmla="*/ 2147483647 w 2674"/>
              <a:gd name="T3" fmla="*/ 2147483647 h 2622"/>
              <a:gd name="T4" fmla="*/ 2147483647 w 2674"/>
              <a:gd name="T5" fmla="*/ 78829103 h 2622"/>
              <a:gd name="T6" fmla="*/ 2147483647 w 2674"/>
              <a:gd name="T7" fmla="*/ 1496648305 h 2622"/>
              <a:gd name="T8" fmla="*/ 2147483647 w 2674"/>
              <a:gd name="T9" fmla="*/ 2147483647 h 2622"/>
              <a:gd name="T10" fmla="*/ 2147483647 w 2674"/>
              <a:gd name="T11" fmla="*/ 2147483647 h 2622"/>
              <a:gd name="T12" fmla="*/ 2147483647 w 2674"/>
              <a:gd name="T13" fmla="*/ 2147483647 h 2622"/>
              <a:gd name="T14" fmla="*/ 2047666070 w 2674"/>
              <a:gd name="T15" fmla="*/ 2147483647 h 2622"/>
              <a:gd name="T16" fmla="*/ 0 w 2674"/>
              <a:gd name="T17" fmla="*/ 2147483647 h 2622"/>
              <a:gd name="T18" fmla="*/ 1968846178 w 2674"/>
              <a:gd name="T19" fmla="*/ 2147483647 h 2622"/>
              <a:gd name="T20" fmla="*/ 2147483647 w 2674"/>
              <a:gd name="T21" fmla="*/ 2147483647 h 2622"/>
              <a:gd name="T22" fmla="*/ 2147483647 w 2674"/>
              <a:gd name="T23" fmla="*/ 2147483647 h 2622"/>
              <a:gd name="T24" fmla="*/ 2147483647 w 2674"/>
              <a:gd name="T25" fmla="*/ 2147483647 h 2622"/>
              <a:gd name="T26" fmla="*/ 2147483647 w 2674"/>
              <a:gd name="T27" fmla="*/ 2147483647 h 2622"/>
              <a:gd name="T28" fmla="*/ 2147483647 w 2674"/>
              <a:gd name="T29" fmla="*/ 2147483647 h 2622"/>
              <a:gd name="T30" fmla="*/ 2147483647 w 2674"/>
              <a:gd name="T31" fmla="*/ 2147483647 h 2622"/>
              <a:gd name="T32" fmla="*/ 2147483647 w 2674"/>
              <a:gd name="T33" fmla="*/ 2147483647 h 2622"/>
              <a:gd name="T34" fmla="*/ 2147483647 w 2674"/>
              <a:gd name="T35" fmla="*/ 2147483647 h 2622"/>
              <a:gd name="T36" fmla="*/ 2147483647 w 2674"/>
              <a:gd name="T37" fmla="*/ 2147483647 h 2622"/>
              <a:gd name="T38" fmla="*/ 2147483647 w 2674"/>
              <a:gd name="T39" fmla="*/ 2147483647 h 2622"/>
              <a:gd name="T40" fmla="*/ 2147483647 w 2674"/>
              <a:gd name="T41" fmla="*/ 2147483647 h 2622"/>
              <a:gd name="T42" fmla="*/ 2147483647 w 2674"/>
              <a:gd name="T43" fmla="*/ 2147483647 h 2622"/>
              <a:gd name="T44" fmla="*/ 2147483647 w 2674"/>
              <a:gd name="T45" fmla="*/ 2147483647 h 2622"/>
              <a:gd name="T46" fmla="*/ 2147483647 w 2674"/>
              <a:gd name="T47" fmla="*/ 2147483647 h 2622"/>
              <a:gd name="T48" fmla="*/ 2147483647 w 2674"/>
              <a:gd name="T49" fmla="*/ 2147483647 h 2622"/>
              <a:gd name="T50" fmla="*/ 2147483647 w 2674"/>
              <a:gd name="T51" fmla="*/ 2147483647 h 2622"/>
              <a:gd name="T52" fmla="*/ 2147483647 w 2674"/>
              <a:gd name="T53" fmla="*/ 78829103 h 2622"/>
              <a:gd name="T54" fmla="*/ 2147483647 w 2674"/>
              <a:gd name="T55" fmla="*/ 1654122187 h 2622"/>
              <a:gd name="T56" fmla="*/ 2147483647 w 2674"/>
              <a:gd name="T57" fmla="*/ 2147483647 h 2622"/>
              <a:gd name="T58" fmla="*/ 2147483647 w 2674"/>
              <a:gd name="T59" fmla="*/ 2147483647 h 2622"/>
              <a:gd name="T60" fmla="*/ 2147483647 w 2674"/>
              <a:gd name="T61" fmla="*/ 2147483647 h 2622"/>
              <a:gd name="T62" fmla="*/ 2147483647 w 2674"/>
              <a:gd name="T63" fmla="*/ 2147483647 h 2622"/>
              <a:gd name="T64" fmla="*/ 2147483647 w 2674"/>
              <a:gd name="T65" fmla="*/ 2147483647 h 2622"/>
              <a:gd name="T66" fmla="*/ 2147483647 w 2674"/>
              <a:gd name="T67" fmla="*/ 2147483647 h 2622"/>
              <a:gd name="T68" fmla="*/ 2147483647 w 2674"/>
              <a:gd name="T69" fmla="*/ 2147483647 h 2622"/>
              <a:gd name="T70" fmla="*/ 2147483647 w 2674"/>
              <a:gd name="T71" fmla="*/ 2147483647 h 2622"/>
              <a:gd name="T72" fmla="*/ 2147483647 w 2674"/>
              <a:gd name="T73" fmla="*/ 2147483647 h 2622"/>
              <a:gd name="T74" fmla="*/ 2147483647 w 2674"/>
              <a:gd name="T75" fmla="*/ 2147483647 h 2622"/>
              <a:gd name="T76" fmla="*/ 2147483647 w 2674"/>
              <a:gd name="T77" fmla="*/ 2147483647 h 2622"/>
              <a:gd name="T78" fmla="*/ 2147483647 w 2674"/>
              <a:gd name="T79" fmla="*/ 2147483647 h 2622"/>
              <a:gd name="T80" fmla="*/ 2147483647 w 2674"/>
              <a:gd name="T81" fmla="*/ 2147483647 h 2622"/>
              <a:gd name="T82" fmla="*/ 2147483647 w 2674"/>
              <a:gd name="T83" fmla="*/ 2147483647 h 2622"/>
              <a:gd name="T84" fmla="*/ 2147483647 w 2674"/>
              <a:gd name="T85" fmla="*/ 2147483647 h 2622"/>
              <a:gd name="T86" fmla="*/ 2147483647 w 2674"/>
              <a:gd name="T87" fmla="*/ 2147483647 h 2622"/>
              <a:gd name="T88" fmla="*/ 2147483647 w 2674"/>
              <a:gd name="T89" fmla="*/ 2147483647 h 2622"/>
              <a:gd name="T90" fmla="*/ 2147483647 w 2674"/>
              <a:gd name="T91" fmla="*/ 2147483647 h 2622"/>
              <a:gd name="T92" fmla="*/ 2147483647 w 2674"/>
              <a:gd name="T93" fmla="*/ 2147483647 h 2622"/>
              <a:gd name="T94" fmla="*/ 2147483647 w 2674"/>
              <a:gd name="T95" fmla="*/ 2147483647 h 2622"/>
              <a:gd name="T96" fmla="*/ 2147483647 w 2674"/>
              <a:gd name="T97" fmla="*/ 2147483647 h 2622"/>
              <a:gd name="T98" fmla="*/ 2147483647 w 2674"/>
              <a:gd name="T99" fmla="*/ 2147483647 h 2622"/>
              <a:gd name="T100" fmla="*/ 2147483647 w 2674"/>
              <a:gd name="T101" fmla="*/ 2147483647 h 2622"/>
              <a:gd name="T102" fmla="*/ 2147483647 w 2674"/>
              <a:gd name="T103" fmla="*/ 2147483647 h 2622"/>
              <a:gd name="T104" fmla="*/ 2147483647 w 2674"/>
              <a:gd name="T105" fmla="*/ 2147483647 h 2622"/>
              <a:gd name="T106" fmla="*/ 2147483647 w 2674"/>
              <a:gd name="T107" fmla="*/ 2147483647 h 2622"/>
              <a:gd name="T108" fmla="*/ 2147483647 w 2674"/>
              <a:gd name="T109" fmla="*/ 2147483647 h 2622"/>
              <a:gd name="T110" fmla="*/ 2147483647 w 2674"/>
              <a:gd name="T111" fmla="*/ 2147483647 h 2622"/>
              <a:gd name="T112" fmla="*/ 2147483647 w 2674"/>
              <a:gd name="T113" fmla="*/ 2147483647 h 2622"/>
              <a:gd name="T114" fmla="*/ 2147483647 w 2674"/>
              <a:gd name="T115" fmla="*/ 2147483647 h 2622"/>
              <a:gd name="T116" fmla="*/ 2147483647 w 2674"/>
              <a:gd name="T117" fmla="*/ 2147483647 h 262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674" h="2622">
                <a:moveTo>
                  <a:pt x="1337" y="361"/>
                </a:moveTo>
                <a:lnTo>
                  <a:pt x="1337" y="361"/>
                </a:lnTo>
                <a:lnTo>
                  <a:pt x="1297" y="318"/>
                </a:lnTo>
                <a:lnTo>
                  <a:pt x="1258" y="279"/>
                </a:lnTo>
                <a:lnTo>
                  <a:pt x="1219" y="242"/>
                </a:lnTo>
                <a:lnTo>
                  <a:pt x="1180" y="209"/>
                </a:lnTo>
                <a:lnTo>
                  <a:pt x="1141" y="178"/>
                </a:lnTo>
                <a:lnTo>
                  <a:pt x="1103" y="149"/>
                </a:lnTo>
                <a:lnTo>
                  <a:pt x="1064" y="124"/>
                </a:lnTo>
                <a:lnTo>
                  <a:pt x="1026" y="100"/>
                </a:lnTo>
                <a:lnTo>
                  <a:pt x="989" y="79"/>
                </a:lnTo>
                <a:lnTo>
                  <a:pt x="951" y="61"/>
                </a:lnTo>
                <a:lnTo>
                  <a:pt x="913" y="46"/>
                </a:lnTo>
                <a:lnTo>
                  <a:pt x="877" y="32"/>
                </a:lnTo>
                <a:lnTo>
                  <a:pt x="840" y="21"/>
                </a:lnTo>
                <a:lnTo>
                  <a:pt x="805" y="13"/>
                </a:lnTo>
                <a:lnTo>
                  <a:pt x="769" y="6"/>
                </a:lnTo>
                <a:lnTo>
                  <a:pt x="734" y="1"/>
                </a:lnTo>
                <a:lnTo>
                  <a:pt x="699" y="0"/>
                </a:lnTo>
                <a:lnTo>
                  <a:pt x="665" y="0"/>
                </a:lnTo>
                <a:lnTo>
                  <a:pt x="631" y="1"/>
                </a:lnTo>
                <a:lnTo>
                  <a:pt x="598" y="6"/>
                </a:lnTo>
                <a:lnTo>
                  <a:pt x="566" y="11"/>
                </a:lnTo>
                <a:lnTo>
                  <a:pt x="534" y="19"/>
                </a:lnTo>
                <a:lnTo>
                  <a:pt x="503" y="29"/>
                </a:lnTo>
                <a:lnTo>
                  <a:pt x="473" y="40"/>
                </a:lnTo>
                <a:lnTo>
                  <a:pt x="444" y="53"/>
                </a:lnTo>
                <a:lnTo>
                  <a:pt x="414" y="67"/>
                </a:lnTo>
                <a:lnTo>
                  <a:pt x="385" y="83"/>
                </a:lnTo>
                <a:lnTo>
                  <a:pt x="359" y="101"/>
                </a:lnTo>
                <a:lnTo>
                  <a:pt x="332" y="120"/>
                </a:lnTo>
                <a:lnTo>
                  <a:pt x="306" y="140"/>
                </a:lnTo>
                <a:lnTo>
                  <a:pt x="281" y="163"/>
                </a:lnTo>
                <a:lnTo>
                  <a:pt x="257" y="186"/>
                </a:lnTo>
                <a:lnTo>
                  <a:pt x="234" y="210"/>
                </a:lnTo>
                <a:lnTo>
                  <a:pt x="211" y="236"/>
                </a:lnTo>
                <a:lnTo>
                  <a:pt x="190" y="263"/>
                </a:lnTo>
                <a:lnTo>
                  <a:pt x="170" y="291"/>
                </a:lnTo>
                <a:lnTo>
                  <a:pt x="150" y="320"/>
                </a:lnTo>
                <a:lnTo>
                  <a:pt x="132" y="350"/>
                </a:lnTo>
                <a:lnTo>
                  <a:pt x="115" y="381"/>
                </a:lnTo>
                <a:lnTo>
                  <a:pt x="99" y="413"/>
                </a:lnTo>
                <a:lnTo>
                  <a:pt x="83" y="445"/>
                </a:lnTo>
                <a:lnTo>
                  <a:pt x="70" y="478"/>
                </a:lnTo>
                <a:lnTo>
                  <a:pt x="57" y="513"/>
                </a:lnTo>
                <a:lnTo>
                  <a:pt x="46" y="546"/>
                </a:lnTo>
                <a:lnTo>
                  <a:pt x="36" y="583"/>
                </a:lnTo>
                <a:lnTo>
                  <a:pt x="26" y="619"/>
                </a:lnTo>
                <a:lnTo>
                  <a:pt x="19" y="655"/>
                </a:lnTo>
                <a:lnTo>
                  <a:pt x="13" y="691"/>
                </a:lnTo>
                <a:lnTo>
                  <a:pt x="7" y="728"/>
                </a:lnTo>
                <a:lnTo>
                  <a:pt x="4" y="766"/>
                </a:lnTo>
                <a:lnTo>
                  <a:pt x="1" y="804"/>
                </a:lnTo>
                <a:lnTo>
                  <a:pt x="0" y="842"/>
                </a:lnTo>
                <a:lnTo>
                  <a:pt x="1" y="880"/>
                </a:lnTo>
                <a:lnTo>
                  <a:pt x="3" y="919"/>
                </a:lnTo>
                <a:lnTo>
                  <a:pt x="6" y="956"/>
                </a:lnTo>
                <a:lnTo>
                  <a:pt x="11" y="995"/>
                </a:lnTo>
                <a:lnTo>
                  <a:pt x="18" y="1034"/>
                </a:lnTo>
                <a:lnTo>
                  <a:pt x="25" y="1072"/>
                </a:lnTo>
                <a:lnTo>
                  <a:pt x="35" y="1109"/>
                </a:lnTo>
                <a:lnTo>
                  <a:pt x="46" y="1148"/>
                </a:lnTo>
                <a:lnTo>
                  <a:pt x="58" y="1186"/>
                </a:lnTo>
                <a:lnTo>
                  <a:pt x="74" y="1223"/>
                </a:lnTo>
                <a:lnTo>
                  <a:pt x="90" y="1260"/>
                </a:lnTo>
                <a:lnTo>
                  <a:pt x="107" y="1297"/>
                </a:lnTo>
                <a:lnTo>
                  <a:pt x="139" y="1354"/>
                </a:lnTo>
                <a:lnTo>
                  <a:pt x="172" y="1411"/>
                </a:lnTo>
                <a:lnTo>
                  <a:pt x="209" y="1468"/>
                </a:lnTo>
                <a:lnTo>
                  <a:pt x="247" y="1525"/>
                </a:lnTo>
                <a:lnTo>
                  <a:pt x="288" y="1582"/>
                </a:lnTo>
                <a:lnTo>
                  <a:pt x="331" y="1639"/>
                </a:lnTo>
                <a:lnTo>
                  <a:pt x="374" y="1696"/>
                </a:lnTo>
                <a:lnTo>
                  <a:pt x="420" y="1752"/>
                </a:lnTo>
                <a:lnTo>
                  <a:pt x="467" y="1806"/>
                </a:lnTo>
                <a:lnTo>
                  <a:pt x="514" y="1860"/>
                </a:lnTo>
                <a:lnTo>
                  <a:pt x="563" y="1914"/>
                </a:lnTo>
                <a:lnTo>
                  <a:pt x="612" y="1966"/>
                </a:lnTo>
                <a:lnTo>
                  <a:pt x="662" y="2017"/>
                </a:lnTo>
                <a:lnTo>
                  <a:pt x="710" y="2067"/>
                </a:lnTo>
                <a:lnTo>
                  <a:pt x="808" y="2163"/>
                </a:lnTo>
                <a:lnTo>
                  <a:pt x="902" y="2252"/>
                </a:lnTo>
                <a:lnTo>
                  <a:pt x="993" y="2334"/>
                </a:lnTo>
                <a:lnTo>
                  <a:pt x="1077" y="2408"/>
                </a:lnTo>
                <a:lnTo>
                  <a:pt x="1153" y="2473"/>
                </a:lnTo>
                <a:lnTo>
                  <a:pt x="1218" y="2527"/>
                </a:lnTo>
                <a:lnTo>
                  <a:pt x="1272" y="2571"/>
                </a:lnTo>
                <a:lnTo>
                  <a:pt x="1336" y="2622"/>
                </a:lnTo>
                <a:lnTo>
                  <a:pt x="1337" y="2622"/>
                </a:lnTo>
                <a:lnTo>
                  <a:pt x="1401" y="2571"/>
                </a:lnTo>
                <a:lnTo>
                  <a:pt x="1456" y="2527"/>
                </a:lnTo>
                <a:lnTo>
                  <a:pt x="1521" y="2473"/>
                </a:lnTo>
                <a:lnTo>
                  <a:pt x="1597" y="2408"/>
                </a:lnTo>
                <a:lnTo>
                  <a:pt x="1681" y="2334"/>
                </a:lnTo>
                <a:lnTo>
                  <a:pt x="1771" y="2252"/>
                </a:lnTo>
                <a:lnTo>
                  <a:pt x="1866" y="2163"/>
                </a:lnTo>
                <a:lnTo>
                  <a:pt x="1963" y="2067"/>
                </a:lnTo>
                <a:lnTo>
                  <a:pt x="2013" y="2017"/>
                </a:lnTo>
                <a:lnTo>
                  <a:pt x="2062" y="1966"/>
                </a:lnTo>
                <a:lnTo>
                  <a:pt x="2110" y="1914"/>
                </a:lnTo>
                <a:lnTo>
                  <a:pt x="2159" y="1860"/>
                </a:lnTo>
                <a:lnTo>
                  <a:pt x="2206" y="1806"/>
                </a:lnTo>
                <a:lnTo>
                  <a:pt x="2254" y="1752"/>
                </a:lnTo>
                <a:lnTo>
                  <a:pt x="2300" y="1696"/>
                </a:lnTo>
                <a:lnTo>
                  <a:pt x="2344" y="1639"/>
                </a:lnTo>
                <a:lnTo>
                  <a:pt x="2386" y="1582"/>
                </a:lnTo>
                <a:lnTo>
                  <a:pt x="2427" y="1525"/>
                </a:lnTo>
                <a:lnTo>
                  <a:pt x="2465" y="1468"/>
                </a:lnTo>
                <a:lnTo>
                  <a:pt x="2501" y="1411"/>
                </a:lnTo>
                <a:lnTo>
                  <a:pt x="2536" y="1354"/>
                </a:lnTo>
                <a:lnTo>
                  <a:pt x="2566" y="1297"/>
                </a:lnTo>
                <a:lnTo>
                  <a:pt x="2585" y="1260"/>
                </a:lnTo>
                <a:lnTo>
                  <a:pt x="2600" y="1223"/>
                </a:lnTo>
                <a:lnTo>
                  <a:pt x="2615" y="1186"/>
                </a:lnTo>
                <a:lnTo>
                  <a:pt x="2628" y="1148"/>
                </a:lnTo>
                <a:lnTo>
                  <a:pt x="2639" y="1109"/>
                </a:lnTo>
                <a:lnTo>
                  <a:pt x="2649" y="1072"/>
                </a:lnTo>
                <a:lnTo>
                  <a:pt x="2657" y="1034"/>
                </a:lnTo>
                <a:lnTo>
                  <a:pt x="2662" y="995"/>
                </a:lnTo>
                <a:lnTo>
                  <a:pt x="2668" y="956"/>
                </a:lnTo>
                <a:lnTo>
                  <a:pt x="2671" y="919"/>
                </a:lnTo>
                <a:lnTo>
                  <a:pt x="2674" y="880"/>
                </a:lnTo>
                <a:lnTo>
                  <a:pt x="2674" y="842"/>
                </a:lnTo>
                <a:lnTo>
                  <a:pt x="2672" y="804"/>
                </a:lnTo>
                <a:lnTo>
                  <a:pt x="2671" y="766"/>
                </a:lnTo>
                <a:lnTo>
                  <a:pt x="2667" y="728"/>
                </a:lnTo>
                <a:lnTo>
                  <a:pt x="2661" y="691"/>
                </a:lnTo>
                <a:lnTo>
                  <a:pt x="2655" y="655"/>
                </a:lnTo>
                <a:lnTo>
                  <a:pt x="2647" y="619"/>
                </a:lnTo>
                <a:lnTo>
                  <a:pt x="2639" y="583"/>
                </a:lnTo>
                <a:lnTo>
                  <a:pt x="2628" y="546"/>
                </a:lnTo>
                <a:lnTo>
                  <a:pt x="2617" y="513"/>
                </a:lnTo>
                <a:lnTo>
                  <a:pt x="2604" y="478"/>
                </a:lnTo>
                <a:lnTo>
                  <a:pt x="2590" y="445"/>
                </a:lnTo>
                <a:lnTo>
                  <a:pt x="2575" y="413"/>
                </a:lnTo>
                <a:lnTo>
                  <a:pt x="2560" y="381"/>
                </a:lnTo>
                <a:lnTo>
                  <a:pt x="2541" y="350"/>
                </a:lnTo>
                <a:lnTo>
                  <a:pt x="2523" y="320"/>
                </a:lnTo>
                <a:lnTo>
                  <a:pt x="2504" y="291"/>
                </a:lnTo>
                <a:lnTo>
                  <a:pt x="2484" y="263"/>
                </a:lnTo>
                <a:lnTo>
                  <a:pt x="2462" y="236"/>
                </a:lnTo>
                <a:lnTo>
                  <a:pt x="2440" y="210"/>
                </a:lnTo>
                <a:lnTo>
                  <a:pt x="2418" y="186"/>
                </a:lnTo>
                <a:lnTo>
                  <a:pt x="2393" y="163"/>
                </a:lnTo>
                <a:lnTo>
                  <a:pt x="2368" y="140"/>
                </a:lnTo>
                <a:lnTo>
                  <a:pt x="2343" y="120"/>
                </a:lnTo>
                <a:lnTo>
                  <a:pt x="2316" y="101"/>
                </a:lnTo>
                <a:lnTo>
                  <a:pt x="2288" y="83"/>
                </a:lnTo>
                <a:lnTo>
                  <a:pt x="2261" y="67"/>
                </a:lnTo>
                <a:lnTo>
                  <a:pt x="2231" y="53"/>
                </a:lnTo>
                <a:lnTo>
                  <a:pt x="2201" y="40"/>
                </a:lnTo>
                <a:lnTo>
                  <a:pt x="2170" y="29"/>
                </a:lnTo>
                <a:lnTo>
                  <a:pt x="2140" y="19"/>
                </a:lnTo>
                <a:lnTo>
                  <a:pt x="2108" y="11"/>
                </a:lnTo>
                <a:lnTo>
                  <a:pt x="2076" y="6"/>
                </a:lnTo>
                <a:lnTo>
                  <a:pt x="2042" y="1"/>
                </a:lnTo>
                <a:lnTo>
                  <a:pt x="2009" y="0"/>
                </a:lnTo>
                <a:lnTo>
                  <a:pt x="1976" y="0"/>
                </a:lnTo>
                <a:lnTo>
                  <a:pt x="1941" y="1"/>
                </a:lnTo>
                <a:lnTo>
                  <a:pt x="1905" y="6"/>
                </a:lnTo>
                <a:lnTo>
                  <a:pt x="1870" y="13"/>
                </a:lnTo>
                <a:lnTo>
                  <a:pt x="1834" y="21"/>
                </a:lnTo>
                <a:lnTo>
                  <a:pt x="1798" y="32"/>
                </a:lnTo>
                <a:lnTo>
                  <a:pt x="1760" y="46"/>
                </a:lnTo>
                <a:lnTo>
                  <a:pt x="1723" y="61"/>
                </a:lnTo>
                <a:lnTo>
                  <a:pt x="1685" y="79"/>
                </a:lnTo>
                <a:lnTo>
                  <a:pt x="1648" y="100"/>
                </a:lnTo>
                <a:lnTo>
                  <a:pt x="1610" y="124"/>
                </a:lnTo>
                <a:lnTo>
                  <a:pt x="1571" y="149"/>
                </a:lnTo>
                <a:lnTo>
                  <a:pt x="1532" y="178"/>
                </a:lnTo>
                <a:lnTo>
                  <a:pt x="1495" y="209"/>
                </a:lnTo>
                <a:lnTo>
                  <a:pt x="1454" y="242"/>
                </a:lnTo>
                <a:lnTo>
                  <a:pt x="1415" y="279"/>
                </a:lnTo>
                <a:lnTo>
                  <a:pt x="1376" y="318"/>
                </a:lnTo>
                <a:lnTo>
                  <a:pt x="1337" y="361"/>
                </a:lnTo>
                <a:close/>
                <a:moveTo>
                  <a:pt x="2311" y="1349"/>
                </a:moveTo>
                <a:lnTo>
                  <a:pt x="2311" y="1349"/>
                </a:lnTo>
                <a:lnTo>
                  <a:pt x="2297" y="1349"/>
                </a:lnTo>
                <a:lnTo>
                  <a:pt x="2284" y="1347"/>
                </a:lnTo>
                <a:lnTo>
                  <a:pt x="2272" y="1344"/>
                </a:lnTo>
                <a:lnTo>
                  <a:pt x="2259" y="1342"/>
                </a:lnTo>
                <a:lnTo>
                  <a:pt x="2247" y="1337"/>
                </a:lnTo>
                <a:lnTo>
                  <a:pt x="2236" y="1332"/>
                </a:lnTo>
                <a:lnTo>
                  <a:pt x="2224" y="1326"/>
                </a:lnTo>
                <a:lnTo>
                  <a:pt x="2213" y="1319"/>
                </a:lnTo>
                <a:lnTo>
                  <a:pt x="2204" y="1312"/>
                </a:lnTo>
                <a:lnTo>
                  <a:pt x="2192" y="1304"/>
                </a:lnTo>
                <a:lnTo>
                  <a:pt x="2184" y="1296"/>
                </a:lnTo>
                <a:lnTo>
                  <a:pt x="2176" y="1286"/>
                </a:lnTo>
                <a:lnTo>
                  <a:pt x="2167" y="1276"/>
                </a:lnTo>
                <a:lnTo>
                  <a:pt x="2159" y="1265"/>
                </a:lnTo>
                <a:lnTo>
                  <a:pt x="2152" y="1254"/>
                </a:lnTo>
                <a:lnTo>
                  <a:pt x="2147" y="1243"/>
                </a:lnTo>
                <a:lnTo>
                  <a:pt x="1521" y="1243"/>
                </a:lnTo>
                <a:lnTo>
                  <a:pt x="1510" y="1241"/>
                </a:lnTo>
                <a:lnTo>
                  <a:pt x="1500" y="1239"/>
                </a:lnTo>
                <a:lnTo>
                  <a:pt x="1492" y="1235"/>
                </a:lnTo>
                <a:lnTo>
                  <a:pt x="1483" y="1229"/>
                </a:lnTo>
                <a:lnTo>
                  <a:pt x="1476" y="1222"/>
                </a:lnTo>
                <a:lnTo>
                  <a:pt x="1470" y="1215"/>
                </a:lnTo>
                <a:lnTo>
                  <a:pt x="1464" y="1205"/>
                </a:lnTo>
                <a:lnTo>
                  <a:pt x="1461" y="1196"/>
                </a:lnTo>
                <a:lnTo>
                  <a:pt x="1404" y="983"/>
                </a:lnTo>
                <a:lnTo>
                  <a:pt x="1221" y="1951"/>
                </a:lnTo>
                <a:lnTo>
                  <a:pt x="1218" y="1962"/>
                </a:lnTo>
                <a:lnTo>
                  <a:pt x="1214" y="1973"/>
                </a:lnTo>
                <a:lnTo>
                  <a:pt x="1207" y="1981"/>
                </a:lnTo>
                <a:lnTo>
                  <a:pt x="1200" y="1989"/>
                </a:lnTo>
                <a:lnTo>
                  <a:pt x="1190" y="1995"/>
                </a:lnTo>
                <a:lnTo>
                  <a:pt x="1180" y="1999"/>
                </a:lnTo>
                <a:lnTo>
                  <a:pt x="1171" y="2002"/>
                </a:lnTo>
                <a:lnTo>
                  <a:pt x="1160" y="2003"/>
                </a:lnTo>
                <a:lnTo>
                  <a:pt x="1148" y="2002"/>
                </a:lnTo>
                <a:lnTo>
                  <a:pt x="1139" y="1999"/>
                </a:lnTo>
                <a:lnTo>
                  <a:pt x="1129" y="1994"/>
                </a:lnTo>
                <a:lnTo>
                  <a:pt x="1121" y="1988"/>
                </a:lnTo>
                <a:lnTo>
                  <a:pt x="1114" y="1980"/>
                </a:lnTo>
                <a:lnTo>
                  <a:pt x="1107" y="1970"/>
                </a:lnTo>
                <a:lnTo>
                  <a:pt x="1103" y="1960"/>
                </a:lnTo>
                <a:lnTo>
                  <a:pt x="1100" y="1949"/>
                </a:lnTo>
                <a:lnTo>
                  <a:pt x="905" y="726"/>
                </a:lnTo>
                <a:lnTo>
                  <a:pt x="815" y="1158"/>
                </a:lnTo>
                <a:lnTo>
                  <a:pt x="812" y="1169"/>
                </a:lnTo>
                <a:lnTo>
                  <a:pt x="808" y="1179"/>
                </a:lnTo>
                <a:lnTo>
                  <a:pt x="801" y="1187"/>
                </a:lnTo>
                <a:lnTo>
                  <a:pt x="794" y="1196"/>
                </a:lnTo>
                <a:lnTo>
                  <a:pt x="786" y="1201"/>
                </a:lnTo>
                <a:lnTo>
                  <a:pt x="776" y="1205"/>
                </a:lnTo>
                <a:lnTo>
                  <a:pt x="766" y="1208"/>
                </a:lnTo>
                <a:lnTo>
                  <a:pt x="755" y="1210"/>
                </a:lnTo>
                <a:lnTo>
                  <a:pt x="349" y="1210"/>
                </a:lnTo>
                <a:lnTo>
                  <a:pt x="336" y="1208"/>
                </a:lnTo>
                <a:lnTo>
                  <a:pt x="324" y="1204"/>
                </a:lnTo>
                <a:lnTo>
                  <a:pt x="314" y="1198"/>
                </a:lnTo>
                <a:lnTo>
                  <a:pt x="304" y="1190"/>
                </a:lnTo>
                <a:lnTo>
                  <a:pt x="298" y="1180"/>
                </a:lnTo>
                <a:lnTo>
                  <a:pt x="292" y="1169"/>
                </a:lnTo>
                <a:lnTo>
                  <a:pt x="288" y="1157"/>
                </a:lnTo>
                <a:lnTo>
                  <a:pt x="286" y="1144"/>
                </a:lnTo>
                <a:lnTo>
                  <a:pt x="288" y="1130"/>
                </a:lnTo>
                <a:lnTo>
                  <a:pt x="292" y="1118"/>
                </a:lnTo>
                <a:lnTo>
                  <a:pt x="298" y="1107"/>
                </a:lnTo>
                <a:lnTo>
                  <a:pt x="304" y="1097"/>
                </a:lnTo>
                <a:lnTo>
                  <a:pt x="314" y="1090"/>
                </a:lnTo>
                <a:lnTo>
                  <a:pt x="324" y="1083"/>
                </a:lnTo>
                <a:lnTo>
                  <a:pt x="336" y="1080"/>
                </a:lnTo>
                <a:lnTo>
                  <a:pt x="349" y="1079"/>
                </a:lnTo>
                <a:lnTo>
                  <a:pt x="705" y="1079"/>
                </a:lnTo>
                <a:lnTo>
                  <a:pt x="852" y="368"/>
                </a:lnTo>
                <a:lnTo>
                  <a:pt x="855" y="357"/>
                </a:lnTo>
                <a:lnTo>
                  <a:pt x="861" y="348"/>
                </a:lnTo>
                <a:lnTo>
                  <a:pt x="868" y="338"/>
                </a:lnTo>
                <a:lnTo>
                  <a:pt x="874" y="331"/>
                </a:lnTo>
                <a:lnTo>
                  <a:pt x="883" y="324"/>
                </a:lnTo>
                <a:lnTo>
                  <a:pt x="893" y="320"/>
                </a:lnTo>
                <a:lnTo>
                  <a:pt x="904" y="317"/>
                </a:lnTo>
                <a:lnTo>
                  <a:pt x="913" y="317"/>
                </a:lnTo>
                <a:lnTo>
                  <a:pt x="925" y="318"/>
                </a:lnTo>
                <a:lnTo>
                  <a:pt x="936" y="321"/>
                </a:lnTo>
                <a:lnTo>
                  <a:pt x="944" y="327"/>
                </a:lnTo>
                <a:lnTo>
                  <a:pt x="952" y="332"/>
                </a:lnTo>
                <a:lnTo>
                  <a:pt x="961" y="341"/>
                </a:lnTo>
                <a:lnTo>
                  <a:pt x="966" y="350"/>
                </a:lnTo>
                <a:lnTo>
                  <a:pt x="970" y="360"/>
                </a:lnTo>
                <a:lnTo>
                  <a:pt x="973" y="371"/>
                </a:lnTo>
                <a:lnTo>
                  <a:pt x="1166" y="1578"/>
                </a:lnTo>
                <a:lnTo>
                  <a:pt x="1333" y="691"/>
                </a:lnTo>
                <a:lnTo>
                  <a:pt x="1336" y="681"/>
                </a:lnTo>
                <a:lnTo>
                  <a:pt x="1340" y="671"/>
                </a:lnTo>
                <a:lnTo>
                  <a:pt x="1346" y="662"/>
                </a:lnTo>
                <a:lnTo>
                  <a:pt x="1353" y="655"/>
                </a:lnTo>
                <a:lnTo>
                  <a:pt x="1361" y="648"/>
                </a:lnTo>
                <a:lnTo>
                  <a:pt x="1371" y="644"/>
                </a:lnTo>
                <a:lnTo>
                  <a:pt x="1381" y="641"/>
                </a:lnTo>
                <a:lnTo>
                  <a:pt x="1390" y="640"/>
                </a:lnTo>
                <a:lnTo>
                  <a:pt x="1401" y="640"/>
                </a:lnTo>
                <a:lnTo>
                  <a:pt x="1411" y="642"/>
                </a:lnTo>
                <a:lnTo>
                  <a:pt x="1421" y="646"/>
                </a:lnTo>
                <a:lnTo>
                  <a:pt x="1429" y="652"/>
                </a:lnTo>
                <a:lnTo>
                  <a:pt x="1438" y="659"/>
                </a:lnTo>
                <a:lnTo>
                  <a:pt x="1443" y="667"/>
                </a:lnTo>
                <a:lnTo>
                  <a:pt x="1449" y="676"/>
                </a:lnTo>
                <a:lnTo>
                  <a:pt x="1453" y="687"/>
                </a:lnTo>
                <a:lnTo>
                  <a:pt x="1567" y="1112"/>
                </a:lnTo>
                <a:lnTo>
                  <a:pt x="2129" y="1112"/>
                </a:lnTo>
                <a:lnTo>
                  <a:pt x="2133" y="1096"/>
                </a:lnTo>
                <a:lnTo>
                  <a:pt x="2138" y="1080"/>
                </a:lnTo>
                <a:lnTo>
                  <a:pt x="2144" y="1065"/>
                </a:lnTo>
                <a:lnTo>
                  <a:pt x="2152" y="1050"/>
                </a:lnTo>
                <a:lnTo>
                  <a:pt x="2161" y="1037"/>
                </a:lnTo>
                <a:lnTo>
                  <a:pt x="2170" y="1023"/>
                </a:lnTo>
                <a:lnTo>
                  <a:pt x="2181" y="1012"/>
                </a:lnTo>
                <a:lnTo>
                  <a:pt x="2192" y="1001"/>
                </a:lnTo>
                <a:lnTo>
                  <a:pt x="2205" y="991"/>
                </a:lnTo>
                <a:lnTo>
                  <a:pt x="2218" y="982"/>
                </a:lnTo>
                <a:lnTo>
                  <a:pt x="2231" y="975"/>
                </a:lnTo>
                <a:lnTo>
                  <a:pt x="2247" y="968"/>
                </a:lnTo>
                <a:lnTo>
                  <a:pt x="2262" y="963"/>
                </a:lnTo>
                <a:lnTo>
                  <a:pt x="2277" y="959"/>
                </a:lnTo>
                <a:lnTo>
                  <a:pt x="2294" y="956"/>
                </a:lnTo>
                <a:lnTo>
                  <a:pt x="2311" y="956"/>
                </a:lnTo>
                <a:lnTo>
                  <a:pt x="2329" y="956"/>
                </a:lnTo>
                <a:lnTo>
                  <a:pt x="2348" y="961"/>
                </a:lnTo>
                <a:lnTo>
                  <a:pt x="2365" y="965"/>
                </a:lnTo>
                <a:lnTo>
                  <a:pt x="2383" y="972"/>
                </a:lnTo>
                <a:lnTo>
                  <a:pt x="2398" y="980"/>
                </a:lnTo>
                <a:lnTo>
                  <a:pt x="2414" y="990"/>
                </a:lnTo>
                <a:lnTo>
                  <a:pt x="2429" y="1001"/>
                </a:lnTo>
                <a:lnTo>
                  <a:pt x="2441" y="1013"/>
                </a:lnTo>
                <a:lnTo>
                  <a:pt x="2454" y="1027"/>
                </a:lnTo>
                <a:lnTo>
                  <a:pt x="2465" y="1043"/>
                </a:lnTo>
                <a:lnTo>
                  <a:pt x="2473" y="1059"/>
                </a:lnTo>
                <a:lnTo>
                  <a:pt x="2482" y="1076"/>
                </a:lnTo>
                <a:lnTo>
                  <a:pt x="2487" y="1094"/>
                </a:lnTo>
                <a:lnTo>
                  <a:pt x="2493" y="1114"/>
                </a:lnTo>
                <a:lnTo>
                  <a:pt x="2496" y="1133"/>
                </a:lnTo>
                <a:lnTo>
                  <a:pt x="2496" y="1153"/>
                </a:lnTo>
                <a:lnTo>
                  <a:pt x="2496" y="1173"/>
                </a:lnTo>
                <a:lnTo>
                  <a:pt x="2493" y="1193"/>
                </a:lnTo>
                <a:lnTo>
                  <a:pt x="2487" y="1211"/>
                </a:lnTo>
                <a:lnTo>
                  <a:pt x="2482" y="1229"/>
                </a:lnTo>
                <a:lnTo>
                  <a:pt x="2473" y="1246"/>
                </a:lnTo>
                <a:lnTo>
                  <a:pt x="2464" y="1262"/>
                </a:lnTo>
                <a:lnTo>
                  <a:pt x="2454" y="1278"/>
                </a:lnTo>
                <a:lnTo>
                  <a:pt x="2441" y="1292"/>
                </a:lnTo>
                <a:lnTo>
                  <a:pt x="2429" y="1304"/>
                </a:lnTo>
                <a:lnTo>
                  <a:pt x="2414" y="1315"/>
                </a:lnTo>
                <a:lnTo>
                  <a:pt x="2398" y="1325"/>
                </a:lnTo>
                <a:lnTo>
                  <a:pt x="2383" y="1333"/>
                </a:lnTo>
                <a:lnTo>
                  <a:pt x="2365" y="1340"/>
                </a:lnTo>
                <a:lnTo>
                  <a:pt x="2348" y="1344"/>
                </a:lnTo>
                <a:lnTo>
                  <a:pt x="2329" y="1349"/>
                </a:lnTo>
                <a:lnTo>
                  <a:pt x="2311" y="1349"/>
                </a:lnTo>
                <a:close/>
              </a:path>
            </a:pathLst>
          </a:custGeom>
          <a:solidFill>
            <a:srgbClr val="D3322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226909497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28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 fill="hold"/>
                                        <p:tgtEl>
                                          <p:spTgt spid="4"/>
                                        </p:tgtEl>
                                        <p:attrNameLst>
                                          <p:attrName>ppt_w</p:attrName>
                                        </p:attrNameLst>
                                      </p:cBhvr>
                                      <p:tavLst>
                                        <p:tav tm="0">
                                          <p:val>
                                            <p:strVal val="4/3*#ppt_w"/>
                                          </p:val>
                                        </p:tav>
                                        <p:tav tm="100000">
                                          <p:val>
                                            <p:strVal val="#ppt_w"/>
                                          </p:val>
                                        </p:tav>
                                      </p:tavLst>
                                    </p:anim>
                                    <p:anim calcmode="lin" valueType="num">
                                      <p:cBhvr>
                                        <p:cTn id="8" dur="1500" fill="hold"/>
                                        <p:tgtEl>
                                          <p:spTgt spid="4"/>
                                        </p:tgtEl>
                                        <p:attrNameLst>
                                          <p:attrName>ppt_h</p:attrName>
                                        </p:attrNameLst>
                                      </p:cBhvr>
                                      <p:tavLst>
                                        <p:tav tm="0">
                                          <p:val>
                                            <p:strVal val="4/3*#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80">
                                          <p:stCondLst>
                                            <p:cond delay="0"/>
                                          </p:stCondLst>
                                        </p:cTn>
                                        <p:tgtEl>
                                          <p:spTgt spid="12"/>
                                        </p:tgtEl>
                                      </p:cBhvr>
                                    </p:animEffect>
                                    <p:anim calcmode="lin" valueType="num">
                                      <p:cBhvr>
                                        <p:cTn id="19"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4" dur="26">
                                          <p:stCondLst>
                                            <p:cond delay="650"/>
                                          </p:stCondLst>
                                        </p:cTn>
                                        <p:tgtEl>
                                          <p:spTgt spid="12"/>
                                        </p:tgtEl>
                                      </p:cBhvr>
                                      <p:to x="100000" y="60000"/>
                                    </p:animScale>
                                    <p:animScale>
                                      <p:cBhvr>
                                        <p:cTn id="25" dur="166" decel="50000">
                                          <p:stCondLst>
                                            <p:cond delay="676"/>
                                          </p:stCondLst>
                                        </p:cTn>
                                        <p:tgtEl>
                                          <p:spTgt spid="12"/>
                                        </p:tgtEl>
                                      </p:cBhvr>
                                      <p:to x="100000" y="100000"/>
                                    </p:animScale>
                                    <p:animScale>
                                      <p:cBhvr>
                                        <p:cTn id="26" dur="26">
                                          <p:stCondLst>
                                            <p:cond delay="1312"/>
                                          </p:stCondLst>
                                        </p:cTn>
                                        <p:tgtEl>
                                          <p:spTgt spid="12"/>
                                        </p:tgtEl>
                                      </p:cBhvr>
                                      <p:to x="100000" y="80000"/>
                                    </p:animScale>
                                    <p:animScale>
                                      <p:cBhvr>
                                        <p:cTn id="27" dur="166" decel="50000">
                                          <p:stCondLst>
                                            <p:cond delay="1338"/>
                                          </p:stCondLst>
                                        </p:cTn>
                                        <p:tgtEl>
                                          <p:spTgt spid="12"/>
                                        </p:tgtEl>
                                      </p:cBhvr>
                                      <p:to x="100000" y="100000"/>
                                    </p:animScale>
                                    <p:animScale>
                                      <p:cBhvr>
                                        <p:cTn id="28" dur="26">
                                          <p:stCondLst>
                                            <p:cond delay="1642"/>
                                          </p:stCondLst>
                                        </p:cTn>
                                        <p:tgtEl>
                                          <p:spTgt spid="12"/>
                                        </p:tgtEl>
                                      </p:cBhvr>
                                      <p:to x="100000" y="90000"/>
                                    </p:animScale>
                                    <p:animScale>
                                      <p:cBhvr>
                                        <p:cTn id="29" dur="166" decel="50000">
                                          <p:stCondLst>
                                            <p:cond delay="1668"/>
                                          </p:stCondLst>
                                        </p:cTn>
                                        <p:tgtEl>
                                          <p:spTgt spid="12"/>
                                        </p:tgtEl>
                                      </p:cBhvr>
                                      <p:to x="100000" y="100000"/>
                                    </p:animScale>
                                    <p:animScale>
                                      <p:cBhvr>
                                        <p:cTn id="30" dur="26">
                                          <p:stCondLst>
                                            <p:cond delay="1808"/>
                                          </p:stCondLst>
                                        </p:cTn>
                                        <p:tgtEl>
                                          <p:spTgt spid="12"/>
                                        </p:tgtEl>
                                      </p:cBhvr>
                                      <p:to x="100000" y="95000"/>
                                    </p:animScale>
                                    <p:animScale>
                                      <p:cBhvr>
                                        <p:cTn id="31" dur="166" decel="50000">
                                          <p:stCondLst>
                                            <p:cond delay="1834"/>
                                          </p:stCondLst>
                                        </p:cTn>
                                        <p:tgtEl>
                                          <p:spTgt spid="12"/>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52" presetClass="entr" presetSubtype="0" fill="hold" grpId="0" nodeType="click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Scale>
                                      <p:cBhvr>
                                        <p:cTn id="36"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6"/>
                                        </p:tgtEl>
                                        <p:attrNameLst>
                                          <p:attrName>ppt_x</p:attrName>
                                          <p:attrName>ppt_y</p:attrName>
                                        </p:attrNameLst>
                                      </p:cBhvr>
                                    </p:animMotion>
                                    <p:animEffect transition="in" filter="fade">
                                      <p:cBhvr>
                                        <p:cTn id="38" dur="1000"/>
                                        <p:tgtEl>
                                          <p:spTgt spid="6"/>
                                        </p:tgtEl>
                                      </p:cBhvr>
                                    </p:animEffect>
                                  </p:childTnLst>
                                </p:cTn>
                              </p:par>
                              <p:par>
                                <p:cTn id="39" presetID="52" presetClass="entr" presetSubtype="0" fill="hold" grpId="0" nodeType="withEffect">
                                  <p:stCondLst>
                                    <p:cond delay="0"/>
                                  </p:stCondLst>
                                  <p:iterate type="lt">
                                    <p:tmPct val="3226"/>
                                  </p:iterate>
                                  <p:childTnLst>
                                    <p:set>
                                      <p:cBhvr>
                                        <p:cTn id="40" dur="1" fill="hold">
                                          <p:stCondLst>
                                            <p:cond delay="0"/>
                                          </p:stCondLst>
                                        </p:cTn>
                                        <p:tgtEl>
                                          <p:spTgt spid="7"/>
                                        </p:tgtEl>
                                        <p:attrNameLst>
                                          <p:attrName>style.visibility</p:attrName>
                                        </p:attrNameLst>
                                      </p:cBhvr>
                                      <p:to>
                                        <p:strVal val="visible"/>
                                      </p:to>
                                    </p:set>
                                    <p:animScale>
                                      <p:cBhvr>
                                        <p:cTn id="41"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7"/>
                                        </p:tgtEl>
                                        <p:attrNameLst>
                                          <p:attrName>ppt_x</p:attrName>
                                          <p:attrName>ppt_y</p:attrName>
                                        </p:attrNameLst>
                                      </p:cBhvr>
                                    </p:animMotion>
                                    <p:animEffect transition="in" filter="fade">
                                      <p:cBhvr>
                                        <p:cTn id="43" dur="1000"/>
                                        <p:tgtEl>
                                          <p:spTgt spid="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p:cTn id="48" dur="500" fill="hold"/>
                                        <p:tgtEl>
                                          <p:spTgt spid="14"/>
                                        </p:tgtEl>
                                        <p:attrNameLst>
                                          <p:attrName>ppt_w</p:attrName>
                                        </p:attrNameLst>
                                      </p:cBhvr>
                                      <p:tavLst>
                                        <p:tav tm="0">
                                          <p:val>
                                            <p:fltVal val="0"/>
                                          </p:val>
                                        </p:tav>
                                        <p:tav tm="100000">
                                          <p:val>
                                            <p:strVal val="#ppt_w"/>
                                          </p:val>
                                        </p:tav>
                                      </p:tavLst>
                                    </p:anim>
                                    <p:anim calcmode="lin" valueType="num">
                                      <p:cBhvr>
                                        <p:cTn id="49" dur="500" fill="hold"/>
                                        <p:tgtEl>
                                          <p:spTgt spid="14"/>
                                        </p:tgtEl>
                                        <p:attrNameLst>
                                          <p:attrName>ppt_h</p:attrName>
                                        </p:attrNameLst>
                                      </p:cBhvr>
                                      <p:tavLst>
                                        <p:tav tm="0">
                                          <p:val>
                                            <p:fltVal val="0"/>
                                          </p:val>
                                        </p:tav>
                                        <p:tav tm="100000">
                                          <p:val>
                                            <p:strVal val="#ppt_h"/>
                                          </p:val>
                                        </p:tav>
                                      </p:tavLst>
                                    </p:anim>
                                    <p:animEffect transition="in" filter="fade">
                                      <p:cBhvr>
                                        <p:cTn id="50" dur="500"/>
                                        <p:tgtEl>
                                          <p:spTgt spid="14"/>
                                        </p:tgtEl>
                                      </p:cBhvr>
                                    </p:animEffect>
                                  </p:childTnLst>
                                </p:cTn>
                              </p:par>
                              <p:par>
                                <p:cTn id="51" presetID="53" presetClass="entr" presetSubtype="1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500" fill="hold"/>
                                        <p:tgtEl>
                                          <p:spTgt spid="13"/>
                                        </p:tgtEl>
                                        <p:attrNameLst>
                                          <p:attrName>ppt_w</p:attrName>
                                        </p:attrNameLst>
                                      </p:cBhvr>
                                      <p:tavLst>
                                        <p:tav tm="0">
                                          <p:val>
                                            <p:fltVal val="0"/>
                                          </p:val>
                                        </p:tav>
                                        <p:tav tm="100000">
                                          <p:val>
                                            <p:strVal val="#ppt_w"/>
                                          </p:val>
                                        </p:tav>
                                      </p:tavLst>
                                    </p:anim>
                                    <p:anim calcmode="lin" valueType="num">
                                      <p:cBhvr>
                                        <p:cTn id="54" dur="500" fill="hold"/>
                                        <p:tgtEl>
                                          <p:spTgt spid="13"/>
                                        </p:tgtEl>
                                        <p:attrNameLst>
                                          <p:attrName>ppt_h</p:attrName>
                                        </p:attrNameLst>
                                      </p:cBhvr>
                                      <p:tavLst>
                                        <p:tav tm="0">
                                          <p:val>
                                            <p:fltVal val="0"/>
                                          </p:val>
                                        </p:tav>
                                        <p:tav tm="100000">
                                          <p:val>
                                            <p:strVal val="#ppt_h"/>
                                          </p:val>
                                        </p:tav>
                                      </p:tavLst>
                                    </p:anim>
                                    <p:animEffect transition="in" filter="fade">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医生工作总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TotalTime>
  <Words>1611</Words>
  <Application>Microsoft Office PowerPoint</Application>
  <PresentationFormat>全屏显示(16:9)</PresentationFormat>
  <Paragraphs>258</Paragraphs>
  <Slides>25</Slides>
  <Notes>25</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25</vt:i4>
      </vt:variant>
    </vt:vector>
  </HeadingPairs>
  <TitlesOfParts>
    <vt:vector size="45" baseType="lpstr">
      <vt:lpstr>Adobe Naskh Medium</vt:lpstr>
      <vt:lpstr>Chelsea</vt:lpstr>
      <vt:lpstr>Gill Sans</vt:lpstr>
      <vt:lpstr>Impact MT Std</vt:lpstr>
      <vt:lpstr>Lato Light</vt:lpstr>
      <vt:lpstr>Malgun Gothic</vt:lpstr>
      <vt:lpstr>UKIJ Qolyazma</vt:lpstr>
      <vt:lpstr>方正姚体</vt:lpstr>
      <vt:lpstr>华文黑体</vt:lpstr>
      <vt:lpstr>华文楷体</vt:lpstr>
      <vt:lpstr>宋体</vt:lpstr>
      <vt:lpstr>微软雅黑</vt:lpstr>
      <vt:lpstr>Agency FB</vt:lpstr>
      <vt:lpstr>Arial</vt:lpstr>
      <vt:lpstr>Calibri</vt:lpstr>
      <vt:lpstr>Calibri Light</vt:lpstr>
      <vt:lpstr>Impact</vt:lpstr>
      <vt:lpstr>Segoe UI</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医生工作总结</dc:title>
  <dc:creator>第一PPT</dc:creator>
  <cp:keywords>www.1ppt.com</cp:keywords>
  <cp:lastModifiedBy>faith123</cp:lastModifiedBy>
  <cp:revision>10</cp:revision>
  <dcterms:created xsi:type="dcterms:W3CDTF">2017-02-24T02:44:36Z</dcterms:created>
  <dcterms:modified xsi:type="dcterms:W3CDTF">2019-06-15T05:41:46Z</dcterms:modified>
</cp:coreProperties>
</file>