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41" r:id="rId2"/>
    <p:sldId id="3329" r:id="rId3"/>
    <p:sldId id="3330" r:id="rId4"/>
    <p:sldId id="3306" r:id="rId5"/>
    <p:sldId id="3290" r:id="rId6"/>
    <p:sldId id="3285" r:id="rId7"/>
    <p:sldId id="3288" r:id="rId8"/>
    <p:sldId id="3342" r:id="rId9"/>
    <p:sldId id="3308" r:id="rId10"/>
    <p:sldId id="3286" r:id="rId11"/>
    <p:sldId id="3287" r:id="rId12"/>
    <p:sldId id="3305" r:id="rId13"/>
    <p:sldId id="3343" r:id="rId14"/>
    <p:sldId id="3291" r:id="rId15"/>
    <p:sldId id="3264" r:id="rId16"/>
    <p:sldId id="3307" r:id="rId17"/>
    <p:sldId id="3289" r:id="rId18"/>
    <p:sldId id="3344" r:id="rId19"/>
    <p:sldId id="3283" r:id="rId20"/>
    <p:sldId id="3284" r:id="rId21"/>
    <p:sldId id="3295" r:id="rId22"/>
    <p:sldId id="334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141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60" autoAdjust="0"/>
    <p:restoredTop sz="92986" autoAdjust="0"/>
  </p:normalViewPr>
  <p:slideViewPr>
    <p:cSldViewPr>
      <p:cViewPr varScale="1">
        <p:scale>
          <a:sx n="87" d="100"/>
          <a:sy n="87" d="100"/>
        </p:scale>
        <p:origin x="426"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707641664"/>
        <c:axId val="707638944"/>
      </c:barChart>
      <c:catAx>
        <c:axId val="707641664"/>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707638944"/>
        <c:crosses val="autoZero"/>
        <c:auto val="1"/>
        <c:lblAlgn val="ctr"/>
        <c:lblOffset val="100"/>
        <c:noMultiLvlLbl val="0"/>
      </c:catAx>
      <c:valAx>
        <c:axId val="70763894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707641664"/>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2019/6/14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814286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9295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018891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601657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684220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495165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1576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2609610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097368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16</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0174138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993211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327936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546888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938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491407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315494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2019/6/14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6" r:id="rId3"/>
    <p:sldLayoutId id="2147483987"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slideLayout" Target="../slideLayouts/slideLayout3.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2.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4.xml"/><Relationship Id="rId7" Type="http://schemas.openxmlformats.org/officeDocument/2006/relationships/notesSlide" Target="../notesSlides/notesSlide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Layout" Target="../slideLayouts/slideLayout1.xml"/><Relationship Id="rId5" Type="http://schemas.openxmlformats.org/officeDocument/2006/relationships/tags" Target="../tags/tag26.xml"/><Relationship Id="rId4"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9.xml"/><Relationship Id="rId7" Type="http://schemas.openxmlformats.org/officeDocument/2006/relationships/notesSlide" Target="../notesSlides/notesSlide8.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1.xml"/><Relationship Id="rId5" Type="http://schemas.openxmlformats.org/officeDocument/2006/relationships/tags" Target="../tags/tag31.xml"/><Relationship Id="rId4" Type="http://schemas.openxmlformats.org/officeDocument/2006/relationships/tags" Target="../tags/tag30.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4.xml"/><Relationship Id="rId7" Type="http://schemas.openxmlformats.org/officeDocument/2006/relationships/notesSlide" Target="../notesSlides/notesSlide13.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slideLayout" Target="../slideLayouts/slideLayout1.xml"/><Relationship Id="rId5" Type="http://schemas.openxmlformats.org/officeDocument/2006/relationships/tags" Target="../tags/tag36.xml"/><Relationship Id="rId4" Type="http://schemas.openxmlformats.org/officeDocument/2006/relationships/tags" Target="../tags/tag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9.xml"/><Relationship Id="rId7" Type="http://schemas.openxmlformats.org/officeDocument/2006/relationships/notesSlide" Target="../notesSlides/notesSlide18.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slideLayout" Target="../slideLayouts/slideLayout1.xml"/><Relationship Id="rId5" Type="http://schemas.openxmlformats.org/officeDocument/2006/relationships/tags" Target="../tags/tag41.xml"/><Relationship Id="rId4" Type="http://schemas.openxmlformats.org/officeDocument/2006/relationships/tags" Target="../tags/tag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8" name="TextBox 37"/>
          <p:cNvSpPr txBox="1"/>
          <p:nvPr/>
        </p:nvSpPr>
        <p:spPr>
          <a:xfrm>
            <a:off x="2189275" y="5110018"/>
            <a:ext cx="8480207" cy="1107676"/>
          </a:xfrm>
          <a:prstGeom prst="rect">
            <a:avLst/>
          </a:prstGeom>
          <a:noFill/>
          <a:effectLst/>
        </p:spPr>
        <p:txBody>
          <a:bodyPr wrap="none" rtlCol="0">
            <a:spAutoFit/>
          </a:bodyPr>
          <a:lstStyle/>
          <a:p>
            <a:pPr algn="ctr">
              <a:buNone/>
            </a:pP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会计就业规划</a:t>
            </a:r>
            <a:r>
              <a:rPr lang="en-US" altLang="zh-CN" sz="6598" dirty="0" err="1">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ppt</a:t>
            </a: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模板</a:t>
            </a:r>
          </a:p>
        </p:txBody>
      </p:sp>
    </p:spTree>
    <p:extLst>
      <p:ext uri="{BB962C8B-B14F-4D97-AF65-F5344CB8AC3E}">
        <p14:creationId xmlns:p14="http://schemas.microsoft.com/office/powerpoint/2010/main" val="170179056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8" grpId="0"/>
      <p:bldP spid="2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2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MH_Others_1"/>
          <p:cNvSpPr/>
          <p:nvPr>
            <p:custDataLst>
              <p:tags r:id="rId1"/>
            </p:custDataLst>
          </p:nvPr>
        </p:nvSpPr>
        <p:spPr>
          <a:xfrm>
            <a:off x="4418519" y="4054"/>
            <a:ext cx="209115" cy="72281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latin typeface="Arial" panose="020B0604020202020204" pitchFamily="34" charset="0"/>
              <a:ea typeface="微软雅黑" panose="020B0503020204020204" pitchFamily="34" charset="-122"/>
              <a:sym typeface="Arial" panose="020B0604020202020204" pitchFamily="34" charset="0"/>
            </a:endParaRPr>
          </a:p>
        </p:txBody>
      </p:sp>
      <p:sp>
        <p:nvSpPr>
          <p:cNvPr id="7" name="MH_Others_2"/>
          <p:cNvSpPr txBox="1"/>
          <p:nvPr>
            <p:custDataLst>
              <p:tags r:id="rId2"/>
            </p:custDataLst>
          </p:nvPr>
        </p:nvSpPr>
        <p:spPr>
          <a:xfrm>
            <a:off x="2480894" y="2135449"/>
            <a:ext cx="1090623" cy="1168381"/>
          </a:xfrm>
          <a:prstGeom prst="rect">
            <a:avLst/>
          </a:prstGeom>
          <a:noFill/>
        </p:spPr>
        <p:txBody>
          <a:bodyPr wrap="non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目</a:t>
            </a:r>
          </a:p>
        </p:txBody>
      </p:sp>
      <p:sp>
        <p:nvSpPr>
          <p:cNvPr id="8" name="MH_Others_3"/>
          <p:cNvSpPr txBox="1"/>
          <p:nvPr>
            <p:custDataLst>
              <p:tags r:id="rId3"/>
            </p:custDataLst>
          </p:nvPr>
        </p:nvSpPr>
        <p:spPr>
          <a:xfrm>
            <a:off x="2469070" y="3926474"/>
            <a:ext cx="1114271" cy="1168381"/>
          </a:xfrm>
          <a:prstGeom prst="rect">
            <a:avLst/>
          </a:prstGeom>
          <a:noFill/>
        </p:spPr>
        <p:txBody>
          <a:bodyPr wrap="squar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9" name="MH_Others_4"/>
          <p:cNvSpPr/>
          <p:nvPr>
            <p:custDataLst>
              <p:tags r:id="rId4"/>
            </p:custDataLst>
          </p:nvPr>
        </p:nvSpPr>
        <p:spPr>
          <a:xfrm>
            <a:off x="2950270" y="3676964"/>
            <a:ext cx="151865" cy="1518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endParaRPr lang="zh-CN" altLang="en-US" sz="3797">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 name="MH_Others_5"/>
          <p:cNvCxnSpPr>
            <a:stCxn id="11" idx="6"/>
          </p:cNvCxnSpPr>
          <p:nvPr>
            <p:custDataLst>
              <p:tags r:id="rId5"/>
            </p:custDataLst>
          </p:nvPr>
        </p:nvCxnSpPr>
        <p:spPr>
          <a:xfrm>
            <a:off x="4617982" y="195885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MH_Others_6"/>
          <p:cNvSpPr/>
          <p:nvPr>
            <p:custDataLst>
              <p:tags r:id="rId6"/>
            </p:custDataLst>
          </p:nvPr>
        </p:nvSpPr>
        <p:spPr>
          <a:xfrm>
            <a:off x="4428170" y="187346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2" name="MH_Entry_1"/>
          <p:cNvSpPr txBox="1">
            <a:spLocks noChangeArrowheads="1"/>
          </p:cNvSpPr>
          <p:nvPr>
            <p:custDataLst>
              <p:tags r:id="rId7"/>
            </p:custDataLst>
          </p:nvPr>
        </p:nvSpPr>
        <p:spPr bwMode="auto">
          <a:xfrm>
            <a:off x="6059810" y="192271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3" name="MH_Number_1"/>
          <p:cNvSpPr txBox="1">
            <a:spLocks noChangeArrowheads="1"/>
          </p:cNvSpPr>
          <p:nvPr>
            <p:custDataLst>
              <p:tags r:id="rId8"/>
            </p:custDataLst>
          </p:nvPr>
        </p:nvSpPr>
        <p:spPr bwMode="auto">
          <a:xfrm>
            <a:off x="5014778" y="196372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4" name="MH_Others_7"/>
          <p:cNvCxnSpPr>
            <a:stCxn id="15" idx="6"/>
          </p:cNvCxnSpPr>
          <p:nvPr>
            <p:custDataLst>
              <p:tags r:id="rId9"/>
            </p:custDataLst>
          </p:nvPr>
        </p:nvCxnSpPr>
        <p:spPr>
          <a:xfrm>
            <a:off x="4617982" y="293109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MH_Others_8"/>
          <p:cNvSpPr/>
          <p:nvPr>
            <p:custDataLst>
              <p:tags r:id="rId10"/>
            </p:custDataLst>
          </p:nvPr>
        </p:nvSpPr>
        <p:spPr>
          <a:xfrm>
            <a:off x="4428170" y="284570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6" name="MH_Entry_2"/>
          <p:cNvSpPr txBox="1">
            <a:spLocks noChangeArrowheads="1"/>
          </p:cNvSpPr>
          <p:nvPr>
            <p:custDataLst>
              <p:tags r:id="rId11"/>
            </p:custDataLst>
          </p:nvPr>
        </p:nvSpPr>
        <p:spPr bwMode="auto">
          <a:xfrm>
            <a:off x="6059810" y="289495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0" name="MH_Number_2"/>
          <p:cNvSpPr txBox="1">
            <a:spLocks noChangeArrowheads="1"/>
          </p:cNvSpPr>
          <p:nvPr>
            <p:custDataLst>
              <p:tags r:id="rId12"/>
            </p:custDataLst>
          </p:nvPr>
        </p:nvSpPr>
        <p:spPr bwMode="auto">
          <a:xfrm>
            <a:off x="5014778" y="293596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1" name="MH_Others_9"/>
          <p:cNvCxnSpPr>
            <a:stCxn id="22" idx="6"/>
          </p:cNvCxnSpPr>
          <p:nvPr>
            <p:custDataLst>
              <p:tags r:id="rId13"/>
            </p:custDataLst>
          </p:nvPr>
        </p:nvCxnSpPr>
        <p:spPr>
          <a:xfrm>
            <a:off x="4617982" y="390333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MH_Others_10"/>
          <p:cNvSpPr/>
          <p:nvPr>
            <p:custDataLst>
              <p:tags r:id="rId14"/>
            </p:custDataLst>
          </p:nvPr>
        </p:nvSpPr>
        <p:spPr>
          <a:xfrm>
            <a:off x="4428170" y="381794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3" name="MH_Entry_3"/>
          <p:cNvSpPr txBox="1">
            <a:spLocks noChangeArrowheads="1"/>
          </p:cNvSpPr>
          <p:nvPr>
            <p:custDataLst>
              <p:tags r:id="rId15"/>
            </p:custDataLst>
          </p:nvPr>
        </p:nvSpPr>
        <p:spPr bwMode="auto">
          <a:xfrm>
            <a:off x="6059810" y="386719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MH_Number_3"/>
          <p:cNvSpPr txBox="1">
            <a:spLocks noChangeArrowheads="1"/>
          </p:cNvSpPr>
          <p:nvPr>
            <p:custDataLst>
              <p:tags r:id="rId16"/>
            </p:custDataLst>
          </p:nvPr>
        </p:nvSpPr>
        <p:spPr bwMode="auto">
          <a:xfrm>
            <a:off x="5014778" y="390820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5" name="MH_Others_11"/>
          <p:cNvCxnSpPr>
            <a:stCxn id="26" idx="6"/>
          </p:cNvCxnSpPr>
          <p:nvPr>
            <p:custDataLst>
              <p:tags r:id="rId17"/>
            </p:custDataLst>
          </p:nvPr>
        </p:nvCxnSpPr>
        <p:spPr>
          <a:xfrm>
            <a:off x="4617982" y="487557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MH_Others_12"/>
          <p:cNvSpPr/>
          <p:nvPr>
            <p:custDataLst>
              <p:tags r:id="rId18"/>
            </p:custDataLst>
          </p:nvPr>
        </p:nvSpPr>
        <p:spPr>
          <a:xfrm>
            <a:off x="4428170" y="479018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7" name="MH_Entry_4"/>
          <p:cNvSpPr txBox="1">
            <a:spLocks noChangeArrowheads="1"/>
          </p:cNvSpPr>
          <p:nvPr>
            <p:custDataLst>
              <p:tags r:id="rId19"/>
            </p:custDataLst>
          </p:nvPr>
        </p:nvSpPr>
        <p:spPr bwMode="auto">
          <a:xfrm>
            <a:off x="6059810" y="483943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8" name="MH_Number_4"/>
          <p:cNvSpPr txBox="1">
            <a:spLocks noChangeArrowheads="1"/>
          </p:cNvSpPr>
          <p:nvPr>
            <p:custDataLst>
              <p:tags r:id="rId20"/>
            </p:custDataLst>
          </p:nvPr>
        </p:nvSpPr>
        <p:spPr bwMode="auto">
          <a:xfrm>
            <a:off x="5014778" y="488044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14555164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335630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9925614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7" y="1179356"/>
            <a:ext cx="4184193"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41385513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Rectangle 50"/>
          <p:cNvSpPr/>
          <p:nvPr/>
        </p:nvSpPr>
        <p:spPr>
          <a:xfrm>
            <a:off x="427718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91011098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6" name="文本框 66"/>
          <p:cNvSpPr txBox="1">
            <a:spLocks noChangeArrowheads="1"/>
          </p:cNvSpPr>
          <p:nvPr/>
        </p:nvSpPr>
        <p:spPr bwMode="auto">
          <a:xfrm>
            <a:off x="6337011" y="6379005"/>
            <a:ext cx="1847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7" name="TextBox 10"/>
          <p:cNvSpPr txBox="1"/>
          <p:nvPr/>
        </p:nvSpPr>
        <p:spPr>
          <a:xfrm>
            <a:off x="6360111" y="5981981"/>
            <a:ext cx="138532" cy="433436"/>
          </a:xfrm>
          <a:prstGeom prst="rect">
            <a:avLst/>
          </a:prstGeom>
          <a:noFill/>
        </p:spPr>
        <p:txBody>
          <a:bodyPr wrap="none" lIns="68564" tIns="34282" rIns="68564" bIns="34282">
            <a:spAutoFit/>
          </a:bodyPr>
          <a:lstStyle/>
          <a:p>
            <a:pPr algn="ctr">
              <a:lnSpc>
                <a:spcPct val="150000"/>
              </a:lnSpc>
              <a:buNone/>
            </a:pPr>
            <a:endParaRPr lang="en-US" altLang="zh-CN"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TextBox 37"/>
          <p:cNvSpPr txBox="1"/>
          <p:nvPr/>
        </p:nvSpPr>
        <p:spPr>
          <a:xfrm>
            <a:off x="2812843" y="5110018"/>
            <a:ext cx="7233070" cy="1107676"/>
          </a:xfrm>
          <a:prstGeom prst="rect">
            <a:avLst/>
          </a:prstGeom>
          <a:noFill/>
          <a:effectLst/>
        </p:spPr>
        <p:txBody>
          <a:bodyPr wrap="none" rtlCol="0">
            <a:spAutoFit/>
          </a:bodyPr>
          <a:lstStyle/>
          <a:p>
            <a:pPr algn="ctr">
              <a:buNone/>
            </a:pPr>
            <a:r>
              <a:rPr lang="zh-CN" altLang="en-US" sz="6598" dirty="0" smtClean="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598" dirty="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56093440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600"/>
                                </p:stCondLst>
                                <p:childTnLst>
                                  <p:par>
                                    <p:cTn id="36" presetID="2" presetClass="entr" presetSubtype="2" fill="hold" grpId="0" nodeType="afterEffect" nodePh="1" p14:presetBounceEnd="21250">
                                      <p:stCondLst>
                                        <p:cond delay="0"/>
                                      </p:stCondLst>
                                      <p:endCondLst>
                                        <p:cond evt="begin" delay="0">
                                          <p:tn val="36"/>
                                        </p:cond>
                                      </p:end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14:bounceEnd="21250">
                                          <p:cBhvr additive="base">
                                            <p:cTn id="38" dur="800" fill="hold"/>
                                            <p:tgtEl>
                                              <p:spTgt spid="27"/>
                                            </p:tgtEl>
                                            <p:attrNameLst>
                                              <p:attrName>ppt_x</p:attrName>
                                            </p:attrNameLst>
                                          </p:cBhvr>
                                          <p:tavLst>
                                            <p:tav tm="0">
                                              <p:val>
                                                <p:strVal val="1+#ppt_w/2"/>
                                              </p:val>
                                            </p:tav>
                                            <p:tav tm="100000">
                                              <p:val>
                                                <p:strVal val="#ppt_x"/>
                                              </p:val>
                                            </p:tav>
                                          </p:tavLst>
                                        </p:anim>
                                        <p:anim calcmode="lin" valueType="num" p14:bounceEnd="21250">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7880"/>
                                </p:stCondLst>
                                <p:childTnLst>
                                  <p:par>
                                    <p:cTn id="41" presetID="53" presetClass="entr" presetSubtype="16" fill="hold" grpId="0" nodeType="afterEffect" nodePh="1">
                                      <p:stCondLst>
                                        <p:cond delay="0"/>
                                      </p:stCondLst>
                                      <p:endCondLst>
                                        <p:cond evt="begin" delay="0">
                                          <p:tn val="41"/>
                                        </p:cond>
                                      </p:end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600"/>
                                </p:stCondLst>
                                <p:childTnLst>
                                  <p:par>
                                    <p:cTn id="36" presetID="2" presetClass="entr" presetSubtype="2" fill="hold" grpId="0" nodeType="afterEffect" nodePh="1">
                                      <p:stCondLst>
                                        <p:cond delay="0"/>
                                      </p:stCondLst>
                                      <p:endCondLst>
                                        <p:cond evt="begin" delay="0">
                                          <p:tn val="36"/>
                                        </p:cond>
                                      </p:end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800" fill="hold"/>
                                            <p:tgtEl>
                                              <p:spTgt spid="27"/>
                                            </p:tgtEl>
                                            <p:attrNameLst>
                                              <p:attrName>ppt_x</p:attrName>
                                            </p:attrNameLst>
                                          </p:cBhvr>
                                          <p:tavLst>
                                            <p:tav tm="0">
                                              <p:val>
                                                <p:strVal val="1+#ppt_w/2"/>
                                              </p:val>
                                            </p:tav>
                                            <p:tav tm="100000">
                                              <p:val>
                                                <p:strVal val="#ppt_x"/>
                                              </p:val>
                                            </p:tav>
                                          </p:tavLst>
                                        </p:anim>
                                        <p:anim calcmode="lin" valueType="num">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7880"/>
                                </p:stCondLst>
                                <p:childTnLst>
                                  <p:par>
                                    <p:cTn id="41" presetID="53" presetClass="entr" presetSubtype="16" fill="hold" grpId="0" nodeType="afterEffect" nodePh="1">
                                      <p:stCondLst>
                                        <p:cond delay="0"/>
                                      </p:stCondLst>
                                      <p:endCondLst>
                                        <p:cond evt="begin" delay="0">
                                          <p:tn val="41"/>
                                        </p:cond>
                                      </p:end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79A5A08-747A-46D0-ABD5-43694AAB564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财务报告"/>
</p:tagLst>
</file>

<file path=ppt/tags/tag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2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4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4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68">
      <a:dk1>
        <a:sysClr val="windowText" lastClr="000000"/>
      </a:dk1>
      <a:lt1>
        <a:sysClr val="window" lastClr="FFFFFF"/>
      </a:lt1>
      <a:dk2>
        <a:srgbClr val="44546A"/>
      </a:dk2>
      <a:lt2>
        <a:srgbClr val="E7E6E6"/>
      </a:lt2>
      <a:accent1>
        <a:srgbClr val="BA8758"/>
      </a:accent1>
      <a:accent2>
        <a:srgbClr val="FEC006"/>
      </a:accent2>
      <a:accent3>
        <a:srgbClr val="BA8758"/>
      </a:accent3>
      <a:accent4>
        <a:srgbClr val="FEC006"/>
      </a:accent4>
      <a:accent5>
        <a:srgbClr val="BA8758"/>
      </a:accent5>
      <a:accent6>
        <a:srgbClr val="FEC006"/>
      </a:accent6>
      <a:hlink>
        <a:srgbClr val="BA8758"/>
      </a:hlink>
      <a:folHlink>
        <a:srgbClr val="FEC006"/>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2066</Words>
  <Application>Microsoft Office PowerPoint</Application>
  <PresentationFormat>自定义</PresentationFormat>
  <Paragraphs>207</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FontAwesome</vt:lpstr>
      <vt:lpstr>Lato Regular</vt:lpstr>
      <vt:lpstr>STIXGeneral-Bold</vt:lpstr>
      <vt:lpstr>方正正准黑简体</vt:lpstr>
      <vt:lpstr>时尚中黑简体</vt:lpstr>
      <vt:lpstr>宋体</vt:lpstr>
      <vt:lpstr>微软雅黑</vt:lpstr>
      <vt:lpstr>Arial</vt:lpstr>
      <vt:lpstr>Calibri</vt:lpstr>
      <vt:lpstr>Calibri Light</vt:lpstr>
      <vt:lpstr>Impact</vt:lpstr>
      <vt:lpstr>Times New Roman</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
  <cp:keywords>www.1ppt.com</cp:keywords>
  <cp:lastModifiedBy/>
  <cp:revision>1</cp:revision>
  <dcterms:created xsi:type="dcterms:W3CDTF">2016-10-17T14:00:15Z</dcterms:created>
  <dcterms:modified xsi:type="dcterms:W3CDTF">2019-06-14T06:10:52Z</dcterms:modified>
</cp:coreProperties>
</file>