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Lst>
  <p:sldSz cx="9144000" cy="5143500" type="screen16x9"/>
  <p:notesSz cx="6858000" cy="9144000"/>
  <p:custDataLst>
    <p:tags r:id="rId32"/>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71"/>
          <c:y val="0"/>
        </c:manualLayout>
      </c:layout>
      <c:overlay val="0"/>
    </c:title>
    <c:autoTitleDeleted val="0"/>
    <c:plotArea>
      <c:layout>
        <c:manualLayout>
          <c:layoutTarget val="inner"/>
          <c:xMode val="edge"/>
          <c:yMode val="edge"/>
          <c:x val="7.4042638840994573E-2"/>
          <c:y val="0.19179870319704492"/>
          <c:w val="0.74471397117492"/>
          <c:h val="0.63799790826767422"/>
        </c:manualLayout>
      </c:layout>
      <c:barChart>
        <c:barDir val="col"/>
        <c:grouping val="clustered"/>
        <c:varyColors val="0"/>
        <c:ser>
          <c:idx val="0"/>
          <c:order val="0"/>
          <c:tx>
            <c:strRef>
              <c:f>Sheet1!$B$1</c:f>
              <c:strCache>
                <c:ptCount val="1"/>
                <c:pt idx="0">
                  <c:v>系列 1</c:v>
                </c:pt>
              </c:strCache>
            </c:strRef>
          </c:tx>
          <c:spPr>
            <a:solidFill>
              <a:srgbClr val="054487"/>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47E-49EF-9B77-2F0B269F0455}"/>
            </c:ext>
          </c:extLst>
        </c:ser>
        <c:ser>
          <c:idx val="1"/>
          <c:order val="1"/>
          <c:tx>
            <c:strRef>
              <c:f>Sheet1!$C$1</c:f>
              <c:strCache>
                <c:ptCount val="1"/>
                <c:pt idx="0">
                  <c:v>系列 2</c:v>
                </c:pt>
              </c:strCache>
            </c:strRef>
          </c:tx>
          <c:spPr>
            <a:solidFill>
              <a:srgbClr val="0B87D6"/>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47E-49EF-9B77-2F0B269F0455}"/>
            </c:ext>
          </c:extLst>
        </c:ser>
        <c:ser>
          <c:idx val="2"/>
          <c:order val="2"/>
          <c:tx>
            <c:strRef>
              <c:f>Sheet1!$D$1</c:f>
              <c:strCache>
                <c:ptCount val="1"/>
                <c:pt idx="0">
                  <c:v>系列三</c:v>
                </c:pt>
              </c:strCache>
            </c:strRef>
          </c:tx>
          <c:spPr>
            <a:solidFill>
              <a:srgbClr val="5BBAF6"/>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extLst xmlns:c16r2="http://schemas.microsoft.com/office/drawing/2015/06/chart">
            <c:ext xmlns:c16="http://schemas.microsoft.com/office/drawing/2014/chart" uri="{C3380CC4-5D6E-409C-BE32-E72D297353CC}">
              <c16:uniqueId val="{00000002-A47E-49EF-9B77-2F0B269F0455}"/>
            </c:ext>
          </c:extLst>
        </c:ser>
        <c:dLbls>
          <c:showLegendKey val="0"/>
          <c:showVal val="0"/>
          <c:showCatName val="0"/>
          <c:showSerName val="0"/>
          <c:showPercent val="0"/>
          <c:showBubbleSize val="0"/>
        </c:dLbls>
        <c:gapWidth val="150"/>
        <c:axId val="742354976"/>
        <c:axId val="742352256"/>
      </c:barChart>
      <c:catAx>
        <c:axId val="742354976"/>
        <c:scaling>
          <c:orientation val="minMax"/>
        </c:scaling>
        <c:delete val="0"/>
        <c:axPos val="b"/>
        <c:numFmt formatCode="General" sourceLinked="0"/>
        <c:majorTickMark val="out"/>
        <c:minorTickMark val="none"/>
        <c:tickLblPos val="nextTo"/>
        <c:txPr>
          <a:bodyPr/>
          <a:lstStyle/>
          <a:p>
            <a:pPr>
              <a:defRPr sz="1600">
                <a:latin typeface="微软雅黑" pitchFamily="34" charset="-122"/>
                <a:ea typeface="微软雅黑" pitchFamily="34" charset="-122"/>
              </a:defRPr>
            </a:pPr>
            <a:endParaRPr lang="zh-CN"/>
          </a:p>
        </c:txPr>
        <c:crossAx val="742352256"/>
        <c:crosses val="autoZero"/>
        <c:auto val="1"/>
        <c:lblAlgn val="ctr"/>
        <c:lblOffset val="100"/>
        <c:noMultiLvlLbl val="0"/>
      </c:catAx>
      <c:valAx>
        <c:axId val="742352256"/>
        <c:scaling>
          <c:orientation val="minMax"/>
        </c:scaling>
        <c:delete val="0"/>
        <c:axPos val="l"/>
        <c:majorGridlines>
          <c:spPr>
            <a:ln>
              <a:solidFill>
                <a:schemeClr val="bg1">
                  <a:lumMod val="85000"/>
                </a:schemeClr>
              </a:solidFill>
            </a:ln>
          </c:spPr>
        </c:majorGridlines>
        <c:numFmt formatCode="General" sourceLinked="1"/>
        <c:majorTickMark val="out"/>
        <c:minorTickMark val="none"/>
        <c:tickLblPos val="nextTo"/>
        <c:crossAx val="742354976"/>
        <c:crosses val="autoZero"/>
        <c:crossBetween val="between"/>
      </c:valAx>
      <c:spPr>
        <a:ln>
          <a:solidFill>
            <a:schemeClr val="bg1">
              <a:lumMod val="85000"/>
            </a:schemeClr>
          </a:solid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055483182385222E-2"/>
          <c:y val="9.9201342072184451E-2"/>
          <c:w val="0.97588903363522961"/>
          <c:h val="0.79696118421907269"/>
        </c:manualLayout>
      </c:layout>
      <c:barChart>
        <c:barDir val="col"/>
        <c:grouping val="clustered"/>
        <c:varyColors val="0"/>
        <c:ser>
          <c:idx val="0"/>
          <c:order val="0"/>
          <c:tx>
            <c:strRef>
              <c:f>Sheet1!$B$1</c:f>
              <c:strCache>
                <c:ptCount val="1"/>
                <c:pt idx="0">
                  <c:v>系列 1</c:v>
                </c:pt>
              </c:strCache>
            </c:strRef>
          </c:tx>
          <c:spPr>
            <a:noFill/>
            <a:ln>
              <a:noFill/>
            </a:ln>
            <a:effectLst/>
          </c:spPr>
          <c:invertIfNegative val="0"/>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1</c:v>
                </c:pt>
                <c:pt idx="1">
                  <c:v>1</c:v>
                </c:pt>
                <c:pt idx="2">
                  <c:v>1</c:v>
                </c:pt>
                <c:pt idx="3">
                  <c:v>1</c:v>
                </c:pt>
                <c:pt idx="4">
                  <c:v>1</c:v>
                </c:pt>
                <c:pt idx="5">
                  <c:v>1</c:v>
                </c:pt>
                <c:pt idx="6">
                  <c:v>1</c:v>
                </c:pt>
                <c:pt idx="7">
                  <c:v>1</c:v>
                </c:pt>
                <c:pt idx="8">
                  <c:v>1</c:v>
                </c:pt>
                <c:pt idx="9">
                  <c:v>1</c:v>
                </c:pt>
                <c:pt idx="10">
                  <c:v>1</c:v>
                </c:pt>
                <c:pt idx="11">
                  <c:v>1</c:v>
                </c:pt>
              </c:numCache>
            </c:numRef>
          </c:val>
          <c:extLst xmlns:c16r2="http://schemas.microsoft.com/office/drawing/2015/06/chart">
            <c:ext xmlns:c16="http://schemas.microsoft.com/office/drawing/2014/chart" uri="{C3380CC4-5D6E-409C-BE32-E72D297353CC}">
              <c16:uniqueId val="{00000000-CA18-4096-BC34-5FD3F0C30919}"/>
            </c:ext>
          </c:extLst>
        </c:ser>
        <c:ser>
          <c:idx val="2"/>
          <c:order val="2"/>
          <c:tx>
            <c:strRef>
              <c:f>Sheet1!$D$1</c:f>
              <c:strCache>
                <c:ptCount val="1"/>
                <c:pt idx="0">
                  <c:v>系列3</c:v>
                </c:pt>
              </c:strCache>
            </c:strRef>
          </c:tx>
          <c:spPr>
            <a:solidFill>
              <a:schemeClr val="accent3"/>
            </a:solidFill>
            <a:ln w="25400">
              <a:noFill/>
            </a:ln>
            <a:effectLst/>
          </c:spPr>
          <c:invertIfNegative val="0"/>
          <c:dPt>
            <c:idx val="0"/>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2-CA18-4096-BC34-5FD3F0C30919}"/>
              </c:ext>
            </c:extLst>
          </c:dPt>
          <c:dPt>
            <c:idx val="1"/>
            <c:invertIfNegative val="0"/>
            <c:bubble3D val="0"/>
            <c:spPr>
              <a:solidFill>
                <a:schemeClr val="accent1"/>
              </a:solidFill>
              <a:ln w="25400">
                <a:noFill/>
              </a:ln>
              <a:effectLst/>
            </c:spPr>
            <c:extLst xmlns:c16r2="http://schemas.microsoft.com/office/drawing/2015/06/chart">
              <c:ext xmlns:c16="http://schemas.microsoft.com/office/drawing/2014/chart" uri="{C3380CC4-5D6E-409C-BE32-E72D297353CC}">
                <c16:uniqueId val="{00000004-CA18-4096-BC34-5FD3F0C30919}"/>
              </c:ext>
            </c:extLst>
          </c:dPt>
          <c:dPt>
            <c:idx val="2"/>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6-CA18-4096-BC34-5FD3F0C30919}"/>
              </c:ext>
            </c:extLst>
          </c:dPt>
          <c:dPt>
            <c:idx val="3"/>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8-CA18-4096-BC34-5FD3F0C30919}"/>
              </c:ext>
            </c:extLst>
          </c:dPt>
          <c:dPt>
            <c:idx val="4"/>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A-CA18-4096-BC34-5FD3F0C30919}"/>
              </c:ext>
            </c:extLst>
          </c:dPt>
          <c:dPt>
            <c:idx val="11"/>
            <c:invertIfNegative val="0"/>
            <c:bubble3D val="0"/>
            <c:spPr>
              <a:solidFill>
                <a:schemeClr val="accent2"/>
              </a:solidFill>
              <a:ln w="25400">
                <a:noFill/>
              </a:ln>
              <a:effectLst/>
            </c:spPr>
            <c:extLst xmlns:c16r2="http://schemas.microsoft.com/office/drawing/2015/06/chart">
              <c:ext xmlns:c16="http://schemas.microsoft.com/office/drawing/2014/chart" uri="{C3380CC4-5D6E-409C-BE32-E72D297353CC}">
                <c16:uniqueId val="{0000000D-CA18-4096-BC34-5FD3F0C30919}"/>
              </c:ext>
            </c:extLst>
          </c:dPt>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Sheet1!$D$2:$D$13</c:f>
              <c:numCache>
                <c:formatCode>General</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extLst xmlns:c16r2="http://schemas.microsoft.com/office/drawing/2015/06/chart">
            <c:ext xmlns:c16="http://schemas.microsoft.com/office/drawing/2014/chart" uri="{C3380CC4-5D6E-409C-BE32-E72D297353CC}">
              <c16:uniqueId val="{0000000B-CA18-4096-BC34-5FD3F0C30919}"/>
            </c:ext>
          </c:extLst>
        </c:ser>
        <c:dLbls>
          <c:showLegendKey val="0"/>
          <c:showVal val="0"/>
          <c:showCatName val="0"/>
          <c:showSerName val="0"/>
          <c:showPercent val="0"/>
          <c:showBubbleSize val="0"/>
        </c:dLbls>
        <c:gapWidth val="141"/>
        <c:overlap val="100"/>
        <c:axId val="1004972960"/>
        <c:axId val="1004973504"/>
      </c:barChart>
      <c:lineChart>
        <c:grouping val="standard"/>
        <c:varyColors val="0"/>
        <c:ser>
          <c:idx val="1"/>
          <c:order val="1"/>
          <c:tx>
            <c:strRef>
              <c:f>Sheet1!$C$1</c:f>
              <c:strCache>
                <c:ptCount val="1"/>
                <c:pt idx="0">
                  <c:v>系列 2</c:v>
                </c:pt>
              </c:strCache>
            </c:strRef>
          </c:tx>
          <c:spPr>
            <a:ln w="19050" cap="rnd">
              <a:solidFill>
                <a:schemeClr val="tx1">
                  <a:lumMod val="65000"/>
                  <a:lumOff val="35000"/>
                </a:schemeClr>
              </a:solidFill>
              <a:prstDash val="sysDot"/>
              <a:round/>
            </a:ln>
            <a:effectLst/>
          </c:spPr>
          <c:marker>
            <c:symbol val="square"/>
            <c:size val="49"/>
            <c:spPr>
              <a:blipFill>
                <a:blip xmlns:r="http://schemas.openxmlformats.org/officeDocument/2006/relationships" r:embed="rId3"/>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effectLst>
                      <a:outerShdw blurRad="50800" dist="38100" dir="2700000" algn="tl" rotWithShape="0">
                        <a:prstClr val="black">
                          <a:alpha val="40000"/>
                        </a:prstClr>
                      </a:outerShdw>
                    </a:effectLst>
                    <a:latin typeface="ITC Avant Garde Std Md" panose="020B0602020202020204" pitchFamily="34" charset="0"/>
                    <a:ea typeface="+mn-ea"/>
                    <a:cs typeface="+mn-cs"/>
                  </a:defRPr>
                </a:pPr>
                <a:endParaRPr lang="zh-CN"/>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Sheet1!$C$2:$C$13</c:f>
              <c:numCache>
                <c:formatCode>0%</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smooth val="1"/>
          <c:extLst xmlns:c16r2="http://schemas.microsoft.com/office/drawing/2015/06/chart">
            <c:ext xmlns:c16="http://schemas.microsoft.com/office/drawing/2014/chart" uri="{C3380CC4-5D6E-409C-BE32-E72D297353CC}">
              <c16:uniqueId val="{0000000C-CA18-4096-BC34-5FD3F0C30919}"/>
            </c:ext>
          </c:extLst>
        </c:ser>
        <c:dLbls>
          <c:showLegendKey val="0"/>
          <c:showVal val="0"/>
          <c:showCatName val="0"/>
          <c:showSerName val="0"/>
          <c:showPercent val="0"/>
          <c:showBubbleSize val="0"/>
        </c:dLbls>
        <c:marker val="1"/>
        <c:smooth val="0"/>
        <c:axId val="1004972960"/>
        <c:axId val="1004973504"/>
      </c:lineChart>
      <c:catAx>
        <c:axId val="1004972960"/>
        <c:scaling>
          <c:orientation val="minMax"/>
        </c:scaling>
        <c:delete val="0"/>
        <c:axPos val="b"/>
        <c:numFmt formatCode="General" sourceLinked="1"/>
        <c:majorTickMark val="out"/>
        <c:minorTickMark val="none"/>
        <c:tickLblPos val="nextTo"/>
        <c:spPr>
          <a:noFill/>
          <a:ln w="3175" cap="flat" cmpd="sng" algn="ctr">
            <a:solidFill>
              <a:schemeClr val="bg1">
                <a:lumMod val="50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1004973504"/>
        <c:crosses val="autoZero"/>
        <c:auto val="1"/>
        <c:lblAlgn val="ctr"/>
        <c:lblOffset val="100"/>
        <c:noMultiLvlLbl val="0"/>
      </c:catAx>
      <c:valAx>
        <c:axId val="1004973504"/>
        <c:scaling>
          <c:orientation val="minMax"/>
          <c:max val="1"/>
        </c:scaling>
        <c:delete val="1"/>
        <c:axPos val="l"/>
        <c:numFmt formatCode="0%" sourceLinked="1"/>
        <c:majorTickMark val="out"/>
        <c:minorTickMark val="none"/>
        <c:tickLblPos val="nextTo"/>
        <c:crossAx val="10049729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93918-FCCE-4AC5-8977-23BC64C47AE1}" type="datetimeFigureOut">
              <a:rPr lang="zh-CN" altLang="en-US" smtClean="0"/>
              <a:t>2019/6/14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A281E-BB8C-40D6-A487-1A6ADB346D97}" type="slidenum">
              <a:rPr lang="zh-CN" altLang="en-US" smtClean="0"/>
              <a:t>‹#›</a:t>
            </a:fld>
            <a:endParaRPr lang="zh-CN" altLang="en-US"/>
          </a:p>
        </p:txBody>
      </p:sp>
    </p:spTree>
    <p:extLst>
      <p:ext uri="{BB962C8B-B14F-4D97-AF65-F5344CB8AC3E}">
        <p14:creationId xmlns:p14="http://schemas.microsoft.com/office/powerpoint/2010/main" val="135621172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a:t>
            </a:fld>
            <a:endParaRPr lang="zh-CN" altLang="en-US"/>
          </a:p>
        </p:txBody>
      </p:sp>
    </p:spTree>
    <p:extLst>
      <p:ext uri="{BB962C8B-B14F-4D97-AF65-F5344CB8AC3E}">
        <p14:creationId xmlns:p14="http://schemas.microsoft.com/office/powerpoint/2010/main" val="2279676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a:t>
            </a:fld>
            <a:endParaRPr lang="zh-CN" altLang="en-US"/>
          </a:p>
        </p:txBody>
      </p:sp>
    </p:spTree>
    <p:extLst>
      <p:ext uri="{BB962C8B-B14F-4D97-AF65-F5344CB8AC3E}">
        <p14:creationId xmlns:p14="http://schemas.microsoft.com/office/powerpoint/2010/main" val="1919143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06021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4</a:t>
            </a:fld>
            <a:endParaRPr lang="zh-CN" altLang="en-US"/>
          </a:p>
        </p:txBody>
      </p:sp>
    </p:spTree>
    <p:extLst>
      <p:ext uri="{BB962C8B-B14F-4D97-AF65-F5344CB8AC3E}">
        <p14:creationId xmlns:p14="http://schemas.microsoft.com/office/powerpoint/2010/main" val="3290613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5</a:t>
            </a:fld>
            <a:endParaRPr lang="zh-CN" altLang="en-US"/>
          </a:p>
        </p:txBody>
      </p:sp>
    </p:spTree>
    <p:extLst>
      <p:ext uri="{BB962C8B-B14F-4D97-AF65-F5344CB8AC3E}">
        <p14:creationId xmlns:p14="http://schemas.microsoft.com/office/powerpoint/2010/main" val="3389258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35541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7</a:t>
            </a:fld>
            <a:endParaRPr lang="zh-CN" altLang="en-US"/>
          </a:p>
        </p:txBody>
      </p:sp>
    </p:spTree>
    <p:extLst>
      <p:ext uri="{BB962C8B-B14F-4D97-AF65-F5344CB8AC3E}">
        <p14:creationId xmlns:p14="http://schemas.microsoft.com/office/powerpoint/2010/main" val="4171155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8</a:t>
            </a:fld>
            <a:endParaRPr lang="zh-CN" altLang="en-US"/>
          </a:p>
        </p:txBody>
      </p:sp>
    </p:spTree>
    <p:extLst>
      <p:ext uri="{BB962C8B-B14F-4D97-AF65-F5344CB8AC3E}">
        <p14:creationId xmlns:p14="http://schemas.microsoft.com/office/powerpoint/2010/main" val="3098660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2708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10</a:t>
            </a:fld>
            <a:endParaRPr lang="zh-CN" altLang="en-US"/>
          </a:p>
        </p:txBody>
      </p:sp>
    </p:spTree>
    <p:extLst>
      <p:ext uri="{BB962C8B-B14F-4D97-AF65-F5344CB8AC3E}">
        <p14:creationId xmlns:p14="http://schemas.microsoft.com/office/powerpoint/2010/main" val="3282279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11</a:t>
            </a:fld>
            <a:endParaRPr lang="zh-CN" altLang="en-US"/>
          </a:p>
        </p:txBody>
      </p:sp>
    </p:spTree>
    <p:extLst>
      <p:ext uri="{BB962C8B-B14F-4D97-AF65-F5344CB8AC3E}">
        <p14:creationId xmlns:p14="http://schemas.microsoft.com/office/powerpoint/2010/main" val="2840910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750594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13</a:t>
            </a:fld>
            <a:endParaRPr lang="zh-CN" altLang="en-US"/>
          </a:p>
        </p:txBody>
      </p:sp>
    </p:spTree>
    <p:extLst>
      <p:ext uri="{BB962C8B-B14F-4D97-AF65-F5344CB8AC3E}">
        <p14:creationId xmlns:p14="http://schemas.microsoft.com/office/powerpoint/2010/main" val="16958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44871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426990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5346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47381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18</a:t>
            </a:fld>
            <a:endParaRPr lang="zh-CN" altLang="en-US"/>
          </a:p>
        </p:txBody>
      </p:sp>
    </p:spTree>
    <p:extLst>
      <p:ext uri="{BB962C8B-B14F-4D97-AF65-F5344CB8AC3E}">
        <p14:creationId xmlns:p14="http://schemas.microsoft.com/office/powerpoint/2010/main" val="1636169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73621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93050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21</a:t>
            </a:fld>
            <a:endParaRPr lang="zh-CN" altLang="en-US"/>
          </a:p>
        </p:txBody>
      </p:sp>
    </p:spTree>
    <p:extLst>
      <p:ext uri="{BB962C8B-B14F-4D97-AF65-F5344CB8AC3E}">
        <p14:creationId xmlns:p14="http://schemas.microsoft.com/office/powerpoint/2010/main" val="2214151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51317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5533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5614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70228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990057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19531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6063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29</a:t>
            </a:fld>
            <a:endParaRPr lang="zh-CN" altLang="en-US"/>
          </a:p>
        </p:txBody>
      </p:sp>
    </p:spTree>
    <p:extLst>
      <p:ext uri="{BB962C8B-B14F-4D97-AF65-F5344CB8AC3E}">
        <p14:creationId xmlns:p14="http://schemas.microsoft.com/office/powerpoint/2010/main" val="2321250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951859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7930795" y="4905066"/>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660400"/>
            <a:ext cx="9144000" cy="420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 name="文本框 8"/>
          <p:cNvSpPr txBox="1"/>
          <p:nvPr userDrawn="1"/>
        </p:nvSpPr>
        <p:spPr>
          <a:xfrm>
            <a:off x="368300" y="177800"/>
            <a:ext cx="3262432"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28024" y="177800"/>
            <a:ext cx="761976" cy="807862"/>
          </a:xfrm>
          <a:prstGeom prst="rect">
            <a:avLst/>
          </a:prstGeom>
        </p:spPr>
      </p:pic>
    </p:spTree>
    <p:extLst>
      <p:ext uri="{BB962C8B-B14F-4D97-AF65-F5344CB8AC3E}">
        <p14:creationId xmlns:p14="http://schemas.microsoft.com/office/powerpoint/2010/main" val="38307568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4846131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9284931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0986334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9341229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10840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7264964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355997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225821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1152550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2735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2019/6/14</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3938284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8.gif"/><Relationship Id="rId7"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5865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509811" y="1366929"/>
            <a:ext cx="4538422" cy="461665"/>
          </a:xfrm>
          <a:prstGeom prst="rect">
            <a:avLst/>
          </a:prstGeom>
          <a:noFill/>
        </p:spPr>
        <p:txBody>
          <a:bodyPr wrap="none" rtlCol="0">
            <a:spAutoFit/>
          </a:bodyPr>
          <a:lstStyle/>
          <a:p>
            <a:pPr lvl="0">
              <a:defRPr/>
            </a:pPr>
            <a:r>
              <a:rPr lang="zh-CN" altLang="en-US" sz="2400" dirty="0">
                <a:solidFill>
                  <a:schemeClr val="tx1">
                    <a:lumMod val="65000"/>
                    <a:lumOff val="35000"/>
                  </a:schemeClr>
                </a:solidFill>
                <a:latin typeface="方正粗谭黑简体" panose="02000000000000000000" pitchFamily="2" charset="-122"/>
                <a:ea typeface="方正粗谭黑简体" panose="02000000000000000000" pitchFamily="2" charset="-122"/>
              </a:rPr>
              <a:t>大学生就业规划调查报告</a:t>
            </a:r>
            <a:r>
              <a:rPr lang="en-US" altLang="zh-CN" sz="2400" dirty="0" err="1">
                <a:solidFill>
                  <a:schemeClr val="tx1">
                    <a:lumMod val="65000"/>
                    <a:lumOff val="35000"/>
                  </a:schemeClr>
                </a:solidFill>
                <a:latin typeface="方正粗谭黑简体" panose="02000000000000000000" pitchFamily="2" charset="-122"/>
                <a:ea typeface="方正粗谭黑简体" panose="02000000000000000000" pitchFamily="2" charset="-122"/>
              </a:rPr>
              <a:t>ppt</a:t>
            </a:r>
            <a:r>
              <a:rPr lang="zh-CN" altLang="en-US" sz="2400" dirty="0">
                <a:solidFill>
                  <a:schemeClr val="tx1">
                    <a:lumMod val="65000"/>
                    <a:lumOff val="35000"/>
                  </a:schemeClr>
                </a:solidFill>
                <a:latin typeface="方正粗谭黑简体" panose="02000000000000000000" pitchFamily="2" charset="-122"/>
                <a:ea typeface="方正粗谭黑简体" panose="02000000000000000000" pitchFamily="2" charset="-122"/>
              </a:rPr>
              <a:t>模板</a:t>
            </a:r>
            <a:endParaRPr kumimoji="0" lang="zh-CN" altLang="en-US" sz="1000" i="0" u="none" strike="noStrike" kern="1200" cap="none" spc="0" normalizeH="0" baseline="0" noProof="0" dirty="0">
              <a:ln>
                <a:noFill/>
              </a:ln>
              <a:solidFill>
                <a:schemeClr val="tx1">
                  <a:lumMod val="65000"/>
                  <a:lumOff val="35000"/>
                </a:schemeClr>
              </a:solidFill>
              <a:effectLst/>
              <a:uLnTx/>
              <a:uFillTx/>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337376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000"/>
                                        <p:tgtEl>
                                          <p:spTgt spid="3"/>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2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by="(-#ppt_w*2)" calcmode="lin" valueType="num">
                                      <p:cBhvr rctx="PPT">
                                        <p:cTn id="21" dur="500" autoRev="1" fill="hold">
                                          <p:stCondLst>
                                            <p:cond delay="0"/>
                                          </p:stCondLst>
                                        </p:cTn>
                                        <p:tgtEl>
                                          <p:spTgt spid="6"/>
                                        </p:tgtEl>
                                        <p:attrNameLst>
                                          <p:attrName>ppt_w</p:attrName>
                                        </p:attrNameLst>
                                      </p:cBhvr>
                                    </p:anim>
                                    <p:anim by="(#ppt_w*0.50)" calcmode="lin" valueType="num">
                                      <p:cBhvr>
                                        <p:cTn id="22" dur="500" decel="50000" autoRev="1" fill="hold">
                                          <p:stCondLst>
                                            <p:cond delay="0"/>
                                          </p:stCondLst>
                                        </p:cTn>
                                        <p:tgtEl>
                                          <p:spTgt spid="6"/>
                                        </p:tgtEl>
                                        <p:attrNameLst>
                                          <p:attrName>ppt_x</p:attrName>
                                        </p:attrNameLst>
                                      </p:cBhvr>
                                    </p:anim>
                                    <p:anim from="(-#ppt_h/2)" to="(#ppt_y)" calcmode="lin" valueType="num">
                                      <p:cBhvr>
                                        <p:cTn id="23" dur="1000" fill="hold">
                                          <p:stCondLst>
                                            <p:cond delay="0"/>
                                          </p:stCondLst>
                                        </p:cTn>
                                        <p:tgtEl>
                                          <p:spTgt spid="6"/>
                                        </p:tgtEl>
                                        <p:attrNameLst>
                                          <p:attrName>ppt_y</p:attrName>
                                        </p:attrNameLst>
                                      </p:cBhvr>
                                    </p:anim>
                                    <p:animRot by="21600000">
                                      <p:cBhvr>
                                        <p:cTn id="24"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1286210" y="952616"/>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526112" y="99150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01</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 name="文本框 7"/>
          <p:cNvSpPr txBox="1"/>
          <p:nvPr/>
        </p:nvSpPr>
        <p:spPr>
          <a:xfrm>
            <a:off x="1286210" y="189494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p:nvPr/>
        </p:nvSpPr>
        <p:spPr>
          <a:xfrm>
            <a:off x="526112" y="185884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0" name="文本框 9"/>
          <p:cNvSpPr txBox="1"/>
          <p:nvPr/>
        </p:nvSpPr>
        <p:spPr>
          <a:xfrm>
            <a:off x="1286210" y="271906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六边形 10"/>
          <p:cNvSpPr/>
          <p:nvPr/>
        </p:nvSpPr>
        <p:spPr>
          <a:xfrm>
            <a:off x="526112" y="2757949"/>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2" name="文本框 11"/>
          <p:cNvSpPr txBox="1"/>
          <p:nvPr/>
        </p:nvSpPr>
        <p:spPr>
          <a:xfrm>
            <a:off x="1286210" y="3625237"/>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六边形 12"/>
          <p:cNvSpPr/>
          <p:nvPr/>
        </p:nvSpPr>
        <p:spPr>
          <a:xfrm>
            <a:off x="526112" y="3545536"/>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646441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p:bldP spid="11" grpId="0" animBg="1"/>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五边形 12"/>
          <p:cNvSpPr/>
          <p:nvPr/>
        </p:nvSpPr>
        <p:spPr>
          <a:xfrm>
            <a:off x="4644007" y="1253250"/>
            <a:ext cx="2880320" cy="936104"/>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flipH="1">
            <a:off x="1763687" y="2182840"/>
            <a:ext cx="2880320" cy="936104"/>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TextBox 14"/>
          <p:cNvSpPr txBox="1"/>
          <p:nvPr/>
        </p:nvSpPr>
        <p:spPr>
          <a:xfrm>
            <a:off x="2195735" y="2509324"/>
            <a:ext cx="2448272" cy="369332"/>
          </a:xfrm>
          <a:prstGeom prst="rect">
            <a:avLst/>
          </a:prstGeom>
          <a:noFill/>
        </p:spPr>
        <p:txBody>
          <a:bodyPr wrap="square"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6" name="TextBox 15"/>
          <p:cNvSpPr txBox="1"/>
          <p:nvPr/>
        </p:nvSpPr>
        <p:spPr>
          <a:xfrm>
            <a:off x="4644007" y="1521247"/>
            <a:ext cx="2448272"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6"/>
          <p:cNvSpPr txBox="1"/>
          <p:nvPr/>
        </p:nvSpPr>
        <p:spPr>
          <a:xfrm>
            <a:off x="1114459" y="1059582"/>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a:t>
            </a:r>
            <a:r>
              <a:rPr kumimoji="0" lang="zh-CN" altLang="en-US" sz="12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8" name="TextBox 17"/>
          <p:cNvSpPr txBox="1"/>
          <p:nvPr/>
        </p:nvSpPr>
        <p:spPr>
          <a:xfrm>
            <a:off x="4860033" y="2447770"/>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9" name="矩形 18"/>
          <p:cNvSpPr/>
          <p:nvPr/>
        </p:nvSpPr>
        <p:spPr>
          <a:xfrm>
            <a:off x="2775703" y="3636126"/>
            <a:ext cx="1692188"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0" name="矩形 19"/>
          <p:cNvSpPr/>
          <p:nvPr/>
        </p:nvSpPr>
        <p:spPr>
          <a:xfrm>
            <a:off x="1803595" y="3996167"/>
            <a:ext cx="2652199"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1" name="矩形 20"/>
          <p:cNvSpPr/>
          <p:nvPr/>
        </p:nvSpPr>
        <p:spPr>
          <a:xfrm>
            <a:off x="2307651" y="4417281"/>
            <a:ext cx="2160240"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2" name="TextBox 21"/>
          <p:cNvSpPr txBox="1"/>
          <p:nvPr/>
        </p:nvSpPr>
        <p:spPr>
          <a:xfrm>
            <a:off x="2984583" y="3636125"/>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3" name="TextBox 22"/>
          <p:cNvSpPr txBox="1"/>
          <p:nvPr/>
        </p:nvSpPr>
        <p:spPr>
          <a:xfrm>
            <a:off x="2984583" y="3996165"/>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4" name="TextBox 23"/>
          <p:cNvSpPr txBox="1"/>
          <p:nvPr/>
        </p:nvSpPr>
        <p:spPr>
          <a:xfrm>
            <a:off x="2984583" y="4422516"/>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矩形 24"/>
          <p:cNvSpPr/>
          <p:nvPr/>
        </p:nvSpPr>
        <p:spPr>
          <a:xfrm>
            <a:off x="4786865" y="3611982"/>
            <a:ext cx="1692188"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6" name="矩形 25"/>
          <p:cNvSpPr/>
          <p:nvPr/>
        </p:nvSpPr>
        <p:spPr>
          <a:xfrm>
            <a:off x="4798964" y="3972022"/>
            <a:ext cx="2652199"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7" name="矩形 26"/>
          <p:cNvSpPr/>
          <p:nvPr/>
        </p:nvSpPr>
        <p:spPr>
          <a:xfrm>
            <a:off x="4786865" y="4393137"/>
            <a:ext cx="2160240"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8" name="TextBox 27"/>
          <p:cNvSpPr txBox="1"/>
          <p:nvPr/>
        </p:nvSpPr>
        <p:spPr>
          <a:xfrm>
            <a:off x="4995745" y="3611981"/>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9" name="TextBox 28"/>
          <p:cNvSpPr txBox="1"/>
          <p:nvPr/>
        </p:nvSpPr>
        <p:spPr>
          <a:xfrm>
            <a:off x="5002889" y="3972021"/>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0" name="TextBox 29"/>
          <p:cNvSpPr txBox="1"/>
          <p:nvPr/>
        </p:nvSpPr>
        <p:spPr>
          <a:xfrm>
            <a:off x="5014962" y="4398372"/>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7342590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randombar(horizontal)">
                                      <p:cBhvr>
                                        <p:cTn id="14" dur="500"/>
                                        <p:tgtEl>
                                          <p:spTgt spid="17"/>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400"/>
                                        <p:tgtEl>
                                          <p:spTgt spid="1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right)">
                                      <p:cBhvr>
                                        <p:cTn id="31" dur="500"/>
                                        <p:tgtEl>
                                          <p:spTgt spid="23"/>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right)">
                                      <p:cBhvr>
                                        <p:cTn id="34" dur="500"/>
                                        <p:tgtEl>
                                          <p:spTgt spid="24"/>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right)">
                                      <p:cBhvr>
                                        <p:cTn id="37" dur="5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p:bldP spid="18" grpId="0"/>
      <p:bldP spid="19" grpId="0" animBg="1"/>
      <p:bldP spid="20" grpId="0" animBg="1"/>
      <p:bldP spid="21" grpId="0" animBg="1"/>
      <p:bldP spid="22" grpId="0"/>
      <p:bldP spid="23" grpId="0"/>
      <p:bldP spid="24" grpId="0"/>
      <p:bldP spid="25" grpId="0" animBg="1"/>
      <p:bldP spid="26" grpId="0" animBg="1"/>
      <p:bldP spid="27" grpId="0" animBg="1"/>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97"/>
          <p:cNvGrpSpPr>
            <a:grpSpLocks/>
          </p:cNvGrpSpPr>
          <p:nvPr/>
        </p:nvGrpSpPr>
        <p:grpSpPr bwMode="auto">
          <a:xfrm>
            <a:off x="4251820" y="1589432"/>
            <a:ext cx="4248150" cy="1493377"/>
            <a:chOff x="0" y="0"/>
            <a:chExt cx="3203" cy="1196"/>
          </a:xfrm>
        </p:grpSpPr>
        <p:sp>
          <p:nvSpPr>
            <p:cNvPr id="6" name="Oval 3"/>
            <p:cNvSpPr>
              <a:spLocks noChangeArrowheads="1"/>
            </p:cNvSpPr>
            <p:nvPr/>
          </p:nvSpPr>
          <p:spPr bwMode="auto">
            <a:xfrm>
              <a:off x="1084"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Oval 4"/>
            <p:cNvSpPr>
              <a:spLocks noChangeArrowheads="1"/>
            </p:cNvSpPr>
            <p:nvPr/>
          </p:nvSpPr>
          <p:spPr bwMode="auto">
            <a:xfrm>
              <a:off x="1093"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Oval 5"/>
            <p:cNvSpPr>
              <a:spLocks noChangeArrowheads="1"/>
            </p:cNvSpPr>
            <p:nvPr/>
          </p:nvSpPr>
          <p:spPr bwMode="auto">
            <a:xfrm>
              <a:off x="1293"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Freeform 6"/>
            <p:cNvSpPr>
              <a:spLocks/>
            </p:cNvSpPr>
            <p:nvPr/>
          </p:nvSpPr>
          <p:spPr bwMode="auto">
            <a:xfrm>
              <a:off x="1162"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Oval 7"/>
            <p:cNvSpPr>
              <a:spLocks noChangeArrowheads="1"/>
            </p:cNvSpPr>
            <p:nvPr/>
          </p:nvSpPr>
          <p:spPr bwMode="auto">
            <a:xfrm>
              <a:off x="0"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Oval 8"/>
            <p:cNvSpPr>
              <a:spLocks noChangeArrowheads="1"/>
            </p:cNvSpPr>
            <p:nvPr/>
          </p:nvSpPr>
          <p:spPr bwMode="auto">
            <a:xfrm>
              <a:off x="9"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Oval 9"/>
            <p:cNvSpPr>
              <a:spLocks noChangeArrowheads="1"/>
            </p:cNvSpPr>
            <p:nvPr/>
          </p:nvSpPr>
          <p:spPr bwMode="auto">
            <a:xfrm>
              <a:off x="209"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Freeform 10"/>
            <p:cNvSpPr>
              <a:spLocks/>
            </p:cNvSpPr>
            <p:nvPr/>
          </p:nvSpPr>
          <p:spPr bwMode="auto">
            <a:xfrm>
              <a:off x="78"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Oval 11"/>
            <p:cNvSpPr>
              <a:spLocks noChangeArrowheads="1"/>
            </p:cNvSpPr>
            <p:nvPr/>
          </p:nvSpPr>
          <p:spPr bwMode="auto">
            <a:xfrm>
              <a:off x="2157"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Oval 12"/>
            <p:cNvSpPr>
              <a:spLocks noChangeArrowheads="1"/>
            </p:cNvSpPr>
            <p:nvPr/>
          </p:nvSpPr>
          <p:spPr bwMode="auto">
            <a:xfrm>
              <a:off x="2166"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Oval 13"/>
            <p:cNvSpPr>
              <a:spLocks noChangeArrowheads="1"/>
            </p:cNvSpPr>
            <p:nvPr/>
          </p:nvSpPr>
          <p:spPr bwMode="auto">
            <a:xfrm>
              <a:off x="2366"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Freeform 14"/>
            <p:cNvSpPr>
              <a:spLocks/>
            </p:cNvSpPr>
            <p:nvPr/>
          </p:nvSpPr>
          <p:spPr bwMode="auto">
            <a:xfrm>
              <a:off x="2235"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18" name="Group 310"/>
          <p:cNvGrpSpPr>
            <a:grpSpLocks/>
          </p:cNvGrpSpPr>
          <p:nvPr/>
        </p:nvGrpSpPr>
        <p:grpSpPr bwMode="auto">
          <a:xfrm>
            <a:off x="6391770" y="2081405"/>
            <a:ext cx="1606550" cy="1733015"/>
            <a:chOff x="0" y="0"/>
            <a:chExt cx="1212" cy="1387"/>
          </a:xfrm>
        </p:grpSpPr>
        <p:sp>
          <p:nvSpPr>
            <p:cNvPr id="19" name="Oval 16"/>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312"/>
            <p:cNvGrpSpPr>
              <a:grpSpLocks/>
            </p:cNvGrpSpPr>
            <p:nvPr/>
          </p:nvGrpSpPr>
          <p:grpSpPr bwMode="auto">
            <a:xfrm>
              <a:off x="10" y="0"/>
              <a:ext cx="1170" cy="1166"/>
              <a:chOff x="0" y="0"/>
              <a:chExt cx="1406" cy="1402"/>
            </a:xfrm>
          </p:grpSpPr>
          <p:sp>
            <p:nvSpPr>
              <p:cNvPr id="22" name="Oval 18"/>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3" name="Oval 19"/>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1" name="Freeform 20"/>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Group 316"/>
          <p:cNvGrpSpPr>
            <a:grpSpLocks/>
          </p:cNvGrpSpPr>
          <p:nvPr/>
        </p:nvGrpSpPr>
        <p:grpSpPr bwMode="auto">
          <a:xfrm>
            <a:off x="4736009" y="2081405"/>
            <a:ext cx="1608137" cy="1733015"/>
            <a:chOff x="0" y="0"/>
            <a:chExt cx="1212" cy="1387"/>
          </a:xfrm>
        </p:grpSpPr>
        <p:sp>
          <p:nvSpPr>
            <p:cNvPr id="25" name="Oval 22"/>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6" name="Group 318"/>
            <p:cNvGrpSpPr>
              <a:grpSpLocks/>
            </p:cNvGrpSpPr>
            <p:nvPr/>
          </p:nvGrpSpPr>
          <p:grpSpPr bwMode="auto">
            <a:xfrm>
              <a:off x="10" y="0"/>
              <a:ext cx="1170" cy="1166"/>
              <a:chOff x="0" y="0"/>
              <a:chExt cx="1406" cy="1402"/>
            </a:xfrm>
          </p:grpSpPr>
          <p:sp>
            <p:nvSpPr>
              <p:cNvPr id="28" name="Oval 24"/>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9" name="Oval 25"/>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7" name="Freeform 26"/>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0" name="Oval 27"/>
          <p:cNvSpPr>
            <a:spLocks noChangeArrowheads="1"/>
          </p:cNvSpPr>
          <p:nvPr/>
        </p:nvSpPr>
        <p:spPr bwMode="auto">
          <a:xfrm>
            <a:off x="5367833" y="3625566"/>
            <a:ext cx="1960562" cy="764939"/>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31" name="Group 323"/>
          <p:cNvGrpSpPr>
            <a:grpSpLocks/>
          </p:cNvGrpSpPr>
          <p:nvPr/>
        </p:nvGrpSpPr>
        <p:grpSpPr bwMode="auto">
          <a:xfrm>
            <a:off x="5383708" y="2552747"/>
            <a:ext cx="1892300" cy="1775864"/>
            <a:chOff x="0" y="0"/>
            <a:chExt cx="1192" cy="1187"/>
          </a:xfrm>
        </p:grpSpPr>
        <p:grpSp>
          <p:nvGrpSpPr>
            <p:cNvPr id="32" name="Group 324"/>
            <p:cNvGrpSpPr>
              <a:grpSpLocks/>
            </p:cNvGrpSpPr>
            <p:nvPr/>
          </p:nvGrpSpPr>
          <p:grpSpPr bwMode="auto">
            <a:xfrm>
              <a:off x="0" y="0"/>
              <a:ext cx="1192" cy="1187"/>
              <a:chOff x="0" y="0"/>
              <a:chExt cx="1406" cy="1402"/>
            </a:xfrm>
          </p:grpSpPr>
          <p:sp>
            <p:nvSpPr>
              <p:cNvPr id="35" name="Oval 30"/>
              <p:cNvSpPr>
                <a:spLocks noChangeArrowheads="1"/>
              </p:cNvSpPr>
              <p:nvPr/>
            </p:nvSpPr>
            <p:spPr bwMode="auto">
              <a:xfrm>
                <a:off x="0" y="0"/>
                <a:ext cx="1406" cy="1402"/>
              </a:xfrm>
              <a:prstGeom prst="ellipse">
                <a:avLst/>
              </a:prstGeom>
              <a:solidFill>
                <a:srgbClr val="05448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36" name="Oval 31"/>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3" name="Text Box 32"/>
            <p:cNvSpPr txBox="1">
              <a:spLocks noChangeArrowheads="1"/>
            </p:cNvSpPr>
            <p:nvPr/>
          </p:nvSpPr>
          <p:spPr bwMode="auto">
            <a:xfrm>
              <a:off x="211" y="370"/>
              <a:ext cx="767" cy="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a:t>
              </a:r>
            </a:p>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添加文字</a:t>
              </a:r>
            </a:p>
          </p:txBody>
        </p:sp>
        <p:sp>
          <p:nvSpPr>
            <p:cNvPr id="34" name="Freeform 33"/>
            <p:cNvSpPr>
              <a:spLocks/>
            </p:cNvSpPr>
            <p:nvPr/>
          </p:nvSpPr>
          <p:spPr bwMode="auto">
            <a:xfrm>
              <a:off x="82" y="20"/>
              <a:ext cx="1017" cy="337"/>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7" name="Text Box 34"/>
          <p:cNvSpPr txBox="1">
            <a:spLocks noChangeArrowheads="1"/>
          </p:cNvSpPr>
          <p:nvPr/>
        </p:nvSpPr>
        <p:spPr bwMode="auto">
          <a:xfrm>
            <a:off x="4863009" y="2336914"/>
            <a:ext cx="1296987"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8" name="Text Box 35"/>
          <p:cNvSpPr txBox="1">
            <a:spLocks noChangeArrowheads="1"/>
          </p:cNvSpPr>
          <p:nvPr/>
        </p:nvSpPr>
        <p:spPr bwMode="auto">
          <a:xfrm>
            <a:off x="6445745" y="2336914"/>
            <a:ext cx="1441450"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1"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9" name="Text Box 36"/>
          <p:cNvSpPr txBox="1">
            <a:spLocks noChangeArrowheads="1"/>
          </p:cNvSpPr>
          <p:nvPr/>
        </p:nvSpPr>
        <p:spPr bwMode="auto">
          <a:xfrm>
            <a:off x="43232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0" name="Text Box 37"/>
          <p:cNvSpPr txBox="1">
            <a:spLocks noChangeArrowheads="1"/>
          </p:cNvSpPr>
          <p:nvPr/>
        </p:nvSpPr>
        <p:spPr bwMode="auto">
          <a:xfrm>
            <a:off x="5763121" y="1856049"/>
            <a:ext cx="1223963"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41" name="Text Box 38"/>
          <p:cNvSpPr txBox="1">
            <a:spLocks noChangeArrowheads="1"/>
          </p:cNvSpPr>
          <p:nvPr/>
        </p:nvSpPr>
        <p:spPr bwMode="auto">
          <a:xfrm>
            <a:off x="71680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2" name="Rectangle 39"/>
          <p:cNvSpPr>
            <a:spLocks noChangeArrowheads="1"/>
          </p:cNvSpPr>
          <p:nvPr/>
        </p:nvSpPr>
        <p:spPr bwMode="auto">
          <a:xfrm>
            <a:off x="899592" y="1419622"/>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3" name="Rectangle 40"/>
          <p:cNvSpPr>
            <a:spLocks noChangeArrowheads="1"/>
          </p:cNvSpPr>
          <p:nvPr/>
        </p:nvSpPr>
        <p:spPr bwMode="auto">
          <a:xfrm>
            <a:off x="899592" y="1691000"/>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
        <p:nvSpPr>
          <p:cNvPr id="44" name="Rectangle 41"/>
          <p:cNvSpPr>
            <a:spLocks noChangeArrowheads="1"/>
          </p:cNvSpPr>
          <p:nvPr/>
        </p:nvSpPr>
        <p:spPr bwMode="auto">
          <a:xfrm>
            <a:off x="899592" y="2597184"/>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5" name="Rectangle 42"/>
          <p:cNvSpPr>
            <a:spLocks noChangeArrowheads="1"/>
          </p:cNvSpPr>
          <p:nvPr/>
        </p:nvSpPr>
        <p:spPr bwMode="auto">
          <a:xfrm>
            <a:off x="899592" y="2866975"/>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Tree>
    <p:extLst>
      <p:ext uri="{BB962C8B-B14F-4D97-AF65-F5344CB8AC3E}">
        <p14:creationId xmlns:p14="http://schemas.microsoft.com/office/powerpoint/2010/main" val="36356436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6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16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10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1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22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par>
                          <p:cTn id="55" fill="hold">
                            <p:stCondLst>
                              <p:cond delay="32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500"/>
                                        <p:tgtEl>
                                          <p:spTgt spid="4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1558925" y="3604566"/>
            <a:ext cx="238125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 name="Line 4"/>
          <p:cNvSpPr>
            <a:spLocks noChangeShapeType="1"/>
          </p:cNvSpPr>
          <p:nvPr/>
        </p:nvSpPr>
        <p:spPr bwMode="auto">
          <a:xfrm rot="10800000">
            <a:off x="1563689" y="2913051"/>
            <a:ext cx="3557587"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Line 5"/>
          <p:cNvSpPr>
            <a:spLocks noChangeShapeType="1"/>
          </p:cNvSpPr>
          <p:nvPr/>
        </p:nvSpPr>
        <p:spPr bwMode="auto">
          <a:xfrm rot="10800000">
            <a:off x="1544638" y="2364411"/>
            <a:ext cx="4805362"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Line 6"/>
          <p:cNvSpPr>
            <a:spLocks noChangeShapeType="1"/>
          </p:cNvSpPr>
          <p:nvPr/>
        </p:nvSpPr>
        <p:spPr bwMode="auto">
          <a:xfrm rot="10800000">
            <a:off x="1555750" y="1772909"/>
            <a:ext cx="599440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Rectangle 9"/>
          <p:cNvSpPr>
            <a:spLocks noChangeArrowheads="1"/>
          </p:cNvSpPr>
          <p:nvPr/>
        </p:nvSpPr>
        <p:spPr bwMode="auto">
          <a:xfrm>
            <a:off x="6367463" y="1775766"/>
            <a:ext cx="1219200" cy="44577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 name="Rectangle 10"/>
          <p:cNvSpPr>
            <a:spLocks noChangeArrowheads="1"/>
          </p:cNvSpPr>
          <p:nvPr/>
        </p:nvSpPr>
        <p:spPr bwMode="auto">
          <a:xfrm>
            <a:off x="5145088" y="2358696"/>
            <a:ext cx="121920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Rectangle 11"/>
          <p:cNvSpPr>
            <a:spLocks noChangeArrowheads="1"/>
          </p:cNvSpPr>
          <p:nvPr/>
        </p:nvSpPr>
        <p:spPr bwMode="auto">
          <a:xfrm>
            <a:off x="3959226" y="2917338"/>
            <a:ext cx="1185863"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Rectangle 12"/>
          <p:cNvSpPr>
            <a:spLocks noChangeArrowheads="1"/>
          </p:cNvSpPr>
          <p:nvPr/>
        </p:nvSpPr>
        <p:spPr bwMode="auto">
          <a:xfrm>
            <a:off x="2492375" y="3601709"/>
            <a:ext cx="146685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Line 13"/>
          <p:cNvSpPr>
            <a:spLocks noChangeShapeType="1"/>
          </p:cNvSpPr>
          <p:nvPr/>
        </p:nvSpPr>
        <p:spPr bwMode="auto">
          <a:xfrm>
            <a:off x="1550989" y="4061766"/>
            <a:ext cx="6103937"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4" name="Line 14"/>
          <p:cNvSpPr>
            <a:spLocks noChangeShapeType="1"/>
          </p:cNvSpPr>
          <p:nvPr/>
        </p:nvSpPr>
        <p:spPr bwMode="auto">
          <a:xfrm rot="16200000">
            <a:off x="62231" y="2574438"/>
            <a:ext cx="2977515"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Line 15"/>
          <p:cNvSpPr>
            <a:spLocks noChangeShapeType="1"/>
          </p:cNvSpPr>
          <p:nvPr/>
        </p:nvSpPr>
        <p:spPr bwMode="auto">
          <a:xfrm flipV="1">
            <a:off x="1554164" y="1131400"/>
            <a:ext cx="6103937" cy="2923223"/>
          </a:xfrm>
          <a:prstGeom prst="line">
            <a:avLst/>
          </a:prstGeom>
          <a:noFill/>
          <a:ln w="38100">
            <a:solidFill>
              <a:srgbClr val="054487"/>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Line 16"/>
          <p:cNvSpPr>
            <a:spLocks noChangeShapeType="1"/>
          </p:cNvSpPr>
          <p:nvPr/>
        </p:nvSpPr>
        <p:spPr bwMode="auto">
          <a:xfrm rot="16200000">
            <a:off x="10076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Line 17"/>
          <p:cNvSpPr>
            <a:spLocks noChangeShapeType="1"/>
          </p:cNvSpPr>
          <p:nvPr/>
        </p:nvSpPr>
        <p:spPr bwMode="auto">
          <a:xfrm rot="16200000">
            <a:off x="24681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8" name="Line 18"/>
          <p:cNvSpPr>
            <a:spLocks noChangeShapeType="1"/>
          </p:cNvSpPr>
          <p:nvPr/>
        </p:nvSpPr>
        <p:spPr bwMode="auto">
          <a:xfrm rot="16200000">
            <a:off x="36556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9" name="Line 19"/>
          <p:cNvSpPr>
            <a:spLocks noChangeShapeType="1"/>
          </p:cNvSpPr>
          <p:nvPr/>
        </p:nvSpPr>
        <p:spPr bwMode="auto">
          <a:xfrm rot="16200000">
            <a:off x="48748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20"/>
          <p:cNvGrpSpPr>
            <a:grpSpLocks/>
          </p:cNvGrpSpPr>
          <p:nvPr/>
        </p:nvGrpSpPr>
        <p:grpSpPr bwMode="auto">
          <a:xfrm>
            <a:off x="2262189" y="3414543"/>
            <a:ext cx="479425" cy="420053"/>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1</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27" name="Group 27"/>
          <p:cNvGrpSpPr>
            <a:grpSpLocks/>
          </p:cNvGrpSpPr>
          <p:nvPr/>
        </p:nvGrpSpPr>
        <p:grpSpPr bwMode="auto">
          <a:xfrm>
            <a:off x="3711576" y="2657305"/>
            <a:ext cx="479425" cy="420053"/>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2</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4" name="Group 34"/>
          <p:cNvGrpSpPr>
            <a:grpSpLocks/>
          </p:cNvGrpSpPr>
          <p:nvPr/>
        </p:nvGrpSpPr>
        <p:grpSpPr bwMode="auto">
          <a:xfrm>
            <a:off x="4841876" y="2078661"/>
            <a:ext cx="606425" cy="534353"/>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rgbClr val="054487"/>
              </a:solidFill>
              <a:ln w="9525">
                <a:solidFill>
                  <a:srgbClr val="0070C0"/>
                </a:solidFill>
                <a:round/>
                <a:headEnd/>
                <a:tailEnd/>
              </a:ln>
              <a:effectLst/>
            </p:spPr>
            <p:txBody>
              <a:bodyPr wrap="none"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3</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9" name="Group 41"/>
          <p:cNvGrpSpPr>
            <a:grpSpLocks/>
          </p:cNvGrpSpPr>
          <p:nvPr/>
        </p:nvGrpSpPr>
        <p:grpSpPr bwMode="auto">
          <a:xfrm>
            <a:off x="6134101" y="1545738"/>
            <a:ext cx="479425" cy="420053"/>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4</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sp>
        <p:nvSpPr>
          <p:cNvPr id="46" name="Rectangle 48"/>
          <p:cNvSpPr>
            <a:spLocks noChangeArrowheads="1"/>
          </p:cNvSpPr>
          <p:nvPr/>
        </p:nvSpPr>
        <p:spPr bwMode="auto">
          <a:xfrm>
            <a:off x="2498725" y="3608853"/>
            <a:ext cx="1449388"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7" name="Rectangle 49"/>
          <p:cNvSpPr>
            <a:spLocks noChangeArrowheads="1"/>
          </p:cNvSpPr>
          <p:nvPr/>
        </p:nvSpPr>
        <p:spPr bwMode="auto">
          <a:xfrm>
            <a:off x="3954463" y="291305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8" name="Rectangle 50"/>
          <p:cNvSpPr>
            <a:spLocks noChangeArrowheads="1"/>
          </p:cNvSpPr>
          <p:nvPr/>
        </p:nvSpPr>
        <p:spPr bwMode="auto">
          <a:xfrm>
            <a:off x="5262563" y="236441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9" name="Rectangle 51"/>
          <p:cNvSpPr>
            <a:spLocks noChangeArrowheads="1"/>
          </p:cNvSpPr>
          <p:nvPr/>
        </p:nvSpPr>
        <p:spPr bwMode="auto">
          <a:xfrm>
            <a:off x="6375401" y="1768623"/>
            <a:ext cx="1198563"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50" name="Text Box 52"/>
          <p:cNvSpPr txBox="1">
            <a:spLocks noChangeArrowheads="1"/>
          </p:cNvSpPr>
          <p:nvPr/>
        </p:nvSpPr>
        <p:spPr bwMode="auto">
          <a:xfrm>
            <a:off x="1043285" y="1068535"/>
            <a:ext cx="461665" cy="67437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zh-CN" altLang="en-US" sz="135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endParaRPr kumimoji="0" lang="zh-CN" altLang="en-US" sz="1350" b="1" i="0" u="none" strike="noStrike" kern="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1" name="Text Box 53"/>
          <p:cNvSpPr txBox="1">
            <a:spLocks noChangeArrowheads="1"/>
          </p:cNvSpPr>
          <p:nvPr/>
        </p:nvSpPr>
        <p:spPr bwMode="auto">
          <a:xfrm>
            <a:off x="2120900" y="4074626"/>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2013</a:t>
            </a:r>
          </a:p>
        </p:txBody>
      </p:sp>
      <p:sp>
        <p:nvSpPr>
          <p:cNvPr id="52" name="Text Box 54"/>
          <p:cNvSpPr txBox="1">
            <a:spLocks noChangeArrowheads="1"/>
          </p:cNvSpPr>
          <p:nvPr/>
        </p:nvSpPr>
        <p:spPr bwMode="auto">
          <a:xfrm>
            <a:off x="3578225"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2014</a:t>
            </a:r>
          </a:p>
        </p:txBody>
      </p:sp>
      <p:sp>
        <p:nvSpPr>
          <p:cNvPr id="53" name="Text Box 55"/>
          <p:cNvSpPr txBox="1">
            <a:spLocks noChangeArrowheads="1"/>
          </p:cNvSpPr>
          <p:nvPr/>
        </p:nvSpPr>
        <p:spPr bwMode="auto">
          <a:xfrm>
            <a:off x="4768850"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2015</a:t>
            </a:r>
          </a:p>
        </p:txBody>
      </p:sp>
      <p:sp>
        <p:nvSpPr>
          <p:cNvPr id="54" name="Text Box 56"/>
          <p:cNvSpPr txBox="1">
            <a:spLocks noChangeArrowheads="1"/>
          </p:cNvSpPr>
          <p:nvPr/>
        </p:nvSpPr>
        <p:spPr bwMode="auto">
          <a:xfrm>
            <a:off x="5983288"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2016</a:t>
            </a:r>
          </a:p>
        </p:txBody>
      </p:sp>
    </p:spTree>
    <p:extLst>
      <p:ext uri="{BB962C8B-B14F-4D97-AF65-F5344CB8AC3E}">
        <p14:creationId xmlns:p14="http://schemas.microsoft.com/office/powerpoint/2010/main" val="33485480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500"/>
                                        <p:tgtEl>
                                          <p:spTgt spid="17"/>
                                        </p:tgtEl>
                                      </p:cBhvr>
                                    </p:animEffect>
                                  </p:childTnLst>
                                </p:cTn>
                              </p:par>
                              <p:par>
                                <p:cTn id="31" presetID="2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par>
                                <p:cTn id="34" presetID="22" presetClass="entr" presetSubtype="4"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Scale>
                                      <p:cBhvr>
                                        <p:cTn id="44"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0"/>
                                        </p:tgtEl>
                                        <p:attrNameLst>
                                          <p:attrName>ppt_x</p:attrName>
                                          <p:attrName>ppt_y</p:attrName>
                                        </p:attrNameLst>
                                      </p:cBhvr>
                                    </p:animMotion>
                                    <p:animEffect transition="in" filter="fade">
                                      <p:cBhvr>
                                        <p:cTn id="46" dur="250"/>
                                        <p:tgtEl>
                                          <p:spTgt spid="20"/>
                                        </p:tgtEl>
                                      </p:cBhvr>
                                    </p:animEffect>
                                  </p:childTnLst>
                                </p:cTn>
                              </p:par>
                              <p:par>
                                <p:cTn id="47" presetID="52" presetClass="entr" presetSubtype="0" fill="hold" nodeType="withEffect">
                                  <p:stCondLst>
                                    <p:cond delay="250"/>
                                  </p:stCondLst>
                                  <p:childTnLst>
                                    <p:set>
                                      <p:cBhvr>
                                        <p:cTn id="48" dur="1" fill="hold">
                                          <p:stCondLst>
                                            <p:cond delay="0"/>
                                          </p:stCondLst>
                                        </p:cTn>
                                        <p:tgtEl>
                                          <p:spTgt spid="27"/>
                                        </p:tgtEl>
                                        <p:attrNameLst>
                                          <p:attrName>style.visibility</p:attrName>
                                        </p:attrNameLst>
                                      </p:cBhvr>
                                      <p:to>
                                        <p:strVal val="visible"/>
                                      </p:to>
                                    </p:set>
                                    <p:animScale>
                                      <p:cBhvr>
                                        <p:cTn id="49"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7"/>
                                        </p:tgtEl>
                                        <p:attrNameLst>
                                          <p:attrName>ppt_x</p:attrName>
                                          <p:attrName>ppt_y</p:attrName>
                                        </p:attrNameLst>
                                      </p:cBhvr>
                                    </p:animMotion>
                                    <p:animEffect transition="in" filter="fade">
                                      <p:cBhvr>
                                        <p:cTn id="51" dur="250"/>
                                        <p:tgtEl>
                                          <p:spTgt spid="27"/>
                                        </p:tgtEl>
                                      </p:cBhvr>
                                    </p:animEffect>
                                  </p:childTnLst>
                                </p:cTn>
                              </p:par>
                              <p:par>
                                <p:cTn id="52" presetID="52" presetClass="entr" presetSubtype="0" fill="hold" nodeType="withEffect">
                                  <p:stCondLst>
                                    <p:cond delay="500"/>
                                  </p:stCondLst>
                                  <p:childTnLst>
                                    <p:set>
                                      <p:cBhvr>
                                        <p:cTn id="53" dur="1" fill="hold">
                                          <p:stCondLst>
                                            <p:cond delay="0"/>
                                          </p:stCondLst>
                                        </p:cTn>
                                        <p:tgtEl>
                                          <p:spTgt spid="34"/>
                                        </p:tgtEl>
                                        <p:attrNameLst>
                                          <p:attrName>style.visibility</p:attrName>
                                        </p:attrNameLst>
                                      </p:cBhvr>
                                      <p:to>
                                        <p:strVal val="visible"/>
                                      </p:to>
                                    </p:set>
                                    <p:animScale>
                                      <p:cBhvr>
                                        <p:cTn id="54"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4"/>
                                        </p:tgtEl>
                                        <p:attrNameLst>
                                          <p:attrName>ppt_x</p:attrName>
                                          <p:attrName>ppt_y</p:attrName>
                                        </p:attrNameLst>
                                      </p:cBhvr>
                                    </p:animMotion>
                                    <p:animEffect transition="in" filter="fade">
                                      <p:cBhvr>
                                        <p:cTn id="56" dur="250"/>
                                        <p:tgtEl>
                                          <p:spTgt spid="34"/>
                                        </p:tgtEl>
                                      </p:cBhvr>
                                    </p:animEffect>
                                  </p:childTnLst>
                                </p:cTn>
                              </p:par>
                              <p:par>
                                <p:cTn id="57" presetID="52" presetClass="entr" presetSubtype="0" fill="hold" nodeType="withEffect">
                                  <p:stCondLst>
                                    <p:cond delay="750"/>
                                  </p:stCondLst>
                                  <p:childTnLst>
                                    <p:set>
                                      <p:cBhvr>
                                        <p:cTn id="58" dur="1" fill="hold">
                                          <p:stCondLst>
                                            <p:cond delay="0"/>
                                          </p:stCondLst>
                                        </p:cTn>
                                        <p:tgtEl>
                                          <p:spTgt spid="39"/>
                                        </p:tgtEl>
                                        <p:attrNameLst>
                                          <p:attrName>style.visibility</p:attrName>
                                        </p:attrNameLst>
                                      </p:cBhvr>
                                      <p:to>
                                        <p:strVal val="visible"/>
                                      </p:to>
                                    </p:set>
                                    <p:animScale>
                                      <p:cBhvr>
                                        <p:cTn id="59"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9"/>
                                        </p:tgtEl>
                                        <p:attrNameLst>
                                          <p:attrName>ppt_x</p:attrName>
                                          <p:attrName>ppt_y</p:attrName>
                                        </p:attrNameLst>
                                      </p:cBhvr>
                                    </p:animMotion>
                                    <p:animEffect transition="in" filter="fade">
                                      <p:cBhvr>
                                        <p:cTn id="61" dur="250"/>
                                        <p:tgtEl>
                                          <p:spTgt spid="39"/>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50" fill="hold"/>
                                        <p:tgtEl>
                                          <p:spTgt spid="50"/>
                                        </p:tgtEl>
                                        <p:attrNameLst>
                                          <p:attrName>ppt_x</p:attrName>
                                        </p:attrNameLst>
                                      </p:cBhvr>
                                      <p:tavLst>
                                        <p:tav tm="0">
                                          <p:val>
                                            <p:strVal val="0-#ppt_w/2"/>
                                          </p:val>
                                        </p:tav>
                                        <p:tav tm="100000">
                                          <p:val>
                                            <p:strVal val="#ppt_x"/>
                                          </p:val>
                                        </p:tav>
                                      </p:tavLst>
                                    </p:anim>
                                    <p:anim calcmode="lin" valueType="num">
                                      <p:cBhvr additive="base">
                                        <p:cTn id="66" dur="25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ppt_x"/>
                                          </p:val>
                                        </p:tav>
                                        <p:tav tm="100000">
                                          <p:val>
                                            <p:strVal val="#ppt_x"/>
                                          </p:val>
                                        </p:tav>
                                      </p:tavLst>
                                    </p:anim>
                                    <p:anim calcmode="lin" valueType="num">
                                      <p:cBhvr additive="base">
                                        <p:cTn id="71" dur="500" fill="hold"/>
                                        <p:tgtEl>
                                          <p:spTgt spid="5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ppt_x"/>
                                          </p:val>
                                        </p:tav>
                                        <p:tav tm="100000">
                                          <p:val>
                                            <p:strVal val="#ppt_x"/>
                                          </p:val>
                                        </p:tav>
                                      </p:tavLst>
                                    </p:anim>
                                    <p:anim calcmode="lin" valueType="num">
                                      <p:cBhvr additive="base">
                                        <p:cTn id="75" dur="500" fill="hold"/>
                                        <p:tgtEl>
                                          <p:spTgt spid="5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cBhvr additive="base">
                                        <p:cTn id="78" dur="500" fill="hold"/>
                                        <p:tgtEl>
                                          <p:spTgt spid="53"/>
                                        </p:tgtEl>
                                        <p:attrNameLst>
                                          <p:attrName>ppt_x</p:attrName>
                                        </p:attrNameLst>
                                      </p:cBhvr>
                                      <p:tavLst>
                                        <p:tav tm="0">
                                          <p:val>
                                            <p:strVal val="#ppt_x"/>
                                          </p:val>
                                        </p:tav>
                                        <p:tav tm="100000">
                                          <p:val>
                                            <p:strVal val="#ppt_x"/>
                                          </p:val>
                                        </p:tav>
                                      </p:tavLst>
                                    </p:anim>
                                    <p:anim calcmode="lin" valueType="num">
                                      <p:cBhvr additive="base">
                                        <p:cTn id="79" dur="500" fill="hold"/>
                                        <p:tgtEl>
                                          <p:spTgt spid="5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 calcmode="lin" valueType="num">
                                      <p:cBhvr additive="base">
                                        <p:cTn id="82" dur="500" fill="hold"/>
                                        <p:tgtEl>
                                          <p:spTgt spid="54"/>
                                        </p:tgtEl>
                                        <p:attrNameLst>
                                          <p:attrName>ppt_x</p:attrName>
                                        </p:attrNameLst>
                                      </p:cBhvr>
                                      <p:tavLst>
                                        <p:tav tm="0">
                                          <p:val>
                                            <p:strVal val="#ppt_x"/>
                                          </p:val>
                                        </p:tav>
                                        <p:tav tm="100000">
                                          <p:val>
                                            <p:strVal val="#ppt_x"/>
                                          </p:val>
                                        </p:tav>
                                      </p:tavLst>
                                    </p:anim>
                                    <p:anim calcmode="lin" valueType="num">
                                      <p:cBhvr additive="base">
                                        <p:cTn id="83" dur="500" fill="hold"/>
                                        <p:tgtEl>
                                          <p:spTgt spid="54"/>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1+#ppt_w/2"/>
                                          </p:val>
                                        </p:tav>
                                        <p:tav tm="100000">
                                          <p:val>
                                            <p:strVal val="#ppt_x"/>
                                          </p:val>
                                        </p:tav>
                                      </p:tavLst>
                                    </p:anim>
                                    <p:anim calcmode="lin" valueType="num">
                                      <p:cBhvr additive="base">
                                        <p:cTn id="88" dur="500" fill="hold"/>
                                        <p:tgtEl>
                                          <p:spTgt spid="1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additive="base">
                                        <p:cTn id="95" dur="500" fill="hold"/>
                                        <p:tgtEl>
                                          <p:spTgt spid="11"/>
                                        </p:tgtEl>
                                        <p:attrNameLst>
                                          <p:attrName>ppt_x</p:attrName>
                                        </p:attrNameLst>
                                      </p:cBhvr>
                                      <p:tavLst>
                                        <p:tav tm="0">
                                          <p:val>
                                            <p:strVal val="1+#ppt_w/2"/>
                                          </p:val>
                                        </p:tav>
                                        <p:tav tm="100000">
                                          <p:val>
                                            <p:strVal val="#ppt_x"/>
                                          </p:val>
                                        </p:tav>
                                      </p:tavLst>
                                    </p:anim>
                                    <p:anim calcmode="lin" valueType="num">
                                      <p:cBhvr additive="base">
                                        <p:cTn id="96" dur="500" fill="hold"/>
                                        <p:tgtEl>
                                          <p:spTgt spid="1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additive="base">
                                        <p:cTn id="99" dur="500" fill="hold"/>
                                        <p:tgtEl>
                                          <p:spTgt spid="47"/>
                                        </p:tgtEl>
                                        <p:attrNameLst>
                                          <p:attrName>ppt_x</p:attrName>
                                        </p:attrNameLst>
                                      </p:cBhvr>
                                      <p:tavLst>
                                        <p:tav tm="0">
                                          <p:val>
                                            <p:strVal val="1+#ppt_w/2"/>
                                          </p:val>
                                        </p:tav>
                                        <p:tav tm="100000">
                                          <p:val>
                                            <p:strVal val="#ppt_x"/>
                                          </p:val>
                                        </p:tav>
                                      </p:tavLst>
                                    </p:anim>
                                    <p:anim calcmode="lin" valueType="num">
                                      <p:cBhvr additive="base">
                                        <p:cTn id="100" dur="500" fill="hold"/>
                                        <p:tgtEl>
                                          <p:spTgt spid="47"/>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500" fill="hold"/>
                                        <p:tgtEl>
                                          <p:spTgt spid="10"/>
                                        </p:tgtEl>
                                        <p:attrNameLst>
                                          <p:attrName>ppt_x</p:attrName>
                                        </p:attrNameLst>
                                      </p:cBhvr>
                                      <p:tavLst>
                                        <p:tav tm="0">
                                          <p:val>
                                            <p:strVal val="1+#ppt_w/2"/>
                                          </p:val>
                                        </p:tav>
                                        <p:tav tm="100000">
                                          <p:val>
                                            <p:strVal val="#ppt_x"/>
                                          </p:val>
                                        </p:tav>
                                      </p:tavLst>
                                    </p:anim>
                                    <p:anim calcmode="lin" valueType="num">
                                      <p:cBhvr additive="base">
                                        <p:cTn id="104" dur="500" fill="hold"/>
                                        <p:tgtEl>
                                          <p:spTgt spid="10"/>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 fill="hold"/>
                                        <p:tgtEl>
                                          <p:spTgt spid="9"/>
                                        </p:tgtEl>
                                        <p:attrNameLst>
                                          <p:attrName>ppt_x</p:attrName>
                                        </p:attrNameLst>
                                      </p:cBhvr>
                                      <p:tavLst>
                                        <p:tav tm="0">
                                          <p:val>
                                            <p:strVal val="1+#ppt_w/2"/>
                                          </p:val>
                                        </p:tav>
                                        <p:tav tm="100000">
                                          <p:val>
                                            <p:strVal val="#ppt_x"/>
                                          </p:val>
                                        </p:tav>
                                      </p:tavLst>
                                    </p:anim>
                                    <p:anim calcmode="lin" valueType="num">
                                      <p:cBhvr additive="base">
                                        <p:cTn id="112" dur="500" fill="hold"/>
                                        <p:tgtEl>
                                          <p:spTgt spid="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fill="hold"/>
                                        <p:tgtEl>
                                          <p:spTgt spid="49"/>
                                        </p:tgtEl>
                                        <p:attrNameLst>
                                          <p:attrName>ppt_x</p:attrName>
                                        </p:attrNameLst>
                                      </p:cBhvr>
                                      <p:tavLst>
                                        <p:tav tm="0">
                                          <p:val>
                                            <p:strVal val="1+#ppt_w/2"/>
                                          </p:val>
                                        </p:tav>
                                        <p:tav tm="100000">
                                          <p:val>
                                            <p:strVal val="#ppt_x"/>
                                          </p:val>
                                        </p:tav>
                                      </p:tavLst>
                                    </p:anim>
                                    <p:anim calcmode="lin" valueType="num">
                                      <p:cBhvr additive="base">
                                        <p:cTn id="11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19"/>
          <p:cNvSpPr>
            <a:spLocks/>
          </p:cNvSpPr>
          <p:nvPr/>
        </p:nvSpPr>
        <p:spPr bwMode="auto">
          <a:xfrm>
            <a:off x="2895290" y="3910876"/>
            <a:ext cx="1924867"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1" name="Freeform 20"/>
          <p:cNvSpPr>
            <a:spLocks/>
          </p:cNvSpPr>
          <p:nvPr/>
        </p:nvSpPr>
        <p:spPr bwMode="auto">
          <a:xfrm>
            <a:off x="4702860" y="3957485"/>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2" name="Freeform 21"/>
          <p:cNvSpPr>
            <a:spLocks/>
          </p:cNvSpPr>
          <p:nvPr/>
        </p:nvSpPr>
        <p:spPr bwMode="auto">
          <a:xfrm>
            <a:off x="4884820" y="2114066"/>
            <a:ext cx="1278232"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3" name="Freeform 22"/>
          <p:cNvSpPr>
            <a:spLocks/>
          </p:cNvSpPr>
          <p:nvPr/>
        </p:nvSpPr>
        <p:spPr bwMode="auto">
          <a:xfrm>
            <a:off x="3967502" y="2753099"/>
            <a:ext cx="554903"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4" name="Freeform 23"/>
          <p:cNvSpPr>
            <a:spLocks/>
          </p:cNvSpPr>
          <p:nvPr/>
        </p:nvSpPr>
        <p:spPr bwMode="auto">
          <a:xfrm>
            <a:off x="5137458" y="3193655"/>
            <a:ext cx="1554931"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5" name="Freeform 24"/>
          <p:cNvSpPr>
            <a:spLocks/>
          </p:cNvSpPr>
          <p:nvPr/>
        </p:nvSpPr>
        <p:spPr bwMode="auto">
          <a:xfrm>
            <a:off x="3474256" y="1691553"/>
            <a:ext cx="134590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6" name="Freeform 25"/>
          <p:cNvSpPr>
            <a:spLocks/>
          </p:cNvSpPr>
          <p:nvPr/>
        </p:nvSpPr>
        <p:spPr bwMode="auto">
          <a:xfrm>
            <a:off x="3353951" y="3037280"/>
            <a:ext cx="1054165"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7" name="Freeform 26"/>
          <p:cNvSpPr>
            <a:spLocks/>
          </p:cNvSpPr>
          <p:nvPr/>
        </p:nvSpPr>
        <p:spPr bwMode="auto">
          <a:xfrm>
            <a:off x="4408115" y="2238865"/>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8" name="Freeform 27"/>
          <p:cNvSpPr>
            <a:spLocks/>
          </p:cNvSpPr>
          <p:nvPr/>
        </p:nvSpPr>
        <p:spPr bwMode="auto">
          <a:xfrm>
            <a:off x="4756998" y="1229946"/>
            <a:ext cx="539866"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9" name="椭圆 58"/>
          <p:cNvSpPr/>
          <p:nvPr/>
        </p:nvSpPr>
        <p:spPr>
          <a:xfrm>
            <a:off x="2743610" y="3874789"/>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0" name="椭圆 59"/>
          <p:cNvSpPr/>
          <p:nvPr/>
        </p:nvSpPr>
        <p:spPr>
          <a:xfrm>
            <a:off x="3285274" y="2798383"/>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1" name="椭圆 60"/>
          <p:cNvSpPr/>
          <p:nvPr/>
        </p:nvSpPr>
        <p:spPr>
          <a:xfrm>
            <a:off x="6522257" y="3132008"/>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2" name="椭圆 61"/>
          <p:cNvSpPr/>
          <p:nvPr/>
        </p:nvSpPr>
        <p:spPr>
          <a:xfrm>
            <a:off x="5922941" y="189933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3" name="椭圆 62"/>
          <p:cNvSpPr/>
          <p:nvPr/>
        </p:nvSpPr>
        <p:spPr>
          <a:xfrm>
            <a:off x="3390251" y="144228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4" name="TextBox 22"/>
          <p:cNvSpPr txBox="1"/>
          <p:nvPr/>
        </p:nvSpPr>
        <p:spPr>
          <a:xfrm>
            <a:off x="826177" y="3700202"/>
            <a:ext cx="1857109"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5" name="TextBox 22"/>
          <p:cNvSpPr txBox="1"/>
          <p:nvPr/>
        </p:nvSpPr>
        <p:spPr>
          <a:xfrm>
            <a:off x="556103" y="2574838"/>
            <a:ext cx="2680837"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6" name="TextBox 22"/>
          <p:cNvSpPr txBox="1"/>
          <p:nvPr/>
        </p:nvSpPr>
        <p:spPr>
          <a:xfrm>
            <a:off x="6949341" y="2961523"/>
            <a:ext cx="1613235"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7" name="TextBox 22"/>
          <p:cNvSpPr txBox="1"/>
          <p:nvPr/>
        </p:nvSpPr>
        <p:spPr>
          <a:xfrm>
            <a:off x="6376449" y="163779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5121139" y="1143421"/>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9" name="TextBox 22"/>
          <p:cNvSpPr txBox="1"/>
          <p:nvPr/>
        </p:nvSpPr>
        <p:spPr>
          <a:xfrm>
            <a:off x="512892" y="1328584"/>
            <a:ext cx="2812628" cy="475515"/>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1200" cap="none" spc="0" normalizeH="0" baseline="0" noProof="1">
              <a:ln>
                <a:noFill/>
              </a:ln>
              <a:solidFill>
                <a:prstClr val="black">
                  <a:lumMod val="95000"/>
                  <a:lumOff val="5000"/>
                </a:prstClr>
              </a:solidFill>
              <a:effectLst/>
              <a:uLnTx/>
              <a:uFillTx/>
              <a:latin typeface="微软雅黑" pitchFamily="34" charset="-122"/>
              <a:ea typeface="微软雅黑" pitchFamily="34" charset="-122"/>
              <a:cs typeface="+mn-cs"/>
            </a:endParaRPr>
          </a:p>
        </p:txBody>
      </p:sp>
      <p:sp>
        <p:nvSpPr>
          <p:cNvPr id="70" name="TextBox 22"/>
          <p:cNvSpPr txBox="1"/>
          <p:nvPr/>
        </p:nvSpPr>
        <p:spPr>
          <a:xfrm>
            <a:off x="5497156" y="85986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966938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50"/>
                                        </p:tgtEl>
                                        <p:attrNameLst>
                                          <p:attrName>style.visibility</p:attrName>
                                        </p:attrNameLst>
                                      </p:cBhvr>
                                      <p:to>
                                        <p:strVal val="visible"/>
                                      </p:to>
                                    </p:set>
                                    <p:animEffect transition="in" filter="wipe(right)">
                                      <p:cBhvr>
                                        <p:cTn id="7" dur="500"/>
                                        <p:tgtEl>
                                          <p:spTgt spid="5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54"/>
                                        </p:tgtEl>
                                        <p:attrNameLst>
                                          <p:attrName>style.visibility</p:attrName>
                                        </p:attrNameLst>
                                      </p:cBhvr>
                                      <p:to>
                                        <p:strVal val="visible"/>
                                      </p:to>
                                    </p:set>
                                    <p:animEffect transition="in" filter="wipe(left)">
                                      <p:cBhvr>
                                        <p:cTn id="13" dur="500"/>
                                        <p:tgtEl>
                                          <p:spTgt spid="5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57"/>
                                        </p:tgtEl>
                                        <p:attrNameLst>
                                          <p:attrName>style.visibility</p:attrName>
                                        </p:attrNameLst>
                                      </p:cBhvr>
                                      <p:to>
                                        <p:strVal val="visible"/>
                                      </p:to>
                                    </p:set>
                                    <p:animEffect transition="in" filter="wipe(down)">
                                      <p:cBhvr>
                                        <p:cTn id="22" dur="500"/>
                                        <p:tgtEl>
                                          <p:spTgt spid="5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500"/>
                                        <p:tgtEl>
                                          <p:spTgt spid="5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58"/>
                                        </p:tgtEl>
                                        <p:attrNameLst>
                                          <p:attrName>style.visibility</p:attrName>
                                        </p:attrNameLst>
                                      </p:cBhvr>
                                      <p:to>
                                        <p:strVal val="visible"/>
                                      </p:to>
                                    </p:set>
                                    <p:animEffect transition="in" filter="wipe(down)">
                                      <p:cBhvr>
                                        <p:cTn id="28" dur="500"/>
                                        <p:tgtEl>
                                          <p:spTgt spid="5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61"/>
                                        </p:tgtEl>
                                        <p:attrNameLst>
                                          <p:attrName>style.visibility</p:attrName>
                                        </p:attrNameLst>
                                      </p:cBhvr>
                                      <p:to>
                                        <p:strVal val="visible"/>
                                      </p:to>
                                    </p:set>
                                    <p:anim calcmode="lin" valueType="num">
                                      <p:cBhvr>
                                        <p:cTn id="39" dur="500" fill="hold"/>
                                        <p:tgtEl>
                                          <p:spTgt spid="61"/>
                                        </p:tgtEl>
                                        <p:attrNameLst>
                                          <p:attrName>ppt_w</p:attrName>
                                        </p:attrNameLst>
                                      </p:cBhvr>
                                      <p:tavLst>
                                        <p:tav tm="0">
                                          <p:val>
                                            <p:fltVal val="0"/>
                                          </p:val>
                                        </p:tav>
                                        <p:tav tm="100000">
                                          <p:val>
                                            <p:strVal val="#ppt_w"/>
                                          </p:val>
                                        </p:tav>
                                      </p:tavLst>
                                    </p:anim>
                                    <p:anim calcmode="lin" valueType="num">
                                      <p:cBhvr>
                                        <p:cTn id="40" dur="500" fill="hold"/>
                                        <p:tgtEl>
                                          <p:spTgt spid="61"/>
                                        </p:tgtEl>
                                        <p:attrNameLst>
                                          <p:attrName>ppt_h</p:attrName>
                                        </p:attrNameLst>
                                      </p:cBhvr>
                                      <p:tavLst>
                                        <p:tav tm="0">
                                          <p:val>
                                            <p:fltVal val="0"/>
                                          </p:val>
                                        </p:tav>
                                        <p:tav tm="100000">
                                          <p:val>
                                            <p:strVal val="#ppt_h"/>
                                          </p:val>
                                        </p:tav>
                                      </p:tavLst>
                                    </p:anim>
                                    <p:animEffect transition="in" filter="fade">
                                      <p:cBhvr>
                                        <p:cTn id="41" dur="500"/>
                                        <p:tgtEl>
                                          <p:spTgt spid="6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62"/>
                                        </p:tgtEl>
                                        <p:attrNameLst>
                                          <p:attrName>style.visibility</p:attrName>
                                        </p:attrNameLst>
                                      </p:cBhvr>
                                      <p:to>
                                        <p:strVal val="visible"/>
                                      </p:to>
                                    </p:set>
                                    <p:anim calcmode="lin" valueType="num">
                                      <p:cBhvr>
                                        <p:cTn id="44" dur="500" fill="hold"/>
                                        <p:tgtEl>
                                          <p:spTgt spid="62"/>
                                        </p:tgtEl>
                                        <p:attrNameLst>
                                          <p:attrName>ppt_w</p:attrName>
                                        </p:attrNameLst>
                                      </p:cBhvr>
                                      <p:tavLst>
                                        <p:tav tm="0">
                                          <p:val>
                                            <p:fltVal val="0"/>
                                          </p:val>
                                        </p:tav>
                                        <p:tav tm="100000">
                                          <p:val>
                                            <p:strVal val="#ppt_w"/>
                                          </p:val>
                                        </p:tav>
                                      </p:tavLst>
                                    </p:anim>
                                    <p:anim calcmode="lin" valueType="num">
                                      <p:cBhvr>
                                        <p:cTn id="45" dur="500" fill="hold"/>
                                        <p:tgtEl>
                                          <p:spTgt spid="62"/>
                                        </p:tgtEl>
                                        <p:attrNameLst>
                                          <p:attrName>ppt_h</p:attrName>
                                        </p:attrNameLst>
                                      </p:cBhvr>
                                      <p:tavLst>
                                        <p:tav tm="0">
                                          <p:val>
                                            <p:fltVal val="0"/>
                                          </p:val>
                                        </p:tav>
                                        <p:tav tm="100000">
                                          <p:val>
                                            <p:strVal val="#ppt_h"/>
                                          </p:val>
                                        </p:tav>
                                      </p:tavLst>
                                    </p:anim>
                                    <p:animEffect transition="in" filter="fade">
                                      <p:cBhvr>
                                        <p:cTn id="46" dur="500"/>
                                        <p:tgtEl>
                                          <p:spTgt spid="6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60"/>
                                        </p:tgtEl>
                                        <p:attrNameLst>
                                          <p:attrName>style.visibility</p:attrName>
                                        </p:attrNameLst>
                                      </p:cBhvr>
                                      <p:to>
                                        <p:strVal val="visible"/>
                                      </p:to>
                                    </p:set>
                                    <p:anim calcmode="lin" valueType="num">
                                      <p:cBhvr>
                                        <p:cTn id="49" dur="500" fill="hold"/>
                                        <p:tgtEl>
                                          <p:spTgt spid="60"/>
                                        </p:tgtEl>
                                        <p:attrNameLst>
                                          <p:attrName>ppt_w</p:attrName>
                                        </p:attrNameLst>
                                      </p:cBhvr>
                                      <p:tavLst>
                                        <p:tav tm="0">
                                          <p:val>
                                            <p:fltVal val="0"/>
                                          </p:val>
                                        </p:tav>
                                        <p:tav tm="100000">
                                          <p:val>
                                            <p:strVal val="#ppt_w"/>
                                          </p:val>
                                        </p:tav>
                                      </p:tavLst>
                                    </p:anim>
                                    <p:anim calcmode="lin" valueType="num">
                                      <p:cBhvr>
                                        <p:cTn id="50" dur="500" fill="hold"/>
                                        <p:tgtEl>
                                          <p:spTgt spid="60"/>
                                        </p:tgtEl>
                                        <p:attrNameLst>
                                          <p:attrName>ppt_h</p:attrName>
                                        </p:attrNameLst>
                                      </p:cBhvr>
                                      <p:tavLst>
                                        <p:tav tm="0">
                                          <p:val>
                                            <p:fltVal val="0"/>
                                          </p:val>
                                        </p:tav>
                                        <p:tav tm="100000">
                                          <p:val>
                                            <p:strVal val="#ppt_h"/>
                                          </p:val>
                                        </p:tav>
                                      </p:tavLst>
                                    </p:anim>
                                    <p:animEffect transition="in" filter="fade">
                                      <p:cBhvr>
                                        <p:cTn id="51" dur="500"/>
                                        <p:tgtEl>
                                          <p:spTgt spid="6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68"/>
                                        </p:tgtEl>
                                        <p:attrNameLst>
                                          <p:attrName>style.visibility</p:attrName>
                                        </p:attrNameLst>
                                      </p:cBhvr>
                                      <p:to>
                                        <p:strVal val="visible"/>
                                      </p:to>
                                    </p:set>
                                    <p:anim calcmode="lin" valueType="num">
                                      <p:cBhvr>
                                        <p:cTn id="59" dur="500" fill="hold"/>
                                        <p:tgtEl>
                                          <p:spTgt spid="68"/>
                                        </p:tgtEl>
                                        <p:attrNameLst>
                                          <p:attrName>ppt_w</p:attrName>
                                        </p:attrNameLst>
                                      </p:cBhvr>
                                      <p:tavLst>
                                        <p:tav tm="0">
                                          <p:val>
                                            <p:fltVal val="0"/>
                                          </p:val>
                                        </p:tav>
                                        <p:tav tm="100000">
                                          <p:val>
                                            <p:strVal val="#ppt_w"/>
                                          </p:val>
                                        </p:tav>
                                      </p:tavLst>
                                    </p:anim>
                                    <p:anim calcmode="lin" valueType="num">
                                      <p:cBhvr>
                                        <p:cTn id="60" dur="500" fill="hold"/>
                                        <p:tgtEl>
                                          <p:spTgt spid="68"/>
                                        </p:tgtEl>
                                        <p:attrNameLst>
                                          <p:attrName>ppt_h</p:attrName>
                                        </p:attrNameLst>
                                      </p:cBhvr>
                                      <p:tavLst>
                                        <p:tav tm="0">
                                          <p:val>
                                            <p:fltVal val="0"/>
                                          </p:val>
                                        </p:tav>
                                        <p:tav tm="100000">
                                          <p:val>
                                            <p:strVal val="#ppt_h"/>
                                          </p:val>
                                        </p:tav>
                                      </p:tavLst>
                                    </p:anim>
                                    <p:animEffect transition="in" filter="fade">
                                      <p:cBhvr>
                                        <p:cTn id="61" dur="500"/>
                                        <p:tgtEl>
                                          <p:spTgt spid="68"/>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0-#ppt_w/2"/>
                                          </p:val>
                                        </p:tav>
                                        <p:tav tm="100000">
                                          <p:val>
                                            <p:strVal val="#ppt_x"/>
                                          </p:val>
                                        </p:tav>
                                      </p:tavLst>
                                    </p:anim>
                                    <p:anim calcmode="lin" valueType="num">
                                      <p:cBhvr additive="base">
                                        <p:cTn id="66" dur="500" fill="hold"/>
                                        <p:tgtEl>
                                          <p:spTgt spid="64"/>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65"/>
                                        </p:tgtEl>
                                        <p:attrNameLst>
                                          <p:attrName>style.visibility</p:attrName>
                                        </p:attrNameLst>
                                      </p:cBhvr>
                                      <p:to>
                                        <p:strVal val="visible"/>
                                      </p:to>
                                    </p:set>
                                    <p:anim calcmode="lin" valueType="num">
                                      <p:cBhvr additive="base">
                                        <p:cTn id="69" dur="500" fill="hold"/>
                                        <p:tgtEl>
                                          <p:spTgt spid="65"/>
                                        </p:tgtEl>
                                        <p:attrNameLst>
                                          <p:attrName>ppt_x</p:attrName>
                                        </p:attrNameLst>
                                      </p:cBhvr>
                                      <p:tavLst>
                                        <p:tav tm="0">
                                          <p:val>
                                            <p:strVal val="0-#ppt_w/2"/>
                                          </p:val>
                                        </p:tav>
                                        <p:tav tm="100000">
                                          <p:val>
                                            <p:strVal val="#ppt_x"/>
                                          </p:val>
                                        </p:tav>
                                      </p:tavLst>
                                    </p:anim>
                                    <p:anim calcmode="lin" valueType="num">
                                      <p:cBhvr additive="base">
                                        <p:cTn id="70" dur="500" fill="hold"/>
                                        <p:tgtEl>
                                          <p:spTgt spid="65"/>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66"/>
                                        </p:tgtEl>
                                        <p:attrNameLst>
                                          <p:attrName>style.visibility</p:attrName>
                                        </p:attrNameLst>
                                      </p:cBhvr>
                                      <p:to>
                                        <p:strVal val="visible"/>
                                      </p:to>
                                    </p:set>
                                    <p:anim calcmode="lin" valueType="num">
                                      <p:cBhvr additive="base">
                                        <p:cTn id="73" dur="500" fill="hold"/>
                                        <p:tgtEl>
                                          <p:spTgt spid="66"/>
                                        </p:tgtEl>
                                        <p:attrNameLst>
                                          <p:attrName>ppt_x</p:attrName>
                                        </p:attrNameLst>
                                      </p:cBhvr>
                                      <p:tavLst>
                                        <p:tav tm="0">
                                          <p:val>
                                            <p:strVal val="1+#ppt_w/2"/>
                                          </p:val>
                                        </p:tav>
                                        <p:tav tm="100000">
                                          <p:val>
                                            <p:strVal val="#ppt_x"/>
                                          </p:val>
                                        </p:tav>
                                      </p:tavLst>
                                    </p:anim>
                                    <p:anim calcmode="lin" valueType="num">
                                      <p:cBhvr additive="base">
                                        <p:cTn id="74" dur="500" fill="hold"/>
                                        <p:tgtEl>
                                          <p:spTgt spid="66"/>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67"/>
                                        </p:tgtEl>
                                        <p:attrNameLst>
                                          <p:attrName>style.visibility</p:attrName>
                                        </p:attrNameLst>
                                      </p:cBhvr>
                                      <p:to>
                                        <p:strVal val="visible"/>
                                      </p:to>
                                    </p:set>
                                    <p:anim calcmode="lin" valueType="num">
                                      <p:cBhvr additive="base">
                                        <p:cTn id="77" dur="500" fill="hold"/>
                                        <p:tgtEl>
                                          <p:spTgt spid="67"/>
                                        </p:tgtEl>
                                        <p:attrNameLst>
                                          <p:attrName>ppt_x</p:attrName>
                                        </p:attrNameLst>
                                      </p:cBhvr>
                                      <p:tavLst>
                                        <p:tav tm="0">
                                          <p:val>
                                            <p:strVal val="1+#ppt_w/2"/>
                                          </p:val>
                                        </p:tav>
                                        <p:tav tm="100000">
                                          <p:val>
                                            <p:strVal val="#ppt_x"/>
                                          </p:val>
                                        </p:tav>
                                      </p:tavLst>
                                    </p:anim>
                                    <p:anim calcmode="lin" valueType="num">
                                      <p:cBhvr additive="base">
                                        <p:cTn id="78" dur="500" fill="hold"/>
                                        <p:tgtEl>
                                          <p:spTgt spid="67"/>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0-#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2" presetClass="entr" presetSubtype="2" decel="100000" fill="hold" grpId="0" nodeType="withEffect">
                                  <p:stCondLst>
                                    <p:cond delay="3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1+#ppt_w/2"/>
                                          </p:val>
                                        </p:tav>
                                        <p:tav tm="100000">
                                          <p:val>
                                            <p:strVal val="#ppt_x"/>
                                          </p:val>
                                        </p:tav>
                                      </p:tavLst>
                                    </p:anim>
                                    <p:anim calcmode="lin" valueType="num">
                                      <p:cBhvr additive="base">
                                        <p:cTn id="86"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P spid="66" grpId="0"/>
      <p:bldP spid="67" grpId="0"/>
      <p:bldP spid="68" grpId="0" animBg="1"/>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20870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940152" y="3893688"/>
            <a:ext cx="1126616" cy="1126616"/>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sp>
        <p:nvSpPr>
          <p:cNvPr id="6" name="任意多边形 5"/>
          <p:cNvSpPr/>
          <p:nvPr/>
        </p:nvSpPr>
        <p:spPr>
          <a:xfrm>
            <a:off x="4892637" y="1255294"/>
            <a:ext cx="3146805" cy="3885177"/>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rgbClr val="054487"/>
          </a:solidFill>
          <a:ln w="635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grpSp>
        <p:nvGrpSpPr>
          <p:cNvPr id="7" name="组合 6"/>
          <p:cNvGrpSpPr/>
          <p:nvPr/>
        </p:nvGrpSpPr>
        <p:grpSpPr>
          <a:xfrm>
            <a:off x="4285702" y="715617"/>
            <a:ext cx="4128904" cy="3565450"/>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grpSp>
      <p:sp>
        <p:nvSpPr>
          <p:cNvPr id="23" name="矩形 22"/>
          <p:cNvSpPr/>
          <p:nvPr/>
        </p:nvSpPr>
        <p:spPr>
          <a:xfrm>
            <a:off x="4653508" y="140635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4" name="矩形 23"/>
          <p:cNvSpPr/>
          <p:nvPr/>
        </p:nvSpPr>
        <p:spPr>
          <a:xfrm>
            <a:off x="6252600" y="808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5" name="矩形 24"/>
          <p:cNvSpPr/>
          <p:nvPr/>
        </p:nvSpPr>
        <p:spPr>
          <a:xfrm>
            <a:off x="6983148" y="1914453"/>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6" name="矩形 25"/>
          <p:cNvSpPr/>
          <p:nvPr/>
        </p:nvSpPr>
        <p:spPr>
          <a:xfrm>
            <a:off x="5570038" y="1571446"/>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7" name="矩形 26"/>
          <p:cNvSpPr/>
          <p:nvPr/>
        </p:nvSpPr>
        <p:spPr>
          <a:xfrm>
            <a:off x="4382279" y="3454984"/>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8" name="矩形 27"/>
          <p:cNvSpPr/>
          <p:nvPr/>
        </p:nvSpPr>
        <p:spPr>
          <a:xfrm>
            <a:off x="7941572" y="180796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9" name="矩形 28"/>
          <p:cNvSpPr/>
          <p:nvPr/>
        </p:nvSpPr>
        <p:spPr>
          <a:xfrm>
            <a:off x="7608201" y="3611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30" name="矩形 1"/>
          <p:cNvSpPr>
            <a:spLocks noChangeArrowheads="1"/>
          </p:cNvSpPr>
          <p:nvPr/>
        </p:nvSpPr>
        <p:spPr bwMode="auto">
          <a:xfrm>
            <a:off x="803367" y="2519308"/>
            <a:ext cx="3220140" cy="1146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ctr" defTabSz="685800" rtl="0" eaLnBrk="1" fontAlgn="auto" latinLnBrk="0" hangingPunct="1">
              <a:lnSpc>
                <a:spcPts val="21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点击添加文本点击添加文本点击添加文本点击添加文本点击添加文本点击添加文本点击添加文本点击添加文本点击添加文本点击添加文本点击添加</a:t>
            </a:r>
            <a:endParaRPr kumimoji="0" lang="en-US" altLang="zh-CN"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31" name="直線接點 35"/>
          <p:cNvCxnSpPr/>
          <p:nvPr/>
        </p:nvCxnSpPr>
        <p:spPr>
          <a:xfrm flipV="1">
            <a:off x="898078" y="2503786"/>
            <a:ext cx="3044954"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899592" y="1777110"/>
            <a:ext cx="3037253" cy="650624"/>
          </a:xfrm>
          <a:prstGeom prst="rect">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思源黑体 CN Heavy" pitchFamily="34" charset="-122"/>
                <a:ea typeface="思源黑体 CN Heavy" pitchFamily="34" charset="-122"/>
                <a:cs typeface="+mn-cs"/>
              </a:rPr>
              <a:t>点击在此输入文字内容</a:t>
            </a:r>
          </a:p>
        </p:txBody>
      </p:sp>
    </p:spTree>
    <p:extLst>
      <p:ext uri="{BB962C8B-B14F-4D97-AF65-F5344CB8AC3E}">
        <p14:creationId xmlns:p14="http://schemas.microsoft.com/office/powerpoint/2010/main" val="10590104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100"/>
                                        <p:tgtEl>
                                          <p:spTgt spid="5"/>
                                        </p:tgtEl>
                                      </p:cBhvr>
                                    </p:animEffect>
                                  </p:childTnLst>
                                </p:cTn>
                              </p:par>
                              <p:par>
                                <p:cTn id="8" presetID="42" presetClass="path" presetSubtype="0" decel="50000" fill="hold" grpId="3" nodeType="withEffect">
                                  <p:stCondLst>
                                    <p:cond delay="1000"/>
                                  </p:stCondLst>
                                  <p:childTnLst>
                                    <p:animMotion origin="layout" path="M -0.65821 -0.68657 L 4.79167E-6 -1.48148E-6 " pathEditMode="relative" rAng="0" ptsTypes="AA">
                                      <p:cBhvr>
                                        <p:cTn id="9" dur="500" fill="hold"/>
                                        <p:tgtEl>
                                          <p:spTgt spid="5"/>
                                        </p:tgtEl>
                                        <p:attrNameLst>
                                          <p:attrName>ppt_x</p:attrName>
                                          <p:attrName>ppt_y</p:attrName>
                                        </p:attrNameLst>
                                      </p:cBhvr>
                                      <p:rCtr x="32904" y="34329"/>
                                    </p:animMotion>
                                  </p:childTnLst>
                                </p:cTn>
                              </p:par>
                              <p:par>
                                <p:cTn id="10" presetID="53" presetClass="entr" presetSubtype="16" fill="hold" grpId="4" nodeType="withEffect">
                                  <p:stCondLst>
                                    <p:cond delay="10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6" presetClass="emph" presetSubtype="0" fill="hold" grpId="2" nodeType="withEffect">
                                  <p:stCondLst>
                                    <p:cond delay="1500"/>
                                  </p:stCondLst>
                                  <p:childTnLst>
                                    <p:animScale>
                                      <p:cBhvr>
                                        <p:cTn id="16" dur="500" fill="hold"/>
                                        <p:tgtEl>
                                          <p:spTgt spid="5"/>
                                        </p:tgtEl>
                                      </p:cBhvr>
                                      <p:by x="1000000" y="1000000"/>
                                    </p:animScale>
                                  </p:childTnLst>
                                </p:cTn>
                              </p:par>
                              <p:par>
                                <p:cTn id="17" presetID="10" presetClass="exit" presetSubtype="0" fill="hold" grpId="1" nodeType="withEffect">
                                  <p:stCondLst>
                                    <p:cond delay="150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ntr" presetSubtype="0" fill="hold" grpId="0" nodeType="withEffect">
                                  <p:stCondLst>
                                    <p:cond delay="1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200" fill="hold"/>
                                        <p:tgtEl>
                                          <p:spTgt spid="24"/>
                                        </p:tgtEl>
                                        <p:attrNameLst>
                                          <p:attrName>ppt_w</p:attrName>
                                        </p:attrNameLst>
                                      </p:cBhvr>
                                      <p:tavLst>
                                        <p:tav tm="0">
                                          <p:val>
                                            <p:fltVal val="0"/>
                                          </p:val>
                                        </p:tav>
                                        <p:tav tm="100000">
                                          <p:val>
                                            <p:strVal val="#ppt_w"/>
                                          </p:val>
                                        </p:tav>
                                      </p:tavLst>
                                    </p:anim>
                                    <p:anim calcmode="lin" valueType="num">
                                      <p:cBhvr>
                                        <p:cTn id="31" dur="200" fill="hold"/>
                                        <p:tgtEl>
                                          <p:spTgt spid="24"/>
                                        </p:tgtEl>
                                        <p:attrNameLst>
                                          <p:attrName>ppt_h</p:attrName>
                                        </p:attrNameLst>
                                      </p:cBhvr>
                                      <p:tavLst>
                                        <p:tav tm="0">
                                          <p:val>
                                            <p:fltVal val="0"/>
                                          </p:val>
                                        </p:tav>
                                        <p:tav tm="100000">
                                          <p:val>
                                            <p:strVal val="#ppt_h"/>
                                          </p:val>
                                        </p:tav>
                                      </p:tavLst>
                                    </p:anim>
                                    <p:animEffect transition="in" filter="fade">
                                      <p:cBhvr>
                                        <p:cTn id="32" dur="200"/>
                                        <p:tgtEl>
                                          <p:spTgt spid="24"/>
                                        </p:tgtEl>
                                      </p:cBhvr>
                                    </p:animEffect>
                                  </p:childTnLst>
                                </p:cTn>
                              </p:par>
                            </p:childTnLst>
                          </p:cTn>
                        </p:par>
                        <p:par>
                          <p:cTn id="33" fill="hold">
                            <p:stCondLst>
                              <p:cond delay="2700"/>
                            </p:stCondLst>
                            <p:childTnLst>
                              <p:par>
                                <p:cTn id="34" presetID="53" presetClass="entr" presetSubtype="16"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200" fill="hold"/>
                                        <p:tgtEl>
                                          <p:spTgt spid="23"/>
                                        </p:tgtEl>
                                        <p:attrNameLst>
                                          <p:attrName>ppt_w</p:attrName>
                                        </p:attrNameLst>
                                      </p:cBhvr>
                                      <p:tavLst>
                                        <p:tav tm="0">
                                          <p:val>
                                            <p:fltVal val="0"/>
                                          </p:val>
                                        </p:tav>
                                        <p:tav tm="100000">
                                          <p:val>
                                            <p:strVal val="#ppt_w"/>
                                          </p:val>
                                        </p:tav>
                                      </p:tavLst>
                                    </p:anim>
                                    <p:anim calcmode="lin" valueType="num">
                                      <p:cBhvr>
                                        <p:cTn id="37" dur="200" fill="hold"/>
                                        <p:tgtEl>
                                          <p:spTgt spid="23"/>
                                        </p:tgtEl>
                                        <p:attrNameLst>
                                          <p:attrName>ppt_h</p:attrName>
                                        </p:attrNameLst>
                                      </p:cBhvr>
                                      <p:tavLst>
                                        <p:tav tm="0">
                                          <p:val>
                                            <p:fltVal val="0"/>
                                          </p:val>
                                        </p:tav>
                                        <p:tav tm="100000">
                                          <p:val>
                                            <p:strVal val="#ppt_h"/>
                                          </p:val>
                                        </p:tav>
                                      </p:tavLst>
                                    </p:anim>
                                    <p:animEffect transition="in" filter="fade">
                                      <p:cBhvr>
                                        <p:cTn id="38" dur="200"/>
                                        <p:tgtEl>
                                          <p:spTgt spid="23"/>
                                        </p:tgtEl>
                                      </p:cBhvr>
                                    </p:animEffect>
                                  </p:childTnLst>
                                </p:cTn>
                              </p:par>
                            </p:childTnLst>
                          </p:cTn>
                        </p:par>
                        <p:par>
                          <p:cTn id="39" fill="hold">
                            <p:stCondLst>
                              <p:cond delay="2900"/>
                            </p:stCondLst>
                            <p:childTnLst>
                              <p:par>
                                <p:cTn id="40" presetID="53" presetClass="entr" presetSubtype="16"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200" fill="hold"/>
                                        <p:tgtEl>
                                          <p:spTgt spid="26"/>
                                        </p:tgtEl>
                                        <p:attrNameLst>
                                          <p:attrName>ppt_w</p:attrName>
                                        </p:attrNameLst>
                                      </p:cBhvr>
                                      <p:tavLst>
                                        <p:tav tm="0">
                                          <p:val>
                                            <p:fltVal val="0"/>
                                          </p:val>
                                        </p:tav>
                                        <p:tav tm="100000">
                                          <p:val>
                                            <p:strVal val="#ppt_w"/>
                                          </p:val>
                                        </p:tav>
                                      </p:tavLst>
                                    </p:anim>
                                    <p:anim calcmode="lin" valueType="num">
                                      <p:cBhvr>
                                        <p:cTn id="43" dur="200" fill="hold"/>
                                        <p:tgtEl>
                                          <p:spTgt spid="26"/>
                                        </p:tgtEl>
                                        <p:attrNameLst>
                                          <p:attrName>ppt_h</p:attrName>
                                        </p:attrNameLst>
                                      </p:cBhvr>
                                      <p:tavLst>
                                        <p:tav tm="0">
                                          <p:val>
                                            <p:fltVal val="0"/>
                                          </p:val>
                                        </p:tav>
                                        <p:tav tm="100000">
                                          <p:val>
                                            <p:strVal val="#ppt_h"/>
                                          </p:val>
                                        </p:tav>
                                      </p:tavLst>
                                    </p:anim>
                                    <p:animEffect transition="in" filter="fade">
                                      <p:cBhvr>
                                        <p:cTn id="44" dur="200"/>
                                        <p:tgtEl>
                                          <p:spTgt spid="26"/>
                                        </p:tgtEl>
                                      </p:cBhvr>
                                    </p:animEffect>
                                  </p:childTnLst>
                                </p:cTn>
                              </p:par>
                            </p:childTnLst>
                          </p:cTn>
                        </p:par>
                        <p:par>
                          <p:cTn id="45" fill="hold">
                            <p:stCondLst>
                              <p:cond delay="3100"/>
                            </p:stCondLst>
                            <p:childTnLst>
                              <p:par>
                                <p:cTn id="46" presetID="53" presetClass="entr" presetSubtype="16"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200" fill="hold"/>
                                        <p:tgtEl>
                                          <p:spTgt spid="25"/>
                                        </p:tgtEl>
                                        <p:attrNameLst>
                                          <p:attrName>ppt_w</p:attrName>
                                        </p:attrNameLst>
                                      </p:cBhvr>
                                      <p:tavLst>
                                        <p:tav tm="0">
                                          <p:val>
                                            <p:fltVal val="0"/>
                                          </p:val>
                                        </p:tav>
                                        <p:tav tm="100000">
                                          <p:val>
                                            <p:strVal val="#ppt_w"/>
                                          </p:val>
                                        </p:tav>
                                      </p:tavLst>
                                    </p:anim>
                                    <p:anim calcmode="lin" valueType="num">
                                      <p:cBhvr>
                                        <p:cTn id="49" dur="200" fill="hold"/>
                                        <p:tgtEl>
                                          <p:spTgt spid="25"/>
                                        </p:tgtEl>
                                        <p:attrNameLst>
                                          <p:attrName>ppt_h</p:attrName>
                                        </p:attrNameLst>
                                      </p:cBhvr>
                                      <p:tavLst>
                                        <p:tav tm="0">
                                          <p:val>
                                            <p:fltVal val="0"/>
                                          </p:val>
                                        </p:tav>
                                        <p:tav tm="100000">
                                          <p:val>
                                            <p:strVal val="#ppt_h"/>
                                          </p:val>
                                        </p:tav>
                                      </p:tavLst>
                                    </p:anim>
                                    <p:animEffect transition="in" filter="fade">
                                      <p:cBhvr>
                                        <p:cTn id="50" dur="200"/>
                                        <p:tgtEl>
                                          <p:spTgt spid="25"/>
                                        </p:tgtEl>
                                      </p:cBhvr>
                                    </p:animEffect>
                                  </p:childTnLst>
                                </p:cTn>
                              </p:par>
                            </p:childTnLst>
                          </p:cTn>
                        </p:par>
                        <p:par>
                          <p:cTn id="51" fill="hold">
                            <p:stCondLst>
                              <p:cond delay="3300"/>
                            </p:stCondLst>
                            <p:childTnLst>
                              <p:par>
                                <p:cTn id="52" presetID="53" presetClass="entr" presetSubtype="16"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 fill="hold"/>
                                        <p:tgtEl>
                                          <p:spTgt spid="28"/>
                                        </p:tgtEl>
                                        <p:attrNameLst>
                                          <p:attrName>ppt_w</p:attrName>
                                        </p:attrNameLst>
                                      </p:cBhvr>
                                      <p:tavLst>
                                        <p:tav tm="0">
                                          <p:val>
                                            <p:fltVal val="0"/>
                                          </p:val>
                                        </p:tav>
                                        <p:tav tm="100000">
                                          <p:val>
                                            <p:strVal val="#ppt_w"/>
                                          </p:val>
                                        </p:tav>
                                      </p:tavLst>
                                    </p:anim>
                                    <p:anim calcmode="lin" valueType="num">
                                      <p:cBhvr>
                                        <p:cTn id="55" dur="200" fill="hold"/>
                                        <p:tgtEl>
                                          <p:spTgt spid="28"/>
                                        </p:tgtEl>
                                        <p:attrNameLst>
                                          <p:attrName>ppt_h</p:attrName>
                                        </p:attrNameLst>
                                      </p:cBhvr>
                                      <p:tavLst>
                                        <p:tav tm="0">
                                          <p:val>
                                            <p:fltVal val="0"/>
                                          </p:val>
                                        </p:tav>
                                        <p:tav tm="100000">
                                          <p:val>
                                            <p:strVal val="#ppt_h"/>
                                          </p:val>
                                        </p:tav>
                                      </p:tavLst>
                                    </p:anim>
                                    <p:animEffect transition="in" filter="fade">
                                      <p:cBhvr>
                                        <p:cTn id="56" dur="200"/>
                                        <p:tgtEl>
                                          <p:spTgt spid="28"/>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p:cTn id="60" dur="200" fill="hold"/>
                                        <p:tgtEl>
                                          <p:spTgt spid="27"/>
                                        </p:tgtEl>
                                        <p:attrNameLst>
                                          <p:attrName>ppt_w</p:attrName>
                                        </p:attrNameLst>
                                      </p:cBhvr>
                                      <p:tavLst>
                                        <p:tav tm="0">
                                          <p:val>
                                            <p:fltVal val="0"/>
                                          </p:val>
                                        </p:tav>
                                        <p:tav tm="100000">
                                          <p:val>
                                            <p:strVal val="#ppt_w"/>
                                          </p:val>
                                        </p:tav>
                                      </p:tavLst>
                                    </p:anim>
                                    <p:anim calcmode="lin" valueType="num">
                                      <p:cBhvr>
                                        <p:cTn id="61" dur="200" fill="hold"/>
                                        <p:tgtEl>
                                          <p:spTgt spid="27"/>
                                        </p:tgtEl>
                                        <p:attrNameLst>
                                          <p:attrName>ppt_h</p:attrName>
                                        </p:attrNameLst>
                                      </p:cBhvr>
                                      <p:tavLst>
                                        <p:tav tm="0">
                                          <p:val>
                                            <p:fltVal val="0"/>
                                          </p:val>
                                        </p:tav>
                                        <p:tav tm="100000">
                                          <p:val>
                                            <p:strVal val="#ppt_h"/>
                                          </p:val>
                                        </p:tav>
                                      </p:tavLst>
                                    </p:anim>
                                    <p:animEffect transition="in" filter="fade">
                                      <p:cBhvr>
                                        <p:cTn id="62" dur="200"/>
                                        <p:tgtEl>
                                          <p:spTgt spid="27"/>
                                        </p:tgtEl>
                                      </p:cBhvr>
                                    </p:animEffect>
                                  </p:childTnLst>
                                </p:cTn>
                              </p:par>
                            </p:childTnLst>
                          </p:cTn>
                        </p:par>
                        <p:par>
                          <p:cTn id="63" fill="hold">
                            <p:stCondLst>
                              <p:cond delay="3700"/>
                            </p:stCondLst>
                            <p:childTnLst>
                              <p:par>
                                <p:cTn id="64" presetID="53" presetClass="entr" presetSubtype="16"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200" fill="hold"/>
                                        <p:tgtEl>
                                          <p:spTgt spid="29"/>
                                        </p:tgtEl>
                                        <p:attrNameLst>
                                          <p:attrName>ppt_w</p:attrName>
                                        </p:attrNameLst>
                                      </p:cBhvr>
                                      <p:tavLst>
                                        <p:tav tm="0">
                                          <p:val>
                                            <p:fltVal val="0"/>
                                          </p:val>
                                        </p:tav>
                                        <p:tav tm="100000">
                                          <p:val>
                                            <p:strVal val="#ppt_w"/>
                                          </p:val>
                                        </p:tav>
                                      </p:tavLst>
                                    </p:anim>
                                    <p:anim calcmode="lin" valueType="num">
                                      <p:cBhvr>
                                        <p:cTn id="67" dur="200" fill="hold"/>
                                        <p:tgtEl>
                                          <p:spTgt spid="29"/>
                                        </p:tgtEl>
                                        <p:attrNameLst>
                                          <p:attrName>ppt_h</p:attrName>
                                        </p:attrNameLst>
                                      </p:cBhvr>
                                      <p:tavLst>
                                        <p:tav tm="0">
                                          <p:val>
                                            <p:fltVal val="0"/>
                                          </p:val>
                                        </p:tav>
                                        <p:tav tm="100000">
                                          <p:val>
                                            <p:strVal val="#ppt_h"/>
                                          </p:val>
                                        </p:tav>
                                      </p:tavLst>
                                    </p:anim>
                                    <p:animEffect transition="in" filter="fade">
                                      <p:cBhvr>
                                        <p:cTn id="68" dur="200"/>
                                        <p:tgtEl>
                                          <p:spTgt spid="29"/>
                                        </p:tgtEl>
                                      </p:cBhvr>
                                    </p:animEffect>
                                  </p:childTnLst>
                                </p:cTn>
                              </p:par>
                            </p:childTnLst>
                          </p:cTn>
                        </p:par>
                        <p:par>
                          <p:cTn id="69" fill="hold">
                            <p:stCondLst>
                              <p:cond delay="3900"/>
                            </p:stCondLst>
                            <p:childTnLst>
                              <p:par>
                                <p:cTn id="70" presetID="10"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4400"/>
                            </p:stCondLst>
                            <p:childTnLst>
                              <p:par>
                                <p:cTn id="74" presetID="2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49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30"/>
                                        </p:tgtEl>
                                        <p:attrNameLst>
                                          <p:attrName>style.visibility</p:attrName>
                                        </p:attrNameLst>
                                      </p:cBhvr>
                                      <p:to>
                                        <p:strVal val="visible"/>
                                      </p:to>
                                    </p:set>
                                    <p:animEffect transition="in" filter="fade">
                                      <p:cBhvr>
                                        <p:cTn id="80" dur="2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003465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49"/>
          <p:cNvGrpSpPr>
            <a:grpSpLocks/>
          </p:cNvGrpSpPr>
          <p:nvPr/>
        </p:nvGrpSpPr>
        <p:grpSpPr bwMode="auto">
          <a:xfrm>
            <a:off x="5723736" y="812404"/>
            <a:ext cx="969961" cy="966787"/>
            <a:chOff x="4216619" y="4857742"/>
            <a:chExt cx="713768" cy="712886"/>
          </a:xfrm>
          <a:solidFill>
            <a:srgbClr val="21BAFF"/>
          </a:solidFill>
        </p:grpSpPr>
        <p:sp>
          <p:nvSpPr>
            <p:cNvPr id="6" name="Donut 32"/>
            <p:cNvSpPr>
              <a:spLocks noChangeArrowheads="1"/>
            </p:cNvSpPr>
            <p:nvPr/>
          </p:nvSpPr>
          <p:spPr bwMode="auto">
            <a:xfrm>
              <a:off x="4216619" y="4857742"/>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0" name="Group 131"/>
          <p:cNvGrpSpPr>
            <a:grpSpLocks/>
          </p:cNvGrpSpPr>
          <p:nvPr/>
        </p:nvGrpSpPr>
        <p:grpSpPr bwMode="auto">
          <a:xfrm>
            <a:off x="6773274" y="1563638"/>
            <a:ext cx="967078" cy="967255"/>
            <a:chOff x="5109971" y="1507999"/>
            <a:chExt cx="713232" cy="713232"/>
          </a:xfrm>
          <a:solidFill>
            <a:srgbClr val="21BAFF"/>
          </a:solidFill>
        </p:grpSpPr>
        <p:sp>
          <p:nvSpPr>
            <p:cNvPr id="11"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Group 132"/>
          <p:cNvGrpSpPr>
            <a:grpSpLocks/>
          </p:cNvGrpSpPr>
          <p:nvPr/>
        </p:nvGrpSpPr>
        <p:grpSpPr bwMode="auto">
          <a:xfrm>
            <a:off x="7205321" y="2715766"/>
            <a:ext cx="967079" cy="969409"/>
            <a:chOff x="5765300" y="2141983"/>
            <a:chExt cx="713233" cy="713232"/>
          </a:xfrm>
          <a:solidFill>
            <a:srgbClr val="21BAFF"/>
          </a:solidFill>
        </p:grpSpPr>
        <p:sp>
          <p:nvSpPr>
            <p:cNvPr id="14"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Group 133"/>
          <p:cNvGrpSpPr>
            <a:grpSpLocks/>
          </p:cNvGrpSpPr>
          <p:nvPr/>
        </p:nvGrpSpPr>
        <p:grpSpPr bwMode="auto">
          <a:xfrm>
            <a:off x="6989297" y="3867894"/>
            <a:ext cx="967079" cy="967254"/>
            <a:chOff x="5993893" y="3065525"/>
            <a:chExt cx="713232" cy="713232"/>
          </a:xfrm>
          <a:solidFill>
            <a:srgbClr val="21BAFF"/>
          </a:solidFill>
        </p:grpSpPr>
        <p:sp>
          <p:nvSpPr>
            <p:cNvPr id="17"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sp>
          <p:nvSpPr>
            <p:cNvPr id="18"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4014843" y="1851670"/>
            <a:ext cx="2976562" cy="2976563"/>
            <a:chOff x="3838128" y="1779629"/>
            <a:chExt cx="2976562" cy="2976563"/>
          </a:xfrm>
        </p:grpSpPr>
        <p:sp>
          <p:nvSpPr>
            <p:cNvPr id="20" name="Freeform 41"/>
            <p:cNvSpPr>
              <a:spLocks noEditPoints="1"/>
            </p:cNvSpPr>
            <p:nvPr/>
          </p:nvSpPr>
          <p:spPr bwMode="auto">
            <a:xfrm>
              <a:off x="4520753" y="2594017"/>
              <a:ext cx="1603375" cy="129063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0000">
                <a:alpha val="15000"/>
              </a:srgbClr>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1" name="Donut 8"/>
            <p:cNvSpPr>
              <a:spLocks noChangeArrowheads="1"/>
            </p:cNvSpPr>
            <p:nvPr/>
          </p:nvSpPr>
          <p:spPr bwMode="auto">
            <a:xfrm>
              <a:off x="3838128" y="1779629"/>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ktangel 76"/>
            <p:cNvSpPr>
              <a:spLocks noChangeArrowheads="1"/>
            </p:cNvSpPr>
            <p:nvPr/>
          </p:nvSpPr>
          <p:spPr bwMode="auto">
            <a:xfrm>
              <a:off x="4634948" y="2996952"/>
              <a:ext cx="1374984" cy="707886"/>
            </a:xfrm>
            <a:prstGeom prst="rect">
              <a:avLst/>
            </a:prstGeom>
            <a:noFill/>
            <a:ln w="9525">
              <a:noFill/>
              <a:miter lim="800000"/>
              <a:headEnd/>
              <a:tailEnd/>
            </a:ln>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rgbClr val="EEECE1"/>
                  </a:solidFill>
                  <a:effectLst/>
                  <a:uLnTx/>
                  <a:uFillTx/>
                  <a:latin typeface="微软雅黑" panose="020B0503020204020204" pitchFamily="34" charset="-122"/>
                  <a:ea typeface="微软雅黑" panose="020B0503020204020204" pitchFamily="34" charset="-122"/>
                  <a:cs typeface="+mn-cs"/>
                </a:rPr>
                <a:t>单击此处添加文本</a:t>
              </a:r>
              <a:endParaRPr kumimoji="0" lang="da-DK" sz="2000" b="1"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935965" y="1419622"/>
            <a:ext cx="2483907" cy="3196670"/>
            <a:chOff x="467544" y="1772816"/>
            <a:chExt cx="2088232" cy="2687455"/>
          </a:xfrm>
          <a:effectLst/>
        </p:grpSpPr>
        <p:sp>
          <p:nvSpPr>
            <p:cNvPr id="24" name="圆角矩形 23"/>
            <p:cNvSpPr/>
            <p:nvPr/>
          </p:nvSpPr>
          <p:spPr>
            <a:xfrm>
              <a:off x="467544" y="1772816"/>
              <a:ext cx="2088232" cy="432048"/>
            </a:xfrm>
            <a:prstGeom prst="roundRect">
              <a:avLst>
                <a:gd name="adj" fmla="val 0"/>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5" name="矩形 24"/>
            <p:cNvSpPr/>
            <p:nvPr/>
          </p:nvSpPr>
          <p:spPr>
            <a:xfrm>
              <a:off x="467544" y="2204863"/>
              <a:ext cx="2088232" cy="2255408"/>
            </a:xfrm>
            <a:prstGeom prst="rect">
              <a:avLst/>
            </a:prstGeom>
            <a:solidFill>
              <a:srgbClr val="FFFFFF"/>
            </a:solidFill>
            <a:ln w="25400" cap="flat" cmpd="sng" algn="ctr">
              <a:noFill/>
              <a:prstDash val="sysDash"/>
            </a:ln>
            <a:effectLst/>
          </p:spPr>
          <p:txBody>
            <a:bodyPr rtlCol="0"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p:txBody>
        </p:sp>
      </p:grpSp>
    </p:spTree>
    <p:extLst>
      <p:ext uri="{BB962C8B-B14F-4D97-AF65-F5344CB8AC3E}">
        <p14:creationId xmlns:p14="http://schemas.microsoft.com/office/powerpoint/2010/main" val="36076091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8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8000">
                                          <p:cBhvr additive="base">
                                            <p:cTn id="7"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nvPr>
        </p:nvGraphicFramePr>
        <p:xfrm>
          <a:off x="499322" y="1484804"/>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643338" y="918605"/>
            <a:ext cx="2664296"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单击此处添加</a:t>
            </a: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文本信息</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 name="文本框 7"/>
          <p:cNvSpPr txBox="1">
            <a:spLocks noChangeArrowheads="1"/>
          </p:cNvSpPr>
          <p:nvPr/>
        </p:nvSpPr>
        <p:spPr bwMode="auto">
          <a:xfrm>
            <a:off x="5611890" y="1287937"/>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图例一</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文本框 7"/>
          <p:cNvSpPr txBox="1">
            <a:spLocks noChangeArrowheads="1"/>
          </p:cNvSpPr>
          <p:nvPr/>
        </p:nvSpPr>
        <p:spPr bwMode="auto">
          <a:xfrm>
            <a:off x="5611890" y="2422751"/>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B</a:t>
            </a: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图例二</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文本框 7"/>
          <p:cNvSpPr txBox="1">
            <a:spLocks noChangeArrowheads="1"/>
          </p:cNvSpPr>
          <p:nvPr/>
        </p:nvSpPr>
        <p:spPr bwMode="auto">
          <a:xfrm>
            <a:off x="5611890" y="3557565"/>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C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图例三</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2627105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000"/>
                                        <p:tgtEl>
                                          <p:spTgt spid="5"/>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10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3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65348" y="1584911"/>
            <a:ext cx="1287211" cy="1974555"/>
            <a:chOff x="4620464" y="2113215"/>
            <a:chExt cx="1716281" cy="2632740"/>
          </a:xfrm>
          <a:solidFill>
            <a:srgbClr val="0070C0"/>
          </a:solidFill>
        </p:grpSpPr>
        <p:sp>
          <p:nvSpPr>
            <p:cNvPr id="83" name="梯形 82"/>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4" name="梯形 83"/>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5" name="梯形 84"/>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86" name="组合 85"/>
          <p:cNvGrpSpPr/>
          <p:nvPr/>
        </p:nvGrpSpPr>
        <p:grpSpPr>
          <a:xfrm>
            <a:off x="4392700" y="1584038"/>
            <a:ext cx="1287208" cy="1974546"/>
            <a:chOff x="5856933" y="2112051"/>
            <a:chExt cx="1716277" cy="2632728"/>
          </a:xfrm>
          <a:solidFill>
            <a:srgbClr val="0070C0"/>
          </a:solidFill>
        </p:grpSpPr>
        <p:sp>
          <p:nvSpPr>
            <p:cNvPr id="87" name="梯形 86"/>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8" name="梯形 87"/>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9" name="梯形 88"/>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cxnSp>
        <p:nvCxnSpPr>
          <p:cNvPr id="90" name="直接连接符 89"/>
          <p:cNvCxnSpPr/>
          <p:nvPr/>
        </p:nvCxnSpPr>
        <p:spPr>
          <a:xfrm flipV="1">
            <a:off x="551780" y="2569560"/>
            <a:ext cx="2749887" cy="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1" name="任意多边形 90"/>
          <p:cNvSpPr/>
          <p:nvPr/>
        </p:nvSpPr>
        <p:spPr>
          <a:xfrm>
            <a:off x="551781" y="1266809"/>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2" name="任意多边形 91"/>
          <p:cNvSpPr/>
          <p:nvPr/>
        </p:nvSpPr>
        <p:spPr>
          <a:xfrm flipV="1">
            <a:off x="548879" y="3548245"/>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cxnSp>
        <p:nvCxnSpPr>
          <p:cNvPr id="93" name="直接连接符 92"/>
          <p:cNvCxnSpPr/>
          <p:nvPr/>
        </p:nvCxnSpPr>
        <p:spPr>
          <a:xfrm flipH="1">
            <a:off x="5843588" y="2569560"/>
            <a:ext cx="2748634" cy="219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4" name="任意多边形 93"/>
          <p:cNvSpPr/>
          <p:nvPr/>
        </p:nvSpPr>
        <p:spPr>
          <a:xfrm flipH="1">
            <a:off x="5369074" y="1266809"/>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5" name="任意多边形 94"/>
          <p:cNvSpPr/>
          <p:nvPr/>
        </p:nvSpPr>
        <p:spPr>
          <a:xfrm flipH="1" flipV="1">
            <a:off x="5371974" y="3548245"/>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pic>
        <p:nvPicPr>
          <p:cNvPr id="96" name="图片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39" y="3626580"/>
            <a:ext cx="191870" cy="191870"/>
          </a:xfrm>
          <a:prstGeom prst="rect">
            <a:avLst/>
          </a:prstGeom>
        </p:spPr>
      </p:pic>
      <p:pic>
        <p:nvPicPr>
          <p:cNvPr id="97" name="图片 9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p:spPr>
      </p:pic>
      <p:pic>
        <p:nvPicPr>
          <p:cNvPr id="98" name="图片 9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3"/>
            <a:ext cx="152337" cy="152337"/>
          </a:xfrm>
          <a:prstGeom prst="rect">
            <a:avLst/>
          </a:prstGeom>
        </p:spPr>
      </p:pic>
      <p:pic>
        <p:nvPicPr>
          <p:cNvPr id="99" name="图片 9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6"/>
            <a:ext cx="155226" cy="138943"/>
          </a:xfrm>
          <a:prstGeom prst="rect">
            <a:avLst/>
          </a:prstGeom>
        </p:spPr>
      </p:pic>
      <p:pic>
        <p:nvPicPr>
          <p:cNvPr id="100" name="图片 9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2" y="990648"/>
            <a:ext cx="212996" cy="212996"/>
          </a:xfrm>
          <a:prstGeom prst="rect">
            <a:avLst/>
          </a:prstGeom>
        </p:spPr>
      </p:pic>
      <p:pic>
        <p:nvPicPr>
          <p:cNvPr id="101" name="图片 10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7"/>
            <a:ext cx="165374" cy="165374"/>
          </a:xfrm>
          <a:prstGeom prst="rect">
            <a:avLst/>
          </a:prstGeom>
        </p:spPr>
      </p:pic>
      <p:grpSp>
        <p:nvGrpSpPr>
          <p:cNvPr id="102" name="组合 101"/>
          <p:cNvGrpSpPr/>
          <p:nvPr/>
        </p:nvGrpSpPr>
        <p:grpSpPr>
          <a:xfrm>
            <a:off x="581125" y="964836"/>
            <a:ext cx="2550773" cy="1095063"/>
            <a:chOff x="774833" y="1286447"/>
            <a:chExt cx="3401031" cy="1460083"/>
          </a:xfrm>
        </p:grpSpPr>
        <p:sp>
          <p:nvSpPr>
            <p:cNvPr id="103" name="文本框 45"/>
            <p:cNvSpPr txBox="1"/>
            <p:nvPr/>
          </p:nvSpPr>
          <p:spPr>
            <a:xfrm>
              <a:off x="774833" y="1286447"/>
              <a:ext cx="3063474" cy="381642"/>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4" name="文本框 48"/>
            <p:cNvSpPr txBox="1"/>
            <p:nvPr/>
          </p:nvSpPr>
          <p:spPr>
            <a:xfrm>
              <a:off x="812802" y="174317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5" name="组合 104"/>
          <p:cNvGrpSpPr/>
          <p:nvPr/>
        </p:nvGrpSpPr>
        <p:grpSpPr>
          <a:xfrm>
            <a:off x="581124" y="2262873"/>
            <a:ext cx="2550779" cy="1106871"/>
            <a:chOff x="774833" y="3017162"/>
            <a:chExt cx="3401038" cy="1475828"/>
          </a:xfrm>
        </p:grpSpPr>
        <p:sp>
          <p:nvSpPr>
            <p:cNvPr id="106" name="文本框 46"/>
            <p:cNvSpPr txBox="1"/>
            <p:nvPr/>
          </p:nvSpPr>
          <p:spPr>
            <a:xfrm>
              <a:off x="774833" y="3017162"/>
              <a:ext cx="3063473"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7" name="文本框 49"/>
            <p:cNvSpPr txBox="1"/>
            <p:nvPr/>
          </p:nvSpPr>
          <p:spPr>
            <a:xfrm>
              <a:off x="812809" y="348963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8" name="组合 107"/>
          <p:cNvGrpSpPr/>
          <p:nvPr/>
        </p:nvGrpSpPr>
        <p:grpSpPr>
          <a:xfrm>
            <a:off x="581125" y="3555410"/>
            <a:ext cx="2554343" cy="1113043"/>
            <a:chOff x="774833" y="4740545"/>
            <a:chExt cx="3405791" cy="1484057"/>
          </a:xfrm>
        </p:grpSpPr>
        <p:sp>
          <p:nvSpPr>
            <p:cNvPr id="109" name="文本框 47"/>
            <p:cNvSpPr txBox="1"/>
            <p:nvPr/>
          </p:nvSpPr>
          <p:spPr>
            <a:xfrm>
              <a:off x="774833" y="4740545"/>
              <a:ext cx="3063474"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0" name="文本框 50"/>
            <p:cNvSpPr txBox="1"/>
            <p:nvPr/>
          </p:nvSpPr>
          <p:spPr>
            <a:xfrm>
              <a:off x="817562" y="5221250"/>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1" name="组合 110"/>
          <p:cNvGrpSpPr/>
          <p:nvPr/>
        </p:nvGrpSpPr>
        <p:grpSpPr>
          <a:xfrm>
            <a:off x="6013691" y="953875"/>
            <a:ext cx="2522297" cy="1106022"/>
            <a:chOff x="7985918" y="1271833"/>
            <a:chExt cx="3363062" cy="1474696"/>
          </a:xfrm>
        </p:grpSpPr>
        <p:sp>
          <p:nvSpPr>
            <p:cNvPr id="112" name="文本框 51"/>
            <p:cNvSpPr txBox="1"/>
            <p:nvPr/>
          </p:nvSpPr>
          <p:spPr>
            <a:xfrm>
              <a:off x="8266457" y="1271833"/>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3" name="文本框 54"/>
            <p:cNvSpPr txBox="1"/>
            <p:nvPr/>
          </p:nvSpPr>
          <p:spPr>
            <a:xfrm>
              <a:off x="7985918" y="1743177"/>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4" name="组合 113"/>
          <p:cNvGrpSpPr/>
          <p:nvPr/>
        </p:nvGrpSpPr>
        <p:grpSpPr>
          <a:xfrm>
            <a:off x="6011310" y="2251910"/>
            <a:ext cx="2522297" cy="1117831"/>
            <a:chOff x="7982743" y="3002548"/>
            <a:chExt cx="3363062" cy="1490441"/>
          </a:xfrm>
        </p:grpSpPr>
        <p:sp>
          <p:nvSpPr>
            <p:cNvPr id="115" name="文本框 52"/>
            <p:cNvSpPr txBox="1"/>
            <p:nvPr/>
          </p:nvSpPr>
          <p:spPr>
            <a:xfrm>
              <a:off x="8266458" y="3002548"/>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6" name="文本框 55"/>
            <p:cNvSpPr txBox="1"/>
            <p:nvPr/>
          </p:nvSpPr>
          <p:spPr>
            <a:xfrm>
              <a:off x="7982743" y="3489638"/>
              <a:ext cx="3363062" cy="100335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7" name="组合 116"/>
          <p:cNvGrpSpPr/>
          <p:nvPr/>
        </p:nvGrpSpPr>
        <p:grpSpPr>
          <a:xfrm>
            <a:off x="6013691" y="3563499"/>
            <a:ext cx="2522297" cy="1104953"/>
            <a:chOff x="7985918" y="4751331"/>
            <a:chExt cx="3363062" cy="1473271"/>
          </a:xfrm>
        </p:grpSpPr>
        <p:sp>
          <p:nvSpPr>
            <p:cNvPr id="118" name="文本框 53"/>
            <p:cNvSpPr txBox="1"/>
            <p:nvPr/>
          </p:nvSpPr>
          <p:spPr>
            <a:xfrm>
              <a:off x="8266457" y="4751331"/>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9" name="文本框 56"/>
            <p:cNvSpPr txBox="1"/>
            <p:nvPr/>
          </p:nvSpPr>
          <p:spPr>
            <a:xfrm>
              <a:off x="7985918" y="5221250"/>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57"/>
          <p:cNvSpPr txBox="1"/>
          <p:nvPr/>
        </p:nvSpPr>
        <p:spPr>
          <a:xfrm>
            <a:off x="3898075" y="2382713"/>
            <a:ext cx="1347851" cy="387798"/>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90000"/>
              </a:lnSpc>
              <a:spcBef>
                <a:spcPts val="750"/>
              </a:spcBef>
              <a:spcAft>
                <a:spcPts val="0"/>
              </a:spcAft>
              <a:buClrTx/>
              <a:buSzTx/>
              <a:buFontTx/>
              <a:buNone/>
              <a:tabLst/>
              <a:defRPr/>
            </a:pPr>
            <a:r>
              <a:rPr kumimoji="0" lang="zh-CN" altLang="en-US" sz="23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Tree>
    <p:extLst>
      <p:ext uri="{BB962C8B-B14F-4D97-AF65-F5344CB8AC3E}">
        <p14:creationId xmlns:p14="http://schemas.microsoft.com/office/powerpoint/2010/main" val="25615953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250" fill="hold"/>
                                        <p:tgtEl>
                                          <p:spTgt spid="82"/>
                                        </p:tgtEl>
                                        <p:attrNameLst>
                                          <p:attrName>ppt_x</p:attrName>
                                        </p:attrNameLst>
                                      </p:cBhvr>
                                      <p:tavLst>
                                        <p:tav tm="0">
                                          <p:val>
                                            <p:strVal val="1+#ppt_w/2"/>
                                          </p:val>
                                        </p:tav>
                                        <p:tav tm="100000">
                                          <p:val>
                                            <p:strVal val="#ppt_x"/>
                                          </p:val>
                                        </p:tav>
                                      </p:tavLst>
                                    </p:anim>
                                    <p:anim calcmode="lin" valueType="num">
                                      <p:cBhvr additive="base">
                                        <p:cTn id="8" dur="250" fill="hold"/>
                                        <p:tgtEl>
                                          <p:spTgt spid="8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250" fill="hold"/>
                                        <p:tgtEl>
                                          <p:spTgt spid="86"/>
                                        </p:tgtEl>
                                        <p:attrNameLst>
                                          <p:attrName>ppt_x</p:attrName>
                                        </p:attrNameLst>
                                      </p:cBhvr>
                                      <p:tavLst>
                                        <p:tav tm="0">
                                          <p:val>
                                            <p:strVal val="0-#ppt_w/2"/>
                                          </p:val>
                                        </p:tav>
                                        <p:tav tm="100000">
                                          <p:val>
                                            <p:strVal val="#ppt_x"/>
                                          </p:val>
                                        </p:tav>
                                      </p:tavLst>
                                    </p:anim>
                                    <p:anim calcmode="lin" valueType="num">
                                      <p:cBhvr additive="base">
                                        <p:cTn id="12" dur="250" fill="hold"/>
                                        <p:tgtEl>
                                          <p:spTgt spid="86"/>
                                        </p:tgtEl>
                                        <p:attrNameLst>
                                          <p:attrName>ppt_y</p:attrName>
                                        </p:attrNameLst>
                                      </p:cBhvr>
                                      <p:tavLst>
                                        <p:tav tm="0">
                                          <p:val>
                                            <p:strVal val="#ppt_y"/>
                                          </p:val>
                                        </p:tav>
                                        <p:tav tm="100000">
                                          <p:val>
                                            <p:strVal val="#ppt_y"/>
                                          </p:val>
                                        </p:tav>
                                      </p:tavLst>
                                    </p:anim>
                                  </p:childTnLst>
                                </p:cTn>
                              </p:par>
                            </p:childTnLst>
                          </p:cTn>
                        </p:par>
                        <p:par>
                          <p:cTn id="13" fill="hold">
                            <p:stCondLst>
                              <p:cond delay="250"/>
                            </p:stCondLst>
                            <p:childTnLst>
                              <p:par>
                                <p:cTn id="14" presetID="53" presetClass="entr" presetSubtype="16" fill="hold" grpId="0" nodeType="afterEffect">
                                  <p:stCondLst>
                                    <p:cond delay="0"/>
                                  </p:stCondLst>
                                  <p:childTnLst>
                                    <p:set>
                                      <p:cBhvr>
                                        <p:cTn id="15" dur="1" fill="hold">
                                          <p:stCondLst>
                                            <p:cond delay="0"/>
                                          </p:stCondLst>
                                        </p:cTn>
                                        <p:tgtEl>
                                          <p:spTgt spid="120"/>
                                        </p:tgtEl>
                                        <p:attrNameLst>
                                          <p:attrName>style.visibility</p:attrName>
                                        </p:attrNameLst>
                                      </p:cBhvr>
                                      <p:to>
                                        <p:strVal val="visible"/>
                                      </p:to>
                                    </p:set>
                                    <p:anim calcmode="lin" valueType="num">
                                      <p:cBhvr>
                                        <p:cTn id="16" dur="500" fill="hold"/>
                                        <p:tgtEl>
                                          <p:spTgt spid="120"/>
                                        </p:tgtEl>
                                        <p:attrNameLst>
                                          <p:attrName>ppt_w</p:attrName>
                                        </p:attrNameLst>
                                      </p:cBhvr>
                                      <p:tavLst>
                                        <p:tav tm="0">
                                          <p:val>
                                            <p:fltVal val="0"/>
                                          </p:val>
                                        </p:tav>
                                        <p:tav tm="100000">
                                          <p:val>
                                            <p:strVal val="#ppt_w"/>
                                          </p:val>
                                        </p:tav>
                                      </p:tavLst>
                                    </p:anim>
                                    <p:anim calcmode="lin" valueType="num">
                                      <p:cBhvr>
                                        <p:cTn id="17" dur="500" fill="hold"/>
                                        <p:tgtEl>
                                          <p:spTgt spid="120"/>
                                        </p:tgtEl>
                                        <p:attrNameLst>
                                          <p:attrName>ppt_h</p:attrName>
                                        </p:attrNameLst>
                                      </p:cBhvr>
                                      <p:tavLst>
                                        <p:tav tm="0">
                                          <p:val>
                                            <p:fltVal val="0"/>
                                          </p:val>
                                        </p:tav>
                                        <p:tav tm="100000">
                                          <p:val>
                                            <p:strVal val="#ppt_h"/>
                                          </p:val>
                                        </p:tav>
                                      </p:tavLst>
                                    </p:anim>
                                    <p:animEffect transition="in" filter="fade">
                                      <p:cBhvr>
                                        <p:cTn id="18" dur="500"/>
                                        <p:tgtEl>
                                          <p:spTgt spid="120"/>
                                        </p:tgtEl>
                                      </p:cBhvr>
                                    </p:animEffect>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91"/>
                                        </p:tgtEl>
                                        <p:attrNameLst>
                                          <p:attrName>style.visibility</p:attrName>
                                        </p:attrNameLst>
                                      </p:cBhvr>
                                      <p:to>
                                        <p:strVal val="visible"/>
                                      </p:to>
                                    </p:set>
                                    <p:animEffect transition="in" filter="wipe(right)">
                                      <p:cBhvr>
                                        <p:cTn id="22" dur="500"/>
                                        <p:tgtEl>
                                          <p:spTgt spid="9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wipe(left)">
                                      <p:cBhvr>
                                        <p:cTn id="25" dur="500"/>
                                        <p:tgtEl>
                                          <p:spTgt spid="94"/>
                                        </p:tgtEl>
                                      </p:cBhvr>
                                    </p:animEffect>
                                  </p:childTnLst>
                                </p:cTn>
                              </p:par>
                              <p:par>
                                <p:cTn id="26" presetID="10" presetClass="entr" presetSubtype="0" fill="hold"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500"/>
                                        <p:tgtEl>
                                          <p:spTgt spid="100"/>
                                        </p:tgtEl>
                                      </p:cBhvr>
                                    </p:animEffect>
                                  </p:childTnLst>
                                </p:cTn>
                              </p:par>
                              <p:par>
                                <p:cTn id="29" presetID="10" presetClass="entr" presetSubtype="0" fill="hold" nodeType="withEffect">
                                  <p:stCondLst>
                                    <p:cond delay="0"/>
                                  </p:stCondLst>
                                  <p:childTnLst>
                                    <p:set>
                                      <p:cBhvr>
                                        <p:cTn id="30" dur="1" fill="hold">
                                          <p:stCondLst>
                                            <p:cond delay="0"/>
                                          </p:stCondLst>
                                        </p:cTn>
                                        <p:tgtEl>
                                          <p:spTgt spid="97"/>
                                        </p:tgtEl>
                                        <p:attrNameLst>
                                          <p:attrName>style.visibility</p:attrName>
                                        </p:attrNameLst>
                                      </p:cBhvr>
                                      <p:to>
                                        <p:strVal val="visible"/>
                                      </p:to>
                                    </p:set>
                                    <p:animEffect transition="in" filter="fade">
                                      <p:cBhvr>
                                        <p:cTn id="31" dur="500"/>
                                        <p:tgtEl>
                                          <p:spTgt spid="97"/>
                                        </p:tgtEl>
                                      </p:cBhvr>
                                    </p:animEffect>
                                  </p:childTnLst>
                                </p:cTn>
                              </p:par>
                              <p:par>
                                <p:cTn id="32" presetID="1" presetClass="entr" presetSubtype="0" fill="hold" nodeType="withEffect">
                                  <p:stCondLst>
                                    <p:cond delay="250"/>
                                  </p:stCondLst>
                                  <p:childTnLst>
                                    <p:set>
                                      <p:cBhvr>
                                        <p:cTn id="33" dur="1" fill="hold">
                                          <p:stCondLst>
                                            <p:cond delay="0"/>
                                          </p:stCondLst>
                                        </p:cTn>
                                        <p:tgtEl>
                                          <p:spTgt spid="102"/>
                                        </p:tgtEl>
                                        <p:attrNameLst>
                                          <p:attrName>style.visibility</p:attrName>
                                        </p:attrNameLst>
                                      </p:cBhvr>
                                      <p:to>
                                        <p:strVal val="visible"/>
                                      </p:to>
                                    </p:set>
                                  </p:childTnLst>
                                </p:cTn>
                              </p:par>
                              <p:par>
                                <p:cTn id="34" presetID="26" presetClass="emph" presetSubtype="0" fill="hold" nodeType="withEffect">
                                  <p:stCondLst>
                                    <p:cond delay="250"/>
                                  </p:stCondLst>
                                  <p:childTnLst>
                                    <p:animEffect transition="out" filter="fade">
                                      <p:cBhvr>
                                        <p:cTn id="35" dur="500" tmFilter="0, 0; .2, .5; .8, .5; 1, 0"/>
                                        <p:tgtEl>
                                          <p:spTgt spid="102"/>
                                        </p:tgtEl>
                                      </p:cBhvr>
                                    </p:animEffect>
                                    <p:animScale>
                                      <p:cBhvr>
                                        <p:cTn id="36" dur="250" autoRev="1" fill="hold"/>
                                        <p:tgtEl>
                                          <p:spTgt spid="102"/>
                                        </p:tgtEl>
                                      </p:cBhvr>
                                      <p:by x="105000" y="105000"/>
                                    </p:animScale>
                                  </p:childTnLst>
                                </p:cTn>
                              </p:par>
                              <p:par>
                                <p:cTn id="37" presetID="1" presetClass="entr" presetSubtype="0" fill="hold" nodeType="withEffect">
                                  <p:stCondLst>
                                    <p:cond delay="250"/>
                                  </p:stCondLst>
                                  <p:childTnLst>
                                    <p:set>
                                      <p:cBhvr>
                                        <p:cTn id="38" dur="1" fill="hold">
                                          <p:stCondLst>
                                            <p:cond delay="0"/>
                                          </p:stCondLst>
                                        </p:cTn>
                                        <p:tgtEl>
                                          <p:spTgt spid="111"/>
                                        </p:tgtEl>
                                        <p:attrNameLst>
                                          <p:attrName>style.visibility</p:attrName>
                                        </p:attrNameLst>
                                      </p:cBhvr>
                                      <p:to>
                                        <p:strVal val="visible"/>
                                      </p:to>
                                    </p:set>
                                  </p:childTnLst>
                                </p:cTn>
                              </p:par>
                              <p:par>
                                <p:cTn id="39" presetID="26" presetClass="emph" presetSubtype="0" fill="hold" nodeType="withEffect">
                                  <p:stCondLst>
                                    <p:cond delay="250"/>
                                  </p:stCondLst>
                                  <p:childTnLst>
                                    <p:animEffect transition="out" filter="fade">
                                      <p:cBhvr>
                                        <p:cTn id="40" dur="500" tmFilter="0, 0; .2, .5; .8, .5; 1, 0"/>
                                        <p:tgtEl>
                                          <p:spTgt spid="111"/>
                                        </p:tgtEl>
                                      </p:cBhvr>
                                    </p:animEffect>
                                    <p:animScale>
                                      <p:cBhvr>
                                        <p:cTn id="41" dur="250" autoRev="1" fill="hold"/>
                                        <p:tgtEl>
                                          <p:spTgt spid="111"/>
                                        </p:tgtEl>
                                      </p:cBhvr>
                                      <p:by x="105000" y="105000"/>
                                    </p:animScale>
                                  </p:childTnLst>
                                </p:cTn>
                              </p:par>
                            </p:childTnLst>
                          </p:cTn>
                        </p:par>
                        <p:par>
                          <p:cTn id="42" fill="hold">
                            <p:stCondLst>
                              <p:cond delay="1500"/>
                            </p:stCondLst>
                            <p:childTnLst>
                              <p:par>
                                <p:cTn id="43" presetID="22" presetClass="entr" presetSubtype="2"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right)">
                                      <p:cBhvr>
                                        <p:cTn id="45" dur="500"/>
                                        <p:tgtEl>
                                          <p:spTgt spid="90"/>
                                        </p:tgtEl>
                                      </p:cBhvr>
                                    </p:animEffect>
                                  </p:childTnLst>
                                </p:cTn>
                              </p:par>
                              <p:par>
                                <p:cTn id="46" presetID="22" presetClass="entr" presetSubtype="8" fill="hold"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left)">
                                      <p:cBhvr>
                                        <p:cTn id="48" dur="500"/>
                                        <p:tgtEl>
                                          <p:spTgt spid="93"/>
                                        </p:tgtEl>
                                      </p:cBhvr>
                                    </p:animEffect>
                                  </p:childTnLst>
                                </p:cTn>
                              </p:par>
                              <p:par>
                                <p:cTn id="49" presetID="10" presetClass="entr" presetSubtype="0"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fade">
                                      <p:cBhvr>
                                        <p:cTn id="51" dur="500"/>
                                        <p:tgtEl>
                                          <p:spTgt spid="99"/>
                                        </p:tgtEl>
                                      </p:cBhvr>
                                    </p:animEffect>
                                  </p:childTnLst>
                                </p:cTn>
                              </p:par>
                              <p:par>
                                <p:cTn id="52" presetID="10" presetClass="entr" presetSubtype="0" fill="hold" nodeType="with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childTnLst>
                                </p:cTn>
                              </p:par>
                              <p:par>
                                <p:cTn id="55" presetID="1" presetClass="entr" presetSubtype="0" fill="hold" nodeType="withEffect">
                                  <p:stCondLst>
                                    <p:cond delay="250"/>
                                  </p:stCondLst>
                                  <p:childTnLst>
                                    <p:set>
                                      <p:cBhvr>
                                        <p:cTn id="56" dur="1" fill="hold">
                                          <p:stCondLst>
                                            <p:cond delay="0"/>
                                          </p:stCondLst>
                                        </p:cTn>
                                        <p:tgtEl>
                                          <p:spTgt spid="105"/>
                                        </p:tgtEl>
                                        <p:attrNameLst>
                                          <p:attrName>style.visibility</p:attrName>
                                        </p:attrNameLst>
                                      </p:cBhvr>
                                      <p:to>
                                        <p:strVal val="visible"/>
                                      </p:to>
                                    </p:set>
                                  </p:childTnLst>
                                </p:cTn>
                              </p:par>
                              <p:par>
                                <p:cTn id="57" presetID="26" presetClass="emph" presetSubtype="0" fill="hold" nodeType="withEffect">
                                  <p:stCondLst>
                                    <p:cond delay="250"/>
                                  </p:stCondLst>
                                  <p:childTnLst>
                                    <p:animEffect transition="out" filter="fade">
                                      <p:cBhvr>
                                        <p:cTn id="58" dur="500" tmFilter="0, 0; .2, .5; .8, .5; 1, 0"/>
                                        <p:tgtEl>
                                          <p:spTgt spid="105"/>
                                        </p:tgtEl>
                                      </p:cBhvr>
                                    </p:animEffect>
                                    <p:animScale>
                                      <p:cBhvr>
                                        <p:cTn id="59" dur="250" autoRev="1" fill="hold"/>
                                        <p:tgtEl>
                                          <p:spTgt spid="105"/>
                                        </p:tgtEl>
                                      </p:cBhvr>
                                      <p:by x="105000" y="105000"/>
                                    </p:animScale>
                                  </p:childTnLst>
                                </p:cTn>
                              </p:par>
                              <p:par>
                                <p:cTn id="60" presetID="1" presetClass="entr" presetSubtype="0" fill="hold" nodeType="withEffect">
                                  <p:stCondLst>
                                    <p:cond delay="250"/>
                                  </p:stCondLst>
                                  <p:childTnLst>
                                    <p:set>
                                      <p:cBhvr>
                                        <p:cTn id="61" dur="1" fill="hold">
                                          <p:stCondLst>
                                            <p:cond delay="0"/>
                                          </p:stCondLst>
                                        </p:cTn>
                                        <p:tgtEl>
                                          <p:spTgt spid="114"/>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114"/>
                                        </p:tgtEl>
                                      </p:cBhvr>
                                    </p:animEffect>
                                    <p:animScale>
                                      <p:cBhvr>
                                        <p:cTn id="64" dur="250" autoRev="1" fill="hold"/>
                                        <p:tgtEl>
                                          <p:spTgt spid="114"/>
                                        </p:tgtEl>
                                      </p:cBhvr>
                                      <p:by x="105000" y="105000"/>
                                    </p:animScale>
                                  </p:childTnLst>
                                </p:cTn>
                              </p:par>
                            </p:childTnLst>
                          </p:cTn>
                        </p:par>
                        <p:par>
                          <p:cTn id="65" fill="hold">
                            <p:stCondLst>
                              <p:cond delay="2250"/>
                            </p:stCondLst>
                            <p:childTnLst>
                              <p:par>
                                <p:cTn id="66" presetID="22" presetClass="entr" presetSubtype="2"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wipe(right)">
                                      <p:cBhvr>
                                        <p:cTn id="68" dur="500"/>
                                        <p:tgtEl>
                                          <p:spTgt spid="9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95"/>
                                        </p:tgtEl>
                                        <p:attrNameLst>
                                          <p:attrName>style.visibility</p:attrName>
                                        </p:attrNameLst>
                                      </p:cBhvr>
                                      <p:to>
                                        <p:strVal val="visible"/>
                                      </p:to>
                                    </p:set>
                                    <p:animEffect transition="in" filter="wipe(left)">
                                      <p:cBhvr>
                                        <p:cTn id="71" dur="500"/>
                                        <p:tgtEl>
                                          <p:spTgt spid="95"/>
                                        </p:tgtEl>
                                      </p:cBhvr>
                                    </p:animEffect>
                                  </p:childTnLst>
                                </p:cTn>
                              </p:par>
                              <p:par>
                                <p:cTn id="72" presetID="10" presetClass="entr" presetSubtype="0" fill="hold" nodeType="withEffect">
                                  <p:stCondLst>
                                    <p:cond delay="0"/>
                                  </p:stCondLst>
                                  <p:childTnLst>
                                    <p:set>
                                      <p:cBhvr>
                                        <p:cTn id="73" dur="1" fill="hold">
                                          <p:stCondLst>
                                            <p:cond delay="0"/>
                                          </p:stCondLst>
                                        </p:cTn>
                                        <p:tgtEl>
                                          <p:spTgt spid="98"/>
                                        </p:tgtEl>
                                        <p:attrNameLst>
                                          <p:attrName>style.visibility</p:attrName>
                                        </p:attrNameLst>
                                      </p:cBhvr>
                                      <p:to>
                                        <p:strVal val="visible"/>
                                      </p:to>
                                    </p:set>
                                    <p:animEffect transition="in" filter="fade">
                                      <p:cBhvr>
                                        <p:cTn id="74" dur="500"/>
                                        <p:tgtEl>
                                          <p:spTgt spid="98"/>
                                        </p:tgtEl>
                                      </p:cBhvr>
                                    </p:animEffect>
                                  </p:childTnLst>
                                </p:cTn>
                              </p:par>
                              <p:par>
                                <p:cTn id="75" presetID="10" presetClass="entr" presetSubtype="0"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fade">
                                      <p:cBhvr>
                                        <p:cTn id="77" dur="500"/>
                                        <p:tgtEl>
                                          <p:spTgt spid="96"/>
                                        </p:tgtEl>
                                      </p:cBhvr>
                                    </p:animEffect>
                                  </p:childTnLst>
                                </p:cTn>
                              </p:par>
                              <p:par>
                                <p:cTn id="78" presetID="1" presetClass="entr" presetSubtype="0" fill="hold" nodeType="withEffect">
                                  <p:stCondLst>
                                    <p:cond delay="250"/>
                                  </p:stCondLst>
                                  <p:childTnLst>
                                    <p:set>
                                      <p:cBhvr>
                                        <p:cTn id="79" dur="1" fill="hold">
                                          <p:stCondLst>
                                            <p:cond delay="0"/>
                                          </p:stCondLst>
                                        </p:cTn>
                                        <p:tgtEl>
                                          <p:spTgt spid="108"/>
                                        </p:tgtEl>
                                        <p:attrNameLst>
                                          <p:attrName>style.visibility</p:attrName>
                                        </p:attrNameLst>
                                      </p:cBhvr>
                                      <p:to>
                                        <p:strVal val="visible"/>
                                      </p:to>
                                    </p:set>
                                  </p:childTnLst>
                                </p:cTn>
                              </p:par>
                              <p:par>
                                <p:cTn id="80" presetID="26" presetClass="emph" presetSubtype="0" fill="hold" nodeType="withEffect">
                                  <p:stCondLst>
                                    <p:cond delay="250"/>
                                  </p:stCondLst>
                                  <p:childTnLst>
                                    <p:animEffect transition="out" filter="fade">
                                      <p:cBhvr>
                                        <p:cTn id="81" dur="500" tmFilter="0, 0; .2, .5; .8, .5; 1, 0"/>
                                        <p:tgtEl>
                                          <p:spTgt spid="108"/>
                                        </p:tgtEl>
                                      </p:cBhvr>
                                    </p:animEffect>
                                    <p:animScale>
                                      <p:cBhvr>
                                        <p:cTn id="82" dur="250" autoRev="1" fill="hold"/>
                                        <p:tgtEl>
                                          <p:spTgt spid="108"/>
                                        </p:tgtEl>
                                      </p:cBhvr>
                                      <p:by x="105000" y="105000"/>
                                    </p:animScale>
                                  </p:childTnLst>
                                </p:cTn>
                              </p:par>
                              <p:par>
                                <p:cTn id="83" presetID="1" presetClass="entr" presetSubtype="0" fill="hold" nodeType="withEffect">
                                  <p:stCondLst>
                                    <p:cond delay="250"/>
                                  </p:stCondLst>
                                  <p:childTnLst>
                                    <p:set>
                                      <p:cBhvr>
                                        <p:cTn id="84" dur="1" fill="hold">
                                          <p:stCondLst>
                                            <p:cond delay="0"/>
                                          </p:stCondLst>
                                        </p:cTn>
                                        <p:tgtEl>
                                          <p:spTgt spid="117"/>
                                        </p:tgtEl>
                                        <p:attrNameLst>
                                          <p:attrName>style.visibility</p:attrName>
                                        </p:attrNameLst>
                                      </p:cBhvr>
                                      <p:to>
                                        <p:strVal val="visible"/>
                                      </p:to>
                                    </p:set>
                                  </p:childTnLst>
                                </p:cTn>
                              </p:par>
                              <p:par>
                                <p:cTn id="85" presetID="26" presetClass="emph" presetSubtype="0" fill="hold" nodeType="withEffect">
                                  <p:stCondLst>
                                    <p:cond delay="250"/>
                                  </p:stCondLst>
                                  <p:childTnLst>
                                    <p:animEffect transition="out" filter="fade">
                                      <p:cBhvr>
                                        <p:cTn id="86" dur="500" tmFilter="0, 0; .2, .5; .8, .5; 1, 0"/>
                                        <p:tgtEl>
                                          <p:spTgt spid="117"/>
                                        </p:tgtEl>
                                      </p:cBhvr>
                                    </p:animEffect>
                                    <p:animScale>
                                      <p:cBhvr>
                                        <p:cTn id="87" dur="250" autoRev="1" fill="hold"/>
                                        <p:tgtEl>
                                          <p:spTgt spid="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animBg="1"/>
      <p:bldP spid="94" grpId="0" animBg="1"/>
      <p:bldP spid="95" grpId="0" animBg="1"/>
      <p:bldP spid="1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67894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nvPr>
        </p:nvGraphicFramePr>
        <p:xfrm>
          <a:off x="815618" y="1223963"/>
          <a:ext cx="7512765" cy="2493066"/>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p:cNvGrpSpPr/>
          <p:nvPr/>
        </p:nvGrpSpPr>
        <p:grpSpPr>
          <a:xfrm>
            <a:off x="758114" y="3985237"/>
            <a:ext cx="7627774" cy="784830"/>
            <a:chOff x="1010818" y="5313639"/>
            <a:chExt cx="10170365" cy="1046439"/>
          </a:xfrm>
        </p:grpSpPr>
        <p:sp>
          <p:nvSpPr>
            <p:cNvPr id="6" name="文本框 5"/>
            <p:cNvSpPr txBox="1"/>
            <p:nvPr/>
          </p:nvSpPr>
          <p:spPr bwMode="auto">
            <a:xfrm>
              <a:off x="1010818" y="5313639"/>
              <a:ext cx="10170365" cy="1046439"/>
            </a:xfrm>
            <a:prstGeom prst="rect">
              <a:avLst/>
            </a:prstGeom>
            <a:noFill/>
          </p:spPr>
          <p:txBody>
            <a:bodyPr wrap="square">
              <a:spAutoFit/>
            </a:bodyPr>
            <a:lstStyle/>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p:txBody>
        </p:sp>
        <p:cxnSp>
          <p:nvCxnSpPr>
            <p:cNvPr id="7" name="直接连接符 6"/>
            <p:cNvCxnSpPr/>
            <p:nvPr/>
          </p:nvCxnSpPr>
          <p:spPr>
            <a:xfrm>
              <a:off x="1170432" y="5313639"/>
              <a:ext cx="9851136" cy="0"/>
            </a:xfrm>
            <a:prstGeom prst="line">
              <a:avLst/>
            </a:prstGeom>
            <a:ln w="952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85246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1"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7" dur="1000"/>
                                        <p:tgtEl>
                                          <p:spTgt spid="4">
                                            <p:graphicEl>
                                              <a:chart seriesIdx="-3" categoryIdx="-3" bldStep="gridLegend"/>
                                            </p:graphicEl>
                                          </p:spTgt>
                                        </p:tgtEl>
                                      </p:cBhvr>
                                    </p:animEffect>
                                    <p:anim calcmode="lin" valueType="num">
                                      <p:cBhvr>
                                        <p:cTn id="8" dur="1000" fill="hold"/>
                                        <p:tgtEl>
                                          <p:spTgt spid="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chart seriesIdx="-3" categoryIdx="-3" bldStep="gridLegend"/>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chart seriesIdx="-3" categoryIdx="-3" bldStep="gridLegend"/>
                                            </p:graphic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down)">
                                      <p:cBhvr>
                                        <p:cTn id="14" dur="500"/>
                                        <p:tgtEl>
                                          <p:spTgt spid="4">
                                            <p:graphicEl>
                                              <a:chart seriesIdx="1" categoryIdx="-4" bldStep="series"/>
                                            </p:graphicEl>
                                          </p:spTgt>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4">
                                            <p:graphicEl>
                                              <a:chart seriesIdx="2" categoryIdx="-4" bldStep="series"/>
                                            </p:graphicEl>
                                          </p:spTgt>
                                        </p:tgtEl>
                                        <p:attrNameLst>
                                          <p:attrName>style.visibility</p:attrName>
                                        </p:attrNameLst>
                                      </p:cBhvr>
                                      <p:to>
                                        <p:strVal val="visible"/>
                                      </p:to>
                                    </p:set>
                                    <p:animEffect transition="in" filter="wipe(left)">
                                      <p:cBhvr>
                                        <p:cTn id="18" dur="2000"/>
                                        <p:tgtEl>
                                          <p:spTgt spid="4">
                                            <p:graphicEl>
                                              <a:chart seriesIdx="2" categoryIdx="-4" bldStep="series"/>
                                            </p:graphicEl>
                                          </p:spTgt>
                                        </p:tgtEl>
                                      </p:cBhvr>
                                    </p:animEffect>
                                  </p:childTnLst>
                                </p:cTn>
                              </p:par>
                            </p:childTnLst>
                          </p:cTn>
                        </p:par>
                        <p:par>
                          <p:cTn id="19" fill="hold">
                            <p:stCondLst>
                              <p:cond delay="3500"/>
                            </p:stCondLst>
                            <p:childTnLst>
                              <p:par>
                                <p:cTn id="20" presetID="16" presetClass="entr" presetSubtype="37"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p:bldSub>
      </p:bldGraphic>
      <p:bldGraphic spid="4" grpId="1">
        <p:bldSub>
          <a:bldChart bld="series"/>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5.</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3.</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4.</a:t>
            </a:r>
            <a:r>
              <a:rPr kumimoji="0" lang="zh-CN" altLang="en-US"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2.</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1.</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Tree>
    <p:extLst>
      <p:ext uri="{BB962C8B-B14F-4D97-AF65-F5344CB8AC3E}">
        <p14:creationId xmlns:p14="http://schemas.microsoft.com/office/powerpoint/2010/main" val="1755101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6" name="直接连接符 95"/>
          <p:cNvCxnSpPr/>
          <p:nvPr/>
        </p:nvCxnSpPr>
        <p:spPr>
          <a:xfrm>
            <a:off x="5177321" y="1249386"/>
            <a:ext cx="0" cy="317005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2661815" y="1436447"/>
            <a:ext cx="2158684" cy="295466"/>
            <a:chOff x="3249264" y="1751685"/>
            <a:chExt cx="2994025" cy="393953"/>
          </a:xfrm>
        </p:grpSpPr>
        <p:grpSp>
          <p:nvGrpSpPr>
            <p:cNvPr id="98" name="组合 97"/>
            <p:cNvGrpSpPr/>
            <p:nvPr/>
          </p:nvGrpSpPr>
          <p:grpSpPr>
            <a:xfrm>
              <a:off x="3249264" y="1776444"/>
              <a:ext cx="2994025" cy="314202"/>
              <a:chOff x="2940050" y="2132898"/>
              <a:chExt cx="2994025" cy="314202"/>
            </a:xfrm>
          </p:grpSpPr>
          <p:sp>
            <p:nvSpPr>
              <p:cNvPr id="100" name="圆角矩形 9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1" name="圆角矩形 100"/>
              <p:cNvSpPr/>
              <p:nvPr/>
            </p:nvSpPr>
            <p:spPr>
              <a:xfrm>
                <a:off x="2940050" y="2132898"/>
                <a:ext cx="21082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9" name="文本框 268"/>
            <p:cNvSpPr txBox="1"/>
            <p:nvPr/>
          </p:nvSpPr>
          <p:spPr>
            <a:xfrm>
              <a:off x="5335261" y="1751685"/>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70%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2661815" y="1744748"/>
            <a:ext cx="2158684" cy="295466"/>
            <a:chOff x="3249264" y="2162753"/>
            <a:chExt cx="2994025" cy="393954"/>
          </a:xfrm>
        </p:grpSpPr>
        <p:grpSp>
          <p:nvGrpSpPr>
            <p:cNvPr id="103" name="组合 102"/>
            <p:cNvGrpSpPr/>
            <p:nvPr/>
          </p:nvGrpSpPr>
          <p:grpSpPr>
            <a:xfrm>
              <a:off x="3249264" y="2178703"/>
              <a:ext cx="2994025" cy="314618"/>
              <a:chOff x="2940050" y="2519659"/>
              <a:chExt cx="2994025" cy="314618"/>
            </a:xfrm>
          </p:grpSpPr>
          <p:sp>
            <p:nvSpPr>
              <p:cNvPr id="105" name="圆角矩形 10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6" name="圆角矩形 105"/>
              <p:cNvSpPr/>
              <p:nvPr/>
            </p:nvSpPr>
            <p:spPr>
              <a:xfrm>
                <a:off x="2940051" y="2519659"/>
                <a:ext cx="8890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文本框 273"/>
            <p:cNvSpPr txBox="1"/>
            <p:nvPr/>
          </p:nvSpPr>
          <p:spPr>
            <a:xfrm>
              <a:off x="4118871" y="2162753"/>
              <a:ext cx="673754" cy="393954"/>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30%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7" name="组合 106"/>
          <p:cNvGrpSpPr/>
          <p:nvPr/>
        </p:nvGrpSpPr>
        <p:grpSpPr>
          <a:xfrm>
            <a:off x="2658069" y="3072388"/>
            <a:ext cx="2171326" cy="295466"/>
            <a:chOff x="3244272" y="3932941"/>
            <a:chExt cx="3011560" cy="393953"/>
          </a:xfrm>
        </p:grpSpPr>
        <p:sp>
          <p:nvSpPr>
            <p:cNvPr id="108" name="圆角矩形 107"/>
            <p:cNvSpPr/>
            <p:nvPr/>
          </p:nvSpPr>
          <p:spPr>
            <a:xfrm>
              <a:off x="3261807" y="3971332"/>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9" name="圆角矩形 108"/>
            <p:cNvSpPr/>
            <p:nvPr/>
          </p:nvSpPr>
          <p:spPr>
            <a:xfrm>
              <a:off x="3244272" y="3971332"/>
              <a:ext cx="1201953"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0" name="文本框 279"/>
            <p:cNvSpPr txBox="1"/>
            <p:nvPr/>
          </p:nvSpPr>
          <p:spPr>
            <a:xfrm>
              <a:off x="4418923" y="3932941"/>
              <a:ext cx="90769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40%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1" name="组合 110"/>
          <p:cNvGrpSpPr/>
          <p:nvPr/>
        </p:nvGrpSpPr>
        <p:grpSpPr>
          <a:xfrm>
            <a:off x="2658072" y="3366412"/>
            <a:ext cx="2169151" cy="295466"/>
            <a:chOff x="3244272" y="4324968"/>
            <a:chExt cx="3008542" cy="393953"/>
          </a:xfrm>
        </p:grpSpPr>
        <p:sp>
          <p:nvSpPr>
            <p:cNvPr id="112" name="圆角矩形 111"/>
            <p:cNvSpPr/>
            <p:nvPr/>
          </p:nvSpPr>
          <p:spPr>
            <a:xfrm>
              <a:off x="3258789" y="436261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3" name="圆角矩形 112"/>
            <p:cNvSpPr/>
            <p:nvPr/>
          </p:nvSpPr>
          <p:spPr>
            <a:xfrm>
              <a:off x="3244272" y="4362651"/>
              <a:ext cx="2108200"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4" name="文本框 283"/>
            <p:cNvSpPr txBox="1"/>
            <p:nvPr/>
          </p:nvSpPr>
          <p:spPr>
            <a:xfrm>
              <a:off x="5326614" y="4324968"/>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60%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5" name="组合 114"/>
          <p:cNvGrpSpPr/>
          <p:nvPr/>
        </p:nvGrpSpPr>
        <p:grpSpPr>
          <a:xfrm>
            <a:off x="1187624" y="1208442"/>
            <a:ext cx="1619052" cy="1647000"/>
            <a:chOff x="471707" y="1675770"/>
            <a:chExt cx="2158455" cy="2196000"/>
          </a:xfrm>
          <a:solidFill>
            <a:schemeClr val="accent1"/>
          </a:solidFill>
        </p:grpSpPr>
        <p:grpSp>
          <p:nvGrpSpPr>
            <p:cNvPr id="116" name="组合 115"/>
            <p:cNvGrpSpPr>
              <a:grpSpLocks noChangeAspect="1"/>
            </p:cNvGrpSpPr>
            <p:nvPr/>
          </p:nvGrpSpPr>
          <p:grpSpPr>
            <a:xfrm>
              <a:off x="471707" y="1675770"/>
              <a:ext cx="2158455" cy="2196000"/>
              <a:chOff x="5397500" y="5734050"/>
              <a:chExt cx="365125" cy="371476"/>
            </a:xfrm>
            <a:grpFill/>
          </p:grpSpPr>
          <p:sp>
            <p:nvSpPr>
              <p:cNvPr id="12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7" name="组合 116"/>
            <p:cNvGrpSpPr>
              <a:grpSpLocks noChangeAspect="1"/>
            </p:cNvGrpSpPr>
            <p:nvPr/>
          </p:nvGrpSpPr>
          <p:grpSpPr>
            <a:xfrm>
              <a:off x="1735995" y="2108076"/>
              <a:ext cx="462003" cy="468000"/>
              <a:chOff x="2665061" y="4979202"/>
              <a:chExt cx="284308" cy="288000"/>
            </a:xfrm>
            <a:grpFill/>
          </p:grpSpPr>
          <p:sp>
            <p:nvSpPr>
              <p:cNvPr id="11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9"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0070C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3" name="组合 122"/>
          <p:cNvGrpSpPr/>
          <p:nvPr/>
        </p:nvGrpSpPr>
        <p:grpSpPr>
          <a:xfrm>
            <a:off x="1195181" y="2868966"/>
            <a:ext cx="1619052" cy="1647000"/>
            <a:chOff x="478903" y="4355475"/>
            <a:chExt cx="2158455" cy="2196000"/>
          </a:xfrm>
          <a:solidFill>
            <a:schemeClr val="tx1">
              <a:lumMod val="75000"/>
              <a:lumOff val="25000"/>
            </a:schemeClr>
          </a:solidFill>
        </p:grpSpPr>
        <p:grpSp>
          <p:nvGrpSpPr>
            <p:cNvPr id="124" name="组合 123"/>
            <p:cNvGrpSpPr>
              <a:grpSpLocks noChangeAspect="1"/>
            </p:cNvGrpSpPr>
            <p:nvPr/>
          </p:nvGrpSpPr>
          <p:grpSpPr>
            <a:xfrm>
              <a:off x="1795203" y="4733013"/>
              <a:ext cx="366333" cy="576000"/>
              <a:chOff x="2257888" y="5547128"/>
              <a:chExt cx="137373" cy="216000"/>
            </a:xfrm>
            <a:grpFill/>
          </p:grpSpPr>
          <p:sp>
            <p:nvSpPr>
              <p:cNvPr id="129"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30"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5" name="组合 124"/>
            <p:cNvGrpSpPr>
              <a:grpSpLocks noChangeAspect="1"/>
            </p:cNvGrpSpPr>
            <p:nvPr/>
          </p:nvGrpSpPr>
          <p:grpSpPr>
            <a:xfrm>
              <a:off x="478903" y="4355475"/>
              <a:ext cx="2158455" cy="2196000"/>
              <a:chOff x="5397500" y="5734050"/>
              <a:chExt cx="365125" cy="371476"/>
            </a:xfrm>
            <a:grpFill/>
          </p:grpSpPr>
          <p:sp>
            <p:nvSpPr>
              <p:cNvPr id="126"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8"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sp>
        <p:nvSpPr>
          <p:cNvPr id="131" name="矩形 130"/>
          <p:cNvSpPr/>
          <p:nvPr/>
        </p:nvSpPr>
        <p:spPr>
          <a:xfrm>
            <a:off x="5501826" y="1233082"/>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2" name="矩形 47"/>
          <p:cNvSpPr>
            <a:spLocks noChangeArrowheads="1"/>
          </p:cNvSpPr>
          <p:nvPr/>
        </p:nvSpPr>
        <p:spPr bwMode="auto">
          <a:xfrm>
            <a:off x="5501827" y="1524306"/>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3" name="矩形 132"/>
          <p:cNvSpPr/>
          <p:nvPr/>
        </p:nvSpPr>
        <p:spPr>
          <a:xfrm>
            <a:off x="5501826" y="2376026"/>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4" name="矩形 47"/>
          <p:cNvSpPr>
            <a:spLocks noChangeArrowheads="1"/>
          </p:cNvSpPr>
          <p:nvPr/>
        </p:nvSpPr>
        <p:spPr bwMode="auto">
          <a:xfrm>
            <a:off x="5501827" y="2667249"/>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5" name="矩形 134"/>
          <p:cNvSpPr/>
          <p:nvPr/>
        </p:nvSpPr>
        <p:spPr>
          <a:xfrm>
            <a:off x="5501826" y="3518969"/>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6" name="矩形 47"/>
          <p:cNvSpPr>
            <a:spLocks noChangeArrowheads="1"/>
          </p:cNvSpPr>
          <p:nvPr/>
        </p:nvSpPr>
        <p:spPr bwMode="auto">
          <a:xfrm>
            <a:off x="5501827" y="3810191"/>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在此录入上述图表的综合描述说明，在此录入上述图表的综合描述说明，在此录入上述图表的描述说明。</a:t>
            </a:r>
          </a:p>
        </p:txBody>
      </p:sp>
      <p:sp>
        <p:nvSpPr>
          <p:cNvPr id="137" name="矩形 136"/>
          <p:cNvSpPr/>
          <p:nvPr/>
        </p:nvSpPr>
        <p:spPr>
          <a:xfrm>
            <a:off x="2731449" y="1135194"/>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38" name="矩形 47"/>
          <p:cNvSpPr>
            <a:spLocks noChangeArrowheads="1"/>
          </p:cNvSpPr>
          <p:nvPr/>
        </p:nvSpPr>
        <p:spPr bwMode="auto">
          <a:xfrm>
            <a:off x="2719625" y="2021749"/>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39" name="矩形 138"/>
          <p:cNvSpPr/>
          <p:nvPr/>
        </p:nvSpPr>
        <p:spPr>
          <a:xfrm>
            <a:off x="2731449" y="2789231"/>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0" name="矩形 47"/>
          <p:cNvSpPr>
            <a:spLocks noChangeArrowheads="1"/>
          </p:cNvSpPr>
          <p:nvPr/>
        </p:nvSpPr>
        <p:spPr bwMode="auto">
          <a:xfrm>
            <a:off x="2719625" y="3663962"/>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3586772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350" fill="hold"/>
                                        <p:tgtEl>
                                          <p:spTgt spid="115"/>
                                        </p:tgtEl>
                                        <p:attrNameLst>
                                          <p:attrName>ppt_w</p:attrName>
                                        </p:attrNameLst>
                                      </p:cBhvr>
                                      <p:tavLst>
                                        <p:tav tm="0">
                                          <p:val>
                                            <p:fltVal val="0"/>
                                          </p:val>
                                        </p:tav>
                                        <p:tav tm="100000">
                                          <p:val>
                                            <p:strVal val="#ppt_w"/>
                                          </p:val>
                                        </p:tav>
                                      </p:tavLst>
                                    </p:anim>
                                    <p:anim calcmode="lin" valueType="num">
                                      <p:cBhvr>
                                        <p:cTn id="8" dur="350" fill="hold"/>
                                        <p:tgtEl>
                                          <p:spTgt spid="115"/>
                                        </p:tgtEl>
                                        <p:attrNameLst>
                                          <p:attrName>ppt_h</p:attrName>
                                        </p:attrNameLst>
                                      </p:cBhvr>
                                      <p:tavLst>
                                        <p:tav tm="0">
                                          <p:val>
                                            <p:fltVal val="0"/>
                                          </p:val>
                                        </p:tav>
                                        <p:tav tm="100000">
                                          <p:val>
                                            <p:strVal val="#ppt_h"/>
                                          </p:val>
                                        </p:tav>
                                      </p:tavLst>
                                    </p:anim>
                                    <p:animEffect transition="in" filter="fade">
                                      <p:cBhvr>
                                        <p:cTn id="9" dur="350"/>
                                        <p:tgtEl>
                                          <p:spTgt spid="115"/>
                                        </p:tgtEl>
                                      </p:cBhvr>
                                    </p:animEffect>
                                  </p:childTnLst>
                                </p:cTn>
                              </p:par>
                            </p:childTnLst>
                          </p:cTn>
                        </p:par>
                        <p:par>
                          <p:cTn id="10" fill="hold">
                            <p:stCondLst>
                              <p:cond delay="350"/>
                            </p:stCondLst>
                            <p:childTnLst>
                              <p:par>
                                <p:cTn id="11" presetID="22" presetClass="entr" presetSubtype="8" fill="hold" nodeType="afterEffect">
                                  <p:stCondLst>
                                    <p:cond delay="0"/>
                                  </p:stCondLst>
                                  <p:childTnLst>
                                    <p:set>
                                      <p:cBhvr>
                                        <p:cTn id="12" dur="1" fill="hold">
                                          <p:stCondLst>
                                            <p:cond delay="0"/>
                                          </p:stCondLst>
                                        </p:cTn>
                                        <p:tgtEl>
                                          <p:spTgt spid="97"/>
                                        </p:tgtEl>
                                        <p:attrNameLst>
                                          <p:attrName>style.visibility</p:attrName>
                                        </p:attrNameLst>
                                      </p:cBhvr>
                                      <p:to>
                                        <p:strVal val="visible"/>
                                      </p:to>
                                    </p:set>
                                    <p:animEffect transition="in" filter="wipe(left)">
                                      <p:cBhvr>
                                        <p:cTn id="13" dur="500"/>
                                        <p:tgtEl>
                                          <p:spTgt spid="97"/>
                                        </p:tgtEl>
                                      </p:cBhvr>
                                    </p:animEffect>
                                  </p:childTnLst>
                                </p:cTn>
                              </p:par>
                            </p:childTnLst>
                          </p:cTn>
                        </p:par>
                        <p:par>
                          <p:cTn id="14" fill="hold">
                            <p:stCondLst>
                              <p:cond delay="850"/>
                            </p:stCondLst>
                            <p:childTnLst>
                              <p:par>
                                <p:cTn id="15" presetID="22" presetClass="entr" presetSubtype="8" fill="hold" nodeType="afterEffect">
                                  <p:stCondLst>
                                    <p:cond delay="0"/>
                                  </p:stCondLst>
                                  <p:childTnLst>
                                    <p:set>
                                      <p:cBhvr>
                                        <p:cTn id="16" dur="1" fill="hold">
                                          <p:stCondLst>
                                            <p:cond delay="0"/>
                                          </p:stCondLst>
                                        </p:cTn>
                                        <p:tgtEl>
                                          <p:spTgt spid="102"/>
                                        </p:tgtEl>
                                        <p:attrNameLst>
                                          <p:attrName>style.visibility</p:attrName>
                                        </p:attrNameLst>
                                      </p:cBhvr>
                                      <p:to>
                                        <p:strVal val="visible"/>
                                      </p:to>
                                    </p:set>
                                    <p:animEffect transition="in" filter="wipe(left)">
                                      <p:cBhvr>
                                        <p:cTn id="17" dur="500"/>
                                        <p:tgtEl>
                                          <p:spTgt spid="102"/>
                                        </p:tgtEl>
                                      </p:cBhvr>
                                    </p:animEffect>
                                  </p:childTnLst>
                                </p:cTn>
                              </p:par>
                            </p:childTnLst>
                          </p:cTn>
                        </p:par>
                        <p:par>
                          <p:cTn id="18" fill="hold">
                            <p:stCondLst>
                              <p:cond delay="1350"/>
                            </p:stCondLst>
                            <p:childTnLst>
                              <p:par>
                                <p:cTn id="19" presetID="22" presetClass="entr" presetSubtype="4" fill="hold" grpId="0" nodeType="after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down)">
                                      <p:cBhvr>
                                        <p:cTn id="21" dur="500"/>
                                        <p:tgtEl>
                                          <p:spTgt spid="137"/>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38"/>
                                        </p:tgtEl>
                                        <p:attrNameLst>
                                          <p:attrName>style.visibility</p:attrName>
                                        </p:attrNameLst>
                                      </p:cBhvr>
                                      <p:to>
                                        <p:strVal val="visible"/>
                                      </p:to>
                                    </p:set>
                                    <p:animEffect transition="in" filter="wipe(up)">
                                      <p:cBhvr>
                                        <p:cTn id="24" dur="500"/>
                                        <p:tgtEl>
                                          <p:spTgt spid="138"/>
                                        </p:tgtEl>
                                      </p:cBhvr>
                                    </p:animEffect>
                                  </p:childTnLst>
                                </p:cTn>
                              </p:par>
                            </p:childTnLst>
                          </p:cTn>
                        </p:par>
                        <p:par>
                          <p:cTn id="25" fill="hold">
                            <p:stCondLst>
                              <p:cond delay="1850"/>
                            </p:stCondLst>
                            <p:childTnLst>
                              <p:par>
                                <p:cTn id="26" presetID="53" presetClass="entr" presetSubtype="16" fill="hold" nodeType="afterEffect">
                                  <p:stCondLst>
                                    <p:cond delay="0"/>
                                  </p:stCondLst>
                                  <p:childTnLst>
                                    <p:set>
                                      <p:cBhvr>
                                        <p:cTn id="27" dur="1" fill="hold">
                                          <p:stCondLst>
                                            <p:cond delay="0"/>
                                          </p:stCondLst>
                                        </p:cTn>
                                        <p:tgtEl>
                                          <p:spTgt spid="123"/>
                                        </p:tgtEl>
                                        <p:attrNameLst>
                                          <p:attrName>style.visibility</p:attrName>
                                        </p:attrNameLst>
                                      </p:cBhvr>
                                      <p:to>
                                        <p:strVal val="visible"/>
                                      </p:to>
                                    </p:set>
                                    <p:anim calcmode="lin" valueType="num">
                                      <p:cBhvr>
                                        <p:cTn id="28" dur="350" fill="hold"/>
                                        <p:tgtEl>
                                          <p:spTgt spid="123"/>
                                        </p:tgtEl>
                                        <p:attrNameLst>
                                          <p:attrName>ppt_w</p:attrName>
                                        </p:attrNameLst>
                                      </p:cBhvr>
                                      <p:tavLst>
                                        <p:tav tm="0">
                                          <p:val>
                                            <p:fltVal val="0"/>
                                          </p:val>
                                        </p:tav>
                                        <p:tav tm="100000">
                                          <p:val>
                                            <p:strVal val="#ppt_w"/>
                                          </p:val>
                                        </p:tav>
                                      </p:tavLst>
                                    </p:anim>
                                    <p:anim calcmode="lin" valueType="num">
                                      <p:cBhvr>
                                        <p:cTn id="29" dur="350" fill="hold"/>
                                        <p:tgtEl>
                                          <p:spTgt spid="123"/>
                                        </p:tgtEl>
                                        <p:attrNameLst>
                                          <p:attrName>ppt_h</p:attrName>
                                        </p:attrNameLst>
                                      </p:cBhvr>
                                      <p:tavLst>
                                        <p:tav tm="0">
                                          <p:val>
                                            <p:fltVal val="0"/>
                                          </p:val>
                                        </p:tav>
                                        <p:tav tm="100000">
                                          <p:val>
                                            <p:strVal val="#ppt_h"/>
                                          </p:val>
                                        </p:tav>
                                      </p:tavLst>
                                    </p:anim>
                                    <p:animEffect transition="in" filter="fade">
                                      <p:cBhvr>
                                        <p:cTn id="30" dur="350"/>
                                        <p:tgtEl>
                                          <p:spTgt spid="123"/>
                                        </p:tgtEl>
                                      </p:cBhvr>
                                    </p:animEffect>
                                  </p:childTnLst>
                                </p:cTn>
                              </p:par>
                            </p:childTnLst>
                          </p:cTn>
                        </p:par>
                        <p:par>
                          <p:cTn id="31" fill="hold">
                            <p:stCondLst>
                              <p:cond delay="2200"/>
                            </p:stCondLst>
                            <p:childTnLst>
                              <p:par>
                                <p:cTn id="32" presetID="22" presetClass="entr" presetSubtype="8" fill="hold" nodeType="after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left)">
                                      <p:cBhvr>
                                        <p:cTn id="34" dur="500"/>
                                        <p:tgtEl>
                                          <p:spTgt spid="107"/>
                                        </p:tgtEl>
                                      </p:cBhvr>
                                    </p:animEffect>
                                  </p:childTnLst>
                                </p:cTn>
                              </p:par>
                            </p:childTnLst>
                          </p:cTn>
                        </p:par>
                        <p:par>
                          <p:cTn id="35" fill="hold">
                            <p:stCondLst>
                              <p:cond delay="2700"/>
                            </p:stCondLst>
                            <p:childTnLst>
                              <p:par>
                                <p:cTn id="36" presetID="22" presetClass="entr" presetSubtype="8"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ipe(left)">
                                      <p:cBhvr>
                                        <p:cTn id="38" dur="500"/>
                                        <p:tgtEl>
                                          <p:spTgt spid="111"/>
                                        </p:tgtEl>
                                      </p:cBhvr>
                                    </p:animEffect>
                                  </p:childTnLst>
                                </p:cTn>
                              </p:par>
                            </p:childTnLst>
                          </p:cTn>
                        </p:par>
                        <p:par>
                          <p:cTn id="39" fill="hold">
                            <p:stCondLst>
                              <p:cond delay="3200"/>
                            </p:stCondLst>
                            <p:childTnLst>
                              <p:par>
                                <p:cTn id="40" presetID="22" presetClass="entr" presetSubtype="4" fill="hold" grpId="0" nodeType="afterEffect">
                                  <p:stCondLst>
                                    <p:cond delay="0"/>
                                  </p:stCondLst>
                                  <p:childTnLst>
                                    <p:set>
                                      <p:cBhvr>
                                        <p:cTn id="41" dur="1" fill="hold">
                                          <p:stCondLst>
                                            <p:cond delay="0"/>
                                          </p:stCondLst>
                                        </p:cTn>
                                        <p:tgtEl>
                                          <p:spTgt spid="139"/>
                                        </p:tgtEl>
                                        <p:attrNameLst>
                                          <p:attrName>style.visibility</p:attrName>
                                        </p:attrNameLst>
                                      </p:cBhvr>
                                      <p:to>
                                        <p:strVal val="visible"/>
                                      </p:to>
                                    </p:set>
                                    <p:animEffect transition="in" filter="wipe(down)">
                                      <p:cBhvr>
                                        <p:cTn id="42" dur="500"/>
                                        <p:tgtEl>
                                          <p:spTgt spid="13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up)">
                                      <p:cBhvr>
                                        <p:cTn id="45" dur="500"/>
                                        <p:tgtEl>
                                          <p:spTgt spid="140"/>
                                        </p:tgtEl>
                                      </p:cBhvr>
                                    </p:animEffect>
                                  </p:childTnLst>
                                </p:cTn>
                              </p:par>
                            </p:childTnLst>
                          </p:cTn>
                        </p:par>
                        <p:par>
                          <p:cTn id="46" fill="hold">
                            <p:stCondLst>
                              <p:cond delay="3700"/>
                            </p:stCondLst>
                            <p:childTnLst>
                              <p:par>
                                <p:cTn id="47" presetID="16" presetClass="entr" presetSubtype="26" fill="hold"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barn(inHorizontal)">
                                      <p:cBhvr>
                                        <p:cTn id="49" dur="250"/>
                                        <p:tgtEl>
                                          <p:spTgt spid="96"/>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31"/>
                                        </p:tgtEl>
                                        <p:attrNameLst>
                                          <p:attrName>style.visibility</p:attrName>
                                        </p:attrNameLst>
                                      </p:cBhvr>
                                      <p:to>
                                        <p:strVal val="visible"/>
                                      </p:to>
                                    </p:set>
                                    <p:animEffect transition="in" filter="fade">
                                      <p:cBhvr>
                                        <p:cTn id="53" dur="500"/>
                                        <p:tgtEl>
                                          <p:spTgt spid="1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2"/>
                                        </p:tgtEl>
                                        <p:attrNameLst>
                                          <p:attrName>style.visibility</p:attrName>
                                        </p:attrNameLst>
                                      </p:cBhvr>
                                      <p:to>
                                        <p:strVal val="visible"/>
                                      </p:to>
                                    </p:set>
                                    <p:animEffect transition="in" filter="fade">
                                      <p:cBhvr>
                                        <p:cTn id="56" dur="500"/>
                                        <p:tgtEl>
                                          <p:spTgt spid="132"/>
                                        </p:tgtEl>
                                      </p:cBhvr>
                                    </p:animEffect>
                                  </p:childTnLst>
                                </p:cTn>
                              </p:par>
                            </p:childTnLst>
                          </p:cTn>
                        </p:par>
                        <p:par>
                          <p:cTn id="57" fill="hold">
                            <p:stCondLst>
                              <p:cond delay="4450"/>
                            </p:stCondLst>
                            <p:childTnLst>
                              <p:par>
                                <p:cTn id="58" presetID="10" presetClass="entr" presetSubtype="0" fill="hold" grpId="0" nodeType="afterEffect">
                                  <p:stCondLst>
                                    <p:cond delay="0"/>
                                  </p:stCondLst>
                                  <p:childTnLst>
                                    <p:set>
                                      <p:cBhvr>
                                        <p:cTn id="59" dur="1" fill="hold">
                                          <p:stCondLst>
                                            <p:cond delay="0"/>
                                          </p:stCondLst>
                                        </p:cTn>
                                        <p:tgtEl>
                                          <p:spTgt spid="133"/>
                                        </p:tgtEl>
                                        <p:attrNameLst>
                                          <p:attrName>style.visibility</p:attrName>
                                        </p:attrNameLst>
                                      </p:cBhvr>
                                      <p:to>
                                        <p:strVal val="visible"/>
                                      </p:to>
                                    </p:set>
                                    <p:animEffect transition="in" filter="fade">
                                      <p:cBhvr>
                                        <p:cTn id="60" dur="500"/>
                                        <p:tgtEl>
                                          <p:spTgt spid="13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4"/>
                                        </p:tgtEl>
                                        <p:attrNameLst>
                                          <p:attrName>style.visibility</p:attrName>
                                        </p:attrNameLst>
                                      </p:cBhvr>
                                      <p:to>
                                        <p:strVal val="visible"/>
                                      </p:to>
                                    </p:set>
                                    <p:animEffect transition="in" filter="fade">
                                      <p:cBhvr>
                                        <p:cTn id="63" dur="500"/>
                                        <p:tgtEl>
                                          <p:spTgt spid="134"/>
                                        </p:tgtEl>
                                      </p:cBhvr>
                                    </p:animEffect>
                                  </p:childTnLst>
                                </p:cTn>
                              </p:par>
                            </p:childTnLst>
                          </p:cTn>
                        </p:par>
                        <p:par>
                          <p:cTn id="64" fill="hold">
                            <p:stCondLst>
                              <p:cond delay="4950"/>
                            </p:stCondLst>
                            <p:childTnLst>
                              <p:par>
                                <p:cTn id="65" presetID="10" presetClass="entr" presetSubtype="0" fill="hold" grpId="0" nodeType="afterEffect">
                                  <p:stCondLst>
                                    <p:cond delay="0"/>
                                  </p:stCondLst>
                                  <p:childTnLst>
                                    <p:set>
                                      <p:cBhvr>
                                        <p:cTn id="66" dur="1" fill="hold">
                                          <p:stCondLst>
                                            <p:cond delay="0"/>
                                          </p:stCondLst>
                                        </p:cTn>
                                        <p:tgtEl>
                                          <p:spTgt spid="135"/>
                                        </p:tgtEl>
                                        <p:attrNameLst>
                                          <p:attrName>style.visibility</p:attrName>
                                        </p:attrNameLst>
                                      </p:cBhvr>
                                      <p:to>
                                        <p:strVal val="visible"/>
                                      </p:to>
                                    </p:set>
                                    <p:animEffect transition="in" filter="fade">
                                      <p:cBhvr>
                                        <p:cTn id="67" dur="500"/>
                                        <p:tgtEl>
                                          <p:spTgt spid="1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Effect transition="in" filter="fade">
                                      <p:cBhvr>
                                        <p:cTn id="7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2" grpId="0"/>
      <p:bldP spid="133" grpId="0"/>
      <p:bldP spid="134" grpId="0"/>
      <p:bldP spid="135" grpId="0"/>
      <p:bldP spid="136" grpId="0"/>
      <p:bldP spid="137" grpId="0"/>
      <p:bldP spid="138" grpId="0"/>
      <p:bldP spid="139" grpId="0"/>
      <p:bldP spid="1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82%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73%</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56%</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32%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19"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25"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1"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4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7"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mn-cs"/>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华文黑体" pitchFamily="2" charset="-122"/>
                </a:rPr>
                <a:t>添加标题</a:t>
              </a:r>
            </a:p>
          </p:txBody>
        </p:sp>
      </p:grpSp>
    </p:spTree>
    <p:extLst>
      <p:ext uri="{BB962C8B-B14F-4D97-AF65-F5344CB8AC3E}">
        <p14:creationId xmlns:p14="http://schemas.microsoft.com/office/powerpoint/2010/main" val="34030897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627600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六边形 30"/>
          <p:cNvSpPr/>
          <p:nvPr/>
        </p:nvSpPr>
        <p:spPr>
          <a:xfrm rot="16200000">
            <a:off x="4191735" y="2783467"/>
            <a:ext cx="1142824" cy="1075598"/>
          </a:xfrm>
          <a:prstGeom prst="hexagon">
            <a:avLst/>
          </a:prstGeom>
          <a:solidFill>
            <a:srgbClr val="0070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2" name="图片 31"/>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543494" y="3083561"/>
            <a:ext cx="452586" cy="452586"/>
          </a:xfrm>
          <a:prstGeom prst="rect">
            <a:avLst/>
          </a:prstGeom>
        </p:spPr>
      </p:pic>
      <p:sp>
        <p:nvSpPr>
          <p:cNvPr id="33" name="六边形 32"/>
          <p:cNvSpPr/>
          <p:nvPr/>
        </p:nvSpPr>
        <p:spPr>
          <a:xfrm rot="16200000">
            <a:off x="3615009" y="1831883"/>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4" name="图片 33"/>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3966768" y="2131976"/>
            <a:ext cx="452586" cy="452586"/>
          </a:xfrm>
          <a:prstGeom prst="rect">
            <a:avLst/>
          </a:prstGeom>
        </p:spPr>
      </p:pic>
      <p:sp>
        <p:nvSpPr>
          <p:cNvPr id="35" name="六边形 34"/>
          <p:cNvSpPr/>
          <p:nvPr/>
        </p:nvSpPr>
        <p:spPr>
          <a:xfrm rot="16200000">
            <a:off x="3034424" y="2783466"/>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6" name="图片 35"/>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386183" y="3083560"/>
            <a:ext cx="452586" cy="452586"/>
          </a:xfrm>
          <a:prstGeom prst="rect">
            <a:avLst/>
          </a:prstGeom>
        </p:spPr>
      </p:pic>
      <p:sp>
        <p:nvSpPr>
          <p:cNvPr id="37" name="六边形 36"/>
          <p:cNvSpPr/>
          <p:nvPr/>
        </p:nvSpPr>
        <p:spPr>
          <a:xfrm rot="16200000">
            <a:off x="3615009" y="3766795"/>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8" name="图片 37"/>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3966768" y="4066889"/>
            <a:ext cx="452586" cy="452586"/>
          </a:xfrm>
          <a:prstGeom prst="rect">
            <a:avLst/>
          </a:prstGeom>
        </p:spPr>
      </p:pic>
      <p:sp>
        <p:nvSpPr>
          <p:cNvPr id="39" name="六边形 38"/>
          <p:cNvSpPr/>
          <p:nvPr/>
        </p:nvSpPr>
        <p:spPr>
          <a:xfrm rot="16200000">
            <a:off x="4814487" y="3717604"/>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0" name="图片 39"/>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166246" y="4013261"/>
            <a:ext cx="452586" cy="484284"/>
          </a:xfrm>
          <a:prstGeom prst="rect">
            <a:avLst/>
          </a:prstGeom>
        </p:spPr>
      </p:pic>
      <p:sp>
        <p:nvSpPr>
          <p:cNvPr id="41" name="六边形 40"/>
          <p:cNvSpPr/>
          <p:nvPr/>
        </p:nvSpPr>
        <p:spPr>
          <a:xfrm rot="16200000">
            <a:off x="5345646" y="2758164"/>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2" name="图片 41"/>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690840" y="3182074"/>
            <a:ext cx="473540" cy="263077"/>
          </a:xfrm>
          <a:prstGeom prst="rect">
            <a:avLst/>
          </a:prstGeom>
        </p:spPr>
      </p:pic>
      <p:sp>
        <p:nvSpPr>
          <p:cNvPr id="43" name="六边形 42"/>
          <p:cNvSpPr/>
          <p:nvPr/>
        </p:nvSpPr>
        <p:spPr>
          <a:xfrm rot="16200000">
            <a:off x="4794530" y="1801573"/>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4" name="图片 43"/>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050235" y="2010346"/>
            <a:ext cx="658051" cy="658051"/>
          </a:xfrm>
          <a:prstGeom prst="rect">
            <a:avLst/>
          </a:prstGeom>
        </p:spPr>
      </p:pic>
      <p:sp>
        <p:nvSpPr>
          <p:cNvPr id="45" name="矩形 44"/>
          <p:cNvSpPr/>
          <p:nvPr/>
        </p:nvSpPr>
        <p:spPr>
          <a:xfrm flipH="1">
            <a:off x="6092374" y="2138325"/>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6" name="矩形 45"/>
          <p:cNvSpPr/>
          <p:nvPr/>
        </p:nvSpPr>
        <p:spPr>
          <a:xfrm>
            <a:off x="6102740" y="189274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7" name="矩形 46"/>
          <p:cNvSpPr/>
          <p:nvPr/>
        </p:nvSpPr>
        <p:spPr>
          <a:xfrm flipH="1">
            <a:off x="6699756" y="3146065"/>
            <a:ext cx="2444243"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8" name="矩形 47"/>
          <p:cNvSpPr/>
          <p:nvPr/>
        </p:nvSpPr>
        <p:spPr>
          <a:xfrm>
            <a:off x="6710123" y="290048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9" name="矩形 48"/>
          <p:cNvSpPr/>
          <p:nvPr/>
        </p:nvSpPr>
        <p:spPr>
          <a:xfrm flipH="1">
            <a:off x="6128211" y="4236684"/>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0" name="矩形 49"/>
          <p:cNvSpPr/>
          <p:nvPr/>
        </p:nvSpPr>
        <p:spPr>
          <a:xfrm>
            <a:off x="6138577" y="3991108"/>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1" name="矩形 50"/>
          <p:cNvSpPr/>
          <p:nvPr/>
        </p:nvSpPr>
        <p:spPr>
          <a:xfrm flipH="1">
            <a:off x="719503" y="430125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矩形 51"/>
          <p:cNvSpPr/>
          <p:nvPr/>
        </p:nvSpPr>
        <p:spPr>
          <a:xfrm>
            <a:off x="1593966" y="402121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3" name="矩形 52"/>
          <p:cNvSpPr/>
          <p:nvPr/>
        </p:nvSpPr>
        <p:spPr>
          <a:xfrm flipH="1">
            <a:off x="443267" y="319082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的</a:t>
            </a: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内容打在这里，或者通过复制您的文本后，在此框中选择</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4" name="矩形 53"/>
          <p:cNvSpPr/>
          <p:nvPr/>
        </p:nvSpPr>
        <p:spPr>
          <a:xfrm>
            <a:off x="1317728" y="291078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5" name="矩形 54"/>
          <p:cNvSpPr/>
          <p:nvPr/>
        </p:nvSpPr>
        <p:spPr>
          <a:xfrm flipH="1">
            <a:off x="611557" y="2172784"/>
            <a:ext cx="283183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6" name="矩形 55"/>
          <p:cNvSpPr/>
          <p:nvPr/>
        </p:nvSpPr>
        <p:spPr>
          <a:xfrm>
            <a:off x="1693079" y="1892749"/>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7" name="TextBox 30"/>
          <p:cNvSpPr txBox="1"/>
          <p:nvPr/>
        </p:nvSpPr>
        <p:spPr>
          <a:xfrm>
            <a:off x="422039" y="793036"/>
            <a:ext cx="902811" cy="30777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添加标题</a:t>
            </a:r>
            <a:endPar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8" name="TextBox 29"/>
          <p:cNvSpPr txBox="1"/>
          <p:nvPr/>
        </p:nvSpPr>
        <p:spPr>
          <a:xfrm>
            <a:off x="422039" y="1078646"/>
            <a:ext cx="8038391" cy="572464"/>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0912799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400" fill="hold"/>
                                        <p:tgtEl>
                                          <p:spTgt spid="57"/>
                                        </p:tgtEl>
                                        <p:attrNameLst>
                                          <p:attrName>ppt_x</p:attrName>
                                        </p:attrNameLst>
                                      </p:cBhvr>
                                      <p:tavLst>
                                        <p:tav tm="0">
                                          <p:val>
                                            <p:strVal val="0-#ppt_w/2"/>
                                          </p:val>
                                        </p:tav>
                                        <p:tav tm="100000">
                                          <p:val>
                                            <p:strVal val="#ppt_x"/>
                                          </p:val>
                                        </p:tav>
                                      </p:tavLst>
                                    </p:anim>
                                    <p:anim calcmode="lin" valueType="num">
                                      <p:cBhvr additive="base">
                                        <p:cTn id="8" dur="4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left)">
                                      <p:cBhvr>
                                        <p:cTn id="13" dur="500"/>
                                        <p:tgtEl>
                                          <p:spTgt spid="58"/>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childTnLst>
                          </p:cTn>
                        </p:par>
                        <p:par>
                          <p:cTn id="60" fill="hold">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childTnLst>
                          </p:cTn>
                        </p:par>
                        <p:par>
                          <p:cTn id="67" fill="hold">
                            <p:stCondLst>
                              <p:cond delay="4000"/>
                            </p:stCondLst>
                            <p:childTnLst>
                              <p:par>
                                <p:cTn id="68" presetID="10" presetClass="entr" presetSubtype="0"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350"/>
                                        <p:tgtEl>
                                          <p:spTgt spid="4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6"/>
                                        </p:tgtEl>
                                      </p:cBhvr>
                                    </p:animEffect>
                                    <p:animScale>
                                      <p:cBhvr>
                                        <p:cTn id="73" dur="200" autoRev="1" fill="hold"/>
                                        <p:tgtEl>
                                          <p:spTgt spid="46"/>
                                        </p:tgtEl>
                                      </p:cBhvr>
                                      <p:by x="105000" y="105000"/>
                                    </p:animScale>
                                  </p:childTnLst>
                                </p:cTn>
                              </p:par>
                            </p:childTnLst>
                          </p:cTn>
                        </p:par>
                        <p:par>
                          <p:cTn id="74" fill="hold">
                            <p:stCondLst>
                              <p:cond delay="4400"/>
                            </p:stCondLst>
                            <p:childTnLst>
                              <p:par>
                                <p:cTn id="75" presetID="10" presetClass="entr" presetSubtype="0"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500"/>
                                        <p:tgtEl>
                                          <p:spTgt spid="45"/>
                                        </p:tgtEl>
                                      </p:cBhvr>
                                    </p:animEffect>
                                  </p:childTnLst>
                                </p:cTn>
                              </p:par>
                            </p:childTnLst>
                          </p:cTn>
                        </p:par>
                        <p:par>
                          <p:cTn id="78" fill="hold">
                            <p:stCondLst>
                              <p:cond delay="4900"/>
                            </p:stCondLst>
                            <p:childTnLst>
                              <p:par>
                                <p:cTn id="79" presetID="10" presetClass="entr" presetSubtype="0"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350"/>
                                        <p:tgtEl>
                                          <p:spTgt spid="4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8"/>
                                        </p:tgtEl>
                                      </p:cBhvr>
                                    </p:animEffect>
                                    <p:animScale>
                                      <p:cBhvr>
                                        <p:cTn id="84" dur="200" autoRev="1" fill="hold"/>
                                        <p:tgtEl>
                                          <p:spTgt spid="48"/>
                                        </p:tgtEl>
                                      </p:cBhvr>
                                      <p:by x="105000" y="105000"/>
                                    </p:animScale>
                                  </p:childTnLst>
                                </p:cTn>
                              </p:par>
                            </p:childTnLst>
                          </p:cTn>
                        </p:par>
                        <p:par>
                          <p:cTn id="85" fill="hold">
                            <p:stCondLst>
                              <p:cond delay="5300"/>
                            </p:stCondLst>
                            <p:childTnLst>
                              <p:par>
                                <p:cTn id="86" presetID="10" presetClass="entr" presetSubtype="0"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par>
                          <p:cTn id="89" fill="hold">
                            <p:stCondLst>
                              <p:cond delay="5800"/>
                            </p:stCondLst>
                            <p:childTnLst>
                              <p:par>
                                <p:cTn id="90" presetID="10" presetClass="entr" presetSubtype="0" fill="hold" grpId="0"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fade">
                                      <p:cBhvr>
                                        <p:cTn id="92" dur="350"/>
                                        <p:tgtEl>
                                          <p:spTgt spid="5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50"/>
                                        </p:tgtEl>
                                      </p:cBhvr>
                                    </p:animEffect>
                                    <p:animScale>
                                      <p:cBhvr>
                                        <p:cTn id="95" dur="200" autoRev="1" fill="hold"/>
                                        <p:tgtEl>
                                          <p:spTgt spid="50"/>
                                        </p:tgtEl>
                                      </p:cBhvr>
                                      <p:by x="105000" y="105000"/>
                                    </p:animScale>
                                  </p:childTnLst>
                                </p:cTn>
                              </p:par>
                            </p:childTnLst>
                          </p:cTn>
                        </p:par>
                        <p:par>
                          <p:cTn id="96" fill="hold">
                            <p:stCondLst>
                              <p:cond delay="6200"/>
                            </p:stCondLst>
                            <p:childTnLst>
                              <p:par>
                                <p:cTn id="97" presetID="10" presetClass="entr" presetSubtype="0" fill="hold" grpId="0" nodeType="after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fade">
                                      <p:cBhvr>
                                        <p:cTn id="99" dur="500"/>
                                        <p:tgtEl>
                                          <p:spTgt spid="49"/>
                                        </p:tgtEl>
                                      </p:cBhvr>
                                    </p:animEffect>
                                  </p:childTnLst>
                                </p:cTn>
                              </p:par>
                            </p:childTnLst>
                          </p:cTn>
                        </p:par>
                        <p:par>
                          <p:cTn id="100" fill="hold">
                            <p:stCondLst>
                              <p:cond delay="6700"/>
                            </p:stCondLst>
                            <p:childTnLst>
                              <p:par>
                                <p:cTn id="101" presetID="10" presetClass="entr" presetSubtype="0" fill="hold" grpId="0" nodeType="afterEffect">
                                  <p:stCondLst>
                                    <p:cond delay="0"/>
                                  </p:stCondLst>
                                  <p:childTnLst>
                                    <p:set>
                                      <p:cBhvr>
                                        <p:cTn id="102" dur="1" fill="hold">
                                          <p:stCondLst>
                                            <p:cond delay="0"/>
                                          </p:stCondLst>
                                        </p:cTn>
                                        <p:tgtEl>
                                          <p:spTgt spid="52"/>
                                        </p:tgtEl>
                                        <p:attrNameLst>
                                          <p:attrName>style.visibility</p:attrName>
                                        </p:attrNameLst>
                                      </p:cBhvr>
                                      <p:to>
                                        <p:strVal val="visible"/>
                                      </p:to>
                                    </p:set>
                                    <p:animEffect transition="in" filter="fade">
                                      <p:cBhvr>
                                        <p:cTn id="103" dur="350"/>
                                        <p:tgtEl>
                                          <p:spTgt spid="52"/>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52"/>
                                        </p:tgtEl>
                                      </p:cBhvr>
                                    </p:animEffect>
                                    <p:animScale>
                                      <p:cBhvr>
                                        <p:cTn id="106" dur="200" autoRev="1" fill="hold"/>
                                        <p:tgtEl>
                                          <p:spTgt spid="52"/>
                                        </p:tgtEl>
                                      </p:cBhvr>
                                      <p:by x="105000" y="105000"/>
                                    </p:animScale>
                                  </p:childTnLst>
                                </p:cTn>
                              </p:par>
                            </p:childTnLst>
                          </p:cTn>
                        </p:par>
                        <p:par>
                          <p:cTn id="107" fill="hold">
                            <p:stCondLst>
                              <p:cond delay="7100"/>
                            </p:stCondLst>
                            <p:childTnLst>
                              <p:par>
                                <p:cTn id="108" presetID="10"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childTnLst>
                          </p:cTn>
                        </p:par>
                        <p:par>
                          <p:cTn id="111" fill="hold">
                            <p:stCondLst>
                              <p:cond delay="7600"/>
                            </p:stCondLst>
                            <p:childTnLst>
                              <p:par>
                                <p:cTn id="112" presetID="10" presetClass="entr" presetSubtype="0" fill="hold" grpId="0" nodeType="afterEffect">
                                  <p:stCondLst>
                                    <p:cond delay="0"/>
                                  </p:stCondLst>
                                  <p:childTnLst>
                                    <p:set>
                                      <p:cBhvr>
                                        <p:cTn id="113" dur="1" fill="hold">
                                          <p:stCondLst>
                                            <p:cond delay="0"/>
                                          </p:stCondLst>
                                        </p:cTn>
                                        <p:tgtEl>
                                          <p:spTgt spid="54"/>
                                        </p:tgtEl>
                                        <p:attrNameLst>
                                          <p:attrName>style.visibility</p:attrName>
                                        </p:attrNameLst>
                                      </p:cBhvr>
                                      <p:to>
                                        <p:strVal val="visible"/>
                                      </p:to>
                                    </p:set>
                                    <p:animEffect transition="in" filter="fade">
                                      <p:cBhvr>
                                        <p:cTn id="114" dur="350"/>
                                        <p:tgtEl>
                                          <p:spTgt spid="54"/>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54"/>
                                        </p:tgtEl>
                                      </p:cBhvr>
                                    </p:animEffect>
                                    <p:animScale>
                                      <p:cBhvr>
                                        <p:cTn id="117" dur="200" autoRev="1" fill="hold"/>
                                        <p:tgtEl>
                                          <p:spTgt spid="54"/>
                                        </p:tgtEl>
                                      </p:cBhvr>
                                      <p:by x="105000" y="105000"/>
                                    </p:animScale>
                                  </p:childTnLst>
                                </p:cTn>
                              </p:par>
                            </p:childTnLst>
                          </p:cTn>
                        </p:par>
                        <p:par>
                          <p:cTn id="118" fill="hold">
                            <p:stCondLst>
                              <p:cond delay="8000"/>
                            </p:stCondLst>
                            <p:childTnLst>
                              <p:par>
                                <p:cTn id="119" presetID="10" presetClass="entr" presetSubtype="0" fill="hold" grpId="0" nodeType="after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fade">
                                      <p:cBhvr>
                                        <p:cTn id="121" dur="500"/>
                                        <p:tgtEl>
                                          <p:spTgt spid="53"/>
                                        </p:tgtEl>
                                      </p:cBhvr>
                                    </p:animEffect>
                                  </p:childTnLst>
                                </p:cTn>
                              </p:par>
                            </p:childTnLst>
                          </p:cTn>
                        </p:par>
                        <p:par>
                          <p:cTn id="122" fill="hold">
                            <p:stCondLst>
                              <p:cond delay="8500"/>
                            </p:stCondLst>
                            <p:childTnLst>
                              <p:par>
                                <p:cTn id="123" presetID="10"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350"/>
                                        <p:tgtEl>
                                          <p:spTgt spid="56"/>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56"/>
                                        </p:tgtEl>
                                      </p:cBhvr>
                                    </p:animEffect>
                                    <p:animScale>
                                      <p:cBhvr>
                                        <p:cTn id="128" dur="200" autoRev="1" fill="hold"/>
                                        <p:tgtEl>
                                          <p:spTgt spid="56"/>
                                        </p:tgtEl>
                                      </p:cBhvr>
                                      <p:by x="105000" y="105000"/>
                                    </p:animScale>
                                  </p:childTnLst>
                                </p:cTn>
                              </p:par>
                            </p:childTnLst>
                          </p:cTn>
                        </p:par>
                        <p:par>
                          <p:cTn id="129" fill="hold">
                            <p:stCondLst>
                              <p:cond delay="8900"/>
                            </p:stCondLst>
                            <p:childTnLst>
                              <p:par>
                                <p:cTn id="130" presetID="10" presetClass="entr" presetSubtype="0"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5" grpId="0" animBg="1"/>
      <p:bldP spid="37" grpId="0" animBg="1"/>
      <p:bldP spid="39" grpId="0" animBg="1"/>
      <p:bldP spid="41" grpId="0" animBg="1"/>
      <p:bldP spid="43" grpId="0" animBg="1"/>
      <p:bldP spid="45" grpId="0"/>
      <p:bldP spid="46" grpId="0"/>
      <p:bldP spid="46" grpId="1"/>
      <p:bldP spid="47" grpId="0"/>
      <p:bldP spid="48" grpId="0"/>
      <p:bldP spid="48" grpId="1"/>
      <p:bldP spid="49" grpId="0"/>
      <p:bldP spid="50" grpId="0"/>
      <p:bldP spid="50" grpId="1"/>
      <p:bldP spid="51" grpId="0"/>
      <p:bldP spid="52" grpId="0"/>
      <p:bldP spid="52" grpId="1"/>
      <p:bldP spid="53" grpId="0"/>
      <p:bldP spid="54" grpId="0"/>
      <p:bldP spid="54" grpId="1"/>
      <p:bldP spid="55" grpId="0"/>
      <p:bldP spid="56" grpId="0"/>
      <p:bldP spid="56" grpId="1"/>
      <p:bldP spid="57"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40"/>
          <p:cNvGrpSpPr/>
          <p:nvPr/>
        </p:nvGrpSpPr>
        <p:grpSpPr>
          <a:xfrm>
            <a:off x="493811" y="978040"/>
            <a:ext cx="2087309" cy="1253081"/>
            <a:chOff x="1441450" y="1398043"/>
            <a:chExt cx="2019300" cy="1211904"/>
          </a:xfrm>
        </p:grpSpPr>
        <p:sp>
          <p:nvSpPr>
            <p:cNvPr id="82"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3"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4" name="Group 43"/>
          <p:cNvGrpSpPr/>
          <p:nvPr/>
        </p:nvGrpSpPr>
        <p:grpSpPr>
          <a:xfrm>
            <a:off x="493809" y="2941425"/>
            <a:ext cx="2087310" cy="1387083"/>
            <a:chOff x="1441449" y="1375177"/>
            <a:chExt cx="2019301" cy="1341502"/>
          </a:xfrm>
        </p:grpSpPr>
        <p:sp>
          <p:nvSpPr>
            <p:cNvPr id="85"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6" name="Text Placeholder 8"/>
            <p:cNvSpPr txBox="1">
              <a:spLocks/>
            </p:cNvSpPr>
            <p:nvPr/>
          </p:nvSpPr>
          <p:spPr>
            <a:xfrm>
              <a:off x="1441449" y="1799482"/>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7" name="Group 46"/>
          <p:cNvGrpSpPr/>
          <p:nvPr/>
        </p:nvGrpSpPr>
        <p:grpSpPr>
          <a:xfrm>
            <a:off x="6661155" y="978041"/>
            <a:ext cx="2087309" cy="1354219"/>
            <a:chOff x="1342364" y="1398043"/>
            <a:chExt cx="2019300" cy="1309719"/>
          </a:xfrm>
        </p:grpSpPr>
        <p:sp>
          <p:nvSpPr>
            <p:cNvPr id="88"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9" name="Text Placeholder 8"/>
            <p:cNvSpPr txBox="1">
              <a:spLocks/>
            </p:cNvSpPr>
            <p:nvPr/>
          </p:nvSpPr>
          <p:spPr>
            <a:xfrm>
              <a:off x="1342364" y="1790565"/>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cxnSp>
        <p:nvCxnSpPr>
          <p:cNvPr id="90" name="直接连接符 89"/>
          <p:cNvCxnSpPr>
            <a:stCxn id="99" idx="0"/>
          </p:cNvCxnSpPr>
          <p:nvPr/>
        </p:nvCxnSpPr>
        <p:spPr>
          <a:xfrm flipV="1">
            <a:off x="2862774"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2581122" y="1492828"/>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02" idx="0"/>
          </p:cNvCxnSpPr>
          <p:nvPr/>
        </p:nvCxnSpPr>
        <p:spPr>
          <a:xfrm flipV="1">
            <a:off x="4044269"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4044270" y="1492828"/>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105" idx="4"/>
          </p:cNvCxnSpPr>
          <p:nvPr/>
        </p:nvCxnSpPr>
        <p:spPr>
          <a:xfrm>
            <a:off x="5225766" y="3322320"/>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2581120" y="3796500"/>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108" idx="4"/>
          </p:cNvCxnSpPr>
          <p:nvPr/>
        </p:nvCxnSpPr>
        <p:spPr>
          <a:xfrm>
            <a:off x="6464922" y="3322321"/>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464922" y="4020912"/>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2153876" y="1904114"/>
            <a:ext cx="1417795" cy="1418205"/>
            <a:chOff x="2714799" y="2648622"/>
            <a:chExt cx="1891378" cy="1891378"/>
          </a:xfrm>
          <a:solidFill>
            <a:srgbClr val="005DA2"/>
          </a:solidFill>
        </p:grpSpPr>
        <p:sp>
          <p:nvSpPr>
            <p:cNvPr id="99" name="Oval 8"/>
            <p:cNvSpPr/>
            <p:nvPr/>
          </p:nvSpPr>
          <p:spPr>
            <a:xfrm>
              <a:off x="2714799"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0"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项目一</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1" name="组合 100"/>
          <p:cNvGrpSpPr/>
          <p:nvPr/>
        </p:nvGrpSpPr>
        <p:grpSpPr>
          <a:xfrm>
            <a:off x="3335372" y="1904114"/>
            <a:ext cx="1417795" cy="1418205"/>
            <a:chOff x="4290947" y="2648622"/>
            <a:chExt cx="1891378" cy="1891378"/>
          </a:xfrm>
          <a:solidFill>
            <a:srgbClr val="FFC400"/>
          </a:solidFill>
        </p:grpSpPr>
        <p:sp>
          <p:nvSpPr>
            <p:cNvPr id="102" name="Oval 9"/>
            <p:cNvSpPr/>
            <p:nvPr/>
          </p:nvSpPr>
          <p:spPr>
            <a:xfrm>
              <a:off x="4290947"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3"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项目二</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4" name="组合 103"/>
          <p:cNvGrpSpPr/>
          <p:nvPr/>
        </p:nvGrpSpPr>
        <p:grpSpPr>
          <a:xfrm>
            <a:off x="4516868" y="1904114"/>
            <a:ext cx="1417795" cy="1418205"/>
            <a:chOff x="5867096" y="2648622"/>
            <a:chExt cx="1891378" cy="1891378"/>
          </a:xfrm>
          <a:solidFill>
            <a:srgbClr val="005DA2"/>
          </a:solidFill>
        </p:grpSpPr>
        <p:sp>
          <p:nvSpPr>
            <p:cNvPr id="105" name="Oval 10"/>
            <p:cNvSpPr/>
            <p:nvPr/>
          </p:nvSpPr>
          <p:spPr>
            <a:xfrm>
              <a:off x="5867096"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6"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项目三</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7" name="组合 106"/>
          <p:cNvGrpSpPr/>
          <p:nvPr/>
        </p:nvGrpSpPr>
        <p:grpSpPr>
          <a:xfrm>
            <a:off x="5756025" y="1904114"/>
            <a:ext cx="1417795" cy="1418205"/>
            <a:chOff x="7520165" y="2648622"/>
            <a:chExt cx="1891378" cy="1891378"/>
          </a:xfrm>
          <a:solidFill>
            <a:srgbClr val="FFC400"/>
          </a:solidFill>
        </p:grpSpPr>
        <p:sp>
          <p:nvSpPr>
            <p:cNvPr id="108" name="Oval 11"/>
            <p:cNvSpPr/>
            <p:nvPr/>
          </p:nvSpPr>
          <p:spPr>
            <a:xfrm>
              <a:off x="7520165"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9"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项目四</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10" name="Group 49"/>
          <p:cNvGrpSpPr/>
          <p:nvPr/>
        </p:nvGrpSpPr>
        <p:grpSpPr>
          <a:xfrm>
            <a:off x="6685478" y="3210288"/>
            <a:ext cx="2096834" cy="1377686"/>
            <a:chOff x="1441450" y="1619081"/>
            <a:chExt cx="2028515" cy="1332412"/>
          </a:xfrm>
        </p:grpSpPr>
        <p:sp>
          <p:nvSpPr>
            <p:cNvPr id="111"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112" name="Text Placeholder 8"/>
            <p:cNvSpPr txBox="1">
              <a:spLocks/>
            </p:cNvSpPr>
            <p:nvPr/>
          </p:nvSpPr>
          <p:spPr>
            <a:xfrm>
              <a:off x="1450665" y="2034296"/>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1662166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wipe(down)">
                                      <p:cBhvr>
                                        <p:cTn id="11" dur="500"/>
                                        <p:tgtEl>
                                          <p:spTgt spid="90"/>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wipe(right)">
                                      <p:cBhvr>
                                        <p:cTn id="15" dur="500"/>
                                        <p:tgtEl>
                                          <p:spTgt spid="9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left)">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1"/>
                                        </p:tgtEl>
                                        <p:attrNameLst>
                                          <p:attrName>style.visibility</p:attrName>
                                        </p:attrNameLst>
                                      </p:cBhvr>
                                      <p:to>
                                        <p:strVal val="visible"/>
                                      </p:to>
                                    </p:set>
                                    <p:animEffect transition="in" filter="fade">
                                      <p:cBhvr>
                                        <p:cTn id="23" dur="500"/>
                                        <p:tgtEl>
                                          <p:spTgt spid="10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92"/>
                                        </p:tgtEl>
                                        <p:attrNameLst>
                                          <p:attrName>style.visibility</p:attrName>
                                        </p:attrNameLst>
                                      </p:cBhvr>
                                      <p:to>
                                        <p:strVal val="visible"/>
                                      </p:to>
                                    </p:set>
                                    <p:animEffect transition="in" filter="wipe(down)">
                                      <p:cBhvr>
                                        <p:cTn id="27" dur="500"/>
                                        <p:tgtEl>
                                          <p:spTgt spid="9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left)">
                                      <p:cBhvr>
                                        <p:cTn id="31" dur="500"/>
                                        <p:tgtEl>
                                          <p:spTgt spid="9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left)">
                                      <p:cBhvr>
                                        <p:cTn id="35" dur="500"/>
                                        <p:tgtEl>
                                          <p:spTgt spid="8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fade">
                                      <p:cBhvr>
                                        <p:cTn id="39" dur="500"/>
                                        <p:tgtEl>
                                          <p:spTgt spid="104"/>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wipe(up)">
                                      <p:cBhvr>
                                        <p:cTn id="43" dur="500"/>
                                        <p:tgtEl>
                                          <p:spTgt spid="94"/>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wipe(right)">
                                      <p:cBhvr>
                                        <p:cTn id="47" dur="500"/>
                                        <p:tgtEl>
                                          <p:spTgt spid="95"/>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left)">
                                      <p:cBhvr>
                                        <p:cTn id="51" dur="500"/>
                                        <p:tgtEl>
                                          <p:spTgt spid="84"/>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07"/>
                                        </p:tgtEl>
                                        <p:attrNameLst>
                                          <p:attrName>style.visibility</p:attrName>
                                        </p:attrNameLst>
                                      </p:cBhvr>
                                      <p:to>
                                        <p:strVal val="visible"/>
                                      </p:to>
                                    </p:set>
                                    <p:animEffect transition="in" filter="fade">
                                      <p:cBhvr>
                                        <p:cTn id="55" dur="500"/>
                                        <p:tgtEl>
                                          <p:spTgt spid="107"/>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wipe(up)">
                                      <p:cBhvr>
                                        <p:cTn id="59" dur="500"/>
                                        <p:tgtEl>
                                          <p:spTgt spid="96"/>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wipe(left)">
                                      <p:cBhvr>
                                        <p:cTn id="63" dur="500"/>
                                        <p:tgtEl>
                                          <p:spTgt spid="97"/>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wipe(left)">
                                      <p:cBhvr>
                                        <p:cTn id="6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165334" y="92114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6" name="椭圆 5"/>
          <p:cNvSpPr/>
          <p:nvPr/>
        </p:nvSpPr>
        <p:spPr>
          <a:xfrm>
            <a:off x="6566079" y="324515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7" name="椭圆 6"/>
          <p:cNvSpPr/>
          <p:nvPr/>
        </p:nvSpPr>
        <p:spPr>
          <a:xfrm>
            <a:off x="3807555" y="3254943"/>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8" name="椭圆 7"/>
          <p:cNvSpPr/>
          <p:nvPr/>
        </p:nvSpPr>
        <p:spPr>
          <a:xfrm>
            <a:off x="2447340" y="915566"/>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9" name="椭圆 8"/>
          <p:cNvSpPr/>
          <p:nvPr/>
        </p:nvSpPr>
        <p:spPr>
          <a:xfrm>
            <a:off x="1007342" y="3231658"/>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矩形 9"/>
          <p:cNvSpPr/>
          <p:nvPr/>
        </p:nvSpPr>
        <p:spPr>
          <a:xfrm>
            <a:off x="6433560" y="2402119"/>
            <a:ext cx="2710441" cy="201041"/>
          </a:xfrm>
          <a:prstGeom prst="rect">
            <a:avLst/>
          </a:prstGeom>
          <a:solidFill>
            <a:srgbClr val="054487">
              <a:alpha val="90000"/>
            </a:srgb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1" name="任意多边形 10"/>
          <p:cNvSpPr/>
          <p:nvPr/>
        </p:nvSpPr>
        <p:spPr>
          <a:xfrm flipV="1">
            <a:off x="994685"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2" name="任意多边形 11"/>
          <p:cNvSpPr/>
          <p:nvPr/>
        </p:nvSpPr>
        <p:spPr>
          <a:xfrm>
            <a:off x="0" y="2406083"/>
            <a:ext cx="1534634"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alpha val="90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3" name="任意多边形 12"/>
          <p:cNvSpPr/>
          <p:nvPr/>
        </p:nvSpPr>
        <p:spPr>
          <a:xfrm>
            <a:off x="2348304"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任意多边形 13"/>
          <p:cNvSpPr/>
          <p:nvPr/>
        </p:nvSpPr>
        <p:spPr>
          <a:xfrm>
            <a:off x="5089618"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5" name="任意多边形 14"/>
          <p:cNvSpPr/>
          <p:nvPr/>
        </p:nvSpPr>
        <p:spPr>
          <a:xfrm flipV="1">
            <a:off x="3714122"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nvGrpSpPr>
          <p:cNvPr id="16" name="组合 15"/>
          <p:cNvGrpSpPr/>
          <p:nvPr/>
        </p:nvGrpSpPr>
        <p:grpSpPr>
          <a:xfrm>
            <a:off x="1252387" y="3503374"/>
            <a:ext cx="378924" cy="387330"/>
            <a:chOff x="2237342" y="3733931"/>
            <a:chExt cx="625781" cy="639663"/>
          </a:xfrm>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8" name="椭圆 17"/>
            <p:cNvSpPr/>
            <p:nvPr/>
          </p:nvSpPr>
          <p:spPr>
            <a:xfrm rot="10800000">
              <a:off x="2300863" y="3788134"/>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9" name="文本框 63"/>
            <p:cNvSpPr txBox="1"/>
            <p:nvPr/>
          </p:nvSpPr>
          <p:spPr>
            <a:xfrm>
              <a:off x="2330214" y="376365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1</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0" name="组合 19"/>
          <p:cNvGrpSpPr/>
          <p:nvPr/>
        </p:nvGrpSpPr>
        <p:grpSpPr>
          <a:xfrm rot="10800000">
            <a:off x="2701821" y="1145338"/>
            <a:ext cx="378924" cy="384009"/>
            <a:chOff x="4778071" y="3617044"/>
            <a:chExt cx="625781" cy="634179"/>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3" name="文本框 67"/>
            <p:cNvSpPr txBox="1"/>
            <p:nvPr/>
          </p:nvSpPr>
          <p:spPr>
            <a:xfrm rot="10800000">
              <a:off x="4799395"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2</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组合 23"/>
          <p:cNvGrpSpPr/>
          <p:nvPr/>
        </p:nvGrpSpPr>
        <p:grpSpPr>
          <a:xfrm>
            <a:off x="4042325" y="3503374"/>
            <a:ext cx="379911" cy="387330"/>
            <a:chOff x="6766315" y="3625442"/>
            <a:chExt cx="627411" cy="639663"/>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7" name="文本框 70"/>
            <p:cNvSpPr txBox="1"/>
            <p:nvPr/>
          </p:nvSpPr>
          <p:spPr>
            <a:xfrm>
              <a:off x="6895501"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3</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8" name="组合 27"/>
          <p:cNvGrpSpPr/>
          <p:nvPr/>
        </p:nvGrpSpPr>
        <p:grpSpPr>
          <a:xfrm rot="10800000">
            <a:off x="5421240" y="1160015"/>
            <a:ext cx="378924" cy="384009"/>
            <a:chOff x="8731533" y="3617044"/>
            <a:chExt cx="625781" cy="634179"/>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1" name="文本框 73"/>
            <p:cNvSpPr txBox="1"/>
            <p:nvPr/>
          </p:nvSpPr>
          <p:spPr>
            <a:xfrm rot="10800000">
              <a:off x="8756858"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4</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32" name="组合 31"/>
          <p:cNvGrpSpPr/>
          <p:nvPr/>
        </p:nvGrpSpPr>
        <p:grpSpPr>
          <a:xfrm>
            <a:off x="6792544" y="3503374"/>
            <a:ext cx="379911" cy="387330"/>
            <a:chOff x="10750554" y="3625442"/>
            <a:chExt cx="627411" cy="639663"/>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5" name="文本框 76"/>
            <p:cNvSpPr txBox="1"/>
            <p:nvPr/>
          </p:nvSpPr>
          <p:spPr>
            <a:xfrm>
              <a:off x="10879740"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5</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6" name="文本框 77"/>
          <p:cNvSpPr txBox="1"/>
          <p:nvPr/>
        </p:nvSpPr>
        <p:spPr>
          <a:xfrm>
            <a:off x="1539055" y="2714275"/>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文本框 79"/>
          <p:cNvSpPr txBox="1"/>
          <p:nvPr/>
        </p:nvSpPr>
        <p:spPr>
          <a:xfrm>
            <a:off x="3154284" y="1341039"/>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文本框 80"/>
          <p:cNvSpPr txBox="1"/>
          <p:nvPr/>
        </p:nvSpPr>
        <p:spPr>
          <a:xfrm>
            <a:off x="4408842"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文本框 81"/>
          <p:cNvSpPr txBox="1"/>
          <p:nvPr/>
        </p:nvSpPr>
        <p:spPr>
          <a:xfrm>
            <a:off x="5825599" y="1355372"/>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文本框 82"/>
          <p:cNvSpPr txBox="1"/>
          <p:nvPr/>
        </p:nvSpPr>
        <p:spPr>
          <a:xfrm>
            <a:off x="7172767"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050147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strips(downRight)">
                                      <p:cBhvr>
                                        <p:cTn id="7" dur="1000"/>
                                        <p:tgtEl>
                                          <p:spTgt spid="12"/>
                                        </p:tgtEl>
                                      </p:cBhvr>
                                    </p:animEffect>
                                  </p:childTnLst>
                                </p:cTn>
                              </p:par>
                              <p:par>
                                <p:cTn id="8" presetID="6" presetClass="entr" presetSubtype="32" fill="hold" grpId="0"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
                                        <p:tgtEl>
                                          <p:spTgt spid="9"/>
                                        </p:tgtEl>
                                      </p:cBhvr>
                                    </p:animEffect>
                                  </p:childTnLst>
                                </p:cTn>
                              </p:par>
                              <p:par>
                                <p:cTn id="11" presetID="42" presetClass="path" presetSubtype="0" decel="50000" fill="hold" grpId="3" nodeType="withEffect">
                                  <p:stCondLst>
                                    <p:cond delay="1000"/>
                                  </p:stCondLst>
                                  <p:childTnLst>
                                    <p:animMotion origin="layout" path="M -0.09284 -0.64213 L -1.875E-6 1.11022E-16 " pathEditMode="relative" rAng="0" ptsTypes="AA">
                                      <p:cBhvr>
                                        <p:cTn id="12" dur="500" fill="hold"/>
                                        <p:tgtEl>
                                          <p:spTgt spid="9"/>
                                        </p:tgtEl>
                                        <p:attrNameLst>
                                          <p:attrName>ppt_x</p:attrName>
                                          <p:attrName>ppt_y</p:attrName>
                                        </p:attrNameLst>
                                      </p:cBhvr>
                                      <p:rCtr x="4635" y="32106"/>
                                    </p:animMotion>
                                  </p:childTnLst>
                                </p:cTn>
                              </p:par>
                              <p:par>
                                <p:cTn id="13" presetID="53" presetClass="entr" presetSubtype="16" fill="hold" grpId="4"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6" presetClass="emph" presetSubtype="0" fill="hold" grpId="2" nodeType="withEffect">
                                  <p:stCondLst>
                                    <p:cond delay="1500"/>
                                  </p:stCondLst>
                                  <p:childTnLst>
                                    <p:animScale>
                                      <p:cBhvr>
                                        <p:cTn id="19" dur="500" fill="hold"/>
                                        <p:tgtEl>
                                          <p:spTgt spid="9"/>
                                        </p:tgtEl>
                                      </p:cBhvr>
                                      <p:by x="1000000" y="1000000"/>
                                    </p:animScale>
                                  </p:childTnLst>
                                </p:cTn>
                              </p:par>
                              <p:par>
                                <p:cTn id="20" presetID="10" presetClass="exit" presetSubtype="0" fill="hold" grpId="1" nodeType="withEffect">
                                  <p:stCondLst>
                                    <p:cond delay="150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6" presetClass="emph" presetSubtype="0" autoRev="1" fill="hold" grpId="1" nodeType="withEffect">
                                  <p:stCondLst>
                                    <p:cond delay="1500"/>
                                  </p:stCondLst>
                                  <p:childTnLst>
                                    <p:animScale>
                                      <p:cBhvr>
                                        <p:cTn id="30" dur="250" fill="hold"/>
                                        <p:tgtEl>
                                          <p:spTgt spid="36"/>
                                        </p:tgtEl>
                                      </p:cBhvr>
                                      <p:by x="120000" y="120000"/>
                                    </p:animScale>
                                  </p:childTnLst>
                                </p:cTn>
                              </p:par>
                              <p:par>
                                <p:cTn id="31" presetID="18" presetClass="entr" presetSubtype="3" fill="hold" grpId="0" nodeType="with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strips(upRight)">
                                      <p:cBhvr>
                                        <p:cTn id="33" dur="1000"/>
                                        <p:tgtEl>
                                          <p:spTgt spid="11"/>
                                        </p:tgtEl>
                                      </p:cBhvr>
                                    </p:animEffect>
                                  </p:childTnLst>
                                </p:cTn>
                              </p:par>
                              <p:par>
                                <p:cTn id="34" presetID="6" presetClass="entr" presetSubtype="32" fill="hold" grpId="0" nodeType="withEffect">
                                  <p:stCondLst>
                                    <p:cond delay="1500"/>
                                  </p:stCondLst>
                                  <p:childTnLst>
                                    <p:set>
                                      <p:cBhvr>
                                        <p:cTn id="35" dur="1" fill="hold">
                                          <p:stCondLst>
                                            <p:cond delay="0"/>
                                          </p:stCondLst>
                                        </p:cTn>
                                        <p:tgtEl>
                                          <p:spTgt spid="8"/>
                                        </p:tgtEl>
                                        <p:attrNameLst>
                                          <p:attrName>style.visibility</p:attrName>
                                        </p:attrNameLst>
                                      </p:cBhvr>
                                      <p:to>
                                        <p:strVal val="visible"/>
                                      </p:to>
                                    </p:set>
                                    <p:animEffect transition="in" filter="circle(out)">
                                      <p:cBhvr>
                                        <p:cTn id="36" dur="100"/>
                                        <p:tgtEl>
                                          <p:spTgt spid="8"/>
                                        </p:tgtEl>
                                      </p:cBhvr>
                                    </p:animEffect>
                                  </p:childTnLst>
                                </p:cTn>
                              </p:par>
                              <p:par>
                                <p:cTn id="37" presetID="42" presetClass="path" presetSubtype="0" decel="50000" fill="hold" grpId="3" nodeType="withEffect">
                                  <p:stCondLst>
                                    <p:cond delay="1500"/>
                                  </p:stCondLst>
                                  <p:childTnLst>
                                    <p:animMotion origin="layout" path="M -0.15755 0.45023 L -3.95833E-6 1.48148E-6 " pathEditMode="relative" rAng="0" ptsTypes="AA">
                                      <p:cBhvr>
                                        <p:cTn id="38" dur="500" fill="hold"/>
                                        <p:tgtEl>
                                          <p:spTgt spid="8"/>
                                        </p:tgtEl>
                                        <p:attrNameLst>
                                          <p:attrName>ppt_x</p:attrName>
                                          <p:attrName>ppt_y</p:attrName>
                                        </p:attrNameLst>
                                      </p:cBhvr>
                                      <p:rCtr x="7773" y="-22847"/>
                                    </p:animMotion>
                                  </p:childTnLst>
                                </p:cTn>
                              </p:par>
                              <p:par>
                                <p:cTn id="39" presetID="53" presetClass="entr" presetSubtype="16" fill="hold" grpId="4" nodeType="withEffect">
                                  <p:stCondLst>
                                    <p:cond delay="1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par>
                                <p:cTn id="44" presetID="6" presetClass="emph" presetSubtype="0" fill="hold" grpId="2" nodeType="withEffect">
                                  <p:stCondLst>
                                    <p:cond delay="2000"/>
                                  </p:stCondLst>
                                  <p:childTnLst>
                                    <p:animScale>
                                      <p:cBhvr>
                                        <p:cTn id="45" dur="500" fill="hold"/>
                                        <p:tgtEl>
                                          <p:spTgt spid="8"/>
                                        </p:tgtEl>
                                      </p:cBhvr>
                                      <p:by x="1000000" y="1000000"/>
                                    </p:animScale>
                                  </p:childTnLst>
                                </p:cTn>
                              </p:par>
                              <p:par>
                                <p:cTn id="46" presetID="10" presetClass="exit" presetSubtype="0" fill="hold" grpId="1" nodeType="withEffect">
                                  <p:stCondLst>
                                    <p:cond delay="200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ntr" presetSubtype="0" fill="hold" nodeType="withEffect">
                                  <p:stCondLst>
                                    <p:cond delay="200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200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6" presetClass="emph" presetSubtype="0" autoRev="1" fill="hold" grpId="1" nodeType="withEffect">
                                  <p:stCondLst>
                                    <p:cond delay="2000"/>
                                  </p:stCondLst>
                                  <p:childTnLst>
                                    <p:animScale>
                                      <p:cBhvr>
                                        <p:cTn id="56" dur="250" fill="hold"/>
                                        <p:tgtEl>
                                          <p:spTgt spid="37"/>
                                        </p:tgtEl>
                                      </p:cBhvr>
                                      <p:by x="120000" y="120000"/>
                                    </p:animScale>
                                  </p:childTnLst>
                                </p:cTn>
                              </p:par>
                              <p:par>
                                <p:cTn id="57" presetID="18" presetClass="entr" presetSubtype="6" fill="hold" grpId="0" nodeType="withEffect">
                                  <p:stCondLst>
                                    <p:cond delay="1500"/>
                                  </p:stCondLst>
                                  <p:childTnLst>
                                    <p:set>
                                      <p:cBhvr>
                                        <p:cTn id="58" dur="1" fill="hold">
                                          <p:stCondLst>
                                            <p:cond delay="0"/>
                                          </p:stCondLst>
                                        </p:cTn>
                                        <p:tgtEl>
                                          <p:spTgt spid="13"/>
                                        </p:tgtEl>
                                        <p:attrNameLst>
                                          <p:attrName>style.visibility</p:attrName>
                                        </p:attrNameLst>
                                      </p:cBhvr>
                                      <p:to>
                                        <p:strVal val="visible"/>
                                      </p:to>
                                    </p:set>
                                    <p:animEffect transition="in" filter="strips(downRight)">
                                      <p:cBhvr>
                                        <p:cTn id="59" dur="1000"/>
                                        <p:tgtEl>
                                          <p:spTgt spid="13"/>
                                        </p:tgtEl>
                                      </p:cBhvr>
                                    </p:animEffect>
                                  </p:childTnLst>
                                </p:cTn>
                              </p:par>
                              <p:par>
                                <p:cTn id="60" presetID="6" presetClass="entr" presetSubtype="32" fill="hold" grpId="0" nodeType="withEffect">
                                  <p:stCondLst>
                                    <p:cond delay="2000"/>
                                  </p:stCondLst>
                                  <p:childTnLst>
                                    <p:set>
                                      <p:cBhvr>
                                        <p:cTn id="61" dur="1" fill="hold">
                                          <p:stCondLst>
                                            <p:cond delay="0"/>
                                          </p:stCondLst>
                                        </p:cTn>
                                        <p:tgtEl>
                                          <p:spTgt spid="7"/>
                                        </p:tgtEl>
                                        <p:attrNameLst>
                                          <p:attrName>style.visibility</p:attrName>
                                        </p:attrNameLst>
                                      </p:cBhvr>
                                      <p:to>
                                        <p:strVal val="visible"/>
                                      </p:to>
                                    </p:set>
                                    <p:animEffect transition="in" filter="circle(out)">
                                      <p:cBhvr>
                                        <p:cTn id="62" dur="100"/>
                                        <p:tgtEl>
                                          <p:spTgt spid="7"/>
                                        </p:tgtEl>
                                      </p:cBhvr>
                                    </p:animEffect>
                                  </p:childTnLst>
                                </p:cTn>
                              </p:par>
                              <p:par>
                                <p:cTn id="63" presetID="42" presetClass="path" presetSubtype="0" decel="50000" fill="hold" grpId="3" nodeType="withEffect">
                                  <p:stCondLst>
                                    <p:cond delay="2000"/>
                                  </p:stCondLst>
                                  <p:childTnLst>
                                    <p:animMotion origin="layout" path="M -0.1487 -0.45486 L -1.875E-6 3.7037E-7 " pathEditMode="relative" rAng="0" ptsTypes="AA">
                                      <p:cBhvr>
                                        <p:cTn id="64" dur="500" fill="hold"/>
                                        <p:tgtEl>
                                          <p:spTgt spid="7"/>
                                        </p:tgtEl>
                                        <p:attrNameLst>
                                          <p:attrName>ppt_x</p:attrName>
                                          <p:attrName>ppt_y</p:attrName>
                                        </p:attrNameLst>
                                      </p:cBhvr>
                                      <p:rCtr x="6849" y="22708"/>
                                    </p:animMotion>
                                  </p:childTnLst>
                                </p:cTn>
                              </p:par>
                              <p:par>
                                <p:cTn id="65" presetID="53" presetClass="entr" presetSubtype="16" fill="hold" grpId="4" nodeType="withEffect">
                                  <p:stCondLst>
                                    <p:cond delay="200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par>
                                <p:cTn id="70" presetID="6" presetClass="emph" presetSubtype="0" fill="hold" grpId="2" nodeType="withEffect">
                                  <p:stCondLst>
                                    <p:cond delay="2500"/>
                                  </p:stCondLst>
                                  <p:childTnLst>
                                    <p:animScale>
                                      <p:cBhvr>
                                        <p:cTn id="71" dur="500" fill="hold"/>
                                        <p:tgtEl>
                                          <p:spTgt spid="7"/>
                                        </p:tgtEl>
                                      </p:cBhvr>
                                      <p:by x="1000000" y="1000000"/>
                                    </p:animScale>
                                  </p:childTnLst>
                                </p:cTn>
                              </p:par>
                              <p:par>
                                <p:cTn id="72" presetID="10" presetClass="exit" presetSubtype="0" fill="hold" grpId="1" nodeType="withEffect">
                                  <p:stCondLst>
                                    <p:cond delay="2500"/>
                                  </p:stCondLst>
                                  <p:childTnLst>
                                    <p:animEffect transition="out" filter="fade">
                                      <p:cBhvr>
                                        <p:cTn id="73" dur="500"/>
                                        <p:tgtEl>
                                          <p:spTgt spid="7"/>
                                        </p:tgtEl>
                                      </p:cBhvr>
                                    </p:animEffect>
                                    <p:set>
                                      <p:cBhvr>
                                        <p:cTn id="74" dur="1" fill="hold">
                                          <p:stCondLst>
                                            <p:cond delay="499"/>
                                          </p:stCondLst>
                                        </p:cTn>
                                        <p:tgtEl>
                                          <p:spTgt spid="7"/>
                                        </p:tgtEl>
                                        <p:attrNameLst>
                                          <p:attrName>style.visibility</p:attrName>
                                        </p:attrNameLst>
                                      </p:cBhvr>
                                      <p:to>
                                        <p:strVal val="hidden"/>
                                      </p:to>
                                    </p:set>
                                  </p:childTnLst>
                                </p:cTn>
                              </p:par>
                              <p:par>
                                <p:cTn id="75" presetID="10" presetClass="entr" presetSubtype="0" fill="hold" nodeType="withEffect">
                                  <p:stCondLst>
                                    <p:cond delay="25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6" presetClass="emph" presetSubtype="0" autoRev="1" fill="hold" grpId="1" nodeType="withEffect">
                                  <p:stCondLst>
                                    <p:cond delay="2500"/>
                                  </p:stCondLst>
                                  <p:childTnLst>
                                    <p:animScale>
                                      <p:cBhvr>
                                        <p:cTn id="82" dur="250" fill="hold"/>
                                        <p:tgtEl>
                                          <p:spTgt spid="38"/>
                                        </p:tgtEl>
                                      </p:cBhvr>
                                      <p:by x="120000" y="120000"/>
                                    </p:animScale>
                                  </p:childTnLst>
                                </p:cTn>
                              </p:par>
                              <p:par>
                                <p:cTn id="83" presetID="18" presetClass="entr" presetSubtype="3" fill="hold" grpId="0" nodeType="withEffect">
                                  <p:stCondLst>
                                    <p:cond delay="2000"/>
                                  </p:stCondLst>
                                  <p:childTnLst>
                                    <p:set>
                                      <p:cBhvr>
                                        <p:cTn id="84" dur="1" fill="hold">
                                          <p:stCondLst>
                                            <p:cond delay="0"/>
                                          </p:stCondLst>
                                        </p:cTn>
                                        <p:tgtEl>
                                          <p:spTgt spid="15"/>
                                        </p:tgtEl>
                                        <p:attrNameLst>
                                          <p:attrName>style.visibility</p:attrName>
                                        </p:attrNameLst>
                                      </p:cBhvr>
                                      <p:to>
                                        <p:strVal val="visible"/>
                                      </p:to>
                                    </p:set>
                                    <p:animEffect transition="in" filter="strips(upRight)">
                                      <p:cBhvr>
                                        <p:cTn id="85" dur="1000"/>
                                        <p:tgtEl>
                                          <p:spTgt spid="15"/>
                                        </p:tgtEl>
                                      </p:cBhvr>
                                    </p:animEffect>
                                  </p:childTnLst>
                                </p:cTn>
                              </p:par>
                              <p:par>
                                <p:cTn id="86" presetID="6" presetClass="entr" presetSubtype="32" fill="hold" grpId="0" nodeType="withEffect">
                                  <p:stCondLst>
                                    <p:cond delay="2500"/>
                                  </p:stCondLst>
                                  <p:childTnLst>
                                    <p:set>
                                      <p:cBhvr>
                                        <p:cTn id="87" dur="1" fill="hold">
                                          <p:stCondLst>
                                            <p:cond delay="0"/>
                                          </p:stCondLst>
                                        </p:cTn>
                                        <p:tgtEl>
                                          <p:spTgt spid="5"/>
                                        </p:tgtEl>
                                        <p:attrNameLst>
                                          <p:attrName>style.visibility</p:attrName>
                                        </p:attrNameLst>
                                      </p:cBhvr>
                                      <p:to>
                                        <p:strVal val="visible"/>
                                      </p:to>
                                    </p:set>
                                    <p:animEffect transition="in" filter="circle(out)">
                                      <p:cBhvr>
                                        <p:cTn id="88" dur="100"/>
                                        <p:tgtEl>
                                          <p:spTgt spid="5"/>
                                        </p:tgtEl>
                                      </p:cBhvr>
                                    </p:animEffect>
                                  </p:childTnLst>
                                </p:cTn>
                              </p:par>
                              <p:par>
                                <p:cTn id="89" presetID="42" presetClass="path" presetSubtype="0" decel="50000" fill="hold" grpId="3" nodeType="withEffect">
                                  <p:stCondLst>
                                    <p:cond delay="2500"/>
                                  </p:stCondLst>
                                  <p:childTnLst>
                                    <p:animMotion origin="layout" path="M -0.14844 0.4537 L 6.25E-7 4.07407E-6 " pathEditMode="relative" rAng="0" ptsTypes="AA">
                                      <p:cBhvr>
                                        <p:cTn id="90" dur="500" fill="hold"/>
                                        <p:tgtEl>
                                          <p:spTgt spid="5"/>
                                        </p:tgtEl>
                                        <p:attrNameLst>
                                          <p:attrName>ppt_x</p:attrName>
                                          <p:attrName>ppt_y</p:attrName>
                                        </p:attrNameLst>
                                      </p:cBhvr>
                                      <p:rCtr x="7487" y="-22685"/>
                                    </p:animMotion>
                                  </p:childTnLst>
                                </p:cTn>
                              </p:par>
                              <p:par>
                                <p:cTn id="91" presetID="53" presetClass="entr" presetSubtype="16" fill="hold" grpId="4" nodeType="withEffect">
                                  <p:stCondLst>
                                    <p:cond delay="250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par>
                                <p:cTn id="96" presetID="6" presetClass="emph" presetSubtype="0" fill="hold" grpId="2" nodeType="withEffect">
                                  <p:stCondLst>
                                    <p:cond delay="3000"/>
                                  </p:stCondLst>
                                  <p:childTnLst>
                                    <p:animScale>
                                      <p:cBhvr>
                                        <p:cTn id="97" dur="500" fill="hold"/>
                                        <p:tgtEl>
                                          <p:spTgt spid="5"/>
                                        </p:tgtEl>
                                      </p:cBhvr>
                                      <p:by x="1000000" y="1000000"/>
                                    </p:animScale>
                                  </p:childTnLst>
                                </p:cTn>
                              </p:par>
                              <p:par>
                                <p:cTn id="98" presetID="10" presetClass="exit" presetSubtype="0" fill="hold" grpId="1" nodeType="withEffect">
                                  <p:stCondLst>
                                    <p:cond delay="3000"/>
                                  </p:stCondLst>
                                  <p:childTnLst>
                                    <p:animEffect transition="out" filter="fade">
                                      <p:cBhvr>
                                        <p:cTn id="99" dur="500"/>
                                        <p:tgtEl>
                                          <p:spTgt spid="5"/>
                                        </p:tgtEl>
                                      </p:cBhvr>
                                    </p:animEffect>
                                    <p:set>
                                      <p:cBhvr>
                                        <p:cTn id="100" dur="1" fill="hold">
                                          <p:stCondLst>
                                            <p:cond delay="499"/>
                                          </p:stCondLst>
                                        </p:cTn>
                                        <p:tgtEl>
                                          <p:spTgt spid="5"/>
                                        </p:tgtEl>
                                        <p:attrNameLst>
                                          <p:attrName>style.visibility</p:attrName>
                                        </p:attrNameLst>
                                      </p:cBhvr>
                                      <p:to>
                                        <p:strVal val="hidden"/>
                                      </p:to>
                                    </p:set>
                                  </p:childTnLst>
                                </p:cTn>
                              </p:par>
                              <p:par>
                                <p:cTn id="101" presetID="10" presetClass="entr" presetSubtype="0" fill="hold" nodeType="withEffect">
                                  <p:stCondLst>
                                    <p:cond delay="300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par>
                                <p:cTn id="104" presetID="10" presetClass="entr" presetSubtype="0" fill="hold" grpId="0" nodeType="withEffect">
                                  <p:stCondLst>
                                    <p:cond delay="300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par>
                                <p:cTn id="107" presetID="6" presetClass="emph" presetSubtype="0" autoRev="1" fill="hold" grpId="1" nodeType="withEffect">
                                  <p:stCondLst>
                                    <p:cond delay="3000"/>
                                  </p:stCondLst>
                                  <p:childTnLst>
                                    <p:animScale>
                                      <p:cBhvr>
                                        <p:cTn id="108" dur="250" fill="hold"/>
                                        <p:tgtEl>
                                          <p:spTgt spid="39"/>
                                        </p:tgtEl>
                                      </p:cBhvr>
                                      <p:by x="120000" y="120000"/>
                                    </p:animScale>
                                  </p:childTnLst>
                                </p:cTn>
                              </p:par>
                              <p:par>
                                <p:cTn id="109" presetID="18" presetClass="entr" presetSubtype="6" fill="hold" grpId="0" nodeType="withEffect">
                                  <p:stCondLst>
                                    <p:cond delay="2500"/>
                                  </p:stCondLst>
                                  <p:childTnLst>
                                    <p:set>
                                      <p:cBhvr>
                                        <p:cTn id="110" dur="1" fill="hold">
                                          <p:stCondLst>
                                            <p:cond delay="0"/>
                                          </p:stCondLst>
                                        </p:cTn>
                                        <p:tgtEl>
                                          <p:spTgt spid="14"/>
                                        </p:tgtEl>
                                        <p:attrNameLst>
                                          <p:attrName>style.visibility</p:attrName>
                                        </p:attrNameLst>
                                      </p:cBhvr>
                                      <p:to>
                                        <p:strVal val="visible"/>
                                      </p:to>
                                    </p:set>
                                    <p:animEffect transition="in" filter="strips(downRight)">
                                      <p:cBhvr>
                                        <p:cTn id="111" dur="1000"/>
                                        <p:tgtEl>
                                          <p:spTgt spid="14"/>
                                        </p:tgtEl>
                                      </p:cBhvr>
                                    </p:animEffect>
                                  </p:childTnLst>
                                </p:cTn>
                              </p:par>
                              <p:par>
                                <p:cTn id="112" presetID="6" presetClass="entr" presetSubtype="32" fill="hold" grpId="0" nodeType="withEffect">
                                  <p:stCondLst>
                                    <p:cond delay="3000"/>
                                  </p:stCondLst>
                                  <p:childTnLst>
                                    <p:set>
                                      <p:cBhvr>
                                        <p:cTn id="113" dur="1" fill="hold">
                                          <p:stCondLst>
                                            <p:cond delay="0"/>
                                          </p:stCondLst>
                                        </p:cTn>
                                        <p:tgtEl>
                                          <p:spTgt spid="6"/>
                                        </p:tgtEl>
                                        <p:attrNameLst>
                                          <p:attrName>style.visibility</p:attrName>
                                        </p:attrNameLst>
                                      </p:cBhvr>
                                      <p:to>
                                        <p:strVal val="visible"/>
                                      </p:to>
                                    </p:set>
                                    <p:animEffect transition="in" filter="circle(out)">
                                      <p:cBhvr>
                                        <p:cTn id="114" dur="100"/>
                                        <p:tgtEl>
                                          <p:spTgt spid="6"/>
                                        </p:tgtEl>
                                      </p:cBhvr>
                                    </p:animEffect>
                                  </p:childTnLst>
                                </p:cTn>
                              </p:par>
                              <p:par>
                                <p:cTn id="115" presetID="42" presetClass="path" presetSubtype="0" decel="50000" fill="hold" grpId="3" nodeType="withEffect">
                                  <p:stCondLst>
                                    <p:cond delay="3000"/>
                                  </p:stCondLst>
                                  <p:childTnLst>
                                    <p:animMotion origin="layout" path="M -0.15326 -0.45185 L -4.58333E-6 2.22222E-6 " pathEditMode="relative" rAng="0" ptsTypes="AA">
                                      <p:cBhvr>
                                        <p:cTn id="116" dur="500" fill="hold"/>
                                        <p:tgtEl>
                                          <p:spTgt spid="6"/>
                                        </p:tgtEl>
                                        <p:attrNameLst>
                                          <p:attrName>ppt_x</p:attrName>
                                          <p:attrName>ppt_y</p:attrName>
                                        </p:attrNameLst>
                                      </p:cBhvr>
                                      <p:rCtr x="7813" y="22569"/>
                                    </p:animMotion>
                                  </p:childTnLst>
                                </p:cTn>
                              </p:par>
                              <p:par>
                                <p:cTn id="117" presetID="53" presetClass="entr" presetSubtype="16" fill="hold" grpId="4" nodeType="withEffect">
                                  <p:stCondLst>
                                    <p:cond delay="300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500" fill="hold"/>
                                        <p:tgtEl>
                                          <p:spTgt spid="6"/>
                                        </p:tgtEl>
                                        <p:attrNameLst>
                                          <p:attrName>ppt_w</p:attrName>
                                        </p:attrNameLst>
                                      </p:cBhvr>
                                      <p:tavLst>
                                        <p:tav tm="0">
                                          <p:val>
                                            <p:fltVal val="0"/>
                                          </p:val>
                                        </p:tav>
                                        <p:tav tm="100000">
                                          <p:val>
                                            <p:strVal val="#ppt_w"/>
                                          </p:val>
                                        </p:tav>
                                      </p:tavLst>
                                    </p:anim>
                                    <p:anim calcmode="lin" valueType="num">
                                      <p:cBhvr>
                                        <p:cTn id="120" dur="500" fill="hold"/>
                                        <p:tgtEl>
                                          <p:spTgt spid="6"/>
                                        </p:tgtEl>
                                        <p:attrNameLst>
                                          <p:attrName>ppt_h</p:attrName>
                                        </p:attrNameLst>
                                      </p:cBhvr>
                                      <p:tavLst>
                                        <p:tav tm="0">
                                          <p:val>
                                            <p:fltVal val="0"/>
                                          </p:val>
                                        </p:tav>
                                        <p:tav tm="100000">
                                          <p:val>
                                            <p:strVal val="#ppt_h"/>
                                          </p:val>
                                        </p:tav>
                                      </p:tavLst>
                                    </p:anim>
                                    <p:animEffect transition="in" filter="fade">
                                      <p:cBhvr>
                                        <p:cTn id="121" dur="500"/>
                                        <p:tgtEl>
                                          <p:spTgt spid="6"/>
                                        </p:tgtEl>
                                      </p:cBhvr>
                                    </p:animEffect>
                                  </p:childTnLst>
                                </p:cTn>
                              </p:par>
                              <p:par>
                                <p:cTn id="122" presetID="6" presetClass="emph" presetSubtype="0" fill="hold" grpId="2" nodeType="withEffect">
                                  <p:stCondLst>
                                    <p:cond delay="3500"/>
                                  </p:stCondLst>
                                  <p:childTnLst>
                                    <p:animScale>
                                      <p:cBhvr>
                                        <p:cTn id="123" dur="500" fill="hold"/>
                                        <p:tgtEl>
                                          <p:spTgt spid="6"/>
                                        </p:tgtEl>
                                      </p:cBhvr>
                                      <p:by x="1000000" y="1000000"/>
                                    </p:animScale>
                                  </p:childTnLst>
                                </p:cTn>
                              </p:par>
                              <p:par>
                                <p:cTn id="124" presetID="10" presetClass="exit" presetSubtype="0" fill="hold" grpId="1" nodeType="withEffect">
                                  <p:stCondLst>
                                    <p:cond delay="3500"/>
                                  </p:stCondLst>
                                  <p:childTnLst>
                                    <p:animEffect transition="out" filter="fade">
                                      <p:cBhvr>
                                        <p:cTn id="125" dur="500"/>
                                        <p:tgtEl>
                                          <p:spTgt spid="6"/>
                                        </p:tgtEl>
                                      </p:cBhvr>
                                    </p:animEffect>
                                    <p:set>
                                      <p:cBhvr>
                                        <p:cTn id="126" dur="1" fill="hold">
                                          <p:stCondLst>
                                            <p:cond delay="499"/>
                                          </p:stCondLst>
                                        </p:cTn>
                                        <p:tgtEl>
                                          <p:spTgt spid="6"/>
                                        </p:tgtEl>
                                        <p:attrNameLst>
                                          <p:attrName>style.visibility</p:attrName>
                                        </p:attrNameLst>
                                      </p:cBhvr>
                                      <p:to>
                                        <p:strVal val="hidden"/>
                                      </p:to>
                                    </p:set>
                                  </p:childTnLst>
                                </p:cTn>
                              </p:par>
                              <p:par>
                                <p:cTn id="127" presetID="10" presetClass="entr" presetSubtype="0" fill="hold" nodeType="withEffect">
                                  <p:stCondLst>
                                    <p:cond delay="350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0" nodeType="withEffect">
                                  <p:stCondLst>
                                    <p:cond delay="3500"/>
                                  </p:stCondLst>
                                  <p:childTnLst>
                                    <p:set>
                                      <p:cBhvr>
                                        <p:cTn id="131" dur="1" fill="hold">
                                          <p:stCondLst>
                                            <p:cond delay="0"/>
                                          </p:stCondLst>
                                        </p:cTn>
                                        <p:tgtEl>
                                          <p:spTgt spid="40"/>
                                        </p:tgtEl>
                                        <p:attrNameLst>
                                          <p:attrName>style.visibility</p:attrName>
                                        </p:attrNameLst>
                                      </p:cBhvr>
                                      <p:to>
                                        <p:strVal val="visible"/>
                                      </p:to>
                                    </p:set>
                                    <p:animEffect transition="in" filter="fade">
                                      <p:cBhvr>
                                        <p:cTn id="132" dur="500"/>
                                        <p:tgtEl>
                                          <p:spTgt spid="40"/>
                                        </p:tgtEl>
                                      </p:cBhvr>
                                    </p:animEffect>
                                  </p:childTnLst>
                                </p:cTn>
                              </p:par>
                              <p:par>
                                <p:cTn id="133" presetID="6" presetClass="emph" presetSubtype="0" autoRev="1" fill="hold" grpId="1" nodeType="withEffect">
                                  <p:stCondLst>
                                    <p:cond delay="3500"/>
                                  </p:stCondLst>
                                  <p:childTnLst>
                                    <p:animScale>
                                      <p:cBhvr>
                                        <p:cTn id="134" dur="250" fill="hold"/>
                                        <p:tgtEl>
                                          <p:spTgt spid="40"/>
                                        </p:tgtEl>
                                      </p:cBhvr>
                                      <p:by x="120000" y="120000"/>
                                    </p:animScale>
                                  </p:childTnLst>
                                </p:cTn>
                              </p:par>
                              <p:par>
                                <p:cTn id="135" presetID="22" presetClass="entr" presetSubtype="8" fill="hold" grpId="0" nodeType="withEffect">
                                  <p:stCondLst>
                                    <p:cond delay="4000"/>
                                  </p:stCondLst>
                                  <p:childTnLst>
                                    <p:set>
                                      <p:cBhvr>
                                        <p:cTn id="136" dur="1" fill="hold">
                                          <p:stCondLst>
                                            <p:cond delay="0"/>
                                          </p:stCondLst>
                                        </p:cTn>
                                        <p:tgtEl>
                                          <p:spTgt spid="10"/>
                                        </p:tgtEl>
                                        <p:attrNameLst>
                                          <p:attrName>style.visibility</p:attrName>
                                        </p:attrNameLst>
                                      </p:cBhvr>
                                      <p:to>
                                        <p:strVal val="visible"/>
                                      </p:to>
                                    </p:set>
                                    <p:animEffect transition="in" filter="wipe(left)">
                                      <p:cBhvr>
                                        <p:cTn id="1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580112" y="1923678"/>
            <a:ext cx="1077905" cy="1077905"/>
            <a:chOff x="1695226" y="3321784"/>
            <a:chExt cx="1250759" cy="1250759"/>
          </a:xfrm>
        </p:grpSpPr>
        <p:sp>
          <p:nvSpPr>
            <p:cNvPr id="5" name="椭圆 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6" name="椭圆 5"/>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7" name="组合 6"/>
          <p:cNvGrpSpPr/>
          <p:nvPr/>
        </p:nvGrpSpPr>
        <p:grpSpPr>
          <a:xfrm>
            <a:off x="4766549" y="3263640"/>
            <a:ext cx="731620" cy="731620"/>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0" name="组合 9"/>
          <p:cNvGrpSpPr/>
          <p:nvPr/>
        </p:nvGrpSpPr>
        <p:grpSpPr>
          <a:xfrm>
            <a:off x="6391150" y="3305163"/>
            <a:ext cx="731620" cy="731620"/>
            <a:chOff x="1695226" y="3321784"/>
            <a:chExt cx="1250759" cy="1250759"/>
          </a:xfrm>
        </p:grpSpPr>
        <p:sp>
          <p:nvSpPr>
            <p:cNvPr id="11" name="椭圆 10"/>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2" name="椭圆 11"/>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3" name="组合 12"/>
          <p:cNvGrpSpPr/>
          <p:nvPr/>
        </p:nvGrpSpPr>
        <p:grpSpPr>
          <a:xfrm>
            <a:off x="7581143" y="2277282"/>
            <a:ext cx="599656" cy="59965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5" name="椭圆 14"/>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sp>
        <p:nvSpPr>
          <p:cNvPr id="16" name="TextBox 1"/>
          <p:cNvSpPr txBox="1"/>
          <p:nvPr/>
        </p:nvSpPr>
        <p:spPr>
          <a:xfrm>
            <a:off x="989169" y="1392252"/>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诚信铸就品质</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7" name="TextBox 2"/>
          <p:cNvSpPr txBox="1"/>
          <p:nvPr/>
        </p:nvSpPr>
        <p:spPr>
          <a:xfrm>
            <a:off x="1611865" y="1865217"/>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创新引领未来</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8" name="TextBox 4"/>
          <p:cNvSpPr txBox="1"/>
          <p:nvPr/>
        </p:nvSpPr>
        <p:spPr>
          <a:xfrm>
            <a:off x="4786974" y="177966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远见力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19" name="TextBox 5"/>
          <p:cNvSpPr txBox="1"/>
          <p:nvPr/>
        </p:nvSpPr>
        <p:spPr>
          <a:xfrm>
            <a:off x="5495248" y="3922885"/>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执行力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0" name="TextBox 6"/>
          <p:cNvSpPr txBox="1"/>
          <p:nvPr/>
        </p:nvSpPr>
        <p:spPr>
          <a:xfrm>
            <a:off x="7152350" y="33073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感召力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1" name="TextBox 7"/>
          <p:cNvSpPr txBox="1"/>
          <p:nvPr/>
        </p:nvSpPr>
        <p:spPr>
          <a:xfrm>
            <a:off x="6675297" y="2087090"/>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决策力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2" name="TextBox 8"/>
          <p:cNvSpPr txBox="1"/>
          <p:nvPr/>
        </p:nvSpPr>
        <p:spPr>
          <a:xfrm>
            <a:off x="4710337" y="28491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创新力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3" name="椭圆 22"/>
          <p:cNvSpPr/>
          <p:nvPr/>
        </p:nvSpPr>
        <p:spPr>
          <a:xfrm>
            <a:off x="7043475" y="2916594"/>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nvGrpSpPr>
          <p:cNvPr id="24" name="组合 23"/>
          <p:cNvGrpSpPr/>
          <p:nvPr/>
        </p:nvGrpSpPr>
        <p:grpSpPr>
          <a:xfrm>
            <a:off x="4890718" y="4095043"/>
            <a:ext cx="219777" cy="219777"/>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grpSp>
        <p:nvGrpSpPr>
          <p:cNvPr id="27" name="组合 26"/>
          <p:cNvGrpSpPr/>
          <p:nvPr/>
        </p:nvGrpSpPr>
        <p:grpSpPr>
          <a:xfrm>
            <a:off x="4615367" y="2518685"/>
            <a:ext cx="287919" cy="287919"/>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sp>
        <p:nvSpPr>
          <p:cNvPr id="30" name="椭圆 29"/>
          <p:cNvSpPr/>
          <p:nvPr/>
        </p:nvSpPr>
        <p:spPr>
          <a:xfrm>
            <a:off x="6976660" y="1517585"/>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1" name="椭圆 30"/>
          <p:cNvSpPr/>
          <p:nvPr/>
        </p:nvSpPr>
        <p:spPr>
          <a:xfrm>
            <a:off x="7702994" y="4120170"/>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2" name="椭圆 31"/>
          <p:cNvSpPr/>
          <p:nvPr/>
        </p:nvSpPr>
        <p:spPr>
          <a:xfrm>
            <a:off x="5697525" y="124280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3" name="椭圆 32"/>
          <p:cNvSpPr/>
          <p:nvPr/>
        </p:nvSpPr>
        <p:spPr>
          <a:xfrm>
            <a:off x="6407107" y="3105672"/>
            <a:ext cx="137389" cy="137389"/>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4" name="TextBox 30"/>
          <p:cNvSpPr txBox="1"/>
          <p:nvPr/>
        </p:nvSpPr>
        <p:spPr>
          <a:xfrm>
            <a:off x="539552" y="2473670"/>
            <a:ext cx="3456384" cy="1869743"/>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a:t>
            </a: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内容。点击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endParaRPr>
          </a:p>
        </p:txBody>
      </p:sp>
    </p:spTree>
    <p:extLst>
      <p:ext uri="{BB962C8B-B14F-4D97-AF65-F5344CB8AC3E}">
        <p14:creationId xmlns:p14="http://schemas.microsoft.com/office/powerpoint/2010/main" val="11540464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nodeType="withEffect">
                                  <p:stCondLst>
                                    <p:cond delay="40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20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p:cTn id="67" dur="500" fill="hold"/>
                                        <p:tgtEl>
                                          <p:spTgt spid="31"/>
                                        </p:tgtEl>
                                        <p:attrNameLst>
                                          <p:attrName>ppt_w</p:attrName>
                                        </p:attrNameLst>
                                      </p:cBhvr>
                                      <p:tavLst>
                                        <p:tav tm="0">
                                          <p:val>
                                            <p:fltVal val="0"/>
                                          </p:val>
                                        </p:tav>
                                        <p:tav tm="100000">
                                          <p:val>
                                            <p:strVal val="#ppt_w"/>
                                          </p:val>
                                        </p:tav>
                                      </p:tavLst>
                                    </p:anim>
                                    <p:anim calcmode="lin" valueType="num">
                                      <p:cBhvr>
                                        <p:cTn id="68" dur="500" fill="hold"/>
                                        <p:tgtEl>
                                          <p:spTgt spid="31"/>
                                        </p:tgtEl>
                                        <p:attrNameLst>
                                          <p:attrName>ppt_h</p:attrName>
                                        </p:attrNameLst>
                                      </p:cBhvr>
                                      <p:tavLst>
                                        <p:tav tm="0">
                                          <p:val>
                                            <p:fltVal val="0"/>
                                          </p:val>
                                        </p:tav>
                                        <p:tav tm="100000">
                                          <p:val>
                                            <p:strVal val="#ppt_h"/>
                                          </p:val>
                                        </p:tav>
                                      </p:tavLst>
                                    </p:anim>
                                    <p:animEffect transition="in" filter="fade">
                                      <p:cBhvr>
                                        <p:cTn id="69" dur="500"/>
                                        <p:tgtEl>
                                          <p:spTgt spid="31"/>
                                        </p:tgtEl>
                                      </p:cBhvr>
                                    </p:animEffect>
                                  </p:childTnLst>
                                </p:cTn>
                              </p:par>
                              <p:par>
                                <p:cTn id="70" presetID="53" presetClass="entr" presetSubtype="16" fill="hold" nodeType="withEffect">
                                  <p:stCondLst>
                                    <p:cond delay="40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Effect transition="in" filter="fade">
                                      <p:cBhvr>
                                        <p:cTn id="74" dur="500"/>
                                        <p:tgtEl>
                                          <p:spTgt spid="10"/>
                                        </p:tgtEl>
                                      </p:cBhvr>
                                    </p:animEffect>
                                  </p:childTnLst>
                                </p:cTn>
                              </p:par>
                              <p:par>
                                <p:cTn id="75" presetID="53" presetClass="entr" presetSubtype="16" fill="hold" grpId="0" nodeType="withEffect">
                                  <p:stCondLst>
                                    <p:cond delay="40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33"/>
                                        </p:tgtEl>
                                        <p:attrNameLst>
                                          <p:attrName>style.visibility</p:attrName>
                                        </p:attrNameLst>
                                      </p:cBhvr>
                                      <p:to>
                                        <p:strVal val="visible"/>
                                      </p:to>
                                    </p:set>
                                    <p:anim calcmode="lin" valueType="num">
                                      <p:cBhvr>
                                        <p:cTn id="82" dur="500" fill="hold"/>
                                        <p:tgtEl>
                                          <p:spTgt spid="33"/>
                                        </p:tgtEl>
                                        <p:attrNameLst>
                                          <p:attrName>ppt_w</p:attrName>
                                        </p:attrNameLst>
                                      </p:cBhvr>
                                      <p:tavLst>
                                        <p:tav tm="0">
                                          <p:val>
                                            <p:fltVal val="0"/>
                                          </p:val>
                                        </p:tav>
                                        <p:tav tm="100000">
                                          <p:val>
                                            <p:strVal val="#ppt_w"/>
                                          </p:val>
                                        </p:tav>
                                      </p:tavLst>
                                    </p:anim>
                                    <p:anim calcmode="lin" valueType="num">
                                      <p:cBhvr>
                                        <p:cTn id="83" dur="500" fill="hold"/>
                                        <p:tgtEl>
                                          <p:spTgt spid="33"/>
                                        </p:tgtEl>
                                        <p:attrNameLst>
                                          <p:attrName>ppt_h</p:attrName>
                                        </p:attrNameLst>
                                      </p:cBhvr>
                                      <p:tavLst>
                                        <p:tav tm="0">
                                          <p:val>
                                            <p:fltVal val="0"/>
                                          </p:val>
                                        </p:tav>
                                        <p:tav tm="100000">
                                          <p:val>
                                            <p:strVal val="#ppt_h"/>
                                          </p:val>
                                        </p:tav>
                                      </p:tavLst>
                                    </p:anim>
                                    <p:animEffect transition="in" filter="fade">
                                      <p:cBhvr>
                                        <p:cTn id="84" dur="500"/>
                                        <p:tgtEl>
                                          <p:spTgt spid="33"/>
                                        </p:tgtEl>
                                      </p:cBhvr>
                                    </p:animEffect>
                                  </p:childTnLst>
                                </p:cTn>
                              </p:par>
                            </p:childTnLst>
                          </p:cTn>
                        </p:par>
                        <p:par>
                          <p:cTn id="85" fill="hold">
                            <p:stCondLst>
                              <p:cond delay="9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 by="(-#ppt_w*2)" calcmode="lin" valueType="num">
                                      <p:cBhvr rctx="PPT">
                                        <p:cTn id="88" dur="250" autoRev="1" fill="hold">
                                          <p:stCondLst>
                                            <p:cond delay="0"/>
                                          </p:stCondLst>
                                        </p:cTn>
                                        <p:tgtEl>
                                          <p:spTgt spid="16"/>
                                        </p:tgtEl>
                                        <p:attrNameLst>
                                          <p:attrName>ppt_w</p:attrName>
                                        </p:attrNameLst>
                                      </p:cBhvr>
                                    </p:anim>
                                    <p:anim by="(#ppt_w*0.50)" calcmode="lin" valueType="num">
                                      <p:cBhvr>
                                        <p:cTn id="89" dur="250" decel="50000" autoRev="1" fill="hold">
                                          <p:stCondLst>
                                            <p:cond delay="0"/>
                                          </p:stCondLst>
                                        </p:cTn>
                                        <p:tgtEl>
                                          <p:spTgt spid="16"/>
                                        </p:tgtEl>
                                        <p:attrNameLst>
                                          <p:attrName>ppt_x</p:attrName>
                                        </p:attrNameLst>
                                      </p:cBhvr>
                                    </p:anim>
                                    <p:anim from="(-#ppt_h/2)" to="(#ppt_y)" calcmode="lin" valueType="num">
                                      <p:cBhvr>
                                        <p:cTn id="90" dur="500" fill="hold">
                                          <p:stCondLst>
                                            <p:cond delay="0"/>
                                          </p:stCondLst>
                                        </p:cTn>
                                        <p:tgtEl>
                                          <p:spTgt spid="16"/>
                                        </p:tgtEl>
                                        <p:attrNameLst>
                                          <p:attrName>ppt_y</p:attrName>
                                        </p:attrNameLst>
                                      </p:cBhvr>
                                    </p:anim>
                                    <p:animRot by="21600000">
                                      <p:cBhvr>
                                        <p:cTn id="91" dur="500" fill="hold">
                                          <p:stCondLst>
                                            <p:cond delay="0"/>
                                          </p:stCondLst>
                                        </p:cTn>
                                        <p:tgtEl>
                                          <p:spTgt spid="16"/>
                                        </p:tgtEl>
                                        <p:attrNameLst>
                                          <p:attrName>r</p:attrName>
                                        </p:attrNameLst>
                                      </p:cBhvr>
                                    </p:animRot>
                                  </p:childTnLst>
                                </p:cTn>
                              </p:par>
                            </p:childTnLst>
                          </p:cTn>
                        </p:par>
                        <p:par>
                          <p:cTn id="92" fill="hold">
                            <p:stCondLst>
                              <p:cond delay="1650"/>
                            </p:stCondLst>
                            <p:childTnLst>
                              <p:par>
                                <p:cTn id="93" presetID="56" presetClass="entr" presetSubtype="0" fill="hold" grpId="0" nodeType="afterEffect">
                                  <p:stCondLst>
                                    <p:cond delay="0"/>
                                  </p:stCondLst>
                                  <p:iterate type="lt">
                                    <p:tmPct val="10000"/>
                                  </p:iterate>
                                  <p:childTnLst>
                                    <p:set>
                                      <p:cBhvr>
                                        <p:cTn id="94" dur="1" fill="hold">
                                          <p:stCondLst>
                                            <p:cond delay="0"/>
                                          </p:stCondLst>
                                        </p:cTn>
                                        <p:tgtEl>
                                          <p:spTgt spid="17"/>
                                        </p:tgtEl>
                                        <p:attrNameLst>
                                          <p:attrName>style.visibility</p:attrName>
                                        </p:attrNameLst>
                                      </p:cBhvr>
                                      <p:to>
                                        <p:strVal val="visible"/>
                                      </p:to>
                                    </p:set>
                                    <p:anim by="(-#ppt_w*2)" calcmode="lin" valueType="num">
                                      <p:cBhvr rctx="PPT">
                                        <p:cTn id="95" dur="250" autoRev="1" fill="hold">
                                          <p:stCondLst>
                                            <p:cond delay="0"/>
                                          </p:stCondLst>
                                        </p:cTn>
                                        <p:tgtEl>
                                          <p:spTgt spid="17"/>
                                        </p:tgtEl>
                                        <p:attrNameLst>
                                          <p:attrName>ppt_w</p:attrName>
                                        </p:attrNameLst>
                                      </p:cBhvr>
                                    </p:anim>
                                    <p:anim by="(#ppt_w*0.50)" calcmode="lin" valueType="num">
                                      <p:cBhvr>
                                        <p:cTn id="96" dur="250" decel="50000" autoRev="1" fill="hold">
                                          <p:stCondLst>
                                            <p:cond delay="0"/>
                                          </p:stCondLst>
                                        </p:cTn>
                                        <p:tgtEl>
                                          <p:spTgt spid="17"/>
                                        </p:tgtEl>
                                        <p:attrNameLst>
                                          <p:attrName>ppt_x</p:attrName>
                                        </p:attrNameLst>
                                      </p:cBhvr>
                                    </p:anim>
                                    <p:anim from="(-#ppt_h/2)" to="(#ppt_y)" calcmode="lin" valueType="num">
                                      <p:cBhvr>
                                        <p:cTn id="97" dur="500" fill="hold">
                                          <p:stCondLst>
                                            <p:cond delay="0"/>
                                          </p:stCondLst>
                                        </p:cTn>
                                        <p:tgtEl>
                                          <p:spTgt spid="17"/>
                                        </p:tgtEl>
                                        <p:attrNameLst>
                                          <p:attrName>ppt_y</p:attrName>
                                        </p:attrNameLst>
                                      </p:cBhvr>
                                    </p:anim>
                                    <p:animRot by="21600000">
                                      <p:cBhvr>
                                        <p:cTn id="98" dur="500" fill="hold">
                                          <p:stCondLst>
                                            <p:cond delay="0"/>
                                          </p:stCondLst>
                                        </p:cTn>
                                        <p:tgtEl>
                                          <p:spTgt spid="17"/>
                                        </p:tgtEl>
                                        <p:attrNameLst>
                                          <p:attrName>r</p:attrName>
                                        </p:attrNameLst>
                                      </p:cBhvr>
                                    </p:animRot>
                                  </p:childTnLst>
                                </p:cTn>
                              </p:par>
                            </p:childTnLst>
                          </p:cTn>
                        </p:par>
                        <p:par>
                          <p:cTn id="99" fill="hold">
                            <p:stCondLst>
                              <p:cond delay="24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34"/>
                                        </p:tgtEl>
                                        <p:attrNameLst>
                                          <p:attrName>style.visibility</p:attrName>
                                        </p:attrNameLst>
                                      </p:cBhvr>
                                      <p:to>
                                        <p:strVal val="visible"/>
                                      </p:to>
                                    </p:set>
                                    <p:animEffect transition="in" filter="wipe(left)">
                                      <p:cBhvr>
                                        <p:cTn id="102" dur="100"/>
                                        <p:tgtEl>
                                          <p:spTgt spid="34"/>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34"/>
                                        </p:tgtEl>
                                      </p:cBhvr>
                                      <p:to x="80000" y="100000"/>
                                    </p:animScale>
                                    <p:anim by="(#ppt_w*0.10)" calcmode="lin" valueType="num">
                                      <p:cBhvr>
                                        <p:cTn id="105" dur="50" autoRev="1" fill="hold">
                                          <p:stCondLst>
                                            <p:cond delay="0"/>
                                          </p:stCondLst>
                                        </p:cTn>
                                        <p:tgtEl>
                                          <p:spTgt spid="34"/>
                                        </p:tgtEl>
                                        <p:attrNameLst>
                                          <p:attrName>ppt_x</p:attrName>
                                        </p:attrNameLst>
                                      </p:cBhvr>
                                    </p:anim>
                                    <p:anim by="(-#ppt_w*0.10)" calcmode="lin" valueType="num">
                                      <p:cBhvr>
                                        <p:cTn id="106" dur="50" autoRev="1" fill="hold">
                                          <p:stCondLst>
                                            <p:cond delay="0"/>
                                          </p:stCondLst>
                                        </p:cTn>
                                        <p:tgtEl>
                                          <p:spTgt spid="34"/>
                                        </p:tgtEl>
                                        <p:attrNameLst>
                                          <p:attrName>ppt_y</p:attrName>
                                        </p:attrNameLst>
                                      </p:cBhvr>
                                    </p:anim>
                                    <p:animRot by="-480000">
                                      <p:cBhvr>
                                        <p:cTn id="107" dur="50" autoRev="1"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animBg="1"/>
      <p:bldP spid="30" grpId="0" animBg="1"/>
      <p:bldP spid="31" grpId="0" animBg="1"/>
      <p:bldP spid="32" grpId="0" animBg="1"/>
      <p:bldP spid="33" grpId="0" animBg="1"/>
      <p:bldP spid="34" grpId="0"/>
      <p:bldP spid="3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Tree>
    <p:extLst>
      <p:ext uri="{BB962C8B-B14F-4D97-AF65-F5344CB8AC3E}">
        <p14:creationId xmlns:p14="http://schemas.microsoft.com/office/powerpoint/2010/main" val="2391913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6"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7" name="Oval 5"/>
          <p:cNvSpPr>
            <a:spLocks noChangeArrowheads="1"/>
          </p:cNvSpPr>
          <p:nvPr/>
        </p:nvSpPr>
        <p:spPr bwMode="gray">
          <a:xfrm>
            <a:off x="3134003" y="1861951"/>
            <a:ext cx="1183595" cy="1183595"/>
          </a:xfrm>
          <a:prstGeom prst="ellipse">
            <a:avLst/>
          </a:prstGeom>
          <a:solidFill>
            <a:srgbClr val="0070C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8" name="Oval 6"/>
          <p:cNvSpPr>
            <a:spLocks noChangeArrowheads="1"/>
          </p:cNvSpPr>
          <p:nvPr/>
        </p:nvSpPr>
        <p:spPr bwMode="gray">
          <a:xfrm>
            <a:off x="4547136" y="2687639"/>
            <a:ext cx="1183595" cy="1183595"/>
          </a:xfrm>
          <a:prstGeom prst="ellipse">
            <a:avLst/>
          </a:prstGeom>
          <a:solidFill>
            <a:srgbClr val="00B0F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467544" y="1962378"/>
            <a:ext cx="2351856"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0" name="组合 79"/>
          <p:cNvGrpSpPr/>
          <p:nvPr/>
        </p:nvGrpSpPr>
        <p:grpSpPr>
          <a:xfrm>
            <a:off x="469900" y="1400286"/>
            <a:ext cx="3299884" cy="461665"/>
            <a:chOff x="469900" y="1057571"/>
            <a:chExt cx="3299884" cy="461665"/>
          </a:xfrm>
        </p:grpSpPr>
        <p:sp>
          <p:nvSpPr>
            <p:cNvPr id="81" name="TextBox 80"/>
            <p:cNvSpPr txBox="1"/>
            <p:nvPr/>
          </p:nvSpPr>
          <p:spPr>
            <a:xfrm>
              <a:off x="553419" y="1057571"/>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2" name="直接连接符 81"/>
            <p:cNvCxnSpPr/>
            <p:nvPr/>
          </p:nvCxnSpPr>
          <p:spPr>
            <a:xfrm>
              <a:off x="469900" y="1519236"/>
              <a:ext cx="3299884"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83" name="TextBox 82"/>
          <p:cNvSpPr txBox="1"/>
          <p:nvPr/>
        </p:nvSpPr>
        <p:spPr>
          <a:xfrm>
            <a:off x="6169019" y="1749775"/>
            <a:ext cx="2453767"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4" name="组合 83"/>
          <p:cNvGrpSpPr/>
          <p:nvPr/>
        </p:nvGrpSpPr>
        <p:grpSpPr>
          <a:xfrm>
            <a:off x="5257195" y="3871234"/>
            <a:ext cx="3442305" cy="404838"/>
            <a:chOff x="5257195" y="3528519"/>
            <a:chExt cx="3442305" cy="404838"/>
          </a:xfrm>
        </p:grpSpPr>
        <p:sp>
          <p:nvSpPr>
            <p:cNvPr id="85" name="TextBox 84"/>
            <p:cNvSpPr txBox="1"/>
            <p:nvPr/>
          </p:nvSpPr>
          <p:spPr>
            <a:xfrm>
              <a:off x="5975908" y="3564025"/>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6" name="直接连接符 85"/>
            <p:cNvCxnSpPr/>
            <p:nvPr/>
          </p:nvCxnSpPr>
          <p:spPr>
            <a:xfrm>
              <a:off x="5257195" y="3528519"/>
              <a:ext cx="3442305"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28470356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randombar(horizontal)">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left)">
                                      <p:cBhvr>
                                        <p:cTn id="11" dur="500"/>
                                        <p:tgtEl>
                                          <p:spTgt spid="7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wipe(right)">
                                      <p:cBhvr>
                                        <p:cTn id="20" dur="500"/>
                                        <p:tgtEl>
                                          <p:spTgt spid="76"/>
                                        </p:tgtEl>
                                      </p:cBhvr>
                                    </p:animEffect>
                                  </p:childTnLst>
                                </p:cTn>
                              </p:par>
                            </p:childTnLst>
                          </p:cTn>
                        </p:par>
                        <p:par>
                          <p:cTn id="21" fill="hold">
                            <p:stCondLst>
                              <p:cond delay="1000"/>
                            </p:stCondLst>
                            <p:childTnLst>
                              <p:par>
                                <p:cTn id="22" presetID="22" presetClass="entr" presetSubtype="2" fill="hold"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wipe(right)">
                                      <p:cBhvr>
                                        <p:cTn id="24" dur="500"/>
                                        <p:tgtEl>
                                          <p:spTgt spid="80"/>
                                        </p:tgtEl>
                                      </p:cBhvr>
                                    </p:animEffect>
                                  </p:childTnLst>
                                </p:cTn>
                              </p:par>
                              <p:par>
                                <p:cTn id="25" presetID="18" presetClass="entr" presetSubtype="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strips(downRight)">
                                      <p:cBhvr>
                                        <p:cTn id="27" dur="750"/>
                                        <p:tgtEl>
                                          <p:spTgt spid="79"/>
                                        </p:tgtEl>
                                      </p:cBhvr>
                                    </p:animEffect>
                                  </p:childTnLst>
                                </p:cTn>
                              </p:par>
                            </p:childTnLst>
                          </p:cTn>
                        </p:par>
                        <p:par>
                          <p:cTn id="28" fill="hold">
                            <p:stCondLst>
                              <p:cond delay="1750"/>
                            </p:stCondLst>
                            <p:childTnLst>
                              <p:par>
                                <p:cTn id="29" presetID="22" presetClass="entr" presetSubtype="8"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left)">
                                      <p:cBhvr>
                                        <p:cTn id="31" dur="500"/>
                                        <p:tgtEl>
                                          <p:spTgt spid="84"/>
                                        </p:tgtEl>
                                      </p:cBhvr>
                                    </p:animEffect>
                                  </p:childTnLst>
                                </p:cTn>
                              </p:par>
                            </p:childTnLst>
                          </p:cTn>
                        </p:par>
                        <p:par>
                          <p:cTn id="32" fill="hold">
                            <p:stCondLst>
                              <p:cond delay="2250"/>
                            </p:stCondLst>
                            <p:childTnLst>
                              <p:par>
                                <p:cTn id="33" presetID="18" presetClass="entr" presetSubtype="6" fill="hold" grpId="0"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p:bldP spid="8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pitchFamily="34" charset="0"/>
                  <a:ea typeface="宋体" pitchFamily="2" charset="-122"/>
                  <a:cs typeface="+mn-cs"/>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a:t>
              </a:r>
              <a:r>
                <a:rPr kumimoji="0" lang="zh-CN" altLang="zh-CN"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添加</a:t>
              </a:r>
              <a:r>
                <a:rPr kumimoji="0" lang="zh-CN" altLang="en-US"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标题</a:t>
              </a:r>
              <a:endPar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rPr>
                <a:t>35%</a:t>
              </a:r>
              <a:endParaRPr kumimoji="0" lang="zh-CN" altLang="en-US"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rPr>
                <a:t>2%</a:t>
              </a:r>
              <a:endParaRPr kumimoji="0" lang="zh-CN" altLang="en-US"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18%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单击此处添加文本单击此处添加文本单击此处添加文本单击此处添加文本单击此处添加文本单击此处添加文本</a:t>
              </a:r>
              <a:endParaRPr kumimoji="0" lang="en-US" altLang="zh-CN"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Calibri"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780960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（一）</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二</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三</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grpSp>
    </p:spTree>
    <p:extLst>
      <p:ext uri="{BB962C8B-B14F-4D97-AF65-F5344CB8AC3E}">
        <p14:creationId xmlns:p14="http://schemas.microsoft.com/office/powerpoint/2010/main" val="33628291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05</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04</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03</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02</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01</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4325086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10511486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794017" y="1226620"/>
            <a:ext cx="3262432" cy="218521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20XX</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感谢您的观看</a:t>
            </a:r>
            <a:endParaRPr kumimoji="0" lang="en-US" altLang="zh-CN"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6173464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heme/theme1.xml><?xml version="1.0" encoding="utf-8"?>
<a:theme xmlns:a="http://schemas.openxmlformats.org/drawingml/2006/main" name="第一PPT，www.1ppt.com​">
  <a:themeElements>
    <a:clrScheme name="蓝色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17</TotalTime>
  <Words>2486</Words>
  <Application>Microsoft Office PowerPoint</Application>
  <PresentationFormat>全屏显示(16:9)</PresentationFormat>
  <Paragraphs>328</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Lato Light</vt:lpstr>
      <vt:lpstr>Roboto condensed</vt:lpstr>
      <vt:lpstr>等线</vt:lpstr>
      <vt:lpstr>等线 Light</vt:lpstr>
      <vt:lpstr>方正超粗黑简体</vt:lpstr>
      <vt:lpstr>方正粗谭黑简体</vt:lpstr>
      <vt:lpstr>方正正大黑简体</vt:lpstr>
      <vt:lpstr>方正正中黑简体</vt:lpstr>
      <vt:lpstr>华文黑体</vt:lpstr>
      <vt:lpstr>思源黑体 CN Heavy</vt:lpstr>
      <vt:lpstr>宋体</vt:lpstr>
      <vt:lpstr>微软雅黑</vt:lpstr>
      <vt:lpstr>Arial</vt:lpstr>
      <vt:lpstr>Calibri</vt:lpstr>
      <vt:lpstr>Calibri Light</vt:lpstr>
      <vt:lpstr>Century Gothic</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cp:lastModifiedBy>faith123</cp:lastModifiedBy>
  <cp:revision>13</cp:revision>
  <dcterms:created xsi:type="dcterms:W3CDTF">2016-12-15T14:09:44Z</dcterms:created>
  <dcterms:modified xsi:type="dcterms:W3CDTF">2019-06-14T06:07:01Z</dcterms:modified>
</cp:coreProperties>
</file>