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77" r:id="rId4"/>
    <p:sldId id="3149" r:id="rId5"/>
    <p:sldId id="3162" r:id="rId6"/>
    <p:sldId id="3146" r:id="rId7"/>
    <p:sldId id="3161" r:id="rId8"/>
    <p:sldId id="3187" r:id="rId9"/>
    <p:sldId id="3150" r:id="rId10"/>
    <p:sldId id="3143" r:id="rId11"/>
    <p:sldId id="3148" r:id="rId12"/>
    <p:sldId id="3154" r:id="rId13"/>
    <p:sldId id="3188" r:id="rId14"/>
    <p:sldId id="3144" r:id="rId15"/>
    <p:sldId id="3152" r:id="rId16"/>
    <p:sldId id="3147" r:id="rId17"/>
    <p:sldId id="3142" r:id="rId18"/>
    <p:sldId id="3189" r:id="rId19"/>
    <p:sldId id="3163" r:id="rId20"/>
    <p:sldId id="3145" r:id="rId21"/>
    <p:sldId id="3151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DEE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03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2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0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461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523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385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251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8614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609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71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549055" y="6564878"/>
            <a:ext cx="568863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441203" y="5696656"/>
            <a:ext cx="597634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公司内部招聘</a:t>
            </a:r>
            <a:r>
              <a:rPr lang="en-US" altLang="zh-CN" sz="44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277389" y="4696445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en-US" altLang="zh-CN" sz="5999" cap="all" dirty="0" smtClean="0">
                <a:solidFill>
                  <a:schemeClr val="accent3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3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621063" y="5695439"/>
            <a:ext cx="5616624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73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5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75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>
            <a:off x="795" y="448"/>
            <a:ext cx="9301115" cy="7231757"/>
          </a:xfrm>
          <a:prstGeom prst="rt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117615" y="216861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圆角矩形 44"/>
          <p:cNvSpPr/>
          <p:nvPr/>
        </p:nvSpPr>
        <p:spPr bwMode="auto">
          <a:xfrm>
            <a:off x="2787231" y="2096765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336664" y="3082899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圆角矩形 46"/>
          <p:cNvSpPr/>
          <p:nvPr/>
        </p:nvSpPr>
        <p:spPr bwMode="auto">
          <a:xfrm>
            <a:off x="4006280" y="301105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464285" y="4058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圆角矩形 48"/>
          <p:cNvSpPr/>
          <p:nvPr/>
        </p:nvSpPr>
        <p:spPr bwMode="auto">
          <a:xfrm>
            <a:off x="5133901" y="398629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881430" y="503337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圆角矩形 50"/>
          <p:cNvSpPr/>
          <p:nvPr/>
        </p:nvSpPr>
        <p:spPr bwMode="auto">
          <a:xfrm>
            <a:off x="6551046" y="4961531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395760" y="371273"/>
            <a:ext cx="2850081" cy="830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en-US" altLang="zh-CN" sz="2000" b="1" cap="all" dirty="0">
                <a:solidFill>
                  <a:schemeClr val="bg1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2000" b="1" cap="all" dirty="0">
              <a:solidFill>
                <a:schemeClr val="bg1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115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 animBg="1"/>
      <p:bldP spid="52" grpId="0"/>
      <p:bldP spid="5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3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关于我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773028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9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我的技能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84624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05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作品展示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1019891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782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4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竞聘岗位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76609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4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613951" y="15994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549055" y="6418486"/>
            <a:ext cx="568863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441203" y="5696656"/>
            <a:ext cx="597634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277389" y="4696445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en-US" altLang="zh-CN" sz="5999" cap="all" dirty="0" smtClean="0">
                <a:solidFill>
                  <a:schemeClr val="accent3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2017</a:t>
            </a:r>
            <a:endParaRPr lang="zh-CN" altLang="en-US" sz="5999" cap="all" dirty="0">
              <a:solidFill>
                <a:schemeClr val="accent3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621063" y="5695439"/>
            <a:ext cx="5616624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19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5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75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自定义 27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4AA5B"/>
      </a:accent1>
      <a:accent2>
        <a:srgbClr val="FED54D"/>
      </a:accent2>
      <a:accent3>
        <a:srgbClr val="0287CF"/>
      </a:accent3>
      <a:accent4>
        <a:srgbClr val="54AA5B"/>
      </a:accent4>
      <a:accent5>
        <a:srgbClr val="FED54D"/>
      </a:accent5>
      <a:accent6>
        <a:srgbClr val="0287CF"/>
      </a:accent6>
      <a:hlink>
        <a:srgbClr val="54AA5B"/>
      </a:hlink>
      <a:folHlink>
        <a:srgbClr val="FED54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2356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Oxygen</vt:lpstr>
      <vt:lpstr>Raavi</vt:lpstr>
      <vt:lpstr>方正正准黑简体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Franklin Gothic Book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2019-06-20T06:07:48Z</dcterms:modified>
</cp:coreProperties>
</file>