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482" r:id="rId2"/>
    <p:sldId id="3483" r:id="rId3"/>
    <p:sldId id="3484" r:id="rId4"/>
    <p:sldId id="3485" r:id="rId5"/>
    <p:sldId id="3493" r:id="rId6"/>
    <p:sldId id="3494" r:id="rId7"/>
    <p:sldId id="3497" r:id="rId8"/>
    <p:sldId id="3502" r:id="rId9"/>
    <p:sldId id="3489" r:id="rId10"/>
    <p:sldId id="3490" r:id="rId11"/>
    <p:sldId id="3492" r:id="rId12"/>
    <p:sldId id="3503" r:id="rId13"/>
    <p:sldId id="3487" r:id="rId14"/>
    <p:sldId id="3488" r:id="rId15"/>
    <p:sldId id="3491" r:id="rId16"/>
    <p:sldId id="3501" r:id="rId17"/>
    <p:sldId id="3504" r:id="rId18"/>
    <p:sldId id="3486" r:id="rId19"/>
    <p:sldId id="3496" r:id="rId20"/>
    <p:sldId id="3498" r:id="rId21"/>
    <p:sldId id="3499" r:id="rId22"/>
    <p:sldId id="350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8F45"/>
    <a:srgbClr val="C00000"/>
    <a:srgbClr val="0C2744"/>
    <a:srgbClr val="0673AE"/>
    <a:srgbClr val="FE5817"/>
    <a:srgbClr val="5ED1E5"/>
    <a:srgbClr val="FFC000"/>
    <a:srgbClr val="F2F2F2"/>
    <a:srgbClr val="F59817"/>
    <a:srgbClr val="33A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57" autoAdjust="0"/>
    <p:restoredTop sz="95317" autoAdjust="0"/>
  </p:normalViewPr>
  <p:slideViewPr>
    <p:cSldViewPr>
      <p:cViewPr varScale="1">
        <p:scale>
          <a:sx n="87" d="100"/>
          <a:sy n="87" d="100"/>
        </p:scale>
        <p:origin x="44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857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538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0248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335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549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999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618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8782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774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796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9993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633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180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579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798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0143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1779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3595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127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6669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7694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566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-59920" y="0"/>
            <a:ext cx="4946175" cy="4794723"/>
          </a:xfrm>
          <a:custGeom>
            <a:avLst/>
            <a:gdLst>
              <a:gd name="T0" fmla="*/ 0 w 2580"/>
              <a:gd name="T1" fmla="*/ 0 h 2501"/>
              <a:gd name="T2" fmla="*/ 1987 w 2580"/>
              <a:gd name="T3" fmla="*/ 0 h 2501"/>
              <a:gd name="T4" fmla="*/ 2580 w 2580"/>
              <a:gd name="T5" fmla="*/ 593 h 2501"/>
              <a:gd name="T6" fmla="*/ 669 w 2580"/>
              <a:gd name="T7" fmla="*/ 2501 h 2501"/>
              <a:gd name="T8" fmla="*/ 0 w 2580"/>
              <a:gd name="T9" fmla="*/ 1832 h 2501"/>
              <a:gd name="T10" fmla="*/ 0 w 2580"/>
              <a:gd name="T11" fmla="*/ 0 h 2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80" h="2501">
                <a:moveTo>
                  <a:pt x="0" y="0"/>
                </a:moveTo>
                <a:lnTo>
                  <a:pt x="1987" y="0"/>
                </a:lnTo>
                <a:lnTo>
                  <a:pt x="2580" y="593"/>
                </a:lnTo>
                <a:lnTo>
                  <a:pt x="669" y="2501"/>
                </a:lnTo>
                <a:lnTo>
                  <a:pt x="0" y="18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46499" y="3428434"/>
            <a:ext cx="1118619" cy="1115947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4447698" y="926196"/>
            <a:ext cx="2116221" cy="2112904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6368504" y="1245086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19" y="1"/>
            <a:ext cx="5551986" cy="7245810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0000 h 11658"/>
              <a:gd name="connsiteX5" fmla="*/ 0 w 10000"/>
              <a:gd name="connsiteY5" fmla="*/ 0 h 11658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1658 h 11658"/>
              <a:gd name="connsiteX5" fmla="*/ 0 w 10000"/>
              <a:gd name="connsiteY5" fmla="*/ 0 h 1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1658">
                <a:moveTo>
                  <a:pt x="0" y="0"/>
                </a:moveTo>
                <a:lnTo>
                  <a:pt x="4123" y="0"/>
                </a:lnTo>
                <a:lnTo>
                  <a:pt x="10000" y="5244"/>
                </a:lnTo>
                <a:lnTo>
                  <a:pt x="2783" y="11658"/>
                </a:lnTo>
                <a:lnTo>
                  <a:pt x="0" y="1165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-59919" y="2800277"/>
            <a:ext cx="4672706" cy="4439071"/>
          </a:xfrm>
          <a:custGeom>
            <a:avLst/>
            <a:gdLst>
              <a:gd name="T0" fmla="*/ 391 w 2300"/>
              <a:gd name="T1" fmla="*/ 0 h 2185"/>
              <a:gd name="T2" fmla="*/ 2300 w 2300"/>
              <a:gd name="T3" fmla="*/ 1910 h 2185"/>
              <a:gd name="T4" fmla="*/ 2026 w 2300"/>
              <a:gd name="T5" fmla="*/ 2185 h 2185"/>
              <a:gd name="T6" fmla="*/ 0 w 2300"/>
              <a:gd name="T7" fmla="*/ 2185 h 2185"/>
              <a:gd name="T8" fmla="*/ 0 w 2300"/>
              <a:gd name="T9" fmla="*/ 391 h 2185"/>
              <a:gd name="T10" fmla="*/ 391 w 2300"/>
              <a:gd name="T11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00" h="2185">
                <a:moveTo>
                  <a:pt x="391" y="0"/>
                </a:moveTo>
                <a:lnTo>
                  <a:pt x="2300" y="1910"/>
                </a:lnTo>
                <a:lnTo>
                  <a:pt x="2026" y="2185"/>
                </a:lnTo>
                <a:lnTo>
                  <a:pt x="0" y="2185"/>
                </a:lnTo>
                <a:lnTo>
                  <a:pt x="0" y="391"/>
                </a:lnTo>
                <a:lnTo>
                  <a:pt x="391" y="0"/>
                </a:lnTo>
                <a:close/>
              </a:path>
            </a:pathLst>
          </a:custGeom>
          <a:solidFill>
            <a:srgbClr val="CA8F45">
              <a:alpha val="8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336275" y="2670312"/>
            <a:ext cx="556825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Brand To Preach POWERPOINT</a:t>
            </a:r>
            <a:endParaRPr lang="zh-CN" altLang="en-US" sz="2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336274" y="3137231"/>
            <a:ext cx="556825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三星公司招聘</a:t>
            </a:r>
            <a:r>
              <a:rPr lang="en-US" altLang="zh-CN" sz="4000" b="1" dirty="0" err="1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585292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2" grpId="1"/>
          <p:bldP spid="13" grpId="0"/>
          <p:bldP spid="13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2" grpId="1"/>
          <p:bldP spid="13" grpId="0"/>
          <p:bldP spid="13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2771787" y="1755062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473194" y="1346809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2161242" y="3219656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4277086" y="4550818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6547743" y="1927997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4474035" y="5553205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5049538" y="664626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MH_Others_1"/>
          <p:cNvSpPr txBox="1"/>
          <p:nvPr>
            <p:custDataLst>
              <p:tags r:id="rId1"/>
            </p:custDataLst>
          </p:nvPr>
        </p:nvSpPr>
        <p:spPr>
          <a:xfrm>
            <a:off x="3794928" y="2436216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2"/>
          <p:cNvSpPr txBox="1"/>
          <p:nvPr>
            <p:custDataLst>
              <p:tags r:id="rId2"/>
            </p:custDataLst>
          </p:nvPr>
        </p:nvSpPr>
        <p:spPr>
          <a:xfrm>
            <a:off x="3809443" y="3451877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1"/>
          <p:cNvSpPr txBox="1"/>
          <p:nvPr>
            <p:custDataLst>
              <p:tags r:id="rId3"/>
            </p:custDataLst>
          </p:nvPr>
        </p:nvSpPr>
        <p:spPr>
          <a:xfrm>
            <a:off x="8170654" y="2725839"/>
            <a:ext cx="2311020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SubTitle_2"/>
          <p:cNvSpPr txBox="1"/>
          <p:nvPr>
            <p:custDataLst>
              <p:tags r:id="rId4"/>
            </p:custDataLst>
          </p:nvPr>
        </p:nvSpPr>
        <p:spPr>
          <a:xfrm>
            <a:off x="7287976" y="3644188"/>
            <a:ext cx="2311019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SubTitle_3"/>
          <p:cNvSpPr txBox="1"/>
          <p:nvPr>
            <p:custDataLst>
              <p:tags r:id="rId5"/>
            </p:custDataLst>
          </p:nvPr>
        </p:nvSpPr>
        <p:spPr>
          <a:xfrm>
            <a:off x="6425680" y="4562537"/>
            <a:ext cx="2290637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SubTitle_4"/>
          <p:cNvSpPr txBox="1"/>
          <p:nvPr>
            <p:custDataLst>
              <p:tags r:id="rId6"/>
            </p:custDataLst>
          </p:nvPr>
        </p:nvSpPr>
        <p:spPr>
          <a:xfrm>
            <a:off x="5454609" y="5480886"/>
            <a:ext cx="2399412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1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3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1" fill="hold">
                          <p:stCondLst>
                            <p:cond delay="indefinite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15" grpId="0"/>
          <p:bldP spid="16" grpId="0"/>
          <p:bldP spid="17" grpId="0"/>
          <p:bldP spid="18" grpId="0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3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1" fill="hold">
                          <p:stCondLst>
                            <p:cond delay="indefinite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15" grpId="0"/>
          <p:bldP spid="16" grpId="0"/>
          <p:bldP spid="17" grpId="0"/>
          <p:bldP spid="18" grpId="0"/>
          <p:bldP spid="19" grpId="0"/>
          <p:bldP spid="20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6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59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43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19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82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525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2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91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22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207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4003522" y="1889567"/>
            <a:ext cx="7174885" cy="1179903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137532" y="1660159"/>
            <a:ext cx="4942684" cy="46044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六边形 29"/>
          <p:cNvSpPr/>
          <p:nvPr/>
        </p:nvSpPr>
        <p:spPr>
          <a:xfrm>
            <a:off x="1271295" y="3410959"/>
            <a:ext cx="1673882" cy="144281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2584473" y="2479519"/>
            <a:ext cx="1419050" cy="931440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945175" y="4129321"/>
            <a:ext cx="1058346" cy="304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2584473" y="4853775"/>
            <a:ext cx="1419050" cy="954793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419079" y="2271675"/>
            <a:ext cx="6379590" cy="540574"/>
          </a:xfrm>
          <a:prstGeom prst="rect">
            <a:avLst/>
          </a:prstGeom>
          <a:noFill/>
        </p:spPr>
        <p:txBody>
          <a:bodyPr wrap="square" lIns="96435" tIns="48217" rIns="96435" bIns="4821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003522" y="3539370"/>
            <a:ext cx="7174885" cy="1179903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37532" y="3320763"/>
            <a:ext cx="4942684" cy="46044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419079" y="3946789"/>
            <a:ext cx="6379590" cy="540574"/>
          </a:xfrm>
          <a:prstGeom prst="rect">
            <a:avLst/>
          </a:prstGeom>
          <a:noFill/>
        </p:spPr>
        <p:txBody>
          <a:bodyPr wrap="square" lIns="96435" tIns="48217" rIns="96435" bIns="4821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003522" y="5218616"/>
            <a:ext cx="7174885" cy="1179903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137532" y="5000012"/>
            <a:ext cx="4942684" cy="46044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419079" y="5626034"/>
            <a:ext cx="6379590" cy="540574"/>
          </a:xfrm>
          <a:prstGeom prst="rect">
            <a:avLst/>
          </a:prstGeom>
          <a:noFill/>
        </p:spPr>
        <p:txBody>
          <a:bodyPr wrap="square" lIns="96435" tIns="48217" rIns="96435" bIns="4821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49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116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66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216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13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18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23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116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66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216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13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18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23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10611" y="2968253"/>
            <a:ext cx="1708318" cy="1708316"/>
            <a:chOff x="1336945" y="2133708"/>
            <a:chExt cx="1619916" cy="1619915"/>
          </a:xfrm>
        </p:grpSpPr>
        <p:grpSp>
          <p:nvGrpSpPr>
            <p:cNvPr id="6" name="Group 5"/>
            <p:cNvGrpSpPr/>
            <p:nvPr/>
          </p:nvGrpSpPr>
          <p:grpSpPr>
            <a:xfrm>
              <a:off x="1336945" y="2133708"/>
              <a:ext cx="1619916" cy="1619915"/>
              <a:chOff x="2488916" y="3076243"/>
              <a:chExt cx="1619916" cy="1619915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1718094" y="2272332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54%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87015" y="2965780"/>
            <a:ext cx="1708318" cy="1708316"/>
            <a:chOff x="3972681" y="2131362"/>
            <a:chExt cx="1619916" cy="1619915"/>
          </a:xfrm>
        </p:grpSpPr>
        <p:grpSp>
          <p:nvGrpSpPr>
            <p:cNvPr id="12" name="Group 11"/>
            <p:cNvGrpSpPr/>
            <p:nvPr/>
          </p:nvGrpSpPr>
          <p:grpSpPr>
            <a:xfrm>
              <a:off x="3972681" y="2131362"/>
              <a:ext cx="1619916" cy="1619915"/>
              <a:chOff x="2488916" y="3076243"/>
              <a:chExt cx="1619916" cy="1619915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4353828" y="2269986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953304" y="2974393"/>
            <a:ext cx="1718430" cy="1708316"/>
            <a:chOff x="6594320" y="2139530"/>
            <a:chExt cx="1629505" cy="1619915"/>
          </a:xfrm>
        </p:grpSpPr>
        <p:grpSp>
          <p:nvGrpSpPr>
            <p:cNvPr id="17" name="Group 16"/>
            <p:cNvGrpSpPr/>
            <p:nvPr/>
          </p:nvGrpSpPr>
          <p:grpSpPr>
            <a:xfrm>
              <a:off x="6594320" y="2139530"/>
              <a:ext cx="1629505" cy="1619915"/>
              <a:chOff x="2479326" y="3076243"/>
              <a:chExt cx="1629505" cy="1619915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2479326" y="3076243"/>
                <a:ext cx="1619915" cy="1619915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6985059" y="2278154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72%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739823" y="2965779"/>
            <a:ext cx="1708318" cy="1708316"/>
            <a:chOff x="9235139" y="2131361"/>
            <a:chExt cx="1619916" cy="1619915"/>
          </a:xfrm>
        </p:grpSpPr>
        <p:grpSp>
          <p:nvGrpSpPr>
            <p:cNvPr id="22" name="Group 21"/>
            <p:cNvGrpSpPr/>
            <p:nvPr/>
          </p:nvGrpSpPr>
          <p:grpSpPr>
            <a:xfrm>
              <a:off x="9235139" y="2131361"/>
              <a:ext cx="1619916" cy="1619915"/>
              <a:chOff x="2488916" y="3076243"/>
              <a:chExt cx="1619916" cy="1619915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9616288" y="2269985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23"/>
          <p:cNvSpPr/>
          <p:nvPr/>
        </p:nvSpPr>
        <p:spPr>
          <a:xfrm>
            <a:off x="1321802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24"/>
          <p:cNvSpPr/>
          <p:nvPr/>
        </p:nvSpPr>
        <p:spPr>
          <a:xfrm>
            <a:off x="4054801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25"/>
          <p:cNvSpPr/>
          <p:nvPr/>
        </p:nvSpPr>
        <p:spPr>
          <a:xfrm>
            <a:off x="6906656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26"/>
          <p:cNvSpPr/>
          <p:nvPr/>
        </p:nvSpPr>
        <p:spPr>
          <a:xfrm>
            <a:off x="9671425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7"/>
          <p:cNvSpPr txBox="1"/>
          <p:nvPr/>
        </p:nvSpPr>
        <p:spPr>
          <a:xfrm>
            <a:off x="1332448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8"/>
          <p:cNvSpPr txBox="1"/>
          <p:nvPr/>
        </p:nvSpPr>
        <p:spPr>
          <a:xfrm>
            <a:off x="4065448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9"/>
          <p:cNvSpPr txBox="1"/>
          <p:nvPr/>
        </p:nvSpPr>
        <p:spPr>
          <a:xfrm>
            <a:off x="6917303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30"/>
          <p:cNvSpPr txBox="1"/>
          <p:nvPr/>
        </p:nvSpPr>
        <p:spPr>
          <a:xfrm>
            <a:off x="9682072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86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06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57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424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7514859" y="3399234"/>
            <a:ext cx="3675708" cy="679548"/>
            <a:chOff x="7125311" y="3386950"/>
            <a:chExt cx="3485499" cy="644384"/>
          </a:xfrm>
          <a:solidFill>
            <a:schemeClr val="accent4"/>
          </a:solidFill>
        </p:grpSpPr>
        <p:sp>
          <p:nvSpPr>
            <p:cNvPr id="7" name="Shape 533"/>
            <p:cNvSpPr/>
            <p:nvPr/>
          </p:nvSpPr>
          <p:spPr>
            <a:xfrm>
              <a:off x="7465374" y="3386950"/>
              <a:ext cx="3145436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Shape 534"/>
            <p:cNvSpPr/>
            <p:nvPr/>
          </p:nvSpPr>
          <p:spPr>
            <a:xfrm>
              <a:off x="7125311" y="3386950"/>
              <a:ext cx="345204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9340"/>
                  </a:lnTo>
                  <a:lnTo>
                    <a:pt x="0" y="13486"/>
                  </a:lnTo>
                  <a:lnTo>
                    <a:pt x="21600" y="21600"/>
                  </a:lnTo>
                  <a:cubicBezTo>
                    <a:pt x="21600" y="2160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0"/>
          <p:cNvGrpSpPr/>
          <p:nvPr/>
        </p:nvGrpSpPr>
        <p:grpSpPr>
          <a:xfrm>
            <a:off x="1630821" y="3399234"/>
            <a:ext cx="3684606" cy="679548"/>
            <a:chOff x="1545760" y="3386950"/>
            <a:chExt cx="3493936" cy="644384"/>
          </a:xfrm>
          <a:solidFill>
            <a:schemeClr val="accent3"/>
          </a:solidFill>
        </p:grpSpPr>
        <p:sp>
          <p:nvSpPr>
            <p:cNvPr id="10" name="Shape 536"/>
            <p:cNvSpPr/>
            <p:nvPr/>
          </p:nvSpPr>
          <p:spPr>
            <a:xfrm>
              <a:off x="4694491" y="3386950"/>
              <a:ext cx="345205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9340"/>
                  </a:lnTo>
                  <a:lnTo>
                    <a:pt x="21600" y="13486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37"/>
            <p:cNvSpPr/>
            <p:nvPr/>
          </p:nvSpPr>
          <p:spPr>
            <a:xfrm>
              <a:off x="1545760" y="3386950"/>
              <a:ext cx="3151081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"/>
          <p:cNvGrpSpPr/>
          <p:nvPr/>
        </p:nvGrpSpPr>
        <p:grpSpPr>
          <a:xfrm>
            <a:off x="7142958" y="1895073"/>
            <a:ext cx="4049674" cy="907007"/>
            <a:chOff x="6772654" y="2152648"/>
            <a:chExt cx="3840113" cy="860072"/>
          </a:xfrm>
          <a:solidFill>
            <a:schemeClr val="accent2"/>
          </a:solidFill>
        </p:grpSpPr>
        <p:sp>
          <p:nvSpPr>
            <p:cNvPr id="13" name="Shape 539"/>
            <p:cNvSpPr/>
            <p:nvPr/>
          </p:nvSpPr>
          <p:spPr>
            <a:xfrm>
              <a:off x="7289045" y="2152648"/>
              <a:ext cx="3323722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Shape 540"/>
            <p:cNvSpPr/>
            <p:nvPr/>
          </p:nvSpPr>
          <p:spPr>
            <a:xfrm>
              <a:off x="6772654" y="2152648"/>
              <a:ext cx="516147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19997"/>
                  </a:lnTo>
                  <a:lnTo>
                    <a:pt x="2792" y="21600"/>
                  </a:lnTo>
                  <a:lnTo>
                    <a:pt x="21600" y="16183"/>
                  </a:lnTo>
                  <a:cubicBezTo>
                    <a:pt x="21600" y="16183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1630822" y="1895073"/>
            <a:ext cx="4064124" cy="907007"/>
            <a:chOff x="1545760" y="2152648"/>
            <a:chExt cx="3853814" cy="860072"/>
          </a:xfrm>
          <a:solidFill>
            <a:schemeClr val="accent1"/>
          </a:solidFill>
        </p:grpSpPr>
        <p:sp>
          <p:nvSpPr>
            <p:cNvPr id="16" name="Shape 542"/>
            <p:cNvSpPr/>
            <p:nvPr/>
          </p:nvSpPr>
          <p:spPr>
            <a:xfrm>
              <a:off x="1545760" y="2152648"/>
              <a:ext cx="3344236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543"/>
            <p:cNvSpPr/>
            <p:nvPr/>
          </p:nvSpPr>
          <p:spPr>
            <a:xfrm>
              <a:off x="4883415" y="2152648"/>
              <a:ext cx="516159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9997"/>
                  </a:lnTo>
                  <a:lnTo>
                    <a:pt x="18808" y="21600"/>
                  </a:lnTo>
                  <a:lnTo>
                    <a:pt x="0" y="16183"/>
                  </a:lnTo>
                  <a:cubicBezTo>
                    <a:pt x="0" y="16183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7129675" y="4735475"/>
            <a:ext cx="4081025" cy="907007"/>
            <a:chOff x="6760059" y="4457519"/>
            <a:chExt cx="3869841" cy="860072"/>
          </a:xfrm>
          <a:solidFill>
            <a:schemeClr val="accent6"/>
          </a:solidFill>
        </p:grpSpPr>
        <p:sp>
          <p:nvSpPr>
            <p:cNvPr id="19" name="Shape 545"/>
            <p:cNvSpPr/>
            <p:nvPr/>
          </p:nvSpPr>
          <p:spPr>
            <a:xfrm>
              <a:off x="7276450" y="4671632"/>
              <a:ext cx="3353450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546"/>
            <p:cNvSpPr/>
            <p:nvPr/>
          </p:nvSpPr>
          <p:spPr>
            <a:xfrm>
              <a:off x="6760059" y="4457519"/>
              <a:ext cx="516158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1603"/>
                  </a:lnTo>
                  <a:lnTo>
                    <a:pt x="2791" y="0"/>
                  </a:lnTo>
                  <a:lnTo>
                    <a:pt x="21600" y="5417"/>
                  </a:lnTo>
                  <a:cubicBezTo>
                    <a:pt x="21600" y="5417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4"/>
          <p:cNvGrpSpPr/>
          <p:nvPr/>
        </p:nvGrpSpPr>
        <p:grpSpPr>
          <a:xfrm>
            <a:off x="1630820" y="4735475"/>
            <a:ext cx="4064117" cy="907007"/>
            <a:chOff x="1545760" y="4457519"/>
            <a:chExt cx="3853808" cy="860072"/>
          </a:xfrm>
          <a:solidFill>
            <a:schemeClr val="accent5"/>
          </a:solidFill>
        </p:grpSpPr>
        <p:sp>
          <p:nvSpPr>
            <p:cNvPr id="22" name="Shape 548"/>
            <p:cNvSpPr/>
            <p:nvPr/>
          </p:nvSpPr>
          <p:spPr>
            <a:xfrm>
              <a:off x="1545760" y="4671632"/>
              <a:ext cx="3336278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0" y="0"/>
                  </a:lnTo>
                  <a:lnTo>
                    <a:pt x="21600" y="0"/>
                  </a:lnTo>
                  <a:lnTo>
                    <a:pt x="21600" y="21600"/>
                  </a:lnTo>
                  <a:cubicBezTo>
                    <a:pt x="21600" y="2160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Shape 549"/>
            <p:cNvSpPr/>
            <p:nvPr/>
          </p:nvSpPr>
          <p:spPr>
            <a:xfrm>
              <a:off x="4883415" y="4457519"/>
              <a:ext cx="516153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1603"/>
                  </a:lnTo>
                  <a:lnTo>
                    <a:pt x="18808" y="0"/>
                  </a:lnTo>
                  <a:lnTo>
                    <a:pt x="0" y="5417"/>
                  </a:lnTo>
                  <a:cubicBezTo>
                    <a:pt x="0" y="5417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Shape 558"/>
          <p:cNvSpPr/>
          <p:nvPr/>
        </p:nvSpPr>
        <p:spPr>
          <a:xfrm>
            <a:off x="1631640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562"/>
          <p:cNvSpPr/>
          <p:nvPr/>
        </p:nvSpPr>
        <p:spPr>
          <a:xfrm>
            <a:off x="1631640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566"/>
          <p:cNvSpPr/>
          <p:nvPr/>
        </p:nvSpPr>
        <p:spPr>
          <a:xfrm>
            <a:off x="1631640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568"/>
          <p:cNvSpPr/>
          <p:nvPr/>
        </p:nvSpPr>
        <p:spPr>
          <a:xfrm>
            <a:off x="10988607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572"/>
          <p:cNvSpPr/>
          <p:nvPr/>
        </p:nvSpPr>
        <p:spPr>
          <a:xfrm>
            <a:off x="10988607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576"/>
          <p:cNvSpPr/>
          <p:nvPr/>
        </p:nvSpPr>
        <p:spPr>
          <a:xfrm>
            <a:off x="10988607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12"/>
          <p:cNvSpPr txBox="1">
            <a:spLocks/>
          </p:cNvSpPr>
          <p:nvPr/>
        </p:nvSpPr>
        <p:spPr>
          <a:xfrm>
            <a:off x="2110114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12"/>
          <p:cNvSpPr txBox="1">
            <a:spLocks/>
          </p:cNvSpPr>
          <p:nvPr/>
        </p:nvSpPr>
        <p:spPr>
          <a:xfrm>
            <a:off x="2110114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12"/>
          <p:cNvSpPr txBox="1">
            <a:spLocks/>
          </p:cNvSpPr>
          <p:nvPr/>
        </p:nvSpPr>
        <p:spPr>
          <a:xfrm>
            <a:off x="2110112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12"/>
          <p:cNvSpPr txBox="1">
            <a:spLocks/>
          </p:cNvSpPr>
          <p:nvPr/>
        </p:nvSpPr>
        <p:spPr>
          <a:xfrm>
            <a:off x="7959492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12"/>
          <p:cNvSpPr txBox="1">
            <a:spLocks/>
          </p:cNvSpPr>
          <p:nvPr/>
        </p:nvSpPr>
        <p:spPr>
          <a:xfrm>
            <a:off x="7959492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12"/>
          <p:cNvSpPr txBox="1">
            <a:spLocks/>
          </p:cNvSpPr>
          <p:nvPr/>
        </p:nvSpPr>
        <p:spPr>
          <a:xfrm>
            <a:off x="7959491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12"/>
          <p:cNvSpPr txBox="1">
            <a:spLocks/>
          </p:cNvSpPr>
          <p:nvPr/>
        </p:nvSpPr>
        <p:spPr>
          <a:xfrm>
            <a:off x="2110111" y="2656166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12"/>
          <p:cNvSpPr txBox="1">
            <a:spLocks/>
          </p:cNvSpPr>
          <p:nvPr/>
        </p:nvSpPr>
        <p:spPr>
          <a:xfrm>
            <a:off x="2110110" y="4164583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12"/>
          <p:cNvSpPr txBox="1">
            <a:spLocks/>
          </p:cNvSpPr>
          <p:nvPr/>
        </p:nvSpPr>
        <p:spPr>
          <a:xfrm>
            <a:off x="2110110" y="5764097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12"/>
          <p:cNvSpPr txBox="1">
            <a:spLocks/>
          </p:cNvSpPr>
          <p:nvPr/>
        </p:nvSpPr>
        <p:spPr>
          <a:xfrm>
            <a:off x="8353130" y="2663295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12"/>
          <p:cNvSpPr txBox="1">
            <a:spLocks/>
          </p:cNvSpPr>
          <p:nvPr/>
        </p:nvSpPr>
        <p:spPr>
          <a:xfrm>
            <a:off x="8353128" y="4171711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12"/>
          <p:cNvSpPr txBox="1">
            <a:spLocks/>
          </p:cNvSpPr>
          <p:nvPr/>
        </p:nvSpPr>
        <p:spPr>
          <a:xfrm>
            <a:off x="8353128" y="5771226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016109" y="2359512"/>
            <a:ext cx="2809304" cy="2809302"/>
            <a:chOff x="3566899" y="1605909"/>
            <a:chExt cx="1997947" cy="1997946"/>
          </a:xfrm>
        </p:grpSpPr>
        <p:sp>
          <p:nvSpPr>
            <p:cNvPr id="30" name="Shape 551"/>
            <p:cNvSpPr/>
            <p:nvPr/>
          </p:nvSpPr>
          <p:spPr>
            <a:xfrm>
              <a:off x="3566899" y="1605909"/>
              <a:ext cx="1997947" cy="1997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53572" tIns="53572" rIns="53572" bIns="53572" anchor="ctr"/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699991" y="1747171"/>
              <a:ext cx="1728790" cy="172879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年度工作</a:t>
              </a:r>
              <a:endPara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内容概述</a:t>
              </a: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1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050513" y="2252821"/>
            <a:ext cx="6757725" cy="3800806"/>
            <a:chOff x="2891986" y="2136053"/>
            <a:chExt cx="6408028" cy="3604123"/>
          </a:xfrm>
        </p:grpSpPr>
        <p:sp>
          <p:nvSpPr>
            <p:cNvPr id="17" name="Rectangle 231"/>
            <p:cNvSpPr>
              <a:spLocks noChangeArrowheads="1"/>
            </p:cNvSpPr>
            <p:nvPr/>
          </p:nvSpPr>
          <p:spPr bwMode="auto">
            <a:xfrm>
              <a:off x="7474653" y="2136053"/>
              <a:ext cx="1620153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32"/>
            <p:cNvSpPr>
              <a:spLocks/>
            </p:cNvSpPr>
            <p:nvPr/>
          </p:nvSpPr>
          <p:spPr bwMode="auto">
            <a:xfrm>
              <a:off x="6885018" y="2136053"/>
              <a:ext cx="589635" cy="981232"/>
            </a:xfrm>
            <a:custGeom>
              <a:avLst/>
              <a:gdLst>
                <a:gd name="T0" fmla="*/ 658 w 658"/>
                <a:gd name="T1" fmla="*/ 0 h 1095"/>
                <a:gd name="T2" fmla="*/ 0 w 658"/>
                <a:gd name="T3" fmla="*/ 1015 h 1095"/>
                <a:gd name="T4" fmla="*/ 85 w 658"/>
                <a:gd name="T5" fmla="*/ 1095 h 1095"/>
                <a:gd name="T6" fmla="*/ 658 w 658"/>
                <a:gd name="T7" fmla="*/ 821 h 1095"/>
                <a:gd name="T8" fmla="*/ 658 w 658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8" h="1095">
                  <a:moveTo>
                    <a:pt x="658" y="0"/>
                  </a:moveTo>
                  <a:lnTo>
                    <a:pt x="0" y="1015"/>
                  </a:lnTo>
                  <a:lnTo>
                    <a:pt x="85" y="1095"/>
                  </a:lnTo>
                  <a:lnTo>
                    <a:pt x="658" y="821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233"/>
            <p:cNvSpPr>
              <a:spLocks noChangeArrowheads="1"/>
            </p:cNvSpPr>
            <p:nvPr/>
          </p:nvSpPr>
          <p:spPr bwMode="auto">
            <a:xfrm>
              <a:off x="3112427" y="2136053"/>
              <a:ext cx="1622841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4"/>
            <p:cNvSpPr>
              <a:spLocks/>
            </p:cNvSpPr>
            <p:nvPr/>
          </p:nvSpPr>
          <p:spPr bwMode="auto">
            <a:xfrm>
              <a:off x="4735268" y="2136053"/>
              <a:ext cx="588739" cy="981232"/>
            </a:xfrm>
            <a:custGeom>
              <a:avLst/>
              <a:gdLst>
                <a:gd name="T0" fmla="*/ 0 w 657"/>
                <a:gd name="T1" fmla="*/ 0 h 1095"/>
                <a:gd name="T2" fmla="*/ 657 w 657"/>
                <a:gd name="T3" fmla="*/ 1015 h 1095"/>
                <a:gd name="T4" fmla="*/ 572 w 657"/>
                <a:gd name="T5" fmla="*/ 1095 h 1095"/>
                <a:gd name="T6" fmla="*/ 0 w 657"/>
                <a:gd name="T7" fmla="*/ 821 h 1095"/>
                <a:gd name="T8" fmla="*/ 0 w 657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0"/>
                  </a:moveTo>
                  <a:lnTo>
                    <a:pt x="657" y="1015"/>
                  </a:lnTo>
                  <a:lnTo>
                    <a:pt x="572" y="1095"/>
                  </a:lnTo>
                  <a:lnTo>
                    <a:pt x="0" y="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35"/>
            <p:cNvSpPr>
              <a:spLocks noChangeArrowheads="1"/>
            </p:cNvSpPr>
            <p:nvPr/>
          </p:nvSpPr>
          <p:spPr bwMode="auto">
            <a:xfrm>
              <a:off x="7461212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36"/>
            <p:cNvSpPr>
              <a:spLocks/>
            </p:cNvSpPr>
            <p:nvPr/>
          </p:nvSpPr>
          <p:spPr bwMode="auto">
            <a:xfrm>
              <a:off x="6874265" y="4758944"/>
              <a:ext cx="586947" cy="981232"/>
            </a:xfrm>
            <a:custGeom>
              <a:avLst/>
              <a:gdLst>
                <a:gd name="T0" fmla="*/ 655 w 655"/>
                <a:gd name="T1" fmla="*/ 1095 h 1095"/>
                <a:gd name="T2" fmla="*/ 0 w 655"/>
                <a:gd name="T3" fmla="*/ 83 h 1095"/>
                <a:gd name="T4" fmla="*/ 83 w 655"/>
                <a:gd name="T5" fmla="*/ 0 h 1095"/>
                <a:gd name="T6" fmla="*/ 655 w 655"/>
                <a:gd name="T7" fmla="*/ 275 h 1095"/>
                <a:gd name="T8" fmla="*/ 655 w 655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5" h="1095">
                  <a:moveTo>
                    <a:pt x="655" y="1095"/>
                  </a:moveTo>
                  <a:lnTo>
                    <a:pt x="0" y="83"/>
                  </a:lnTo>
                  <a:lnTo>
                    <a:pt x="83" y="0"/>
                  </a:lnTo>
                  <a:lnTo>
                    <a:pt x="655" y="275"/>
                  </a:lnTo>
                  <a:lnTo>
                    <a:pt x="655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37"/>
            <p:cNvSpPr>
              <a:spLocks noChangeArrowheads="1"/>
            </p:cNvSpPr>
            <p:nvPr/>
          </p:nvSpPr>
          <p:spPr bwMode="auto">
            <a:xfrm>
              <a:off x="3101674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8"/>
            <p:cNvSpPr>
              <a:spLocks/>
            </p:cNvSpPr>
            <p:nvPr/>
          </p:nvSpPr>
          <p:spPr bwMode="auto">
            <a:xfrm>
              <a:off x="4724515" y="4758944"/>
              <a:ext cx="588739" cy="981232"/>
            </a:xfrm>
            <a:custGeom>
              <a:avLst/>
              <a:gdLst>
                <a:gd name="T0" fmla="*/ 0 w 657"/>
                <a:gd name="T1" fmla="*/ 1095 h 1095"/>
                <a:gd name="T2" fmla="*/ 657 w 657"/>
                <a:gd name="T3" fmla="*/ 83 h 1095"/>
                <a:gd name="T4" fmla="*/ 572 w 657"/>
                <a:gd name="T5" fmla="*/ 0 h 1095"/>
                <a:gd name="T6" fmla="*/ 0 w 657"/>
                <a:gd name="T7" fmla="*/ 275 h 1095"/>
                <a:gd name="T8" fmla="*/ 0 w 657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1095"/>
                  </a:moveTo>
                  <a:lnTo>
                    <a:pt x="657" y="83"/>
                  </a:lnTo>
                  <a:lnTo>
                    <a:pt x="572" y="0"/>
                  </a:lnTo>
                  <a:lnTo>
                    <a:pt x="0" y="275"/>
                  </a:lnTo>
                  <a:lnTo>
                    <a:pt x="0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39"/>
            <p:cNvSpPr>
              <a:spLocks noChangeArrowheads="1"/>
            </p:cNvSpPr>
            <p:nvPr/>
          </p:nvSpPr>
          <p:spPr bwMode="auto">
            <a:xfrm>
              <a:off x="4900151" y="2740026"/>
              <a:ext cx="2385425" cy="238542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Oval 240"/>
            <p:cNvSpPr>
              <a:spLocks noChangeArrowheads="1"/>
            </p:cNvSpPr>
            <p:nvPr/>
          </p:nvSpPr>
          <p:spPr bwMode="auto">
            <a:xfrm>
              <a:off x="5196761" y="3036635"/>
              <a:ext cx="1793997" cy="179489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245"/>
            <p:cNvSpPr>
              <a:spLocks/>
            </p:cNvSpPr>
            <p:nvPr/>
          </p:nvSpPr>
          <p:spPr bwMode="auto">
            <a:xfrm>
              <a:off x="5425267" y="3208687"/>
              <a:ext cx="1655101" cy="1711556"/>
            </a:xfrm>
            <a:custGeom>
              <a:avLst/>
              <a:gdLst>
                <a:gd name="T0" fmla="*/ 632 w 781"/>
                <a:gd name="T1" fmla="*/ 0 h 808"/>
                <a:gd name="T2" fmla="*/ 582 w 781"/>
                <a:gd name="T3" fmla="*/ 10 h 808"/>
                <a:gd name="T4" fmla="*/ 741 w 781"/>
                <a:gd name="T5" fmla="*/ 342 h 808"/>
                <a:gd name="T6" fmla="*/ 741 w 781"/>
                <a:gd name="T7" fmla="*/ 342 h 808"/>
                <a:gd name="T8" fmla="*/ 315 w 781"/>
                <a:gd name="T9" fmla="*/ 769 h 808"/>
                <a:gd name="T10" fmla="*/ 50 w 781"/>
                <a:gd name="T11" fmla="*/ 676 h 808"/>
                <a:gd name="T12" fmla="*/ 50 w 781"/>
                <a:gd name="T13" fmla="*/ 676 h 808"/>
                <a:gd name="T14" fmla="*/ 0 w 781"/>
                <a:gd name="T15" fmla="*/ 686 h 808"/>
                <a:gd name="T16" fmla="*/ 18 w 781"/>
                <a:gd name="T17" fmla="*/ 702 h 808"/>
                <a:gd name="T18" fmla="*/ 315 w 781"/>
                <a:gd name="T19" fmla="*/ 808 h 808"/>
                <a:gd name="T20" fmla="*/ 781 w 781"/>
                <a:gd name="T21" fmla="*/ 342 h 808"/>
                <a:gd name="T22" fmla="*/ 632 w 781"/>
                <a:gd name="T23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1" h="808">
                  <a:moveTo>
                    <a:pt x="632" y="0"/>
                  </a:moveTo>
                  <a:cubicBezTo>
                    <a:pt x="582" y="10"/>
                    <a:pt x="582" y="10"/>
                    <a:pt x="582" y="10"/>
                  </a:cubicBezTo>
                  <a:cubicBezTo>
                    <a:pt x="679" y="88"/>
                    <a:pt x="741" y="208"/>
                    <a:pt x="741" y="342"/>
                  </a:cubicBezTo>
                  <a:cubicBezTo>
                    <a:pt x="741" y="342"/>
                    <a:pt x="741" y="342"/>
                    <a:pt x="741" y="342"/>
                  </a:cubicBezTo>
                  <a:cubicBezTo>
                    <a:pt x="741" y="578"/>
                    <a:pt x="551" y="769"/>
                    <a:pt x="315" y="769"/>
                  </a:cubicBezTo>
                  <a:cubicBezTo>
                    <a:pt x="215" y="769"/>
                    <a:pt x="122" y="734"/>
                    <a:pt x="50" y="676"/>
                  </a:cubicBezTo>
                  <a:cubicBezTo>
                    <a:pt x="50" y="676"/>
                    <a:pt x="50" y="676"/>
                    <a:pt x="50" y="67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6" y="691"/>
                    <a:pt x="12" y="696"/>
                    <a:pt x="18" y="702"/>
                  </a:cubicBezTo>
                  <a:cubicBezTo>
                    <a:pt x="99" y="768"/>
                    <a:pt x="202" y="808"/>
                    <a:pt x="315" y="808"/>
                  </a:cubicBezTo>
                  <a:cubicBezTo>
                    <a:pt x="573" y="808"/>
                    <a:pt x="781" y="600"/>
                    <a:pt x="781" y="342"/>
                  </a:cubicBezTo>
                  <a:cubicBezTo>
                    <a:pt x="781" y="207"/>
                    <a:pt x="724" y="85"/>
                    <a:pt x="6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246"/>
            <p:cNvSpPr>
              <a:spLocks/>
            </p:cNvSpPr>
            <p:nvPr/>
          </p:nvSpPr>
          <p:spPr bwMode="auto">
            <a:xfrm>
              <a:off x="5105359" y="2945233"/>
              <a:ext cx="1650621" cy="1707971"/>
            </a:xfrm>
            <a:custGeom>
              <a:avLst/>
              <a:gdLst>
                <a:gd name="T0" fmla="*/ 466 w 779"/>
                <a:gd name="T1" fmla="*/ 0 h 806"/>
                <a:gd name="T2" fmla="*/ 0 w 779"/>
                <a:gd name="T3" fmla="*/ 466 h 806"/>
                <a:gd name="T4" fmla="*/ 126 w 779"/>
                <a:gd name="T5" fmla="*/ 785 h 806"/>
                <a:gd name="T6" fmla="*/ 147 w 779"/>
                <a:gd name="T7" fmla="*/ 806 h 806"/>
                <a:gd name="T8" fmla="*/ 196 w 779"/>
                <a:gd name="T9" fmla="*/ 796 h 806"/>
                <a:gd name="T10" fmla="*/ 158 w 779"/>
                <a:gd name="T11" fmla="*/ 761 h 806"/>
                <a:gd name="T12" fmla="*/ 40 w 779"/>
                <a:gd name="T13" fmla="*/ 466 h 806"/>
                <a:gd name="T14" fmla="*/ 40 w 779"/>
                <a:gd name="T15" fmla="*/ 466 h 806"/>
                <a:gd name="T16" fmla="*/ 466 w 779"/>
                <a:gd name="T17" fmla="*/ 40 h 806"/>
                <a:gd name="T18" fmla="*/ 606 w 779"/>
                <a:gd name="T19" fmla="*/ 64 h 806"/>
                <a:gd name="T20" fmla="*/ 729 w 779"/>
                <a:gd name="T21" fmla="*/ 131 h 806"/>
                <a:gd name="T22" fmla="*/ 729 w 779"/>
                <a:gd name="T23" fmla="*/ 131 h 806"/>
                <a:gd name="T24" fmla="*/ 779 w 779"/>
                <a:gd name="T25" fmla="*/ 121 h 806"/>
                <a:gd name="T26" fmla="*/ 732 w 779"/>
                <a:gd name="T27" fmla="*/ 83 h 806"/>
                <a:gd name="T28" fmla="*/ 676 w 779"/>
                <a:gd name="T29" fmla="*/ 50 h 806"/>
                <a:gd name="T30" fmla="*/ 466 w 779"/>
                <a:gd name="T3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9" h="806">
                  <a:moveTo>
                    <a:pt x="466" y="0"/>
                  </a:moveTo>
                  <a:cubicBezTo>
                    <a:pt x="209" y="0"/>
                    <a:pt x="0" y="209"/>
                    <a:pt x="0" y="466"/>
                  </a:cubicBezTo>
                  <a:cubicBezTo>
                    <a:pt x="0" y="590"/>
                    <a:pt x="48" y="702"/>
                    <a:pt x="126" y="785"/>
                  </a:cubicBezTo>
                  <a:cubicBezTo>
                    <a:pt x="133" y="792"/>
                    <a:pt x="140" y="799"/>
                    <a:pt x="147" y="806"/>
                  </a:cubicBezTo>
                  <a:cubicBezTo>
                    <a:pt x="196" y="796"/>
                    <a:pt x="196" y="796"/>
                    <a:pt x="196" y="796"/>
                  </a:cubicBezTo>
                  <a:cubicBezTo>
                    <a:pt x="183" y="785"/>
                    <a:pt x="170" y="773"/>
                    <a:pt x="158" y="761"/>
                  </a:cubicBezTo>
                  <a:cubicBezTo>
                    <a:pt x="85" y="684"/>
                    <a:pt x="40" y="581"/>
                    <a:pt x="40" y="466"/>
                  </a:cubicBezTo>
                  <a:cubicBezTo>
                    <a:pt x="40" y="466"/>
                    <a:pt x="40" y="466"/>
                    <a:pt x="40" y="466"/>
                  </a:cubicBezTo>
                  <a:cubicBezTo>
                    <a:pt x="40" y="231"/>
                    <a:pt x="231" y="40"/>
                    <a:pt x="466" y="40"/>
                  </a:cubicBezTo>
                  <a:cubicBezTo>
                    <a:pt x="515" y="40"/>
                    <a:pt x="563" y="48"/>
                    <a:pt x="606" y="64"/>
                  </a:cubicBezTo>
                  <a:cubicBezTo>
                    <a:pt x="651" y="79"/>
                    <a:pt x="693" y="102"/>
                    <a:pt x="729" y="131"/>
                  </a:cubicBezTo>
                  <a:cubicBezTo>
                    <a:pt x="729" y="131"/>
                    <a:pt x="729" y="131"/>
                    <a:pt x="729" y="131"/>
                  </a:cubicBezTo>
                  <a:cubicBezTo>
                    <a:pt x="779" y="121"/>
                    <a:pt x="779" y="121"/>
                    <a:pt x="779" y="121"/>
                  </a:cubicBezTo>
                  <a:cubicBezTo>
                    <a:pt x="764" y="107"/>
                    <a:pt x="748" y="95"/>
                    <a:pt x="732" y="83"/>
                  </a:cubicBezTo>
                  <a:cubicBezTo>
                    <a:pt x="714" y="71"/>
                    <a:pt x="696" y="60"/>
                    <a:pt x="676" y="50"/>
                  </a:cubicBezTo>
                  <a:cubicBezTo>
                    <a:pt x="613" y="18"/>
                    <a:pt x="542" y="0"/>
                    <a:pt x="46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47"/>
            <p:cNvSpPr>
              <a:spLocks noChangeArrowheads="1"/>
            </p:cNvSpPr>
            <p:nvPr/>
          </p:nvSpPr>
          <p:spPr bwMode="auto">
            <a:xfrm>
              <a:off x="7677173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48"/>
            <p:cNvSpPr>
              <a:spLocks/>
            </p:cNvSpPr>
            <p:nvPr/>
          </p:nvSpPr>
          <p:spPr bwMode="auto">
            <a:xfrm>
              <a:off x="7285576" y="3538453"/>
              <a:ext cx="391597" cy="733908"/>
            </a:xfrm>
            <a:custGeom>
              <a:avLst/>
              <a:gdLst>
                <a:gd name="T0" fmla="*/ 437 w 437"/>
                <a:gd name="T1" fmla="*/ 0 h 819"/>
                <a:gd name="T2" fmla="*/ 0 w 437"/>
                <a:gd name="T3" fmla="*/ 355 h 819"/>
                <a:gd name="T4" fmla="*/ 0 w 437"/>
                <a:gd name="T5" fmla="*/ 511 h 819"/>
                <a:gd name="T6" fmla="*/ 437 w 437"/>
                <a:gd name="T7" fmla="*/ 819 h 819"/>
                <a:gd name="T8" fmla="*/ 437 w 437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819">
                  <a:moveTo>
                    <a:pt x="437" y="0"/>
                  </a:moveTo>
                  <a:lnTo>
                    <a:pt x="0" y="355"/>
                  </a:lnTo>
                  <a:lnTo>
                    <a:pt x="0" y="511"/>
                  </a:lnTo>
                  <a:lnTo>
                    <a:pt x="437" y="819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249"/>
            <p:cNvSpPr>
              <a:spLocks noChangeArrowheads="1"/>
            </p:cNvSpPr>
            <p:nvPr/>
          </p:nvSpPr>
          <p:spPr bwMode="auto">
            <a:xfrm>
              <a:off x="2891986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50"/>
            <p:cNvSpPr>
              <a:spLocks/>
            </p:cNvSpPr>
            <p:nvPr/>
          </p:nvSpPr>
          <p:spPr bwMode="auto">
            <a:xfrm>
              <a:off x="4514827" y="3538453"/>
              <a:ext cx="393389" cy="733908"/>
            </a:xfrm>
            <a:custGeom>
              <a:avLst/>
              <a:gdLst>
                <a:gd name="T0" fmla="*/ 0 w 439"/>
                <a:gd name="T1" fmla="*/ 0 h 819"/>
                <a:gd name="T2" fmla="*/ 439 w 439"/>
                <a:gd name="T3" fmla="*/ 355 h 819"/>
                <a:gd name="T4" fmla="*/ 439 w 439"/>
                <a:gd name="T5" fmla="*/ 511 h 819"/>
                <a:gd name="T6" fmla="*/ 0 w 439"/>
                <a:gd name="T7" fmla="*/ 819 h 819"/>
                <a:gd name="T8" fmla="*/ 0 w 439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9" h="819">
                  <a:moveTo>
                    <a:pt x="0" y="0"/>
                  </a:moveTo>
                  <a:lnTo>
                    <a:pt x="439" y="355"/>
                  </a:lnTo>
                  <a:lnTo>
                    <a:pt x="439" y="511"/>
                  </a:lnTo>
                  <a:lnTo>
                    <a:pt x="0" y="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5565530" y="3640200"/>
              <a:ext cx="1117100" cy="558549"/>
              <a:chOff x="7938232" y="3636521"/>
              <a:chExt cx="1635545" cy="817771"/>
            </a:xfrm>
            <a:solidFill>
              <a:schemeClr val="bg2"/>
            </a:solidFill>
          </p:grpSpPr>
          <p:sp>
            <p:nvSpPr>
              <p:cNvPr id="50" name="Freeform 226"/>
              <p:cNvSpPr>
                <a:spLocks/>
              </p:cNvSpPr>
              <p:nvPr/>
            </p:nvSpPr>
            <p:spPr bwMode="auto">
              <a:xfrm>
                <a:off x="7938232" y="3636521"/>
                <a:ext cx="431783" cy="817771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227"/>
              <p:cNvSpPr>
                <a:spLocks/>
              </p:cNvSpPr>
              <p:nvPr/>
            </p:nvSpPr>
            <p:spPr bwMode="auto">
              <a:xfrm>
                <a:off x="8458336" y="3636521"/>
                <a:ext cx="412157" cy="817771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228"/>
              <p:cNvSpPr>
                <a:spLocks noEditPoints="1"/>
              </p:cNvSpPr>
              <p:nvPr/>
            </p:nvSpPr>
            <p:spPr bwMode="auto">
              <a:xfrm>
                <a:off x="8948999" y="3636521"/>
                <a:ext cx="624778" cy="817771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7624531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624531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253499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253499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014926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834692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9759162" y="233804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9759162" y="536347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467134" y="233804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467134" y="536347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245728" y="3850757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9913099" y="3850757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98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32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7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-59920" y="0"/>
            <a:ext cx="4946175" cy="4794723"/>
          </a:xfrm>
          <a:custGeom>
            <a:avLst/>
            <a:gdLst>
              <a:gd name="T0" fmla="*/ 0 w 2580"/>
              <a:gd name="T1" fmla="*/ 0 h 2501"/>
              <a:gd name="T2" fmla="*/ 1987 w 2580"/>
              <a:gd name="T3" fmla="*/ 0 h 2501"/>
              <a:gd name="T4" fmla="*/ 2580 w 2580"/>
              <a:gd name="T5" fmla="*/ 593 h 2501"/>
              <a:gd name="T6" fmla="*/ 669 w 2580"/>
              <a:gd name="T7" fmla="*/ 2501 h 2501"/>
              <a:gd name="T8" fmla="*/ 0 w 2580"/>
              <a:gd name="T9" fmla="*/ 1832 h 2501"/>
              <a:gd name="T10" fmla="*/ 0 w 2580"/>
              <a:gd name="T11" fmla="*/ 0 h 2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80" h="2501">
                <a:moveTo>
                  <a:pt x="0" y="0"/>
                </a:moveTo>
                <a:lnTo>
                  <a:pt x="1987" y="0"/>
                </a:lnTo>
                <a:lnTo>
                  <a:pt x="2580" y="593"/>
                </a:lnTo>
                <a:lnTo>
                  <a:pt x="669" y="2501"/>
                </a:lnTo>
                <a:lnTo>
                  <a:pt x="0" y="18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46499" y="3428434"/>
            <a:ext cx="1118619" cy="1115947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4447698" y="926196"/>
            <a:ext cx="2116221" cy="2112904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6368504" y="1245086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19" y="1"/>
            <a:ext cx="5551986" cy="7245810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0000 h 11658"/>
              <a:gd name="connsiteX5" fmla="*/ 0 w 10000"/>
              <a:gd name="connsiteY5" fmla="*/ 0 h 11658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1658 h 11658"/>
              <a:gd name="connsiteX5" fmla="*/ 0 w 10000"/>
              <a:gd name="connsiteY5" fmla="*/ 0 h 1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1658">
                <a:moveTo>
                  <a:pt x="0" y="0"/>
                </a:moveTo>
                <a:lnTo>
                  <a:pt x="4123" y="0"/>
                </a:lnTo>
                <a:lnTo>
                  <a:pt x="10000" y="5244"/>
                </a:lnTo>
                <a:lnTo>
                  <a:pt x="2783" y="11658"/>
                </a:lnTo>
                <a:lnTo>
                  <a:pt x="0" y="1165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-59919" y="2800277"/>
            <a:ext cx="4672706" cy="4439071"/>
          </a:xfrm>
          <a:custGeom>
            <a:avLst/>
            <a:gdLst>
              <a:gd name="T0" fmla="*/ 391 w 2300"/>
              <a:gd name="T1" fmla="*/ 0 h 2185"/>
              <a:gd name="T2" fmla="*/ 2300 w 2300"/>
              <a:gd name="T3" fmla="*/ 1910 h 2185"/>
              <a:gd name="T4" fmla="*/ 2026 w 2300"/>
              <a:gd name="T5" fmla="*/ 2185 h 2185"/>
              <a:gd name="T6" fmla="*/ 0 w 2300"/>
              <a:gd name="T7" fmla="*/ 2185 h 2185"/>
              <a:gd name="T8" fmla="*/ 0 w 2300"/>
              <a:gd name="T9" fmla="*/ 391 h 2185"/>
              <a:gd name="T10" fmla="*/ 391 w 2300"/>
              <a:gd name="T11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00" h="2185">
                <a:moveTo>
                  <a:pt x="391" y="0"/>
                </a:moveTo>
                <a:lnTo>
                  <a:pt x="2300" y="1910"/>
                </a:lnTo>
                <a:lnTo>
                  <a:pt x="2026" y="2185"/>
                </a:lnTo>
                <a:lnTo>
                  <a:pt x="0" y="2185"/>
                </a:lnTo>
                <a:lnTo>
                  <a:pt x="0" y="391"/>
                </a:lnTo>
                <a:lnTo>
                  <a:pt x="391" y="0"/>
                </a:lnTo>
                <a:close/>
              </a:path>
            </a:pathLst>
          </a:custGeom>
          <a:solidFill>
            <a:srgbClr val="CA8F45">
              <a:alpha val="8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336274" y="3137231"/>
            <a:ext cx="578173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THANK YOU </a:t>
            </a:r>
            <a:endParaRPr lang="zh-CN" altLang="en-US" sz="7200" b="1" dirty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6336276" y="4359715"/>
            <a:ext cx="29734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924096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3" grpId="0"/>
          <p:bldP spid="13" grpId="1"/>
          <p:bldP spid="14" grpId="0"/>
          <p:bldP spid="1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3" grpId="0"/>
          <p:bldP spid="13" grpId="1"/>
          <p:bldP spid="14" grpId="0"/>
          <p:bldP spid="14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个人简介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4"/>
</p:tagLst>
</file>

<file path=ppt/theme/theme1.xml><?xml version="1.0" encoding="utf-8"?>
<a:theme xmlns:a="http://schemas.openxmlformats.org/drawingml/2006/main" name="自定义设计方案">
  <a:themeElements>
    <a:clrScheme name="自定义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3F50"/>
      </a:accent1>
      <a:accent2>
        <a:srgbClr val="CA8F45"/>
      </a:accent2>
      <a:accent3>
        <a:srgbClr val="333F50"/>
      </a:accent3>
      <a:accent4>
        <a:srgbClr val="CA8F45"/>
      </a:accent4>
      <a:accent5>
        <a:srgbClr val="333F50"/>
      </a:accent5>
      <a:accent6>
        <a:srgbClr val="CA8F45"/>
      </a:accent6>
      <a:hlink>
        <a:srgbClr val="333F50"/>
      </a:hlink>
      <a:folHlink>
        <a:srgbClr val="CA8F4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2141</Words>
  <Application>Microsoft Office PowerPoint</Application>
  <PresentationFormat>自定义</PresentationFormat>
  <Paragraphs>246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Impact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个人简介</dc:title>
  <dc:creator/>
  <cp:keywords>第一PPT模板网-WWW.1PPT.COM</cp:keywords>
  <cp:lastModifiedBy/>
  <cp:revision>1</cp:revision>
  <dcterms:created xsi:type="dcterms:W3CDTF">2016-11-10T17:34:02Z</dcterms:created>
  <dcterms:modified xsi:type="dcterms:W3CDTF">2019-06-20T06:04:01Z</dcterms:modified>
</cp:coreProperties>
</file>