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B5C"/>
    <a:srgbClr val="785448"/>
    <a:srgbClr val="F29B26"/>
    <a:srgbClr val="333F4F"/>
    <a:srgbClr val="BD392F"/>
    <a:srgbClr val="8CAE48"/>
    <a:srgbClr val="1EA185"/>
    <a:srgbClr val="52657E"/>
    <a:srgbClr val="1D977D"/>
    <a:srgbClr val="1A8A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834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E814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95C53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7"/>
        <c:axId val="-225568960"/>
        <c:axId val="-225579840"/>
      </c:barChart>
      <c:catAx>
        <c:axId val="-22556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25579840"/>
        <c:crosses val="autoZero"/>
        <c:auto val="1"/>
        <c:lblAlgn val="ctr"/>
        <c:lblOffset val="100"/>
        <c:noMultiLvlLbl val="0"/>
      </c:catAx>
      <c:valAx>
        <c:axId val="-2255798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25568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3BB64-82C3-40D5-AC60-7A00C8971EC4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8197B-F8C1-44B9-B4D6-4F6A82D87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71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3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304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65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77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524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2027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26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339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257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7444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13124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723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114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099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1981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1422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613197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7819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7808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112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5439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941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069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7608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32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7344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9071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8522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107973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838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91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23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3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0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98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73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7740352" y="45159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347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355976" y="4862059"/>
            <a:ext cx="40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52657E"/>
                </a:solidFill>
              </a:defRPr>
            </a:lvl1pPr>
          </a:lstStyle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等腰三角形 6"/>
          <p:cNvSpPr/>
          <p:nvPr userDrawn="1"/>
        </p:nvSpPr>
        <p:spPr>
          <a:xfrm rot="5400000">
            <a:off x="4680780" y="4949331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6200000" flipH="1">
            <a:off x="4276024" y="4949332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项目改进方案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0" name="矩形 259"/>
          <p:cNvSpPr>
            <a:spLocks noChangeArrowheads="1"/>
          </p:cNvSpPr>
          <p:nvPr/>
        </p:nvSpPr>
        <p:spPr bwMode="auto">
          <a:xfrm>
            <a:off x="1708928" y="3701091"/>
            <a:ext cx="53530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1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汇报人：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zh-CN" altLang="en-US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1100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8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65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1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0" grpId="0"/>
      <p:bldP spid="231" grpId="0"/>
      <p:bldP spid="23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19645" y="283075"/>
            <a:ext cx="146065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950" b="1" dirty="0"/>
              <a:t>目录</a:t>
            </a:r>
          </a:p>
        </p:txBody>
      </p:sp>
      <p:sp>
        <p:nvSpPr>
          <p:cNvPr id="6" name="矩形 5"/>
          <p:cNvSpPr/>
          <p:nvPr/>
        </p:nvSpPr>
        <p:spPr>
          <a:xfrm>
            <a:off x="576943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1</a:t>
            </a:r>
            <a:endParaRPr lang="zh-CN" altLang="en-US" sz="6000" dirty="0"/>
          </a:p>
        </p:txBody>
      </p:sp>
      <p:sp>
        <p:nvSpPr>
          <p:cNvPr id="7" name="矩形 6"/>
          <p:cNvSpPr/>
          <p:nvPr/>
        </p:nvSpPr>
        <p:spPr>
          <a:xfrm>
            <a:off x="576943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3</a:t>
            </a:r>
            <a:endParaRPr lang="zh-CN" altLang="en-US" sz="6000" dirty="0"/>
          </a:p>
        </p:txBody>
      </p:sp>
      <p:sp>
        <p:nvSpPr>
          <p:cNvPr id="8" name="矩形 7"/>
          <p:cNvSpPr/>
          <p:nvPr/>
        </p:nvSpPr>
        <p:spPr>
          <a:xfrm>
            <a:off x="1469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矩形 8"/>
          <p:cNvSpPr/>
          <p:nvPr/>
        </p:nvSpPr>
        <p:spPr>
          <a:xfrm>
            <a:off x="1469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4767944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2</a:t>
            </a:r>
            <a:endParaRPr lang="zh-CN" altLang="en-US" sz="6000" dirty="0"/>
          </a:p>
        </p:txBody>
      </p:sp>
      <p:sp>
        <p:nvSpPr>
          <p:cNvPr id="11" name="矩形 10"/>
          <p:cNvSpPr/>
          <p:nvPr/>
        </p:nvSpPr>
        <p:spPr>
          <a:xfrm>
            <a:off x="4767944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4</a:t>
            </a:r>
            <a:endParaRPr lang="zh-CN" altLang="en-US" sz="6000" dirty="0"/>
          </a:p>
        </p:txBody>
      </p:sp>
      <p:sp>
        <p:nvSpPr>
          <p:cNvPr id="12" name="矩形 11"/>
          <p:cNvSpPr/>
          <p:nvPr/>
        </p:nvSpPr>
        <p:spPr>
          <a:xfrm>
            <a:off x="5660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660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1575232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1618032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5879790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5879789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7155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01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3213513" y="1787116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01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4573681" y="1787114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02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3199225" y="3072990"/>
            <a:ext cx="1057275" cy="884392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03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4559393" y="3072989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04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90166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1" name="矩形 10"/>
          <p:cNvSpPr/>
          <p:nvPr/>
        </p:nvSpPr>
        <p:spPr>
          <a:xfrm>
            <a:off x="5690166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671718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71718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7300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73790">
            <a:off x="2255313" y="2349184"/>
            <a:ext cx="935821" cy="887129"/>
          </a:xfrm>
          <a:custGeom>
            <a:avLst/>
            <a:gdLst>
              <a:gd name="connsiteX0" fmla="*/ 173223 w 1247761"/>
              <a:gd name="connsiteY0" fmla="*/ 173223 h 1182838"/>
              <a:gd name="connsiteX1" fmla="*/ 591419 w 1247761"/>
              <a:gd name="connsiteY1" fmla="*/ 0 h 1182838"/>
              <a:gd name="connsiteX2" fmla="*/ 1247761 w 1247761"/>
              <a:gd name="connsiteY2" fmla="*/ 0 h 1182838"/>
              <a:gd name="connsiteX3" fmla="*/ 1247760 w 1247761"/>
              <a:gd name="connsiteY3" fmla="*/ 1182838 h 1182838"/>
              <a:gd name="connsiteX4" fmla="*/ 591419 w 1247761"/>
              <a:gd name="connsiteY4" fmla="*/ 1182837 h 1182838"/>
              <a:gd name="connsiteX5" fmla="*/ 0 w 1247761"/>
              <a:gd name="connsiteY5" fmla="*/ 591418 h 1182838"/>
              <a:gd name="connsiteX6" fmla="*/ 0 w 1247761"/>
              <a:gd name="connsiteY6" fmla="*/ 591419 h 1182838"/>
              <a:gd name="connsiteX7" fmla="*/ 173223 w 1247761"/>
              <a:gd name="connsiteY7" fmla="*/ 173223 h 1182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圆角矩形 25"/>
          <p:cNvSpPr/>
          <p:nvPr/>
        </p:nvSpPr>
        <p:spPr>
          <a:xfrm rot="2773790">
            <a:off x="2973426" y="3131801"/>
            <a:ext cx="994036" cy="887128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825228 w 1325381"/>
              <a:gd name="connsiteY6" fmla="*/ 118030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圆角矩形 25"/>
          <p:cNvSpPr/>
          <p:nvPr/>
        </p:nvSpPr>
        <p:spPr>
          <a:xfrm rot="18826210" flipV="1">
            <a:off x="3750575" y="2342525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25"/>
          <p:cNvSpPr/>
          <p:nvPr/>
        </p:nvSpPr>
        <p:spPr>
          <a:xfrm rot="18826210" flipH="1">
            <a:off x="4522967" y="3093612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 rot="2761155">
            <a:off x="5209346" y="1595422"/>
            <a:ext cx="1761471" cy="1848917"/>
          </a:xfrm>
          <a:custGeom>
            <a:avLst/>
            <a:gdLst>
              <a:gd name="connsiteX0" fmla="*/ 1174314 w 2348628"/>
              <a:gd name="connsiteY0" fmla="*/ 0 h 2465222"/>
              <a:gd name="connsiteX1" fmla="*/ 2348628 w 2348628"/>
              <a:gd name="connsiteY1" fmla="*/ 1334390 h 2465222"/>
              <a:gd name="connsiteX2" fmla="*/ 1811939 w 2348628"/>
              <a:gd name="connsiteY2" fmla="*/ 1334390 h 2465222"/>
              <a:gd name="connsiteX3" fmla="*/ 1807782 w 2348628"/>
              <a:gd name="connsiteY3" fmla="*/ 2465222 h 2465222"/>
              <a:gd name="connsiteX4" fmla="*/ 528461 w 2348628"/>
              <a:gd name="connsiteY4" fmla="*/ 2460520 h 2465222"/>
              <a:gd name="connsiteX5" fmla="*/ 532600 w 2348628"/>
              <a:gd name="connsiteY5" fmla="*/ 1334390 h 2465222"/>
              <a:gd name="connsiteX6" fmla="*/ 0 w 2348628"/>
              <a:gd name="connsiteY6" fmla="*/ 1334390 h 246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1989149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2" name="矩形 11"/>
          <p:cNvSpPr/>
          <p:nvPr/>
        </p:nvSpPr>
        <p:spPr>
          <a:xfrm>
            <a:off x="3586012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4321813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4" name="矩形 13"/>
          <p:cNvSpPr/>
          <p:nvPr/>
        </p:nvSpPr>
        <p:spPr>
          <a:xfrm>
            <a:off x="2861237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2472761" y="2601758"/>
            <a:ext cx="444736" cy="405000"/>
            <a:chOff x="1549401" y="1663700"/>
            <a:chExt cx="461963" cy="420688"/>
          </a:xfrm>
          <a:solidFill>
            <a:schemeClr val="bg1"/>
          </a:solidFill>
        </p:grpSpPr>
        <p:sp>
          <p:nvSpPr>
            <p:cNvPr id="18" name="Freeform 299"/>
            <p:cNvSpPr>
              <a:spLocks/>
            </p:cNvSpPr>
            <p:nvPr/>
          </p:nvSpPr>
          <p:spPr bwMode="auto">
            <a:xfrm>
              <a:off x="1903414" y="1873250"/>
              <a:ext cx="25400" cy="30163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3 h 8"/>
                <a:gd name="T4" fmla="*/ 0 w 7"/>
                <a:gd name="T5" fmla="*/ 8 h 8"/>
                <a:gd name="T6" fmla="*/ 2 w 7"/>
                <a:gd name="T7" fmla="*/ 8 h 8"/>
                <a:gd name="T8" fmla="*/ 7 w 7"/>
                <a:gd name="T9" fmla="*/ 3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9" name="Freeform 300"/>
            <p:cNvSpPr>
              <a:spLocks noEditPoints="1"/>
            </p:cNvSpPr>
            <p:nvPr/>
          </p:nvSpPr>
          <p:spPr bwMode="auto">
            <a:xfrm>
              <a:off x="1549401" y="1663700"/>
              <a:ext cx="420688" cy="420688"/>
            </a:xfrm>
            <a:custGeom>
              <a:avLst/>
              <a:gdLst>
                <a:gd name="T0" fmla="*/ 74 w 112"/>
                <a:gd name="T1" fmla="*/ 64 h 112"/>
                <a:gd name="T2" fmla="*/ 74 w 112"/>
                <a:gd name="T3" fmla="*/ 59 h 112"/>
                <a:gd name="T4" fmla="*/ 97 w 112"/>
                <a:gd name="T5" fmla="*/ 36 h 112"/>
                <a:gd name="T6" fmla="*/ 112 w 112"/>
                <a:gd name="T7" fmla="*/ 41 h 112"/>
                <a:gd name="T8" fmla="*/ 110 w 112"/>
                <a:gd name="T9" fmla="*/ 38 h 112"/>
                <a:gd name="T10" fmla="*/ 75 w 112"/>
                <a:gd name="T11" fmla="*/ 3 h 112"/>
                <a:gd name="T12" fmla="*/ 63 w 112"/>
                <a:gd name="T13" fmla="*/ 3 h 112"/>
                <a:gd name="T14" fmla="*/ 4 w 112"/>
                <a:gd name="T15" fmla="*/ 62 h 112"/>
                <a:gd name="T16" fmla="*/ 4 w 112"/>
                <a:gd name="T17" fmla="*/ 74 h 112"/>
                <a:gd name="T18" fmla="*/ 39 w 112"/>
                <a:gd name="T19" fmla="*/ 109 h 112"/>
                <a:gd name="T20" fmla="*/ 51 w 112"/>
                <a:gd name="T21" fmla="*/ 109 h 112"/>
                <a:gd name="T22" fmla="*/ 66 w 112"/>
                <a:gd name="T23" fmla="*/ 93 h 112"/>
                <a:gd name="T24" fmla="*/ 66 w 112"/>
                <a:gd name="T25" fmla="*/ 89 h 112"/>
                <a:gd name="T26" fmla="*/ 68 w 112"/>
                <a:gd name="T27" fmla="*/ 82 h 112"/>
                <a:gd name="T28" fmla="*/ 66 w 112"/>
                <a:gd name="T29" fmla="*/ 75 h 112"/>
                <a:gd name="T30" fmla="*/ 74 w 112"/>
                <a:gd name="T31" fmla="*/ 64 h 112"/>
                <a:gd name="T32" fmla="*/ 26 w 112"/>
                <a:gd name="T33" fmla="*/ 90 h 112"/>
                <a:gd name="T34" fmla="*/ 25 w 112"/>
                <a:gd name="T35" fmla="*/ 88 h 112"/>
                <a:gd name="T36" fmla="*/ 54 w 112"/>
                <a:gd name="T37" fmla="*/ 59 h 112"/>
                <a:gd name="T38" fmla="*/ 56 w 112"/>
                <a:gd name="T39" fmla="*/ 59 h 112"/>
                <a:gd name="T40" fmla="*/ 56 w 112"/>
                <a:gd name="T41" fmla="*/ 61 h 112"/>
                <a:gd name="T42" fmla="*/ 27 w 112"/>
                <a:gd name="T43" fmla="*/ 90 h 112"/>
                <a:gd name="T44" fmla="*/ 26 w 112"/>
                <a:gd name="T45" fmla="*/ 90 h 112"/>
                <a:gd name="T46" fmla="*/ 55 w 112"/>
                <a:gd name="T47" fmla="*/ 84 h 112"/>
                <a:gd name="T48" fmla="*/ 38 w 112"/>
                <a:gd name="T49" fmla="*/ 101 h 112"/>
                <a:gd name="T50" fmla="*/ 36 w 112"/>
                <a:gd name="T51" fmla="*/ 100 h 112"/>
                <a:gd name="T52" fmla="*/ 36 w 112"/>
                <a:gd name="T53" fmla="*/ 99 h 112"/>
                <a:gd name="T54" fmla="*/ 53 w 112"/>
                <a:gd name="T55" fmla="*/ 81 h 112"/>
                <a:gd name="T56" fmla="*/ 55 w 112"/>
                <a:gd name="T57" fmla="*/ 82 h 112"/>
                <a:gd name="T58" fmla="*/ 55 w 112"/>
                <a:gd name="T59" fmla="*/ 84 h 112"/>
                <a:gd name="T60" fmla="*/ 59 w 112"/>
                <a:gd name="T61" fmla="*/ 69 h 112"/>
                <a:gd name="T62" fmla="*/ 33 w 112"/>
                <a:gd name="T63" fmla="*/ 95 h 112"/>
                <a:gd name="T64" fmla="*/ 31 w 112"/>
                <a:gd name="T65" fmla="*/ 95 h 112"/>
                <a:gd name="T66" fmla="*/ 31 w 112"/>
                <a:gd name="T67" fmla="*/ 93 h 112"/>
                <a:gd name="T68" fmla="*/ 57 w 112"/>
                <a:gd name="T69" fmla="*/ 67 h 112"/>
                <a:gd name="T70" fmla="*/ 59 w 112"/>
                <a:gd name="T71" fmla="*/ 67 h 112"/>
                <a:gd name="T72" fmla="*/ 59 w 112"/>
                <a:gd name="T73" fmla="*/ 69 h 112"/>
                <a:gd name="T74" fmla="*/ 20 w 112"/>
                <a:gd name="T75" fmla="*/ 80 h 112"/>
                <a:gd name="T76" fmla="*/ 16 w 112"/>
                <a:gd name="T77" fmla="*/ 80 h 112"/>
                <a:gd name="T78" fmla="*/ 9 w 112"/>
                <a:gd name="T79" fmla="*/ 73 h 112"/>
                <a:gd name="T80" fmla="*/ 9 w 112"/>
                <a:gd name="T81" fmla="*/ 69 h 112"/>
                <a:gd name="T82" fmla="*/ 70 w 112"/>
                <a:gd name="T83" fmla="*/ 8 h 112"/>
                <a:gd name="T84" fmla="*/ 74 w 112"/>
                <a:gd name="T85" fmla="*/ 8 h 112"/>
                <a:gd name="T86" fmla="*/ 80 w 112"/>
                <a:gd name="T87" fmla="*/ 15 h 112"/>
                <a:gd name="T88" fmla="*/ 80 w 112"/>
                <a:gd name="T89" fmla="*/ 19 h 112"/>
                <a:gd name="T90" fmla="*/ 20 w 112"/>
                <a:gd name="T91" fmla="*/ 8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0" name="Freeform 301"/>
            <p:cNvSpPr>
              <a:spLocks/>
            </p:cNvSpPr>
            <p:nvPr/>
          </p:nvSpPr>
          <p:spPr bwMode="auto">
            <a:xfrm>
              <a:off x="1846264" y="1817688"/>
              <a:ext cx="139700" cy="96838"/>
            </a:xfrm>
            <a:custGeom>
              <a:avLst/>
              <a:gdLst>
                <a:gd name="T0" fmla="*/ 18 w 37"/>
                <a:gd name="T1" fmla="*/ 0 h 26"/>
                <a:gd name="T2" fmla="*/ 0 w 37"/>
                <a:gd name="T3" fmla="*/ 18 h 26"/>
                <a:gd name="T4" fmla="*/ 0 w 37"/>
                <a:gd name="T5" fmla="*/ 26 h 26"/>
                <a:gd name="T6" fmla="*/ 10 w 37"/>
                <a:gd name="T7" fmla="*/ 26 h 26"/>
                <a:gd name="T8" fmla="*/ 10 w 37"/>
                <a:gd name="T9" fmla="*/ 18 h 26"/>
                <a:gd name="T10" fmla="*/ 18 w 37"/>
                <a:gd name="T11" fmla="*/ 10 h 26"/>
                <a:gd name="T12" fmla="*/ 27 w 37"/>
                <a:gd name="T13" fmla="*/ 18 h 26"/>
                <a:gd name="T14" fmla="*/ 27 w 37"/>
                <a:gd name="T15" fmla="*/ 26 h 26"/>
                <a:gd name="T16" fmla="*/ 37 w 37"/>
                <a:gd name="T17" fmla="*/ 26 h 26"/>
                <a:gd name="T18" fmla="*/ 37 w 37"/>
                <a:gd name="T19" fmla="*/ 18 h 26"/>
                <a:gd name="T20" fmla="*/ 18 w 37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1" name="Freeform 302"/>
            <p:cNvSpPr>
              <a:spLocks/>
            </p:cNvSpPr>
            <p:nvPr/>
          </p:nvSpPr>
          <p:spPr bwMode="auto">
            <a:xfrm>
              <a:off x="1812926" y="1922463"/>
              <a:ext cx="198438" cy="44450"/>
            </a:xfrm>
            <a:custGeom>
              <a:avLst/>
              <a:gdLst>
                <a:gd name="T0" fmla="*/ 0 w 53"/>
                <a:gd name="T1" fmla="*/ 6 h 12"/>
                <a:gd name="T2" fmla="*/ 7 w 53"/>
                <a:gd name="T3" fmla="*/ 12 h 12"/>
                <a:gd name="T4" fmla="*/ 12 w 53"/>
                <a:gd name="T5" fmla="*/ 12 h 12"/>
                <a:gd name="T6" fmla="*/ 19 w 53"/>
                <a:gd name="T7" fmla="*/ 12 h 12"/>
                <a:gd name="T8" fmla="*/ 27 w 53"/>
                <a:gd name="T9" fmla="*/ 7 h 12"/>
                <a:gd name="T10" fmla="*/ 34 w 53"/>
                <a:gd name="T11" fmla="*/ 12 h 12"/>
                <a:gd name="T12" fmla="*/ 41 w 53"/>
                <a:gd name="T13" fmla="*/ 12 h 12"/>
                <a:gd name="T14" fmla="*/ 43 w 53"/>
                <a:gd name="T15" fmla="*/ 12 h 12"/>
                <a:gd name="T16" fmla="*/ 46 w 53"/>
                <a:gd name="T17" fmla="*/ 12 h 12"/>
                <a:gd name="T18" fmla="*/ 53 w 53"/>
                <a:gd name="T19" fmla="*/ 6 h 12"/>
                <a:gd name="T20" fmla="*/ 46 w 53"/>
                <a:gd name="T21" fmla="*/ 0 h 12"/>
                <a:gd name="T22" fmla="*/ 7 w 53"/>
                <a:gd name="T23" fmla="*/ 0 h 12"/>
                <a:gd name="T24" fmla="*/ 0 w 53"/>
                <a:gd name="T2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2" name="Freeform 303"/>
            <p:cNvSpPr>
              <a:spLocks/>
            </p:cNvSpPr>
            <p:nvPr/>
          </p:nvSpPr>
          <p:spPr bwMode="auto">
            <a:xfrm>
              <a:off x="1928814" y="1971675"/>
              <a:ext cx="82550" cy="49213"/>
            </a:xfrm>
            <a:custGeom>
              <a:avLst/>
              <a:gdLst>
                <a:gd name="T0" fmla="*/ 15 w 22"/>
                <a:gd name="T1" fmla="*/ 0 h 13"/>
                <a:gd name="T2" fmla="*/ 14 w 22"/>
                <a:gd name="T3" fmla="*/ 0 h 13"/>
                <a:gd name="T4" fmla="*/ 11 w 22"/>
                <a:gd name="T5" fmla="*/ 0 h 13"/>
                <a:gd name="T6" fmla="*/ 3 w 22"/>
                <a:gd name="T7" fmla="*/ 0 h 13"/>
                <a:gd name="T8" fmla="*/ 3 w 22"/>
                <a:gd name="T9" fmla="*/ 1 h 13"/>
                <a:gd name="T10" fmla="*/ 0 w 22"/>
                <a:gd name="T11" fmla="*/ 7 h 13"/>
                <a:gd name="T12" fmla="*/ 0 w 22"/>
                <a:gd name="T13" fmla="*/ 13 h 13"/>
                <a:gd name="T14" fmla="*/ 11 w 22"/>
                <a:gd name="T15" fmla="*/ 13 h 13"/>
                <a:gd name="T16" fmla="*/ 14 w 22"/>
                <a:gd name="T17" fmla="*/ 13 h 13"/>
                <a:gd name="T18" fmla="*/ 15 w 22"/>
                <a:gd name="T19" fmla="*/ 13 h 13"/>
                <a:gd name="T20" fmla="*/ 22 w 22"/>
                <a:gd name="T21" fmla="*/ 7 h 13"/>
                <a:gd name="T22" fmla="*/ 15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3" name="Freeform 304"/>
            <p:cNvSpPr>
              <a:spLocks/>
            </p:cNvSpPr>
            <p:nvPr/>
          </p:nvSpPr>
          <p:spPr bwMode="auto">
            <a:xfrm>
              <a:off x="1812926" y="1971675"/>
              <a:ext cx="82550" cy="49213"/>
            </a:xfrm>
            <a:custGeom>
              <a:avLst/>
              <a:gdLst>
                <a:gd name="T0" fmla="*/ 11 w 22"/>
                <a:gd name="T1" fmla="*/ 0 h 13"/>
                <a:gd name="T2" fmla="*/ 9 w 22"/>
                <a:gd name="T3" fmla="*/ 0 h 13"/>
                <a:gd name="T4" fmla="*/ 7 w 22"/>
                <a:gd name="T5" fmla="*/ 0 h 13"/>
                <a:gd name="T6" fmla="*/ 0 w 22"/>
                <a:gd name="T7" fmla="*/ 7 h 13"/>
                <a:gd name="T8" fmla="*/ 7 w 22"/>
                <a:gd name="T9" fmla="*/ 13 h 13"/>
                <a:gd name="T10" fmla="*/ 9 w 22"/>
                <a:gd name="T11" fmla="*/ 13 h 13"/>
                <a:gd name="T12" fmla="*/ 11 w 22"/>
                <a:gd name="T13" fmla="*/ 13 h 13"/>
                <a:gd name="T14" fmla="*/ 22 w 22"/>
                <a:gd name="T15" fmla="*/ 13 h 13"/>
                <a:gd name="T16" fmla="*/ 22 w 22"/>
                <a:gd name="T17" fmla="*/ 7 h 13"/>
                <a:gd name="T18" fmla="*/ 19 w 22"/>
                <a:gd name="T19" fmla="*/ 1 h 13"/>
                <a:gd name="T20" fmla="*/ 19 w 22"/>
                <a:gd name="T21" fmla="*/ 0 h 13"/>
                <a:gd name="T22" fmla="*/ 11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4" name="Freeform 305"/>
            <p:cNvSpPr>
              <a:spLocks/>
            </p:cNvSpPr>
            <p:nvPr/>
          </p:nvSpPr>
          <p:spPr bwMode="auto">
            <a:xfrm>
              <a:off x="1812926" y="2024063"/>
              <a:ext cx="198438" cy="49213"/>
            </a:xfrm>
            <a:custGeom>
              <a:avLst/>
              <a:gdLst>
                <a:gd name="T0" fmla="*/ 46 w 53"/>
                <a:gd name="T1" fmla="*/ 0 h 13"/>
                <a:gd name="T2" fmla="*/ 44 w 53"/>
                <a:gd name="T3" fmla="*/ 0 h 13"/>
                <a:gd name="T4" fmla="*/ 41 w 53"/>
                <a:gd name="T5" fmla="*/ 0 h 13"/>
                <a:gd name="T6" fmla="*/ 31 w 53"/>
                <a:gd name="T7" fmla="*/ 0 h 13"/>
                <a:gd name="T8" fmla="*/ 31 w 53"/>
                <a:gd name="T9" fmla="*/ 2 h 13"/>
                <a:gd name="T10" fmla="*/ 27 w 53"/>
                <a:gd name="T11" fmla="*/ 7 h 13"/>
                <a:gd name="T12" fmla="*/ 22 w 53"/>
                <a:gd name="T13" fmla="*/ 2 h 13"/>
                <a:gd name="T14" fmla="*/ 22 w 53"/>
                <a:gd name="T15" fmla="*/ 0 h 13"/>
                <a:gd name="T16" fmla="*/ 12 w 53"/>
                <a:gd name="T17" fmla="*/ 0 h 13"/>
                <a:gd name="T18" fmla="*/ 8 w 53"/>
                <a:gd name="T19" fmla="*/ 0 h 13"/>
                <a:gd name="T20" fmla="*/ 7 w 53"/>
                <a:gd name="T21" fmla="*/ 0 h 13"/>
                <a:gd name="T22" fmla="*/ 0 w 53"/>
                <a:gd name="T23" fmla="*/ 7 h 13"/>
                <a:gd name="T24" fmla="*/ 7 w 53"/>
                <a:gd name="T25" fmla="*/ 13 h 13"/>
                <a:gd name="T26" fmla="*/ 46 w 53"/>
                <a:gd name="T27" fmla="*/ 13 h 13"/>
                <a:gd name="T28" fmla="*/ 53 w 53"/>
                <a:gd name="T29" fmla="*/ 7 h 13"/>
                <a:gd name="T30" fmla="*/ 46 w 53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3280292" y="3304422"/>
            <a:ext cx="425948" cy="405000"/>
            <a:chOff x="3441701" y="1069975"/>
            <a:chExt cx="387351" cy="368301"/>
          </a:xfrm>
          <a:solidFill>
            <a:schemeClr val="bg1"/>
          </a:solidFill>
        </p:grpSpPr>
        <p:sp>
          <p:nvSpPr>
            <p:cNvPr id="26" name="Freeform 287"/>
            <p:cNvSpPr>
              <a:spLocks/>
            </p:cNvSpPr>
            <p:nvPr/>
          </p:nvSpPr>
          <p:spPr bwMode="auto">
            <a:xfrm>
              <a:off x="3441701" y="1171575"/>
              <a:ext cx="131763" cy="228600"/>
            </a:xfrm>
            <a:custGeom>
              <a:avLst/>
              <a:gdLst>
                <a:gd name="T0" fmla="*/ 30 w 35"/>
                <a:gd name="T1" fmla="*/ 17 h 61"/>
                <a:gd name="T2" fmla="*/ 35 w 35"/>
                <a:gd name="T3" fmla="*/ 0 h 61"/>
                <a:gd name="T4" fmla="*/ 34 w 35"/>
                <a:gd name="T5" fmla="*/ 0 h 61"/>
                <a:gd name="T6" fmla="*/ 17 w 35"/>
                <a:gd name="T7" fmla="*/ 0 h 61"/>
                <a:gd name="T8" fmla="*/ 11 w 35"/>
                <a:gd name="T9" fmla="*/ 4 h 61"/>
                <a:gd name="T10" fmla="*/ 6 w 35"/>
                <a:gd name="T11" fmla="*/ 8 h 61"/>
                <a:gd name="T12" fmla="*/ 6 w 35"/>
                <a:gd name="T13" fmla="*/ 8 h 61"/>
                <a:gd name="T14" fmla="*/ 1 w 35"/>
                <a:gd name="T15" fmla="*/ 14 h 61"/>
                <a:gd name="T16" fmla="*/ 4 w 35"/>
                <a:gd name="T17" fmla="*/ 61 h 61"/>
                <a:gd name="T18" fmla="*/ 19 w 35"/>
                <a:gd name="T19" fmla="*/ 24 h 61"/>
                <a:gd name="T20" fmla="*/ 30 w 35"/>
                <a:gd name="T21" fmla="*/ 1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7" name="Freeform 288"/>
            <p:cNvSpPr>
              <a:spLocks/>
            </p:cNvSpPr>
            <p:nvPr/>
          </p:nvSpPr>
          <p:spPr bwMode="auto">
            <a:xfrm>
              <a:off x="3460751" y="1246188"/>
              <a:ext cx="368300" cy="192088"/>
            </a:xfrm>
            <a:custGeom>
              <a:avLst/>
              <a:gdLst>
                <a:gd name="T0" fmla="*/ 94 w 98"/>
                <a:gd name="T1" fmla="*/ 0 h 51"/>
                <a:gd name="T2" fmla="*/ 25 w 98"/>
                <a:gd name="T3" fmla="*/ 0 h 51"/>
                <a:gd name="T4" fmla="*/ 18 w 98"/>
                <a:gd name="T5" fmla="*/ 6 h 51"/>
                <a:gd name="T6" fmla="*/ 2 w 98"/>
                <a:gd name="T7" fmla="*/ 46 h 51"/>
                <a:gd name="T8" fmla="*/ 5 w 98"/>
                <a:gd name="T9" fmla="*/ 51 h 51"/>
                <a:gd name="T10" fmla="*/ 73 w 98"/>
                <a:gd name="T11" fmla="*/ 51 h 51"/>
                <a:gd name="T12" fmla="*/ 81 w 98"/>
                <a:gd name="T13" fmla="*/ 46 h 51"/>
                <a:gd name="T14" fmla="*/ 97 w 98"/>
                <a:gd name="T15" fmla="*/ 5 h 51"/>
                <a:gd name="T16" fmla="*/ 94 w 98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3570289" y="1069975"/>
              <a:ext cx="258763" cy="161925"/>
            </a:xfrm>
            <a:custGeom>
              <a:avLst/>
              <a:gdLst>
                <a:gd name="T0" fmla="*/ 6 w 69"/>
                <a:gd name="T1" fmla="*/ 43 h 43"/>
                <a:gd name="T2" fmla="*/ 15 w 69"/>
                <a:gd name="T3" fmla="*/ 11 h 43"/>
                <a:gd name="T4" fmla="*/ 22 w 69"/>
                <a:gd name="T5" fmla="*/ 6 h 43"/>
                <a:gd name="T6" fmla="*/ 45 w 69"/>
                <a:gd name="T7" fmla="*/ 6 h 43"/>
                <a:gd name="T8" fmla="*/ 48 w 69"/>
                <a:gd name="T9" fmla="*/ 10 h 43"/>
                <a:gd name="T10" fmla="*/ 45 w 69"/>
                <a:gd name="T11" fmla="*/ 20 h 43"/>
                <a:gd name="T12" fmla="*/ 49 w 69"/>
                <a:gd name="T13" fmla="*/ 26 h 43"/>
                <a:gd name="T14" fmla="*/ 59 w 69"/>
                <a:gd name="T15" fmla="*/ 26 h 43"/>
                <a:gd name="T16" fmla="*/ 62 w 69"/>
                <a:gd name="T17" fmla="*/ 30 h 43"/>
                <a:gd name="T18" fmla="*/ 58 w 69"/>
                <a:gd name="T19" fmla="*/ 43 h 43"/>
                <a:gd name="T20" fmla="*/ 64 w 69"/>
                <a:gd name="T21" fmla="*/ 43 h 43"/>
                <a:gd name="T22" fmla="*/ 68 w 69"/>
                <a:gd name="T23" fmla="*/ 30 h 43"/>
                <a:gd name="T24" fmla="*/ 66 w 69"/>
                <a:gd name="T25" fmla="*/ 19 h 43"/>
                <a:gd name="T26" fmla="*/ 54 w 69"/>
                <a:gd name="T27" fmla="*/ 3 h 43"/>
                <a:gd name="T28" fmla="*/ 48 w 69"/>
                <a:gd name="T29" fmla="*/ 0 h 43"/>
                <a:gd name="T30" fmla="*/ 19 w 69"/>
                <a:gd name="T31" fmla="*/ 0 h 43"/>
                <a:gd name="T32" fmla="*/ 11 w 69"/>
                <a:gd name="T33" fmla="*/ 6 h 43"/>
                <a:gd name="T34" fmla="*/ 0 w 69"/>
                <a:gd name="T35" fmla="*/ 43 h 43"/>
                <a:gd name="T36" fmla="*/ 6 w 69"/>
                <a:gd name="T3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9" name="Freeform 290"/>
            <p:cNvSpPr>
              <a:spLocks/>
            </p:cNvSpPr>
            <p:nvPr/>
          </p:nvSpPr>
          <p:spPr bwMode="auto">
            <a:xfrm>
              <a:off x="3641726" y="1144588"/>
              <a:ext cx="82550" cy="22225"/>
            </a:xfrm>
            <a:custGeom>
              <a:avLst/>
              <a:gdLst>
                <a:gd name="T0" fmla="*/ 19 w 22"/>
                <a:gd name="T1" fmla="*/ 6 h 6"/>
                <a:gd name="T2" fmla="*/ 21 w 22"/>
                <a:gd name="T3" fmla="*/ 3 h 6"/>
                <a:gd name="T4" fmla="*/ 21 w 22"/>
                <a:gd name="T5" fmla="*/ 0 h 6"/>
                <a:gd name="T6" fmla="*/ 2 w 22"/>
                <a:gd name="T7" fmla="*/ 0 h 6"/>
                <a:gd name="T8" fmla="*/ 0 w 22"/>
                <a:gd name="T9" fmla="*/ 3 h 6"/>
                <a:gd name="T10" fmla="*/ 1 w 22"/>
                <a:gd name="T11" fmla="*/ 6 h 6"/>
                <a:gd name="T12" fmla="*/ 19 w 2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0" name="Freeform 291"/>
            <p:cNvSpPr>
              <a:spLocks/>
            </p:cNvSpPr>
            <p:nvPr/>
          </p:nvSpPr>
          <p:spPr bwMode="auto">
            <a:xfrm>
              <a:off x="3622676" y="1201738"/>
              <a:ext cx="146050" cy="22225"/>
            </a:xfrm>
            <a:custGeom>
              <a:avLst/>
              <a:gdLst>
                <a:gd name="T0" fmla="*/ 1 w 39"/>
                <a:gd name="T1" fmla="*/ 3 h 6"/>
                <a:gd name="T2" fmla="*/ 2 w 39"/>
                <a:gd name="T3" fmla="*/ 6 h 6"/>
                <a:gd name="T4" fmla="*/ 35 w 39"/>
                <a:gd name="T5" fmla="*/ 6 h 6"/>
                <a:gd name="T6" fmla="*/ 38 w 39"/>
                <a:gd name="T7" fmla="*/ 3 h 6"/>
                <a:gd name="T8" fmla="*/ 37 w 39"/>
                <a:gd name="T9" fmla="*/ 0 h 6"/>
                <a:gd name="T10" fmla="*/ 4 w 39"/>
                <a:gd name="T11" fmla="*/ 0 h 6"/>
                <a:gd name="T12" fmla="*/ 1 w 39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013737" y="2669768"/>
            <a:ext cx="463095" cy="405000"/>
            <a:chOff x="10188576" y="6029325"/>
            <a:chExt cx="442913" cy="387350"/>
          </a:xfrm>
          <a:solidFill>
            <a:schemeClr val="bg1"/>
          </a:solidFill>
        </p:grpSpPr>
        <p:sp>
          <p:nvSpPr>
            <p:cNvPr id="32" name="Freeform 433"/>
            <p:cNvSpPr>
              <a:spLocks/>
            </p:cNvSpPr>
            <p:nvPr/>
          </p:nvSpPr>
          <p:spPr bwMode="auto">
            <a:xfrm>
              <a:off x="10307638" y="6149975"/>
              <a:ext cx="200025" cy="201613"/>
            </a:xfrm>
            <a:custGeom>
              <a:avLst/>
              <a:gdLst>
                <a:gd name="T0" fmla="*/ 10 w 53"/>
                <a:gd name="T1" fmla="*/ 10 h 54"/>
                <a:gd name="T2" fmla="*/ 10 w 53"/>
                <a:gd name="T3" fmla="*/ 44 h 54"/>
                <a:gd name="T4" fmla="*/ 44 w 53"/>
                <a:gd name="T5" fmla="*/ 44 h 54"/>
                <a:gd name="T6" fmla="*/ 44 w 53"/>
                <a:gd name="T7" fmla="*/ 10 h 54"/>
                <a:gd name="T8" fmla="*/ 10 w 53"/>
                <a:gd name="T9" fmla="*/ 1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3" name="Freeform 434"/>
            <p:cNvSpPr>
              <a:spLocks noEditPoints="1"/>
            </p:cNvSpPr>
            <p:nvPr/>
          </p:nvSpPr>
          <p:spPr bwMode="auto">
            <a:xfrm>
              <a:off x="10188576" y="6029325"/>
              <a:ext cx="442913" cy="387350"/>
            </a:xfrm>
            <a:custGeom>
              <a:avLst/>
              <a:gdLst>
                <a:gd name="T0" fmla="*/ 104 w 118"/>
                <a:gd name="T1" fmla="*/ 16 h 103"/>
                <a:gd name="T2" fmla="*/ 88 w 118"/>
                <a:gd name="T3" fmla="*/ 14 h 103"/>
                <a:gd name="T4" fmla="*/ 83 w 118"/>
                <a:gd name="T5" fmla="*/ 8 h 103"/>
                <a:gd name="T6" fmla="*/ 70 w 118"/>
                <a:gd name="T7" fmla="*/ 0 h 103"/>
                <a:gd name="T8" fmla="*/ 59 w 118"/>
                <a:gd name="T9" fmla="*/ 0 h 103"/>
                <a:gd name="T10" fmla="*/ 48 w 118"/>
                <a:gd name="T11" fmla="*/ 0 h 103"/>
                <a:gd name="T12" fmla="*/ 35 w 118"/>
                <a:gd name="T13" fmla="*/ 8 h 103"/>
                <a:gd name="T14" fmla="*/ 29 w 118"/>
                <a:gd name="T15" fmla="*/ 14 h 103"/>
                <a:gd name="T16" fmla="*/ 14 w 118"/>
                <a:gd name="T17" fmla="*/ 16 h 103"/>
                <a:gd name="T18" fmla="*/ 0 w 118"/>
                <a:gd name="T19" fmla="*/ 31 h 103"/>
                <a:gd name="T20" fmla="*/ 0 w 118"/>
                <a:gd name="T21" fmla="*/ 89 h 103"/>
                <a:gd name="T22" fmla="*/ 14 w 118"/>
                <a:gd name="T23" fmla="*/ 103 h 103"/>
                <a:gd name="T24" fmla="*/ 59 w 118"/>
                <a:gd name="T25" fmla="*/ 103 h 103"/>
                <a:gd name="T26" fmla="*/ 104 w 118"/>
                <a:gd name="T27" fmla="*/ 103 h 103"/>
                <a:gd name="T28" fmla="*/ 118 w 118"/>
                <a:gd name="T29" fmla="*/ 89 h 103"/>
                <a:gd name="T30" fmla="*/ 118 w 118"/>
                <a:gd name="T31" fmla="*/ 31 h 103"/>
                <a:gd name="T32" fmla="*/ 104 w 118"/>
                <a:gd name="T33" fmla="*/ 16 h 103"/>
                <a:gd name="T34" fmla="*/ 58 w 118"/>
                <a:gd name="T35" fmla="*/ 4 h 103"/>
                <a:gd name="T36" fmla="*/ 65 w 118"/>
                <a:gd name="T37" fmla="*/ 11 h 103"/>
                <a:gd name="T38" fmla="*/ 58 w 118"/>
                <a:gd name="T39" fmla="*/ 17 h 103"/>
                <a:gd name="T40" fmla="*/ 52 w 118"/>
                <a:gd name="T41" fmla="*/ 11 h 103"/>
                <a:gd name="T42" fmla="*/ 58 w 118"/>
                <a:gd name="T43" fmla="*/ 4 h 103"/>
                <a:gd name="T44" fmla="*/ 85 w 118"/>
                <a:gd name="T45" fmla="*/ 85 h 103"/>
                <a:gd name="T46" fmla="*/ 33 w 118"/>
                <a:gd name="T47" fmla="*/ 85 h 103"/>
                <a:gd name="T48" fmla="*/ 33 w 118"/>
                <a:gd name="T49" fmla="*/ 33 h 103"/>
                <a:gd name="T50" fmla="*/ 85 w 118"/>
                <a:gd name="T51" fmla="*/ 33 h 103"/>
                <a:gd name="T52" fmla="*/ 85 w 118"/>
                <a:gd name="T53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4813270" y="3304422"/>
            <a:ext cx="412433" cy="405000"/>
            <a:chOff x="8326438" y="5427663"/>
            <a:chExt cx="352425" cy="346075"/>
          </a:xfrm>
          <a:solidFill>
            <a:schemeClr val="bg1"/>
          </a:solidFill>
        </p:grpSpPr>
        <p:sp>
          <p:nvSpPr>
            <p:cNvPr id="35" name="Freeform 404"/>
            <p:cNvSpPr>
              <a:spLocks/>
            </p:cNvSpPr>
            <p:nvPr/>
          </p:nvSpPr>
          <p:spPr bwMode="auto">
            <a:xfrm>
              <a:off x="8359776" y="5705475"/>
              <a:ext cx="285750" cy="7938"/>
            </a:xfrm>
            <a:custGeom>
              <a:avLst/>
              <a:gdLst>
                <a:gd name="T0" fmla="*/ 1 w 76"/>
                <a:gd name="T1" fmla="*/ 2 h 2"/>
                <a:gd name="T2" fmla="*/ 75 w 76"/>
                <a:gd name="T3" fmla="*/ 2 h 2"/>
                <a:gd name="T4" fmla="*/ 76 w 76"/>
                <a:gd name="T5" fmla="*/ 1 h 2"/>
                <a:gd name="T6" fmla="*/ 75 w 76"/>
                <a:gd name="T7" fmla="*/ 0 h 2"/>
                <a:gd name="T8" fmla="*/ 1 w 76"/>
                <a:gd name="T9" fmla="*/ 0 h 2"/>
                <a:gd name="T10" fmla="*/ 0 w 76"/>
                <a:gd name="T11" fmla="*/ 1 h 2"/>
                <a:gd name="T12" fmla="*/ 1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405"/>
            <p:cNvSpPr>
              <a:spLocks/>
            </p:cNvSpPr>
            <p:nvPr/>
          </p:nvSpPr>
          <p:spPr bwMode="auto">
            <a:xfrm>
              <a:off x="8356601" y="5716588"/>
              <a:ext cx="292100" cy="7938"/>
            </a:xfrm>
            <a:custGeom>
              <a:avLst/>
              <a:gdLst>
                <a:gd name="T0" fmla="*/ 2 w 78"/>
                <a:gd name="T1" fmla="*/ 2 h 2"/>
                <a:gd name="T2" fmla="*/ 77 w 78"/>
                <a:gd name="T3" fmla="*/ 2 h 2"/>
                <a:gd name="T4" fmla="*/ 78 w 78"/>
                <a:gd name="T5" fmla="*/ 1 h 2"/>
                <a:gd name="T6" fmla="*/ 77 w 78"/>
                <a:gd name="T7" fmla="*/ 0 h 2"/>
                <a:gd name="T8" fmla="*/ 2 w 78"/>
                <a:gd name="T9" fmla="*/ 0 h 2"/>
                <a:gd name="T10" fmla="*/ 0 w 78"/>
                <a:gd name="T11" fmla="*/ 1 h 2"/>
                <a:gd name="T12" fmla="*/ 2 w 78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7" name="Freeform 407"/>
            <p:cNvSpPr>
              <a:spLocks/>
            </p:cNvSpPr>
            <p:nvPr/>
          </p:nvSpPr>
          <p:spPr bwMode="auto">
            <a:xfrm>
              <a:off x="8356601" y="5727700"/>
              <a:ext cx="296863" cy="7938"/>
            </a:xfrm>
            <a:custGeom>
              <a:avLst/>
              <a:gdLst>
                <a:gd name="T0" fmla="*/ 78 w 79"/>
                <a:gd name="T1" fmla="*/ 0 h 2"/>
                <a:gd name="T2" fmla="*/ 1 w 79"/>
                <a:gd name="T3" fmla="*/ 0 h 2"/>
                <a:gd name="T4" fmla="*/ 0 w 79"/>
                <a:gd name="T5" fmla="*/ 1 h 2"/>
                <a:gd name="T6" fmla="*/ 1 w 79"/>
                <a:gd name="T7" fmla="*/ 2 h 2"/>
                <a:gd name="T8" fmla="*/ 78 w 79"/>
                <a:gd name="T9" fmla="*/ 2 h 2"/>
                <a:gd name="T10" fmla="*/ 79 w 79"/>
                <a:gd name="T11" fmla="*/ 1 h 2"/>
                <a:gd name="T12" fmla="*/ 78 w 79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8" name="Freeform 408"/>
            <p:cNvSpPr>
              <a:spLocks noEditPoints="1"/>
            </p:cNvSpPr>
            <p:nvPr/>
          </p:nvSpPr>
          <p:spPr bwMode="auto">
            <a:xfrm>
              <a:off x="8326438" y="5427663"/>
              <a:ext cx="352425" cy="346075"/>
            </a:xfrm>
            <a:custGeom>
              <a:avLst/>
              <a:gdLst>
                <a:gd name="T0" fmla="*/ 79 w 94"/>
                <a:gd name="T1" fmla="*/ 70 h 92"/>
                <a:gd name="T2" fmla="*/ 78 w 94"/>
                <a:gd name="T3" fmla="*/ 69 h 92"/>
                <a:gd name="T4" fmla="*/ 79 w 94"/>
                <a:gd name="T5" fmla="*/ 67 h 92"/>
                <a:gd name="T6" fmla="*/ 91 w 94"/>
                <a:gd name="T7" fmla="*/ 58 h 92"/>
                <a:gd name="T8" fmla="*/ 80 w 94"/>
                <a:gd name="T9" fmla="*/ 0 h 92"/>
                <a:gd name="T10" fmla="*/ 5 w 94"/>
                <a:gd name="T11" fmla="*/ 8 h 92"/>
                <a:gd name="T12" fmla="*/ 10 w 94"/>
                <a:gd name="T13" fmla="*/ 67 h 92"/>
                <a:gd name="T14" fmla="*/ 16 w 94"/>
                <a:gd name="T15" fmla="*/ 67 h 92"/>
                <a:gd name="T16" fmla="*/ 17 w 94"/>
                <a:gd name="T17" fmla="*/ 69 h 92"/>
                <a:gd name="T18" fmla="*/ 16 w 94"/>
                <a:gd name="T19" fmla="*/ 70 h 92"/>
                <a:gd name="T20" fmla="*/ 0 w 94"/>
                <a:gd name="T21" fmla="*/ 85 h 92"/>
                <a:gd name="T22" fmla="*/ 85 w 94"/>
                <a:gd name="T23" fmla="*/ 92 h 92"/>
                <a:gd name="T24" fmla="*/ 85 w 94"/>
                <a:gd name="T25" fmla="*/ 70 h 92"/>
                <a:gd name="T26" fmla="*/ 7 w 94"/>
                <a:gd name="T27" fmla="*/ 55 h 92"/>
                <a:gd name="T28" fmla="*/ 16 w 94"/>
                <a:gd name="T29" fmla="*/ 4 h 92"/>
                <a:gd name="T30" fmla="*/ 84 w 94"/>
                <a:gd name="T31" fmla="*/ 10 h 92"/>
                <a:gd name="T32" fmla="*/ 80 w 94"/>
                <a:gd name="T33" fmla="*/ 62 h 92"/>
                <a:gd name="T34" fmla="*/ 69 w 94"/>
                <a:gd name="T35" fmla="*/ 69 h 92"/>
                <a:gd name="T36" fmla="*/ 68 w 94"/>
                <a:gd name="T37" fmla="*/ 70 h 92"/>
                <a:gd name="T38" fmla="*/ 26 w 94"/>
                <a:gd name="T39" fmla="*/ 70 h 92"/>
                <a:gd name="T40" fmla="*/ 26 w 94"/>
                <a:gd name="T41" fmla="*/ 67 h 92"/>
                <a:gd name="T42" fmla="*/ 33 w 94"/>
                <a:gd name="T43" fmla="*/ 67 h 92"/>
                <a:gd name="T44" fmla="*/ 68 w 94"/>
                <a:gd name="T45" fmla="*/ 67 h 92"/>
                <a:gd name="T46" fmla="*/ 69 w 94"/>
                <a:gd name="T47" fmla="*/ 68 h 92"/>
                <a:gd name="T48" fmla="*/ 53 w 94"/>
                <a:gd name="T49" fmla="*/ 89 h 92"/>
                <a:gd name="T50" fmla="*/ 47 w 94"/>
                <a:gd name="T51" fmla="*/ 90 h 92"/>
                <a:gd name="T52" fmla="*/ 46 w 94"/>
                <a:gd name="T53" fmla="*/ 91 h 92"/>
                <a:gd name="T54" fmla="*/ 45 w 94"/>
                <a:gd name="T55" fmla="*/ 89 h 92"/>
                <a:gd name="T56" fmla="*/ 41 w 94"/>
                <a:gd name="T57" fmla="*/ 87 h 92"/>
                <a:gd name="T58" fmla="*/ 50 w 94"/>
                <a:gd name="T59" fmla="*/ 84 h 92"/>
                <a:gd name="T60" fmla="*/ 53 w 94"/>
                <a:gd name="T61" fmla="*/ 89 h 92"/>
                <a:gd name="T62" fmla="*/ 84 w 94"/>
                <a:gd name="T63" fmla="*/ 83 h 92"/>
                <a:gd name="T64" fmla="*/ 5 w 94"/>
                <a:gd name="T65" fmla="*/ 79 h 92"/>
                <a:gd name="T66" fmla="*/ 85 w 94"/>
                <a:gd name="T67" fmla="*/ 7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9" name="Freeform 810"/>
          <p:cNvSpPr>
            <a:spLocks noEditPoints="1"/>
          </p:cNvSpPr>
          <p:nvPr/>
        </p:nvSpPr>
        <p:spPr bwMode="auto">
          <a:xfrm>
            <a:off x="5914588" y="2262120"/>
            <a:ext cx="489347" cy="365522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0" name="矩形 39"/>
          <p:cNvSpPr/>
          <p:nvPr/>
        </p:nvSpPr>
        <p:spPr>
          <a:xfrm>
            <a:off x="6799568" y="2070847"/>
            <a:ext cx="1831175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01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3480626" y="1342814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3480626" y="2746797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1616032" y="1504810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16032" y="2923517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0040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34178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49985" y="1482010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449985" y="2900717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870489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44627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856255" y="1720809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56255" y="3113441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04976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40311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04976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40311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3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auto">
          <a:xfrm>
            <a:off x="3794319" y="1493632"/>
            <a:ext cx="664999" cy="649127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1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300728" y="2061818"/>
            <a:ext cx="1158590" cy="1128433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3300728" y="3018844"/>
            <a:ext cx="1158590" cy="1128434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5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481538" y="3020429"/>
            <a:ext cx="1460140" cy="1420461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  <a:ex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9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481537" y="1250803"/>
            <a:ext cx="969723" cy="944330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5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4481536" y="2061818"/>
            <a:ext cx="1160176" cy="1128433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829749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9749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829749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6182135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182135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6182135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21" name="TextBox 41"/>
          <p:cNvSpPr txBox="1"/>
          <p:nvPr/>
        </p:nvSpPr>
        <p:spPr>
          <a:xfrm>
            <a:off x="6564681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6564682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41"/>
          <p:cNvSpPr txBox="1"/>
          <p:nvPr/>
        </p:nvSpPr>
        <p:spPr>
          <a:xfrm>
            <a:off x="608884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170"/>
          <p:cNvSpPr txBox="1"/>
          <p:nvPr/>
        </p:nvSpPr>
        <p:spPr>
          <a:xfrm>
            <a:off x="855295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6564681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170"/>
          <p:cNvSpPr txBox="1"/>
          <p:nvPr/>
        </p:nvSpPr>
        <p:spPr>
          <a:xfrm>
            <a:off x="6564682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608884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855295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3" name="TextBox 41"/>
          <p:cNvSpPr txBox="1"/>
          <p:nvPr/>
        </p:nvSpPr>
        <p:spPr>
          <a:xfrm>
            <a:off x="6564681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170"/>
          <p:cNvSpPr txBox="1"/>
          <p:nvPr/>
        </p:nvSpPr>
        <p:spPr>
          <a:xfrm>
            <a:off x="6564682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5" name="TextBox 41"/>
          <p:cNvSpPr txBox="1"/>
          <p:nvPr/>
        </p:nvSpPr>
        <p:spPr>
          <a:xfrm>
            <a:off x="608884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855295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40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21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850630" y="1478419"/>
            <a:ext cx="1620000" cy="1620000"/>
            <a:chOff x="11219608" y="1032668"/>
            <a:chExt cx="3313113" cy="331311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</p:grpSp>
      <p:sp>
        <p:nvSpPr>
          <p:cNvPr id="72" name="TextBox 23"/>
          <p:cNvSpPr txBox="1"/>
          <p:nvPr/>
        </p:nvSpPr>
        <p:spPr>
          <a:xfrm>
            <a:off x="850631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62%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3" name="TextBox 89"/>
          <p:cNvSpPr txBox="1"/>
          <p:nvPr/>
        </p:nvSpPr>
        <p:spPr>
          <a:xfrm>
            <a:off x="1692570" y="2178871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62%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4" name="TextBox 90"/>
          <p:cNvSpPr txBox="1"/>
          <p:nvPr/>
        </p:nvSpPr>
        <p:spPr>
          <a:xfrm>
            <a:off x="962169" y="1984905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38%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5" name="TextBox 91"/>
          <p:cNvSpPr txBox="1"/>
          <p:nvPr/>
        </p:nvSpPr>
        <p:spPr>
          <a:xfrm>
            <a:off x="3442696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20%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6" name="TextBox 92"/>
          <p:cNvSpPr txBox="1"/>
          <p:nvPr/>
        </p:nvSpPr>
        <p:spPr>
          <a:xfrm>
            <a:off x="6366972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64%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81" name="Freeform 148"/>
          <p:cNvSpPr>
            <a:spLocks noEditPoints="1"/>
          </p:cNvSpPr>
          <p:nvPr/>
        </p:nvSpPr>
        <p:spPr bwMode="auto">
          <a:xfrm>
            <a:off x="416518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2" name="Freeform 148"/>
          <p:cNvSpPr>
            <a:spLocks noEditPoints="1"/>
          </p:cNvSpPr>
          <p:nvPr/>
        </p:nvSpPr>
        <p:spPr bwMode="auto">
          <a:xfrm>
            <a:off x="453867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3" name="Freeform 148"/>
          <p:cNvSpPr>
            <a:spLocks noEditPoints="1"/>
          </p:cNvSpPr>
          <p:nvPr/>
        </p:nvSpPr>
        <p:spPr bwMode="auto">
          <a:xfrm>
            <a:off x="491216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4" name="Freeform 148"/>
          <p:cNvSpPr>
            <a:spLocks noEditPoints="1"/>
          </p:cNvSpPr>
          <p:nvPr/>
        </p:nvSpPr>
        <p:spPr bwMode="auto">
          <a:xfrm>
            <a:off x="528565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6" name="Freeform 148"/>
          <p:cNvSpPr>
            <a:spLocks noEditPoints="1"/>
          </p:cNvSpPr>
          <p:nvPr/>
        </p:nvSpPr>
        <p:spPr bwMode="auto">
          <a:xfrm>
            <a:off x="416518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7" name="Freeform 148"/>
          <p:cNvSpPr>
            <a:spLocks noEditPoints="1"/>
          </p:cNvSpPr>
          <p:nvPr/>
        </p:nvSpPr>
        <p:spPr bwMode="auto">
          <a:xfrm>
            <a:off x="453867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8" name="Freeform 148"/>
          <p:cNvSpPr>
            <a:spLocks noEditPoints="1"/>
          </p:cNvSpPr>
          <p:nvPr/>
        </p:nvSpPr>
        <p:spPr bwMode="auto">
          <a:xfrm>
            <a:off x="491216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9" name="Freeform 148"/>
          <p:cNvSpPr>
            <a:spLocks noEditPoints="1"/>
          </p:cNvSpPr>
          <p:nvPr/>
        </p:nvSpPr>
        <p:spPr bwMode="auto">
          <a:xfrm>
            <a:off x="528565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4" name="Freeform 148"/>
          <p:cNvSpPr>
            <a:spLocks noChangeAspect="1" noEditPoints="1"/>
          </p:cNvSpPr>
          <p:nvPr/>
        </p:nvSpPr>
        <p:spPr bwMode="auto">
          <a:xfrm>
            <a:off x="3442696" y="1643564"/>
            <a:ext cx="662840" cy="1350000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6420722" y="168996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6553904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6687958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6822011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95606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7090119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7224173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2" name="椭圆 111"/>
          <p:cNvSpPr/>
          <p:nvPr/>
        </p:nvSpPr>
        <p:spPr>
          <a:xfrm>
            <a:off x="7358227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7492280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>
            <a:off x="762633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41985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6553904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6687958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6822011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695606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7090119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7224173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7358227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749228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762633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641985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6553904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6687958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6822011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695606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7090119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7224173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7358227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749228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762633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641985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553904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687958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22011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695606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7090119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5" name="椭圆 164"/>
          <p:cNvSpPr/>
          <p:nvPr/>
        </p:nvSpPr>
        <p:spPr>
          <a:xfrm>
            <a:off x="7224173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7358227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749228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762633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9" name="椭圆 168"/>
          <p:cNvSpPr/>
          <p:nvPr/>
        </p:nvSpPr>
        <p:spPr>
          <a:xfrm>
            <a:off x="641985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0" name="椭圆 169"/>
          <p:cNvSpPr/>
          <p:nvPr/>
        </p:nvSpPr>
        <p:spPr>
          <a:xfrm>
            <a:off x="6553904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687958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2" name="椭圆 171"/>
          <p:cNvSpPr/>
          <p:nvPr/>
        </p:nvSpPr>
        <p:spPr>
          <a:xfrm>
            <a:off x="6822011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3" name="椭圆 172"/>
          <p:cNvSpPr/>
          <p:nvPr/>
        </p:nvSpPr>
        <p:spPr>
          <a:xfrm>
            <a:off x="695606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7090119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5" name="椭圆 174"/>
          <p:cNvSpPr/>
          <p:nvPr/>
        </p:nvSpPr>
        <p:spPr>
          <a:xfrm>
            <a:off x="7224173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6" name="椭圆 175"/>
          <p:cNvSpPr/>
          <p:nvPr/>
        </p:nvSpPr>
        <p:spPr>
          <a:xfrm>
            <a:off x="7358227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7" name="椭圆 176"/>
          <p:cNvSpPr/>
          <p:nvPr/>
        </p:nvSpPr>
        <p:spPr>
          <a:xfrm>
            <a:off x="749228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8" name="椭圆 177"/>
          <p:cNvSpPr/>
          <p:nvPr/>
        </p:nvSpPr>
        <p:spPr>
          <a:xfrm>
            <a:off x="762633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9" name="椭圆 178"/>
          <p:cNvSpPr/>
          <p:nvPr/>
        </p:nvSpPr>
        <p:spPr>
          <a:xfrm>
            <a:off x="641985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0" name="椭圆 179"/>
          <p:cNvSpPr/>
          <p:nvPr/>
        </p:nvSpPr>
        <p:spPr>
          <a:xfrm>
            <a:off x="6553904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6687958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6822011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95606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7090119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5" name="椭圆 184"/>
          <p:cNvSpPr/>
          <p:nvPr/>
        </p:nvSpPr>
        <p:spPr>
          <a:xfrm>
            <a:off x="7224173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7358227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7" name="椭圆 186"/>
          <p:cNvSpPr/>
          <p:nvPr/>
        </p:nvSpPr>
        <p:spPr>
          <a:xfrm>
            <a:off x="749228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8" name="椭圆 187"/>
          <p:cNvSpPr/>
          <p:nvPr/>
        </p:nvSpPr>
        <p:spPr>
          <a:xfrm>
            <a:off x="762633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9" name="椭圆 188"/>
          <p:cNvSpPr/>
          <p:nvPr/>
        </p:nvSpPr>
        <p:spPr>
          <a:xfrm>
            <a:off x="6419850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6553904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1" name="椭圆 190"/>
          <p:cNvSpPr/>
          <p:nvPr/>
        </p:nvSpPr>
        <p:spPr>
          <a:xfrm>
            <a:off x="6687958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2" name="椭圆 191"/>
          <p:cNvSpPr/>
          <p:nvPr/>
        </p:nvSpPr>
        <p:spPr>
          <a:xfrm>
            <a:off x="6822011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3" name="椭圆 192"/>
          <p:cNvSpPr/>
          <p:nvPr/>
        </p:nvSpPr>
        <p:spPr>
          <a:xfrm>
            <a:off x="695606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7090119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5" name="椭圆 194"/>
          <p:cNvSpPr/>
          <p:nvPr/>
        </p:nvSpPr>
        <p:spPr>
          <a:xfrm>
            <a:off x="7224173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6" name="椭圆 195"/>
          <p:cNvSpPr/>
          <p:nvPr/>
        </p:nvSpPr>
        <p:spPr>
          <a:xfrm>
            <a:off x="7358227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7" name="椭圆 196"/>
          <p:cNvSpPr/>
          <p:nvPr/>
        </p:nvSpPr>
        <p:spPr>
          <a:xfrm>
            <a:off x="7492280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8" name="椭圆 197"/>
          <p:cNvSpPr/>
          <p:nvPr/>
        </p:nvSpPr>
        <p:spPr>
          <a:xfrm>
            <a:off x="762633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9" name="椭圆 198"/>
          <p:cNvSpPr/>
          <p:nvPr/>
        </p:nvSpPr>
        <p:spPr>
          <a:xfrm>
            <a:off x="641985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0" name="椭圆 199"/>
          <p:cNvSpPr/>
          <p:nvPr/>
        </p:nvSpPr>
        <p:spPr>
          <a:xfrm>
            <a:off x="6553904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6687958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2" name="椭圆 201"/>
          <p:cNvSpPr/>
          <p:nvPr/>
        </p:nvSpPr>
        <p:spPr>
          <a:xfrm>
            <a:off x="6822011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3" name="椭圆 202"/>
          <p:cNvSpPr/>
          <p:nvPr/>
        </p:nvSpPr>
        <p:spPr>
          <a:xfrm>
            <a:off x="695606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4" name="椭圆 203"/>
          <p:cNvSpPr/>
          <p:nvPr/>
        </p:nvSpPr>
        <p:spPr>
          <a:xfrm>
            <a:off x="7090119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5" name="椭圆 204"/>
          <p:cNvSpPr/>
          <p:nvPr/>
        </p:nvSpPr>
        <p:spPr>
          <a:xfrm>
            <a:off x="7224173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6" name="椭圆 205"/>
          <p:cNvSpPr/>
          <p:nvPr/>
        </p:nvSpPr>
        <p:spPr>
          <a:xfrm>
            <a:off x="7358227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7" name="椭圆 206"/>
          <p:cNvSpPr/>
          <p:nvPr/>
        </p:nvSpPr>
        <p:spPr>
          <a:xfrm>
            <a:off x="749228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8" name="椭圆 207"/>
          <p:cNvSpPr/>
          <p:nvPr/>
        </p:nvSpPr>
        <p:spPr>
          <a:xfrm>
            <a:off x="762633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9" name="椭圆 208"/>
          <p:cNvSpPr/>
          <p:nvPr/>
        </p:nvSpPr>
        <p:spPr>
          <a:xfrm>
            <a:off x="641985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0" name="椭圆 209"/>
          <p:cNvSpPr/>
          <p:nvPr/>
        </p:nvSpPr>
        <p:spPr>
          <a:xfrm>
            <a:off x="6553904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6687958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6822011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3" name="椭圆 212"/>
          <p:cNvSpPr/>
          <p:nvPr/>
        </p:nvSpPr>
        <p:spPr>
          <a:xfrm>
            <a:off x="695606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4" name="椭圆 213"/>
          <p:cNvSpPr/>
          <p:nvPr/>
        </p:nvSpPr>
        <p:spPr>
          <a:xfrm>
            <a:off x="7090119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5" name="椭圆 214"/>
          <p:cNvSpPr/>
          <p:nvPr/>
        </p:nvSpPr>
        <p:spPr>
          <a:xfrm>
            <a:off x="7224173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7358227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7" name="椭圆 216"/>
          <p:cNvSpPr/>
          <p:nvPr/>
        </p:nvSpPr>
        <p:spPr>
          <a:xfrm>
            <a:off x="749228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8" name="椭圆 217"/>
          <p:cNvSpPr/>
          <p:nvPr/>
        </p:nvSpPr>
        <p:spPr>
          <a:xfrm>
            <a:off x="762633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641985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0" name="椭圆 219"/>
          <p:cNvSpPr/>
          <p:nvPr/>
        </p:nvSpPr>
        <p:spPr>
          <a:xfrm>
            <a:off x="6553904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1" name="椭圆 220"/>
          <p:cNvSpPr/>
          <p:nvPr/>
        </p:nvSpPr>
        <p:spPr>
          <a:xfrm>
            <a:off x="6687958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2" name="椭圆 221"/>
          <p:cNvSpPr/>
          <p:nvPr/>
        </p:nvSpPr>
        <p:spPr>
          <a:xfrm>
            <a:off x="6822011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3" name="椭圆 222"/>
          <p:cNvSpPr/>
          <p:nvPr/>
        </p:nvSpPr>
        <p:spPr>
          <a:xfrm>
            <a:off x="695606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4" name="椭圆 223"/>
          <p:cNvSpPr/>
          <p:nvPr/>
        </p:nvSpPr>
        <p:spPr>
          <a:xfrm>
            <a:off x="7090119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5" name="椭圆 224"/>
          <p:cNvSpPr/>
          <p:nvPr/>
        </p:nvSpPr>
        <p:spPr>
          <a:xfrm>
            <a:off x="7224173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6" name="椭圆 225"/>
          <p:cNvSpPr/>
          <p:nvPr/>
        </p:nvSpPr>
        <p:spPr>
          <a:xfrm>
            <a:off x="7358227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7" name="椭圆 226"/>
          <p:cNvSpPr/>
          <p:nvPr/>
        </p:nvSpPr>
        <p:spPr>
          <a:xfrm>
            <a:off x="749228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8" name="椭圆 227"/>
          <p:cNvSpPr/>
          <p:nvPr/>
        </p:nvSpPr>
        <p:spPr>
          <a:xfrm>
            <a:off x="762633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30" name="矩形 229"/>
          <p:cNvSpPr/>
          <p:nvPr/>
        </p:nvSpPr>
        <p:spPr>
          <a:xfrm>
            <a:off x="850631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1" name="矩形 230"/>
          <p:cNvSpPr/>
          <p:nvPr/>
        </p:nvSpPr>
        <p:spPr>
          <a:xfrm>
            <a:off x="3442696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2" name="矩形 231"/>
          <p:cNvSpPr/>
          <p:nvPr/>
        </p:nvSpPr>
        <p:spPr>
          <a:xfrm>
            <a:off x="6409924" y="3727218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2602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02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087827" y="2658887"/>
            <a:ext cx="1870412" cy="1870412"/>
          </a:xfrm>
          <a:custGeom>
            <a:avLst/>
            <a:gdLst>
              <a:gd name="connsiteX0" fmla="*/ 1770168 w 2493882"/>
              <a:gd name="connsiteY0" fmla="*/ 397621 h 2493882"/>
              <a:gd name="connsiteX1" fmla="*/ 1964153 w 2493882"/>
              <a:gd name="connsiteY1" fmla="*/ 234840 h 2493882"/>
              <a:gd name="connsiteX2" fmla="*/ 2119124 w 2493882"/>
              <a:gd name="connsiteY2" fmla="*/ 364876 h 2493882"/>
              <a:gd name="connsiteX3" fmla="*/ 1992501 w 2493882"/>
              <a:gd name="connsiteY3" fmla="*/ 584180 h 2493882"/>
              <a:gd name="connsiteX4" fmla="*/ 2193689 w 2493882"/>
              <a:gd name="connsiteY4" fmla="*/ 932648 h 2493882"/>
              <a:gd name="connsiteX5" fmla="*/ 2446923 w 2493882"/>
              <a:gd name="connsiteY5" fmla="*/ 932641 h 2493882"/>
              <a:gd name="connsiteX6" fmla="*/ 2482052 w 2493882"/>
              <a:gd name="connsiteY6" fmla="*/ 1131868 h 2493882"/>
              <a:gd name="connsiteX7" fmla="*/ 2244088 w 2493882"/>
              <a:gd name="connsiteY7" fmla="*/ 1218473 h 2493882"/>
              <a:gd name="connsiteX8" fmla="*/ 2174216 w 2493882"/>
              <a:gd name="connsiteY8" fmla="*/ 1614736 h 2493882"/>
              <a:gd name="connsiteX9" fmla="*/ 2368209 w 2493882"/>
              <a:gd name="connsiteY9" fmla="*/ 1777507 h 2493882"/>
              <a:gd name="connsiteX10" fmla="*/ 2267058 w 2493882"/>
              <a:gd name="connsiteY10" fmla="*/ 1952704 h 2493882"/>
              <a:gd name="connsiteX11" fmla="*/ 2029098 w 2493882"/>
              <a:gd name="connsiteY11" fmla="*/ 1866087 h 2493882"/>
              <a:gd name="connsiteX12" fmla="*/ 1720860 w 2493882"/>
              <a:gd name="connsiteY12" fmla="*/ 2124729 h 2493882"/>
              <a:gd name="connsiteX13" fmla="*/ 1764841 w 2493882"/>
              <a:gd name="connsiteY13" fmla="*/ 2374115 h 2493882"/>
              <a:gd name="connsiteX14" fmla="*/ 1574740 w 2493882"/>
              <a:gd name="connsiteY14" fmla="*/ 2443306 h 2493882"/>
              <a:gd name="connsiteX15" fmla="*/ 1448129 w 2493882"/>
              <a:gd name="connsiteY15" fmla="*/ 2223995 h 2493882"/>
              <a:gd name="connsiteX16" fmla="*/ 1045753 w 2493882"/>
              <a:gd name="connsiteY16" fmla="*/ 2223995 h 2493882"/>
              <a:gd name="connsiteX17" fmla="*/ 919142 w 2493882"/>
              <a:gd name="connsiteY17" fmla="*/ 2443306 h 2493882"/>
              <a:gd name="connsiteX18" fmla="*/ 729041 w 2493882"/>
              <a:gd name="connsiteY18" fmla="*/ 2374115 h 2493882"/>
              <a:gd name="connsiteX19" fmla="*/ 773022 w 2493882"/>
              <a:gd name="connsiteY19" fmla="*/ 2124729 h 2493882"/>
              <a:gd name="connsiteX20" fmla="*/ 464784 w 2493882"/>
              <a:gd name="connsiteY20" fmla="*/ 1866087 h 2493882"/>
              <a:gd name="connsiteX21" fmla="*/ 226824 w 2493882"/>
              <a:gd name="connsiteY21" fmla="*/ 1952704 h 2493882"/>
              <a:gd name="connsiteX22" fmla="*/ 125673 w 2493882"/>
              <a:gd name="connsiteY22" fmla="*/ 1777507 h 2493882"/>
              <a:gd name="connsiteX23" fmla="*/ 319666 w 2493882"/>
              <a:gd name="connsiteY23" fmla="*/ 1614736 h 2493882"/>
              <a:gd name="connsiteX24" fmla="*/ 249794 w 2493882"/>
              <a:gd name="connsiteY24" fmla="*/ 1218473 h 2493882"/>
              <a:gd name="connsiteX25" fmla="*/ 11830 w 2493882"/>
              <a:gd name="connsiteY25" fmla="*/ 1131868 h 2493882"/>
              <a:gd name="connsiteX26" fmla="*/ 46959 w 2493882"/>
              <a:gd name="connsiteY26" fmla="*/ 932641 h 2493882"/>
              <a:gd name="connsiteX27" fmla="*/ 300193 w 2493882"/>
              <a:gd name="connsiteY27" fmla="*/ 932648 h 2493882"/>
              <a:gd name="connsiteX28" fmla="*/ 501381 w 2493882"/>
              <a:gd name="connsiteY28" fmla="*/ 584180 h 2493882"/>
              <a:gd name="connsiteX29" fmla="*/ 374758 w 2493882"/>
              <a:gd name="connsiteY29" fmla="*/ 364876 h 2493882"/>
              <a:gd name="connsiteX30" fmla="*/ 529729 w 2493882"/>
              <a:gd name="connsiteY30" fmla="*/ 234840 h 2493882"/>
              <a:gd name="connsiteX31" fmla="*/ 723714 w 2493882"/>
              <a:gd name="connsiteY31" fmla="*/ 397621 h 2493882"/>
              <a:gd name="connsiteX32" fmla="*/ 1101824 w 2493882"/>
              <a:gd name="connsiteY32" fmla="*/ 260000 h 2493882"/>
              <a:gd name="connsiteX33" fmla="*/ 1145791 w 2493882"/>
              <a:gd name="connsiteY33" fmla="*/ 10612 h 2493882"/>
              <a:gd name="connsiteX34" fmla="*/ 1348091 w 2493882"/>
              <a:gd name="connsiteY34" fmla="*/ 10612 h 2493882"/>
              <a:gd name="connsiteX35" fmla="*/ 1392058 w 2493882"/>
              <a:gd name="connsiteY35" fmla="*/ 260000 h 2493882"/>
              <a:gd name="connsiteX36" fmla="*/ 1770168 w 2493882"/>
              <a:gd name="connsiteY36" fmla="*/ 397621 h 249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9848" tIns="461948" rIns="399848" bIns="49465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5" name="任意多边形 24"/>
          <p:cNvSpPr/>
          <p:nvPr/>
        </p:nvSpPr>
        <p:spPr>
          <a:xfrm>
            <a:off x="999587" y="2216790"/>
            <a:ext cx="1360299" cy="1360299"/>
          </a:xfrm>
          <a:custGeom>
            <a:avLst/>
            <a:gdLst>
              <a:gd name="connsiteX0" fmla="*/ 1357120 w 1813732"/>
              <a:gd name="connsiteY0" fmla="*/ 459372 h 1813732"/>
              <a:gd name="connsiteX1" fmla="*/ 1624706 w 1813732"/>
              <a:gd name="connsiteY1" fmla="*/ 378727 h 1813732"/>
              <a:gd name="connsiteX2" fmla="*/ 1723168 w 1813732"/>
              <a:gd name="connsiteY2" fmla="*/ 549268 h 1813732"/>
              <a:gd name="connsiteX3" fmla="*/ 1519534 w 1813732"/>
              <a:gd name="connsiteY3" fmla="*/ 740682 h 1813732"/>
              <a:gd name="connsiteX4" fmla="*/ 1519534 w 1813732"/>
              <a:gd name="connsiteY4" fmla="*/ 1073050 h 1813732"/>
              <a:gd name="connsiteX5" fmla="*/ 1723168 w 1813732"/>
              <a:gd name="connsiteY5" fmla="*/ 1264464 h 1813732"/>
              <a:gd name="connsiteX6" fmla="*/ 1624706 w 1813732"/>
              <a:gd name="connsiteY6" fmla="*/ 1435005 h 1813732"/>
              <a:gd name="connsiteX7" fmla="*/ 1357120 w 1813732"/>
              <a:gd name="connsiteY7" fmla="*/ 1354360 h 1813732"/>
              <a:gd name="connsiteX8" fmla="*/ 1069281 w 1813732"/>
              <a:gd name="connsiteY8" fmla="*/ 1520544 h 1813732"/>
              <a:gd name="connsiteX9" fmla="*/ 1005328 w 1813732"/>
              <a:gd name="connsiteY9" fmla="*/ 1792604 h 1813732"/>
              <a:gd name="connsiteX10" fmla="*/ 808404 w 1813732"/>
              <a:gd name="connsiteY10" fmla="*/ 1792604 h 1813732"/>
              <a:gd name="connsiteX11" fmla="*/ 744452 w 1813732"/>
              <a:gd name="connsiteY11" fmla="*/ 1520544 h 1813732"/>
              <a:gd name="connsiteX12" fmla="*/ 456613 w 1813732"/>
              <a:gd name="connsiteY12" fmla="*/ 1354360 h 1813732"/>
              <a:gd name="connsiteX13" fmla="*/ 189026 w 1813732"/>
              <a:gd name="connsiteY13" fmla="*/ 1435005 h 1813732"/>
              <a:gd name="connsiteX14" fmla="*/ 90564 w 1813732"/>
              <a:gd name="connsiteY14" fmla="*/ 1264464 h 1813732"/>
              <a:gd name="connsiteX15" fmla="*/ 294198 w 1813732"/>
              <a:gd name="connsiteY15" fmla="*/ 1073050 h 1813732"/>
              <a:gd name="connsiteX16" fmla="*/ 294198 w 1813732"/>
              <a:gd name="connsiteY16" fmla="*/ 740682 h 1813732"/>
              <a:gd name="connsiteX17" fmla="*/ 90564 w 1813732"/>
              <a:gd name="connsiteY17" fmla="*/ 549268 h 1813732"/>
              <a:gd name="connsiteX18" fmla="*/ 189026 w 1813732"/>
              <a:gd name="connsiteY18" fmla="*/ 378727 h 1813732"/>
              <a:gd name="connsiteX19" fmla="*/ 456612 w 1813732"/>
              <a:gd name="connsiteY19" fmla="*/ 459372 h 1813732"/>
              <a:gd name="connsiteX20" fmla="*/ 744451 w 1813732"/>
              <a:gd name="connsiteY20" fmla="*/ 293188 h 1813732"/>
              <a:gd name="connsiteX21" fmla="*/ 808404 w 1813732"/>
              <a:gd name="connsiteY21" fmla="*/ 21128 h 1813732"/>
              <a:gd name="connsiteX22" fmla="*/ 1005328 w 1813732"/>
              <a:gd name="connsiteY22" fmla="*/ 21128 h 1813732"/>
              <a:gd name="connsiteX23" fmla="*/ 1069280 w 1813732"/>
              <a:gd name="connsiteY23" fmla="*/ 293188 h 1813732"/>
              <a:gd name="connsiteX24" fmla="*/ 1357119 w 1813732"/>
              <a:gd name="connsiteY24" fmla="*/ 459372 h 1813732"/>
              <a:gd name="connsiteX25" fmla="*/ 1357120 w 1813732"/>
              <a:gd name="connsiteY25" fmla="*/ 459372 h 181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6272" tIns="368342" rIns="366272" bIns="368342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6" name="任意多边形 25"/>
          <p:cNvSpPr/>
          <p:nvPr/>
        </p:nvSpPr>
        <p:spPr>
          <a:xfrm>
            <a:off x="1611722" y="1128550"/>
            <a:ext cx="1632359" cy="1632359"/>
          </a:xfrm>
          <a:custGeom>
            <a:avLst/>
            <a:gdLst>
              <a:gd name="connsiteX0" fmla="*/ 1329700 w 1777087"/>
              <a:gd name="connsiteY0" fmla="*/ 450091 h 1777087"/>
              <a:gd name="connsiteX1" fmla="*/ 1591880 w 1777087"/>
              <a:gd name="connsiteY1" fmla="*/ 371075 h 1777087"/>
              <a:gd name="connsiteX2" fmla="*/ 1688353 w 1777087"/>
              <a:gd name="connsiteY2" fmla="*/ 538170 h 1777087"/>
              <a:gd name="connsiteX3" fmla="*/ 1488833 w 1777087"/>
              <a:gd name="connsiteY3" fmla="*/ 725717 h 1777087"/>
              <a:gd name="connsiteX4" fmla="*/ 1488833 w 1777087"/>
              <a:gd name="connsiteY4" fmla="*/ 1051370 h 1777087"/>
              <a:gd name="connsiteX5" fmla="*/ 1688353 w 1777087"/>
              <a:gd name="connsiteY5" fmla="*/ 1238917 h 1777087"/>
              <a:gd name="connsiteX6" fmla="*/ 1591880 w 1777087"/>
              <a:gd name="connsiteY6" fmla="*/ 1406012 h 1777087"/>
              <a:gd name="connsiteX7" fmla="*/ 1329700 w 1777087"/>
              <a:gd name="connsiteY7" fmla="*/ 1326996 h 1777087"/>
              <a:gd name="connsiteX8" fmla="*/ 1047676 w 1777087"/>
              <a:gd name="connsiteY8" fmla="*/ 1489822 h 1777087"/>
              <a:gd name="connsiteX9" fmla="*/ 985016 w 1777087"/>
              <a:gd name="connsiteY9" fmla="*/ 1756386 h 1777087"/>
              <a:gd name="connsiteX10" fmla="*/ 792071 w 1777087"/>
              <a:gd name="connsiteY10" fmla="*/ 1756386 h 1777087"/>
              <a:gd name="connsiteX11" fmla="*/ 729411 w 1777087"/>
              <a:gd name="connsiteY11" fmla="*/ 1489823 h 1777087"/>
              <a:gd name="connsiteX12" fmla="*/ 447387 w 1777087"/>
              <a:gd name="connsiteY12" fmla="*/ 1326997 h 1777087"/>
              <a:gd name="connsiteX13" fmla="*/ 185207 w 1777087"/>
              <a:gd name="connsiteY13" fmla="*/ 1406012 h 1777087"/>
              <a:gd name="connsiteX14" fmla="*/ 88734 w 1777087"/>
              <a:gd name="connsiteY14" fmla="*/ 1238917 h 1777087"/>
              <a:gd name="connsiteX15" fmla="*/ 288254 w 1777087"/>
              <a:gd name="connsiteY15" fmla="*/ 1051370 h 1777087"/>
              <a:gd name="connsiteX16" fmla="*/ 288254 w 1777087"/>
              <a:gd name="connsiteY16" fmla="*/ 725717 h 1777087"/>
              <a:gd name="connsiteX17" fmla="*/ 88734 w 1777087"/>
              <a:gd name="connsiteY17" fmla="*/ 538170 h 1777087"/>
              <a:gd name="connsiteX18" fmla="*/ 185207 w 1777087"/>
              <a:gd name="connsiteY18" fmla="*/ 371075 h 1777087"/>
              <a:gd name="connsiteX19" fmla="*/ 447387 w 1777087"/>
              <a:gd name="connsiteY19" fmla="*/ 450091 h 1777087"/>
              <a:gd name="connsiteX20" fmla="*/ 729411 w 1777087"/>
              <a:gd name="connsiteY20" fmla="*/ 287265 h 1777087"/>
              <a:gd name="connsiteX21" fmla="*/ 792071 w 1777087"/>
              <a:gd name="connsiteY21" fmla="*/ 20701 h 1777087"/>
              <a:gd name="connsiteX22" fmla="*/ 985016 w 1777087"/>
              <a:gd name="connsiteY22" fmla="*/ 20701 h 1777087"/>
              <a:gd name="connsiteX23" fmla="*/ 1047676 w 1777087"/>
              <a:gd name="connsiteY23" fmla="*/ 287264 h 1777087"/>
              <a:gd name="connsiteX24" fmla="*/ 1329700 w 1777087"/>
              <a:gd name="connsiteY24" fmla="*/ 450090 h 1777087"/>
              <a:gd name="connsiteX25" fmla="*/ 1329700 w 1777087"/>
              <a:gd name="connsiteY25" fmla="*/ 450091 h 177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5911" tIns="465911" rIns="465909" bIns="46590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7" name="环形箭头 26"/>
          <p:cNvSpPr/>
          <p:nvPr/>
        </p:nvSpPr>
        <p:spPr>
          <a:xfrm>
            <a:off x="1946815" y="2375046"/>
            <a:ext cx="2394127" cy="2394127"/>
          </a:xfrm>
          <a:prstGeom prst="circularArrow">
            <a:avLst>
              <a:gd name="adj1" fmla="val 4687"/>
              <a:gd name="adj2" fmla="val 299029"/>
              <a:gd name="adj3" fmla="val 2523745"/>
              <a:gd name="adj4" fmla="val 15845044"/>
              <a:gd name="adj5" fmla="val 5469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形状 27"/>
          <p:cNvSpPr/>
          <p:nvPr/>
        </p:nvSpPr>
        <p:spPr>
          <a:xfrm>
            <a:off x="758680" y="1914712"/>
            <a:ext cx="1739483" cy="1739483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环形箭头 28"/>
          <p:cNvSpPr/>
          <p:nvPr/>
        </p:nvSpPr>
        <p:spPr>
          <a:xfrm>
            <a:off x="1453199" y="985292"/>
            <a:ext cx="1875513" cy="187551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文本框 9"/>
          <p:cNvSpPr txBox="1"/>
          <p:nvPr/>
        </p:nvSpPr>
        <p:spPr>
          <a:xfrm>
            <a:off x="4972054" y="1299496"/>
            <a:ext cx="375828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E8146"/>
                </a:solidFill>
                <a:cs typeface="Arial" panose="020B0604020202020204" pitchFamily="34" charset="0"/>
              </a:rPr>
              <a:t>在此添加关键字</a:t>
            </a:r>
            <a:endParaRPr lang="en-US" altLang="zh-CN" sz="600" dirty="0">
              <a:solidFill>
                <a:srgbClr val="0E8146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</a:t>
            </a:r>
          </a:p>
        </p:txBody>
      </p:sp>
      <p:sp>
        <p:nvSpPr>
          <p:cNvPr id="11" name="矩形 10"/>
          <p:cNvSpPr/>
          <p:nvPr/>
        </p:nvSpPr>
        <p:spPr>
          <a:xfrm>
            <a:off x="5072743" y="2828926"/>
            <a:ext cx="478972" cy="3497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51714" y="2828926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L 形 12"/>
          <p:cNvSpPr>
            <a:spLocks noChangeAspect="1"/>
          </p:cNvSpPr>
          <p:nvPr/>
        </p:nvSpPr>
        <p:spPr>
          <a:xfrm rot="17700086">
            <a:off x="5193615" y="2888243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72743" y="3321660"/>
            <a:ext cx="478972" cy="34970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51714" y="3321660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L 形 15"/>
          <p:cNvSpPr>
            <a:spLocks noChangeAspect="1"/>
          </p:cNvSpPr>
          <p:nvPr/>
        </p:nvSpPr>
        <p:spPr>
          <a:xfrm rot="17700086">
            <a:off x="5193615" y="3380977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66130" y="3814394"/>
            <a:ext cx="478972" cy="34970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45101" y="3814394"/>
            <a:ext cx="2706270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L 形 18"/>
          <p:cNvSpPr>
            <a:spLocks noChangeAspect="1"/>
          </p:cNvSpPr>
          <p:nvPr/>
        </p:nvSpPr>
        <p:spPr>
          <a:xfrm rot="17700086">
            <a:off x="5187001" y="3873711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51715" y="2828925"/>
            <a:ext cx="2699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5558328" y="3323386"/>
            <a:ext cx="2693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5548408" y="3810939"/>
            <a:ext cx="2702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265366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5"/>
          <p:cNvSpPr>
            <a:spLocks/>
          </p:cNvSpPr>
          <p:nvPr/>
        </p:nvSpPr>
        <p:spPr bwMode="auto">
          <a:xfrm>
            <a:off x="2853179" y="905562"/>
            <a:ext cx="3436455" cy="3970445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/>
          <a:p>
            <a:pPr algn="ctr"/>
            <a:endParaRPr lang="zh-CN" altLang="en-US" sz="1280"/>
          </a:p>
        </p:txBody>
      </p:sp>
      <p:grpSp>
        <p:nvGrpSpPr>
          <p:cNvPr id="29" name="组合 28"/>
          <p:cNvGrpSpPr/>
          <p:nvPr/>
        </p:nvGrpSpPr>
        <p:grpSpPr>
          <a:xfrm>
            <a:off x="4038229" y="2506473"/>
            <a:ext cx="1052396" cy="650888"/>
            <a:chOff x="8513763" y="2622551"/>
            <a:chExt cx="765175" cy="473075"/>
          </a:xfrm>
          <a:solidFill>
            <a:srgbClr val="8CC94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280801" y="987677"/>
            <a:ext cx="1201580" cy="1387809"/>
            <a:chOff x="3273692" y="1099961"/>
            <a:chExt cx="1202093" cy="1388087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2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63" name="Freeform 19"/>
                <p:cNvSpPr>
                  <a:spLocks/>
                </p:cNvSpPr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5432425" y="1427163"/>
                  <a:ext cx="71439" cy="96837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6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9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72859" y="3406077"/>
            <a:ext cx="1201580" cy="1387809"/>
            <a:chOff x="3273692" y="3518846"/>
            <a:chExt cx="1202093" cy="1388087"/>
          </a:xfrm>
        </p:grpSpPr>
        <p:sp>
          <p:nvSpPr>
            <p:cNvPr id="82" name="Freeform 10"/>
            <p:cNvSpPr>
              <a:spLocks/>
            </p:cNvSpPr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85" name="组合 84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94" name="Freeform 21"/>
                <p:cNvSpPr>
                  <a:spLocks/>
                </p:cNvSpPr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 w="28575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  <p:sp>
            <p:nvSpPr>
              <p:cNvPr id="86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87" name="Freeform 29"/>
              <p:cNvSpPr>
                <a:spLocks/>
              </p:cNvSpPr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9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1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2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95" name="组合 94"/>
          <p:cNvGrpSpPr/>
          <p:nvPr/>
        </p:nvGrpSpPr>
        <p:grpSpPr>
          <a:xfrm>
            <a:off x="4668374" y="987677"/>
            <a:ext cx="1201580" cy="1387809"/>
            <a:chOff x="4669803" y="1099961"/>
            <a:chExt cx="1202093" cy="1388087"/>
          </a:xfrm>
        </p:grpSpPr>
        <p:sp>
          <p:nvSpPr>
            <p:cNvPr id="96" name="Freeform 17"/>
            <p:cNvSpPr>
              <a:spLocks/>
            </p:cNvSpPr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0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2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5367159" y="2196877"/>
            <a:ext cx="1199527" cy="1387809"/>
            <a:chOff x="5368886" y="2309403"/>
            <a:chExt cx="1200040" cy="1388087"/>
          </a:xfrm>
        </p:grpSpPr>
        <p:sp>
          <p:nvSpPr>
            <p:cNvPr id="104" name="Freeform 8"/>
            <p:cNvSpPr>
              <a:spLocks/>
            </p:cNvSpPr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  <a:extLst/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solidFill>
                  <a:srgbClr val="BDD53E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06" name="Freeform 9"/>
              <p:cNvSpPr>
                <a:spLocks/>
              </p:cNvSpPr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8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9" name="Freeform 33"/>
              <p:cNvSpPr>
                <a:spLocks/>
              </p:cNvSpPr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0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10813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4668374" y="3406077"/>
            <a:ext cx="1201580" cy="1387809"/>
            <a:chOff x="4669803" y="3518846"/>
            <a:chExt cx="1202093" cy="1388087"/>
          </a:xfrm>
        </p:grpSpPr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14" name="Freeform 13"/>
              <p:cNvSpPr>
                <a:spLocks/>
              </p:cNvSpPr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5" name="Freeform 20"/>
              <p:cNvSpPr>
                <a:spLocks/>
              </p:cNvSpPr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 cap="flat">
                <a:noFill/>
                <a:prstDash val="solid"/>
                <a:miter lim="800000"/>
                <a:headEnd/>
                <a:tailEnd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6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7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2576129" y="2196877"/>
            <a:ext cx="1199527" cy="1387809"/>
            <a:chOff x="2576663" y="2309403"/>
            <a:chExt cx="1200040" cy="1388087"/>
          </a:xfrm>
        </p:grpSpPr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23" name="Freeform 22"/>
              <p:cNvSpPr>
                <a:spLocks/>
              </p:cNvSpPr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4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5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grpSp>
            <p:nvGrpSpPr>
              <p:cNvPr id="126" name="组合 125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27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128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sp>
        <p:nvSpPr>
          <p:cNvPr id="147" name="TextBox 20"/>
          <p:cNvSpPr txBox="1"/>
          <p:nvPr/>
        </p:nvSpPr>
        <p:spPr bwMode="auto">
          <a:xfrm>
            <a:off x="1020231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TextBox 19"/>
          <p:cNvSpPr txBox="1">
            <a:spLocks noChangeArrowheads="1"/>
          </p:cNvSpPr>
          <p:nvPr/>
        </p:nvSpPr>
        <p:spPr bwMode="auto">
          <a:xfrm>
            <a:off x="1138346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9" name="TextBox 20"/>
          <p:cNvSpPr txBox="1"/>
          <p:nvPr/>
        </p:nvSpPr>
        <p:spPr bwMode="auto">
          <a:xfrm>
            <a:off x="6273293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TextBox 19"/>
          <p:cNvSpPr txBox="1">
            <a:spLocks noChangeArrowheads="1"/>
          </p:cNvSpPr>
          <p:nvPr/>
        </p:nvSpPr>
        <p:spPr bwMode="auto">
          <a:xfrm>
            <a:off x="6273295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TextBox 20"/>
          <p:cNvSpPr txBox="1"/>
          <p:nvPr/>
        </p:nvSpPr>
        <p:spPr bwMode="auto">
          <a:xfrm>
            <a:off x="6660515" y="277840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TextBox 19"/>
          <p:cNvSpPr txBox="1">
            <a:spLocks noChangeArrowheads="1"/>
          </p:cNvSpPr>
          <p:nvPr/>
        </p:nvSpPr>
        <p:spPr bwMode="auto">
          <a:xfrm>
            <a:off x="6660517" y="240027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TextBox 20"/>
          <p:cNvSpPr txBox="1"/>
          <p:nvPr/>
        </p:nvSpPr>
        <p:spPr bwMode="auto">
          <a:xfrm>
            <a:off x="6397497" y="418847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9"/>
          <p:cNvSpPr txBox="1">
            <a:spLocks noChangeArrowheads="1"/>
          </p:cNvSpPr>
          <p:nvPr/>
        </p:nvSpPr>
        <p:spPr bwMode="auto">
          <a:xfrm>
            <a:off x="6397499" y="3810345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TextBox 20"/>
          <p:cNvSpPr txBox="1"/>
          <p:nvPr/>
        </p:nvSpPr>
        <p:spPr bwMode="auto">
          <a:xfrm>
            <a:off x="1085986" y="4305368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9"/>
          <p:cNvSpPr txBox="1">
            <a:spLocks noChangeArrowheads="1"/>
          </p:cNvSpPr>
          <p:nvPr/>
        </p:nvSpPr>
        <p:spPr bwMode="auto">
          <a:xfrm>
            <a:off x="1204101" y="3927242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TextBox 20"/>
          <p:cNvSpPr txBox="1"/>
          <p:nvPr/>
        </p:nvSpPr>
        <p:spPr bwMode="auto">
          <a:xfrm>
            <a:off x="706070" y="2785705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9"/>
          <p:cNvSpPr txBox="1">
            <a:spLocks noChangeArrowheads="1"/>
          </p:cNvSpPr>
          <p:nvPr/>
        </p:nvSpPr>
        <p:spPr bwMode="auto">
          <a:xfrm>
            <a:off x="824185" y="2407579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7" grpId="0"/>
      <p:bldP spid="148" grpId="0"/>
      <p:bldP spid="149" grpId="0"/>
      <p:bldP spid="150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1915380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765646" y="305584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1091581" y="307838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4760913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1116169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6" name="组合 15"/>
          <p:cNvGrpSpPr/>
          <p:nvPr/>
        </p:nvGrpSpPr>
        <p:grpSpPr>
          <a:xfrm>
            <a:off x="1287770" y="1723115"/>
            <a:ext cx="456010" cy="507206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7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9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4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24361" y="1808245"/>
            <a:ext cx="484584" cy="336947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7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8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9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0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1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32" name="Freeform 898"/>
          <p:cNvSpPr>
            <a:spLocks noEditPoints="1"/>
          </p:cNvSpPr>
          <p:nvPr/>
        </p:nvSpPr>
        <p:spPr bwMode="auto">
          <a:xfrm>
            <a:off x="1220499" y="3256254"/>
            <a:ext cx="590550" cy="406004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3" name="Freeform 1512"/>
          <p:cNvSpPr>
            <a:spLocks noEditPoints="1"/>
          </p:cNvSpPr>
          <p:nvPr/>
        </p:nvSpPr>
        <p:spPr bwMode="auto">
          <a:xfrm>
            <a:off x="4900958" y="3188985"/>
            <a:ext cx="506016" cy="540544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4" name="矩形 33"/>
          <p:cNvSpPr/>
          <p:nvPr/>
        </p:nvSpPr>
        <p:spPr>
          <a:xfrm>
            <a:off x="1891105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 34"/>
          <p:cNvSpPr/>
          <p:nvPr/>
        </p:nvSpPr>
        <p:spPr>
          <a:xfrm>
            <a:off x="5564059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6" name="矩形 35"/>
          <p:cNvSpPr/>
          <p:nvPr/>
        </p:nvSpPr>
        <p:spPr>
          <a:xfrm>
            <a:off x="5539784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7" name="矩形 36"/>
          <p:cNvSpPr/>
          <p:nvPr/>
        </p:nvSpPr>
        <p:spPr>
          <a:xfrm>
            <a:off x="5569472" y="305247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8" name="矩形 37"/>
          <p:cNvSpPr/>
          <p:nvPr/>
        </p:nvSpPr>
        <p:spPr>
          <a:xfrm>
            <a:off x="5545197" y="328630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9" name="矩形 38"/>
          <p:cNvSpPr/>
          <p:nvPr/>
        </p:nvSpPr>
        <p:spPr>
          <a:xfrm>
            <a:off x="1901838" y="3078232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40" name="矩形 39"/>
          <p:cNvSpPr/>
          <p:nvPr/>
        </p:nvSpPr>
        <p:spPr>
          <a:xfrm>
            <a:off x="1877563" y="3312066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2333" y="1279368"/>
            <a:ext cx="2430301" cy="161253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00" y="1279368"/>
            <a:ext cx="2432432" cy="162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567" y="1279368"/>
            <a:ext cx="2432432" cy="162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78800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929800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1" name="Freeform 1102"/>
          <p:cNvSpPr>
            <a:spLocks noChangeAspect="1" noEditPoints="1"/>
          </p:cNvSpPr>
          <p:nvPr/>
        </p:nvSpPr>
        <p:spPr bwMode="auto">
          <a:xfrm>
            <a:off x="619301" y="2932404"/>
            <a:ext cx="270000" cy="27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矩形 11"/>
          <p:cNvSpPr/>
          <p:nvPr/>
        </p:nvSpPr>
        <p:spPr>
          <a:xfrm>
            <a:off x="3460566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3811567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>
            <a:off x="6340201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6691201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6380304" y="2932404"/>
            <a:ext cx="270794" cy="27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9" name="Freeform 1103"/>
          <p:cNvSpPr>
            <a:spLocks noChangeAspect="1" noEditPoints="1"/>
          </p:cNvSpPr>
          <p:nvPr/>
        </p:nvSpPr>
        <p:spPr bwMode="auto">
          <a:xfrm>
            <a:off x="3501066" y="293240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矩形 19"/>
          <p:cNvSpPr/>
          <p:nvPr/>
        </p:nvSpPr>
        <p:spPr>
          <a:xfrm>
            <a:off x="57880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5272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34486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>
            <a:spLocks/>
          </p:cNvSpPr>
          <p:nvPr/>
        </p:nvSpPr>
        <p:spPr bwMode="auto">
          <a:xfrm>
            <a:off x="4075507" y="3301343"/>
            <a:ext cx="1006777" cy="1616969"/>
          </a:xfrm>
          <a:custGeom>
            <a:avLst/>
            <a:gdLst>
              <a:gd name="connsiteX0" fmla="*/ 616199 w 1342369"/>
              <a:gd name="connsiteY0" fmla="*/ 690 h 2155959"/>
              <a:gd name="connsiteX1" fmla="*/ 644718 w 1342369"/>
              <a:gd name="connsiteY1" fmla="*/ 7198 h 2155959"/>
              <a:gd name="connsiteX2" fmla="*/ 891891 w 1342369"/>
              <a:gd name="connsiteY2" fmla="*/ 594450 h 2155959"/>
              <a:gd name="connsiteX3" fmla="*/ 1184379 w 1342369"/>
              <a:gd name="connsiteY3" fmla="*/ 382215 h 2155959"/>
              <a:gd name="connsiteX4" fmla="*/ 1340922 w 1342369"/>
              <a:gd name="connsiteY4" fmla="*/ 349247 h 2155959"/>
              <a:gd name="connsiteX5" fmla="*/ 1027836 w 1342369"/>
              <a:gd name="connsiteY5" fmla="*/ 1080737 h 2155959"/>
              <a:gd name="connsiteX6" fmla="*/ 1036689 w 1342369"/>
              <a:gd name="connsiteY6" fmla="*/ 2096039 h 2155959"/>
              <a:gd name="connsiteX7" fmla="*/ 1046134 w 1342369"/>
              <a:gd name="connsiteY7" fmla="*/ 2155959 h 2155959"/>
              <a:gd name="connsiteX8" fmla="*/ 543956 w 1342369"/>
              <a:gd name="connsiteY8" fmla="*/ 2155959 h 2155959"/>
              <a:gd name="connsiteX9" fmla="*/ 544822 w 1342369"/>
              <a:gd name="connsiteY9" fmla="*/ 2146849 h 2155959"/>
              <a:gd name="connsiteX10" fmla="*/ 587044 w 1342369"/>
              <a:gd name="connsiteY10" fmla="*/ 1332122 h 2155959"/>
              <a:gd name="connsiteX11" fmla="*/ 138013 w 1342369"/>
              <a:gd name="connsiteY11" fmla="*/ 796383 h 2155959"/>
              <a:gd name="connsiteX12" fmla="*/ 53562 w 1342369"/>
              <a:gd name="connsiteY12" fmla="*/ 608874 h 2155959"/>
              <a:gd name="connsiteX13" fmla="*/ 333692 w 1342369"/>
              <a:gd name="connsiteY13" fmla="*/ 755172 h 2155959"/>
              <a:gd name="connsiteX14" fmla="*/ 39144 w 1342369"/>
              <a:gd name="connsiteY14" fmla="*/ 417244 h 2155959"/>
              <a:gd name="connsiteX15" fmla="*/ 45323 w 1342369"/>
              <a:gd name="connsiteY15" fmla="*/ 264765 h 2155959"/>
              <a:gd name="connsiteX16" fmla="*/ 407844 w 1342369"/>
              <a:gd name="connsiteY16" fmla="*/ 596511 h 2155959"/>
              <a:gd name="connsiteX17" fmla="*/ 189508 w 1342369"/>
              <a:gd name="connsiteY17" fmla="*/ 101982 h 2155959"/>
              <a:gd name="connsiteX18" fmla="*/ 372828 w 1342369"/>
              <a:gd name="connsiteY18" fmla="*/ 242099 h 2155959"/>
              <a:gd name="connsiteX19" fmla="*/ 620001 w 1342369"/>
              <a:gd name="connsiteY19" fmla="*/ 396639 h 2155959"/>
              <a:gd name="connsiteX20" fmla="*/ 616199 w 1342369"/>
              <a:gd name="connsiteY20" fmla="*/ 690 h 215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35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156052" y="1605992"/>
            <a:ext cx="1946672" cy="1841897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159749" y="2746611"/>
            <a:ext cx="1440656" cy="141327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2549899" y="2451337"/>
            <a:ext cx="1497806" cy="1583531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3301183" y="1745296"/>
            <a:ext cx="1495425" cy="1558528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289854" y="2786191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030390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3" name="矩形 12"/>
          <p:cNvSpPr/>
          <p:nvPr/>
        </p:nvSpPr>
        <p:spPr>
          <a:xfrm>
            <a:off x="5547892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600405" y="2926242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3514283" y="4859871"/>
            <a:ext cx="2365794" cy="284911"/>
          </a:xfrm>
          <a:custGeom>
            <a:avLst/>
            <a:gdLst>
              <a:gd name="connsiteX0" fmla="*/ 1577196 w 3154392"/>
              <a:gd name="connsiteY0" fmla="*/ 0 h 301959"/>
              <a:gd name="connsiteX1" fmla="*/ 3112307 w 3154392"/>
              <a:gd name="connsiteY1" fmla="*/ 275763 h 301959"/>
              <a:gd name="connsiteX2" fmla="*/ 3154392 w 3154392"/>
              <a:gd name="connsiteY2" fmla="*/ 301959 h 301959"/>
              <a:gd name="connsiteX3" fmla="*/ 0 w 3154392"/>
              <a:gd name="connsiteY3" fmla="*/ 301959 h 301959"/>
              <a:gd name="connsiteX4" fmla="*/ 42085 w 3154392"/>
              <a:gd name="connsiteY4" fmla="*/ 275763 h 301959"/>
              <a:gd name="connsiteX5" fmla="*/ 1577196 w 3154392"/>
              <a:gd name="connsiteY5" fmla="*/ 0 h 30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482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646873" y="1345888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7029" y="1737073"/>
            <a:ext cx="34724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10557" y="1758312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矩形 8"/>
          <p:cNvSpPr/>
          <p:nvPr/>
        </p:nvSpPr>
        <p:spPr>
          <a:xfrm>
            <a:off x="4810557" y="2649288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0" name="矩形 9"/>
          <p:cNvSpPr/>
          <p:nvPr/>
        </p:nvSpPr>
        <p:spPr>
          <a:xfrm>
            <a:off x="4810557" y="3540265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2632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03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3597889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4816567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4989598" y="2043799"/>
            <a:ext cx="2279648" cy="899249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1973195" y="2043798"/>
            <a:ext cx="2138324" cy="838033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3079337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2710525" y="3746207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751105" y="3755263"/>
            <a:ext cx="1478540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06225" y="3746208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45131" y="3752521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10526" y="4011717"/>
            <a:ext cx="1610611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751106" y="4035329"/>
            <a:ext cx="1627755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06226" y="4011717"/>
            <a:ext cx="1615730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45131" y="4039512"/>
            <a:ext cx="1637477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3807921" y="819706"/>
            <a:ext cx="1505379" cy="1738952"/>
            <a:chOff x="3752572" y="82931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108136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24426" y="1385883"/>
              <a:ext cx="925698" cy="705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99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199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3273523" y="2710987"/>
            <a:ext cx="580286" cy="551768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7103414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7358268" y="2789385"/>
            <a:ext cx="539903" cy="47336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130892" y="2467324"/>
            <a:ext cx="968658" cy="1118954"/>
            <a:chOff x="229394" y="1453367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432501" y="2856192"/>
            <a:ext cx="393842" cy="339365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959652" y="2493421"/>
            <a:ext cx="968658" cy="1118954"/>
            <a:chOff x="229394" y="1453366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257892" y="2866447"/>
            <a:ext cx="418830" cy="345318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7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4685638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六边形 6"/>
          <p:cNvSpPr/>
          <p:nvPr/>
        </p:nvSpPr>
        <p:spPr>
          <a:xfrm rot="5400000">
            <a:off x="3683746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六边形 7"/>
          <p:cNvSpPr/>
          <p:nvPr/>
        </p:nvSpPr>
        <p:spPr>
          <a:xfrm rot="5400000">
            <a:off x="5119769" y="251361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六边形 8"/>
          <p:cNvSpPr/>
          <p:nvPr/>
        </p:nvSpPr>
        <p:spPr>
          <a:xfrm rot="5400000">
            <a:off x="4685638" y="3341761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六边形 9"/>
          <p:cNvSpPr/>
          <p:nvPr/>
        </p:nvSpPr>
        <p:spPr>
          <a:xfrm rot="5400000">
            <a:off x="3661975" y="331999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六边形 14"/>
          <p:cNvSpPr/>
          <p:nvPr/>
        </p:nvSpPr>
        <p:spPr>
          <a:xfrm>
            <a:off x="3960000" y="3297829"/>
            <a:ext cx="499796" cy="57447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2" name="六边形 11"/>
          <p:cNvSpPr/>
          <p:nvPr/>
        </p:nvSpPr>
        <p:spPr>
          <a:xfrm rot="5400000">
            <a:off x="3208184" y="250975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六边形 12"/>
          <p:cNvSpPr/>
          <p:nvPr/>
        </p:nvSpPr>
        <p:spPr>
          <a:xfrm rot="5400000">
            <a:off x="4029828" y="2373157"/>
            <a:ext cx="1144322" cy="99556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902"/>
          <p:cNvSpPr>
            <a:spLocks noEditPoints="1"/>
          </p:cNvSpPr>
          <p:nvPr/>
        </p:nvSpPr>
        <p:spPr bwMode="auto">
          <a:xfrm>
            <a:off x="4351361" y="2677150"/>
            <a:ext cx="501254" cy="388144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5" name="Freeform 97"/>
          <p:cNvSpPr>
            <a:spLocks noEditPoints="1"/>
          </p:cNvSpPr>
          <p:nvPr/>
        </p:nvSpPr>
        <p:spPr bwMode="auto">
          <a:xfrm>
            <a:off x="3518329" y="2747113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6" name="Freeform 98"/>
          <p:cNvSpPr>
            <a:spLocks noEditPoints="1"/>
          </p:cNvSpPr>
          <p:nvPr/>
        </p:nvSpPr>
        <p:spPr bwMode="auto">
          <a:xfrm>
            <a:off x="4962847" y="3584518"/>
            <a:ext cx="273844" cy="272654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3928957" y="3556264"/>
            <a:ext cx="272654" cy="272654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8" name="Freeform 148"/>
          <p:cNvSpPr>
            <a:spLocks noEditPoints="1"/>
          </p:cNvSpPr>
          <p:nvPr/>
        </p:nvSpPr>
        <p:spPr bwMode="auto">
          <a:xfrm>
            <a:off x="5020866" y="1887578"/>
            <a:ext cx="273844" cy="272654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9" name="Freeform 149"/>
          <p:cNvSpPr>
            <a:spLocks noEditPoints="1"/>
          </p:cNvSpPr>
          <p:nvPr/>
        </p:nvSpPr>
        <p:spPr bwMode="auto">
          <a:xfrm>
            <a:off x="5377369" y="2734611"/>
            <a:ext cx="270272" cy="272654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Freeform 99"/>
          <p:cNvSpPr>
            <a:spLocks noEditPoints="1"/>
          </p:cNvSpPr>
          <p:nvPr/>
        </p:nvSpPr>
        <p:spPr bwMode="auto">
          <a:xfrm>
            <a:off x="3975733" y="1882997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1" name="矩形 20"/>
          <p:cNvSpPr/>
          <p:nvPr/>
        </p:nvSpPr>
        <p:spPr>
          <a:xfrm>
            <a:off x="1021128" y="170091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465662" y="2605482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898690" y="3428006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974362" y="261120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537065" y="177217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548006" y="344953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64080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727" y="1551295"/>
            <a:ext cx="1404832" cy="2970000"/>
          </a:xfrm>
          <a:prstGeom prst="rect">
            <a:avLst/>
          </a:prstGeom>
        </p:spPr>
      </p:pic>
      <p:sp>
        <p:nvSpPr>
          <p:cNvPr id="8" name="同侧圆角矩形 7"/>
          <p:cNvSpPr/>
          <p:nvPr/>
        </p:nvSpPr>
        <p:spPr>
          <a:xfrm rot="5400000">
            <a:off x="6984510" y="1003207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同侧圆角矩形 8"/>
          <p:cNvSpPr/>
          <p:nvPr/>
        </p:nvSpPr>
        <p:spPr>
          <a:xfrm rot="5400000">
            <a:off x="6841530" y="1691213"/>
            <a:ext cx="437028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同侧圆角矩形 9"/>
          <p:cNvSpPr/>
          <p:nvPr/>
        </p:nvSpPr>
        <p:spPr>
          <a:xfrm rot="5400000">
            <a:off x="6984510" y="2093260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同侧圆角矩形 10"/>
          <p:cNvSpPr/>
          <p:nvPr/>
        </p:nvSpPr>
        <p:spPr>
          <a:xfrm rot="5400000">
            <a:off x="6841531" y="2781267"/>
            <a:ext cx="437027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 11"/>
          <p:cNvSpPr/>
          <p:nvPr/>
        </p:nvSpPr>
        <p:spPr>
          <a:xfrm>
            <a:off x="5397091" y="2035548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397091" y="2580575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5397091" y="3125602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5397091" y="3670629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平行四边形 15"/>
          <p:cNvSpPr/>
          <p:nvPr/>
        </p:nvSpPr>
        <p:spPr>
          <a:xfrm rot="16200000" flipH="1">
            <a:off x="5674815" y="1985674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平行四边形 16"/>
          <p:cNvSpPr/>
          <p:nvPr/>
        </p:nvSpPr>
        <p:spPr>
          <a:xfrm rot="16200000" flipH="1">
            <a:off x="5674815" y="2530701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平行四边形 17"/>
          <p:cNvSpPr/>
          <p:nvPr/>
        </p:nvSpPr>
        <p:spPr>
          <a:xfrm rot="16200000" flipH="1">
            <a:off x="5674815" y="3075727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平行四边形 18"/>
          <p:cNvSpPr/>
          <p:nvPr/>
        </p:nvSpPr>
        <p:spPr>
          <a:xfrm rot="16200000" flipH="1">
            <a:off x="5674815" y="3620753"/>
            <a:ext cx="646578" cy="327227"/>
          </a:xfrm>
          <a:prstGeom prst="parallelogram">
            <a:avLst>
              <a:gd name="adj" fmla="val 62937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矩形 19"/>
          <p:cNvSpPr/>
          <p:nvPr/>
        </p:nvSpPr>
        <p:spPr>
          <a:xfrm>
            <a:off x="6161716" y="3473648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6161716" y="293070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1716" y="2387479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3" name="矩形 22"/>
          <p:cNvSpPr/>
          <p:nvPr/>
        </p:nvSpPr>
        <p:spPr>
          <a:xfrm>
            <a:off x="6161716" y="182926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076" y="1983642"/>
            <a:ext cx="1162569" cy="2137042"/>
          </a:xfrm>
          <a:prstGeom prst="rect">
            <a:avLst/>
          </a:prstGeom>
        </p:spPr>
      </p:pic>
      <p:sp>
        <p:nvSpPr>
          <p:cNvPr id="25" name="Freeform 1107"/>
          <p:cNvSpPr>
            <a:spLocks noChangeAspect="1"/>
          </p:cNvSpPr>
          <p:nvPr/>
        </p:nvSpPr>
        <p:spPr bwMode="auto">
          <a:xfrm>
            <a:off x="5492010" y="2112129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5480791" y="2673053"/>
            <a:ext cx="270000" cy="27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27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29" name="Freeform 1110"/>
          <p:cNvSpPr>
            <a:spLocks noChangeAspect="1" noEditPoints="1"/>
          </p:cNvSpPr>
          <p:nvPr/>
        </p:nvSpPr>
        <p:spPr bwMode="auto">
          <a:xfrm>
            <a:off x="5480791" y="321547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5478198" y="3763106"/>
            <a:ext cx="270794" cy="27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31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2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3" name="TextBox 17"/>
          <p:cNvSpPr txBox="1"/>
          <p:nvPr/>
        </p:nvSpPr>
        <p:spPr>
          <a:xfrm>
            <a:off x="592444" y="192159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22599" y="2312783"/>
            <a:ext cx="2946933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27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lock Arc 51"/>
          <p:cNvSpPr/>
          <p:nvPr/>
        </p:nvSpPr>
        <p:spPr>
          <a:xfrm>
            <a:off x="9264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Block Arc 52"/>
          <p:cNvSpPr/>
          <p:nvPr/>
        </p:nvSpPr>
        <p:spPr>
          <a:xfrm rot="10800000">
            <a:off x="2341804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lock Arc 53"/>
          <p:cNvSpPr/>
          <p:nvPr/>
        </p:nvSpPr>
        <p:spPr>
          <a:xfrm>
            <a:off x="37527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5" name="Block Arc 54"/>
          <p:cNvSpPr/>
          <p:nvPr/>
        </p:nvSpPr>
        <p:spPr>
          <a:xfrm rot="10800000">
            <a:off x="5165020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6" name="Block Arc 55"/>
          <p:cNvSpPr/>
          <p:nvPr/>
        </p:nvSpPr>
        <p:spPr>
          <a:xfrm>
            <a:off x="657277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73891" y="2060009"/>
            <a:ext cx="6019525" cy="1662028"/>
            <a:chOff x="2212761" y="2896600"/>
            <a:chExt cx="8466002" cy="2337515"/>
          </a:xfrm>
        </p:grpSpPr>
        <p:sp>
          <p:nvSpPr>
            <p:cNvPr id="76" name="TextBox 75"/>
            <p:cNvSpPr txBox="1"/>
            <p:nvPr/>
          </p:nvSpPr>
          <p:spPr>
            <a:xfrm>
              <a:off x="2212761" y="4957082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2013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86864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2014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27119" y="4957081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2015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180181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2016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200807" y="4957081"/>
              <a:ext cx="477956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 smtClean="0">
                  <a:solidFill>
                    <a:srgbClr val="108036"/>
                  </a:solidFill>
                  <a:cs typeface="+mn-ea"/>
                  <a:sym typeface="+mn-lt"/>
                </a:rPr>
                <a:t>201X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87337" y="2359734"/>
            <a:ext cx="973787" cy="990230"/>
            <a:chOff x="1757991" y="3318141"/>
            <a:chExt cx="1369556" cy="1392682"/>
          </a:xfrm>
        </p:grpSpPr>
        <p:grpSp>
          <p:nvGrpSpPr>
            <p:cNvPr id="2" name="组合 1"/>
            <p:cNvGrpSpPr/>
            <p:nvPr/>
          </p:nvGrpSpPr>
          <p:grpSpPr>
            <a:xfrm>
              <a:off x="1757991" y="3318141"/>
              <a:ext cx="1369556" cy="1392682"/>
              <a:chOff x="1101935" y="1054869"/>
              <a:chExt cx="1369556" cy="1392682"/>
            </a:xfrm>
          </p:grpSpPr>
          <p:sp>
            <p:nvSpPr>
              <p:cNvPr id="4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2200276" y="3828795"/>
              <a:ext cx="460506" cy="371376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02988" y="2359734"/>
            <a:ext cx="973787" cy="990230"/>
            <a:chOff x="5729916" y="3318141"/>
            <a:chExt cx="1369556" cy="1392682"/>
          </a:xfrm>
        </p:grpSpPr>
        <p:grpSp>
          <p:nvGrpSpPr>
            <p:cNvPr id="59" name="组合 58"/>
            <p:cNvGrpSpPr/>
            <p:nvPr/>
          </p:nvGrpSpPr>
          <p:grpSpPr>
            <a:xfrm>
              <a:off x="5729916" y="3318141"/>
              <a:ext cx="1369556" cy="1392682"/>
              <a:chOff x="1101935" y="1054869"/>
              <a:chExt cx="1369556" cy="1392682"/>
            </a:xfrm>
          </p:grpSpPr>
          <p:sp>
            <p:nvSpPr>
              <p:cNvPr id="60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178"/>
            <p:cNvSpPr>
              <a:spLocks noEditPoints="1"/>
            </p:cNvSpPr>
            <p:nvPr/>
          </p:nvSpPr>
          <p:spPr bwMode="auto">
            <a:xfrm>
              <a:off x="6172201" y="3837395"/>
              <a:ext cx="509470" cy="383716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72762" y="2359734"/>
            <a:ext cx="973787" cy="990230"/>
            <a:chOff x="3758241" y="3318141"/>
            <a:chExt cx="1369556" cy="1392682"/>
          </a:xfrm>
        </p:grpSpPr>
        <p:grpSp>
          <p:nvGrpSpPr>
            <p:cNvPr id="51" name="组合 50"/>
            <p:cNvGrpSpPr/>
            <p:nvPr/>
          </p:nvGrpSpPr>
          <p:grpSpPr>
            <a:xfrm>
              <a:off x="3758241" y="3318141"/>
              <a:ext cx="1369556" cy="1392682"/>
              <a:chOff x="1101935" y="1054869"/>
              <a:chExt cx="1369556" cy="1392682"/>
            </a:xfrm>
          </p:grpSpPr>
          <p:sp>
            <p:nvSpPr>
              <p:cNvPr id="57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Freeform 105"/>
            <p:cNvSpPr>
              <a:spLocks noEditPoints="1"/>
            </p:cNvSpPr>
            <p:nvPr/>
          </p:nvSpPr>
          <p:spPr bwMode="auto">
            <a:xfrm>
              <a:off x="4255562" y="3843339"/>
              <a:ext cx="377298" cy="371830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 dirty="0">
                <a:solidFill>
                  <a:schemeClr val="accent3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93589" y="2319099"/>
            <a:ext cx="973787" cy="990230"/>
            <a:chOff x="7725519" y="3260991"/>
            <a:chExt cx="1369556" cy="1392682"/>
          </a:xfrm>
        </p:grpSpPr>
        <p:grpSp>
          <p:nvGrpSpPr>
            <p:cNvPr id="62" name="组合 61"/>
            <p:cNvGrpSpPr/>
            <p:nvPr/>
          </p:nvGrpSpPr>
          <p:grpSpPr>
            <a:xfrm>
              <a:off x="7725519" y="3260991"/>
              <a:ext cx="1369556" cy="1392682"/>
              <a:chOff x="1101935" y="1054869"/>
              <a:chExt cx="1369556" cy="1392682"/>
            </a:xfrm>
          </p:grpSpPr>
          <p:sp>
            <p:nvSpPr>
              <p:cNvPr id="6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Freeform 62"/>
            <p:cNvSpPr>
              <a:spLocks noChangeAspect="1" noEditPoints="1"/>
            </p:cNvSpPr>
            <p:nvPr/>
          </p:nvSpPr>
          <p:spPr bwMode="auto">
            <a:xfrm>
              <a:off x="8179175" y="3757613"/>
              <a:ext cx="458236" cy="46189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933241" y="2319099"/>
            <a:ext cx="973787" cy="990230"/>
            <a:chOff x="9697194" y="3260991"/>
            <a:chExt cx="1369556" cy="1392682"/>
          </a:xfrm>
        </p:grpSpPr>
        <p:grpSp>
          <p:nvGrpSpPr>
            <p:cNvPr id="70" name="组合 69"/>
            <p:cNvGrpSpPr/>
            <p:nvPr/>
          </p:nvGrpSpPr>
          <p:grpSpPr>
            <a:xfrm>
              <a:off x="9697194" y="3260991"/>
              <a:ext cx="1369556" cy="1392682"/>
              <a:chOff x="1101935" y="1054869"/>
              <a:chExt cx="1369556" cy="1392682"/>
            </a:xfrm>
          </p:grpSpPr>
          <p:sp>
            <p:nvSpPr>
              <p:cNvPr id="71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10158413" y="3718564"/>
              <a:ext cx="477536" cy="47753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sp>
        <p:nvSpPr>
          <p:cNvPr id="41" name="TextBox 170"/>
          <p:cNvSpPr txBox="1"/>
          <p:nvPr/>
        </p:nvSpPr>
        <p:spPr>
          <a:xfrm>
            <a:off x="782781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782779" y="1357378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2372257" y="3842751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4" name="TextBox 171"/>
          <p:cNvSpPr txBox="1"/>
          <p:nvPr/>
        </p:nvSpPr>
        <p:spPr>
          <a:xfrm>
            <a:off x="2372254" y="4229272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600487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TextBox 171"/>
          <p:cNvSpPr txBox="1"/>
          <p:nvPr/>
        </p:nvSpPr>
        <p:spPr>
          <a:xfrm>
            <a:off x="3600486" y="1357378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5153839" y="3806626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1"/>
          <p:cNvSpPr txBox="1"/>
          <p:nvPr/>
        </p:nvSpPr>
        <p:spPr>
          <a:xfrm>
            <a:off x="5153836" y="4193147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170"/>
          <p:cNvSpPr txBox="1"/>
          <p:nvPr/>
        </p:nvSpPr>
        <p:spPr>
          <a:xfrm>
            <a:off x="6463350" y="988920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4" name="TextBox 171"/>
          <p:cNvSpPr txBox="1"/>
          <p:nvPr/>
        </p:nvSpPr>
        <p:spPr>
          <a:xfrm>
            <a:off x="6463348" y="1375441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50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89201" y="1566014"/>
            <a:ext cx="1214999" cy="162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9" name="矩形 8"/>
          <p:cNvSpPr/>
          <p:nvPr/>
        </p:nvSpPr>
        <p:spPr>
          <a:xfrm>
            <a:off x="456271" y="3457604"/>
            <a:ext cx="2357438" cy="31263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01</a:t>
            </a:r>
            <a:endParaRPr lang="zh-CN" altLang="en-US" sz="1350" dirty="0"/>
          </a:p>
        </p:txBody>
      </p:sp>
      <p:sp>
        <p:nvSpPr>
          <p:cNvPr id="10" name="矩形 9"/>
          <p:cNvSpPr/>
          <p:nvPr/>
        </p:nvSpPr>
        <p:spPr>
          <a:xfrm>
            <a:off x="2566369" y="277496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02</a:t>
            </a:r>
            <a:endParaRPr lang="zh-CN" altLang="en-US" sz="1350" dirty="0"/>
          </a:p>
        </p:txBody>
      </p:sp>
      <p:sp>
        <p:nvSpPr>
          <p:cNvPr id="11" name="矩形 10"/>
          <p:cNvSpPr/>
          <p:nvPr/>
        </p:nvSpPr>
        <p:spPr>
          <a:xfrm>
            <a:off x="4676466" y="2092333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03</a:t>
            </a:r>
            <a:endParaRPr lang="zh-CN" altLang="en-US" sz="1350" dirty="0"/>
          </a:p>
        </p:txBody>
      </p:sp>
      <p:sp>
        <p:nvSpPr>
          <p:cNvPr id="12" name="矩形 11"/>
          <p:cNvSpPr/>
          <p:nvPr/>
        </p:nvSpPr>
        <p:spPr>
          <a:xfrm>
            <a:off x="6786562" y="140969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04</a:t>
            </a:r>
            <a:endParaRPr lang="zh-CN" altLang="en-US" sz="1350" dirty="0"/>
          </a:p>
        </p:txBody>
      </p:sp>
      <p:sp>
        <p:nvSpPr>
          <p:cNvPr id="13" name="矩形 12"/>
          <p:cNvSpPr/>
          <p:nvPr/>
        </p:nvSpPr>
        <p:spPr>
          <a:xfrm>
            <a:off x="456271" y="3825851"/>
            <a:ext cx="2390473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2971801" y="3087601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5081898" y="2404966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7191995" y="1722331"/>
            <a:ext cx="1793915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02491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04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33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 noEditPoints="1"/>
          </p:cNvSpPr>
          <p:nvPr/>
        </p:nvSpPr>
        <p:spPr bwMode="auto">
          <a:xfrm>
            <a:off x="736167" y="1675155"/>
            <a:ext cx="2807941" cy="2400004"/>
          </a:xfrm>
          <a:custGeom>
            <a:avLst/>
            <a:gdLst/>
            <a:ahLst/>
            <a:cxnLst>
              <a:cxn ang="0">
                <a:pos x="585" y="0"/>
              </a:cxn>
              <a:cxn ang="0">
                <a:pos x="0" y="2016"/>
              </a:cxn>
              <a:cxn ang="0">
                <a:pos x="1769" y="1749"/>
              </a:cxn>
              <a:cxn ang="0">
                <a:pos x="585" y="0"/>
              </a:cxn>
              <a:cxn ang="0">
                <a:pos x="624" y="254"/>
              </a:cxn>
              <a:cxn ang="0">
                <a:pos x="1587" y="1683"/>
              </a:cxn>
              <a:cxn ang="0">
                <a:pos x="149" y="1905"/>
              </a:cxn>
              <a:cxn ang="0">
                <a:pos x="624" y="254"/>
              </a:cxn>
            </a:cxnLst>
            <a:rect l="0" t="0" r="r" b="b"/>
            <a:pathLst>
              <a:path w="1769" h="2016">
                <a:moveTo>
                  <a:pt x="585" y="0"/>
                </a:moveTo>
                <a:lnTo>
                  <a:pt x="0" y="2016"/>
                </a:lnTo>
                <a:lnTo>
                  <a:pt x="1769" y="1749"/>
                </a:lnTo>
                <a:lnTo>
                  <a:pt x="585" y="0"/>
                </a:lnTo>
                <a:close/>
                <a:moveTo>
                  <a:pt x="624" y="254"/>
                </a:moveTo>
                <a:lnTo>
                  <a:pt x="1587" y="1683"/>
                </a:lnTo>
                <a:lnTo>
                  <a:pt x="149" y="1905"/>
                </a:lnTo>
                <a:lnTo>
                  <a:pt x="624" y="25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sp>
        <p:nvSpPr>
          <p:cNvPr id="1030" name="Freeform 6"/>
          <p:cNvSpPr>
            <a:spLocks noEditPoints="1"/>
          </p:cNvSpPr>
          <p:nvPr/>
        </p:nvSpPr>
        <p:spPr bwMode="auto">
          <a:xfrm>
            <a:off x="1499659" y="2008488"/>
            <a:ext cx="2044448" cy="1748812"/>
          </a:xfrm>
          <a:custGeom>
            <a:avLst/>
            <a:gdLst/>
            <a:ahLst/>
            <a:cxnLst>
              <a:cxn ang="0">
                <a:pos x="839" y="0"/>
              </a:cxn>
              <a:cxn ang="0">
                <a:pos x="0" y="1273"/>
              </a:cxn>
              <a:cxn ang="0">
                <a:pos x="1288" y="1469"/>
              </a:cxn>
              <a:cxn ang="0">
                <a:pos x="839" y="0"/>
              </a:cxn>
              <a:cxn ang="0">
                <a:pos x="800" y="222"/>
              </a:cxn>
              <a:cxn ang="0">
                <a:pos x="1145" y="1345"/>
              </a:cxn>
              <a:cxn ang="0">
                <a:pos x="162" y="1195"/>
              </a:cxn>
              <a:cxn ang="0">
                <a:pos x="800" y="222"/>
              </a:cxn>
            </a:cxnLst>
            <a:rect l="0" t="0" r="r" b="b"/>
            <a:pathLst>
              <a:path w="1288" h="1469">
                <a:moveTo>
                  <a:pt x="839" y="0"/>
                </a:moveTo>
                <a:lnTo>
                  <a:pt x="0" y="1273"/>
                </a:lnTo>
                <a:lnTo>
                  <a:pt x="1288" y="1469"/>
                </a:lnTo>
                <a:lnTo>
                  <a:pt x="839" y="0"/>
                </a:lnTo>
                <a:close/>
                <a:moveTo>
                  <a:pt x="800" y="222"/>
                </a:moveTo>
                <a:lnTo>
                  <a:pt x="1145" y="1345"/>
                </a:lnTo>
                <a:lnTo>
                  <a:pt x="162" y="1195"/>
                </a:lnTo>
                <a:lnTo>
                  <a:pt x="800" y="222"/>
                </a:lnTo>
                <a:close/>
              </a:path>
            </a:pathLst>
          </a:custGeom>
          <a:solidFill>
            <a:srgbClr val="8CC94C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grpSp>
        <p:nvGrpSpPr>
          <p:cNvPr id="26" name="组合 25"/>
          <p:cNvGrpSpPr/>
          <p:nvPr/>
        </p:nvGrpSpPr>
        <p:grpSpPr>
          <a:xfrm>
            <a:off x="1964739" y="1659677"/>
            <a:ext cx="1526987" cy="46429"/>
            <a:chOff x="3219432" y="1768462"/>
            <a:chExt cx="1527176" cy="61912"/>
          </a:xfrm>
          <a:solidFill>
            <a:srgbClr val="92D050"/>
          </a:solidFill>
        </p:grpSpPr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3219432" y="1798625"/>
              <a:ext cx="14970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4684695" y="1768462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75853" y="2428725"/>
            <a:ext cx="1361908" cy="46429"/>
            <a:chOff x="4530707" y="2793987"/>
            <a:chExt cx="1362076" cy="61912"/>
          </a:xfrm>
          <a:solidFill>
            <a:srgbClr val="92D050"/>
          </a:solidFill>
        </p:grpSpPr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30707" y="2814625"/>
              <a:ext cx="13319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830870" y="2793987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59982" y="3562061"/>
            <a:ext cx="506351" cy="47619"/>
            <a:chOff x="5014895" y="4305287"/>
            <a:chExt cx="506413" cy="63500"/>
          </a:xfrm>
          <a:solidFill>
            <a:srgbClr val="92D050"/>
          </a:solidFill>
        </p:grpSpPr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5014895" y="4337037"/>
              <a:ext cx="476250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459395" y="4305287"/>
              <a:ext cx="61913" cy="63500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31" name="Freeform 7"/>
          <p:cNvSpPr>
            <a:spLocks noEditPoints="1"/>
          </p:cNvSpPr>
          <p:nvPr/>
        </p:nvSpPr>
        <p:spPr bwMode="auto">
          <a:xfrm>
            <a:off x="2373471" y="2490632"/>
            <a:ext cx="1568257" cy="1266669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709" y="1064"/>
              </a:cxn>
              <a:cxn ang="0">
                <a:pos x="988" y="0"/>
              </a:cxn>
              <a:cxn ang="0">
                <a:pos x="0" y="463"/>
              </a:cxn>
              <a:cxn ang="0">
                <a:pos x="663" y="914"/>
              </a:cxn>
              <a:cxn ang="0">
                <a:pos x="149" y="483"/>
              </a:cxn>
              <a:cxn ang="0">
                <a:pos x="865" y="144"/>
              </a:cxn>
              <a:cxn ang="0">
                <a:pos x="663" y="914"/>
              </a:cxn>
            </a:cxnLst>
            <a:rect l="0" t="0" r="r" b="b"/>
            <a:pathLst>
              <a:path w="988" h="1064">
                <a:moveTo>
                  <a:pt x="0" y="463"/>
                </a:moveTo>
                <a:lnTo>
                  <a:pt x="709" y="1064"/>
                </a:lnTo>
                <a:lnTo>
                  <a:pt x="988" y="0"/>
                </a:lnTo>
                <a:lnTo>
                  <a:pt x="0" y="463"/>
                </a:lnTo>
                <a:close/>
                <a:moveTo>
                  <a:pt x="663" y="914"/>
                </a:moveTo>
                <a:lnTo>
                  <a:pt x="149" y="483"/>
                </a:lnTo>
                <a:lnTo>
                  <a:pt x="865" y="144"/>
                </a:lnTo>
                <a:lnTo>
                  <a:pt x="663" y="91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cxnSp>
        <p:nvCxnSpPr>
          <p:cNvPr id="3" name="直接连接符 2"/>
          <p:cNvCxnSpPr/>
          <p:nvPr/>
        </p:nvCxnSpPr>
        <p:spPr>
          <a:xfrm>
            <a:off x="4682329" y="1359644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4772679" y="1488498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72681" y="1171661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12022" y="1417333"/>
            <a:ext cx="395788" cy="395788"/>
            <a:chOff x="5747657" y="2305619"/>
            <a:chExt cx="556576" cy="556576"/>
          </a:xfrm>
        </p:grpSpPr>
        <p:sp>
          <p:nvSpPr>
            <p:cNvPr id="39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5022931" y="3331006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>
            <a:spLocks noChangeArrowheads="1"/>
          </p:cNvSpPr>
          <p:nvPr/>
        </p:nvSpPr>
        <p:spPr bwMode="auto">
          <a:xfrm>
            <a:off x="5113281" y="3459861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113282" y="314302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452624" y="3388695"/>
            <a:ext cx="395788" cy="395788"/>
            <a:chOff x="5747657" y="2305619"/>
            <a:chExt cx="556576" cy="556576"/>
          </a:xfrm>
        </p:grpSpPr>
        <p:sp>
          <p:nvSpPr>
            <p:cNvPr id="52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5332569" y="2226631"/>
            <a:ext cx="0" cy="511166"/>
          </a:xfrm>
          <a:prstGeom prst="line">
            <a:avLst/>
          </a:prstGeom>
          <a:ln w="28575">
            <a:solidFill>
              <a:srgbClr val="8CC9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5422920" y="2355485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422920" y="203864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766759" y="2284319"/>
            <a:ext cx="395788" cy="395788"/>
            <a:chOff x="5747657" y="2305619"/>
            <a:chExt cx="556576" cy="556576"/>
          </a:xfrm>
        </p:grpSpPr>
        <p:sp>
          <p:nvSpPr>
            <p:cNvPr id="58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8CC94C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7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25" grpId="0"/>
      <p:bldP spid="38" grpId="0"/>
      <p:bldP spid="49" grpId="0"/>
      <p:bldP spid="50" grpId="0"/>
      <p:bldP spid="55" grpId="0"/>
      <p:bldP spid="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7"/>
          <p:cNvSpPr txBox="1"/>
          <p:nvPr/>
        </p:nvSpPr>
        <p:spPr>
          <a:xfrm>
            <a:off x="675448" y="1545913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5604" y="1937098"/>
            <a:ext cx="36030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4572000" y="1470575"/>
          <a:ext cx="4057650" cy="2783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689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184568"/>
            <a:ext cx="9157547" cy="328096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7" y="2969413"/>
            <a:ext cx="246380" cy="27102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0" y="3010221"/>
            <a:ext cx="303887" cy="197558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679"/>
            <a:ext cx="281104" cy="280784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447"/>
            <a:ext cx="279905" cy="249167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53"/>
            <a:ext cx="206206" cy="25816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38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667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26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81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614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4" y="2167995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5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0" y="4024326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2" y="370748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7" y="2188971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13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3" y="145482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4" y="113799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4" y="321676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3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8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176338" y="1148953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8"/>
          <p:cNvSpPr/>
          <p:nvPr/>
        </p:nvSpPr>
        <p:spPr>
          <a:xfrm>
            <a:off x="619234" y="1150988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099458" y="1422667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1265324"/>
            <a:ext cx="1685925" cy="85714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64266" y="1116239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1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176338" y="2441130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圆角矩形 19"/>
          <p:cNvSpPr/>
          <p:nvPr/>
        </p:nvSpPr>
        <p:spPr>
          <a:xfrm>
            <a:off x="619234" y="2443165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3099458" y="2714844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2557501"/>
            <a:ext cx="1685925" cy="857141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64266" y="2408416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2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176338" y="3764627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圆角矩形 24"/>
          <p:cNvSpPr/>
          <p:nvPr/>
        </p:nvSpPr>
        <p:spPr>
          <a:xfrm>
            <a:off x="619234" y="3766662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6" name="矩形 25"/>
          <p:cNvSpPr/>
          <p:nvPr/>
        </p:nvSpPr>
        <p:spPr>
          <a:xfrm>
            <a:off x="3099458" y="4038341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3881063"/>
            <a:ext cx="1685925" cy="857141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664266" y="3731913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3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4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4542223" y="3684954"/>
            <a:ext cx="4601777" cy="66466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矩形 16"/>
          <p:cNvSpPr/>
          <p:nvPr/>
        </p:nvSpPr>
        <p:spPr>
          <a:xfrm>
            <a:off x="4542223" y="3000173"/>
            <a:ext cx="4601777" cy="6831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4542223" y="2314928"/>
            <a:ext cx="4601777" cy="6831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4542223" y="1648120"/>
            <a:ext cx="4601777" cy="66466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625802" y="1649616"/>
            <a:ext cx="1795480" cy="663167"/>
          </a:xfrm>
          <a:custGeom>
            <a:avLst/>
            <a:gdLst>
              <a:gd name="connsiteX0" fmla="*/ 1620087 w 3338267"/>
              <a:gd name="connsiteY0" fmla="*/ 2113 h 1233000"/>
              <a:gd name="connsiteX1" fmla="*/ 3309410 w 3338267"/>
              <a:gd name="connsiteY1" fmla="*/ 1147343 h 1233000"/>
              <a:gd name="connsiteX2" fmla="*/ 3338267 w 3338267"/>
              <a:gd name="connsiteY2" fmla="*/ 1233000 h 1233000"/>
              <a:gd name="connsiteX3" fmla="*/ 0 w 3338267"/>
              <a:gd name="connsiteY3" fmla="*/ 1233000 h 1233000"/>
              <a:gd name="connsiteX4" fmla="*/ 20933 w 3338267"/>
              <a:gd name="connsiteY4" fmla="*/ 1142883 h 1233000"/>
              <a:gd name="connsiteX5" fmla="*/ 1229804 w 3338267"/>
              <a:gd name="connsiteY5" fmla="*/ 59840 h 1233000"/>
              <a:gd name="connsiteX6" fmla="*/ 1620087 w 3338267"/>
              <a:gd name="connsiteY6" fmla="*/ 2113 h 123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6"/>
          <p:cNvSpPr/>
          <p:nvPr/>
        </p:nvSpPr>
        <p:spPr>
          <a:xfrm>
            <a:off x="3440639" y="3001020"/>
            <a:ext cx="1944319" cy="682253"/>
          </a:xfrm>
          <a:custGeom>
            <a:avLst/>
            <a:gdLst>
              <a:gd name="connsiteX0" fmla="*/ 62449 w 3614997"/>
              <a:gd name="connsiteY0" fmla="*/ 0 h 1268486"/>
              <a:gd name="connsiteX1" fmla="*/ 3614997 w 3614997"/>
              <a:gd name="connsiteY1" fmla="*/ 0 h 1268486"/>
              <a:gd name="connsiteX2" fmla="*/ 3611359 w 3614997"/>
              <a:gd name="connsiteY2" fmla="*/ 8959 h 1268486"/>
              <a:gd name="connsiteX3" fmla="*/ 3298821 w 3614997"/>
              <a:gd name="connsiteY3" fmla="*/ 473005 h 1268486"/>
              <a:gd name="connsiteX4" fmla="*/ 3136821 w 3614997"/>
              <a:gd name="connsiteY4" fmla="*/ 1205909 h 1268486"/>
              <a:gd name="connsiteX5" fmla="*/ 3163569 w 3614997"/>
              <a:gd name="connsiteY5" fmla="*/ 1268486 h 1268486"/>
              <a:gd name="connsiteX6" fmla="*/ 495090 w 3614997"/>
              <a:gd name="connsiteY6" fmla="*/ 1268486 h 1268486"/>
              <a:gd name="connsiteX7" fmla="*/ 493708 w 3614997"/>
              <a:gd name="connsiteY7" fmla="*/ 1265403 h 1268486"/>
              <a:gd name="connsiteX8" fmla="*/ 500851 w 3614997"/>
              <a:gd name="connsiteY8" fmla="*/ 965923 h 1268486"/>
              <a:gd name="connsiteX9" fmla="*/ 403220 w 3614997"/>
              <a:gd name="connsiteY9" fmla="*/ 680174 h 1268486"/>
              <a:gd name="connsiteX10" fmla="*/ 384170 w 3614997"/>
              <a:gd name="connsiteY10" fmla="*/ 377755 h 1268486"/>
              <a:gd name="connsiteX11" fmla="*/ 336545 w 3614997"/>
              <a:gd name="connsiteY11" fmla="*/ 292030 h 1268486"/>
              <a:gd name="connsiteX12" fmla="*/ 22220 w 3614997"/>
              <a:gd name="connsiteY12" fmla="*/ 53905 h 1268486"/>
              <a:gd name="connsiteX13" fmla="*/ 62449 w 3614997"/>
              <a:gd name="connsiteY13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3475851" y="2315775"/>
            <a:ext cx="1989645" cy="682253"/>
          </a:xfrm>
          <a:custGeom>
            <a:avLst/>
            <a:gdLst>
              <a:gd name="connsiteX0" fmla="*/ 275709 w 3699271"/>
              <a:gd name="connsiteY0" fmla="*/ 0 h 1268486"/>
              <a:gd name="connsiteX1" fmla="*/ 3616957 w 3699271"/>
              <a:gd name="connsiteY1" fmla="*/ 0 h 1268486"/>
              <a:gd name="connsiteX2" fmla="*/ 3640330 w 3699271"/>
              <a:gd name="connsiteY2" fmla="*/ 69378 h 1268486"/>
              <a:gd name="connsiteX3" fmla="*/ 3600119 w 3699271"/>
              <a:gd name="connsiteY3" fmla="*/ 1155754 h 1268486"/>
              <a:gd name="connsiteX4" fmla="*/ 3554330 w 3699271"/>
              <a:gd name="connsiteY4" fmla="*/ 1268486 h 1268486"/>
              <a:gd name="connsiteX5" fmla="*/ 0 w 3699271"/>
              <a:gd name="connsiteY5" fmla="*/ 1268486 h 1268486"/>
              <a:gd name="connsiteX6" fmla="*/ 79580 w 3699271"/>
              <a:gd name="connsiteY6" fmla="*/ 1161851 h 1268486"/>
              <a:gd name="connsiteX7" fmla="*/ 316105 w 3699271"/>
              <a:gd name="connsiteY7" fmla="*/ 736128 h 1268486"/>
              <a:gd name="connsiteX8" fmla="*/ 262489 w 3699271"/>
              <a:gd name="connsiteY8" fmla="*/ 56913 h 1268486"/>
              <a:gd name="connsiteX9" fmla="*/ 275709 w 3699271"/>
              <a:gd name="connsiteY9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任意多边形 8"/>
          <p:cNvSpPr/>
          <p:nvPr/>
        </p:nvSpPr>
        <p:spPr>
          <a:xfrm>
            <a:off x="3710771" y="3686265"/>
            <a:ext cx="1707777" cy="663352"/>
          </a:xfrm>
          <a:custGeom>
            <a:avLst/>
            <a:gdLst>
              <a:gd name="connsiteX0" fmla="*/ 0 w 3175205"/>
              <a:gd name="connsiteY0" fmla="*/ 0 h 1233344"/>
              <a:gd name="connsiteX1" fmla="*/ 2668480 w 3175205"/>
              <a:gd name="connsiteY1" fmla="*/ 0 h 1233344"/>
              <a:gd name="connsiteX2" fmla="*/ 2698955 w 3175205"/>
              <a:gd name="connsiteY2" fmla="*/ 71294 h 1233344"/>
              <a:gd name="connsiteX3" fmla="*/ 2987880 w 3175205"/>
              <a:gd name="connsiteY3" fmla="*/ 706294 h 1233344"/>
              <a:gd name="connsiteX4" fmla="*/ 3175205 w 3175205"/>
              <a:gd name="connsiteY4" fmla="*/ 1233344 h 1233344"/>
              <a:gd name="connsiteX5" fmla="*/ 574880 w 3175205"/>
              <a:gd name="connsiteY5" fmla="*/ 1233344 h 1233344"/>
              <a:gd name="connsiteX6" fmla="*/ 1022555 w 3175205"/>
              <a:gd name="connsiteY6" fmla="*/ 718994 h 1233344"/>
              <a:gd name="connsiteX7" fmla="*/ 860630 w 3175205"/>
              <a:gd name="connsiteY7" fmla="*/ 99869 h 1233344"/>
              <a:gd name="connsiteX8" fmla="*/ 31955 w 3175205"/>
              <a:gd name="connsiteY8" fmla="*/ 71294 h 1233344"/>
              <a:gd name="connsiteX9" fmla="*/ 0 w 3175205"/>
              <a:gd name="connsiteY9" fmla="*/ 0 h 123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 341"/>
          <p:cNvSpPr>
            <a:spLocks noChangeAspect="1" noEditPoints="1"/>
          </p:cNvSpPr>
          <p:nvPr/>
        </p:nvSpPr>
        <p:spPr bwMode="auto">
          <a:xfrm>
            <a:off x="4288750" y="1874420"/>
            <a:ext cx="299607" cy="297000"/>
          </a:xfrm>
          <a:custGeom>
            <a:avLst/>
            <a:gdLst>
              <a:gd name="T0" fmla="*/ 54 w 115"/>
              <a:gd name="T1" fmla="*/ 60 h 114"/>
              <a:gd name="T2" fmla="*/ 115 w 115"/>
              <a:gd name="T3" fmla="*/ 60 h 114"/>
              <a:gd name="T4" fmla="*/ 115 w 115"/>
              <a:gd name="T5" fmla="*/ 114 h 114"/>
              <a:gd name="T6" fmla="*/ 54 w 115"/>
              <a:gd name="T7" fmla="*/ 104 h 114"/>
              <a:gd name="T8" fmla="*/ 54 w 115"/>
              <a:gd name="T9" fmla="*/ 60 h 114"/>
              <a:gd name="T10" fmla="*/ 0 w 115"/>
              <a:gd name="T11" fmla="*/ 60 h 114"/>
              <a:gd name="T12" fmla="*/ 47 w 115"/>
              <a:gd name="T13" fmla="*/ 60 h 114"/>
              <a:gd name="T14" fmla="*/ 47 w 115"/>
              <a:gd name="T15" fmla="*/ 103 h 114"/>
              <a:gd name="T16" fmla="*/ 0 w 115"/>
              <a:gd name="T17" fmla="*/ 97 h 114"/>
              <a:gd name="T18" fmla="*/ 0 w 115"/>
              <a:gd name="T19" fmla="*/ 60 h 114"/>
              <a:gd name="T20" fmla="*/ 47 w 115"/>
              <a:gd name="T21" fmla="*/ 9 h 114"/>
              <a:gd name="T22" fmla="*/ 47 w 115"/>
              <a:gd name="T23" fmla="*/ 53 h 114"/>
              <a:gd name="T24" fmla="*/ 0 w 115"/>
              <a:gd name="T25" fmla="*/ 53 h 114"/>
              <a:gd name="T26" fmla="*/ 0 w 115"/>
              <a:gd name="T27" fmla="*/ 15 h 114"/>
              <a:gd name="T28" fmla="*/ 47 w 115"/>
              <a:gd name="T29" fmla="*/ 9 h 114"/>
              <a:gd name="T30" fmla="*/ 115 w 115"/>
              <a:gd name="T31" fmla="*/ 0 h 114"/>
              <a:gd name="T32" fmla="*/ 115 w 115"/>
              <a:gd name="T33" fmla="*/ 53 h 114"/>
              <a:gd name="T34" fmla="*/ 54 w 115"/>
              <a:gd name="T35" fmla="*/ 53 h 114"/>
              <a:gd name="T36" fmla="*/ 54 w 115"/>
              <a:gd name="T37" fmla="*/ 8 h 114"/>
              <a:gd name="T38" fmla="*/ 115 w 115"/>
              <a:gd name="T3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1" name="Freeform 343"/>
          <p:cNvSpPr>
            <a:spLocks noChangeAspect="1" noEditPoints="1"/>
          </p:cNvSpPr>
          <p:nvPr/>
        </p:nvSpPr>
        <p:spPr bwMode="auto">
          <a:xfrm>
            <a:off x="4288750" y="3218864"/>
            <a:ext cx="319003" cy="297000"/>
          </a:xfrm>
          <a:custGeom>
            <a:avLst/>
            <a:gdLst>
              <a:gd name="T0" fmla="*/ 109 w 116"/>
              <a:gd name="T1" fmla="*/ 93 h 108"/>
              <a:gd name="T2" fmla="*/ 112 w 116"/>
              <a:gd name="T3" fmla="*/ 101 h 108"/>
              <a:gd name="T4" fmla="*/ 112 w 116"/>
              <a:gd name="T5" fmla="*/ 108 h 108"/>
              <a:gd name="T6" fmla="*/ 109 w 116"/>
              <a:gd name="T7" fmla="*/ 105 h 108"/>
              <a:gd name="T8" fmla="*/ 101 w 116"/>
              <a:gd name="T9" fmla="*/ 101 h 108"/>
              <a:gd name="T10" fmla="*/ 100 w 116"/>
              <a:gd name="T11" fmla="*/ 95 h 108"/>
              <a:gd name="T12" fmla="*/ 105 w 116"/>
              <a:gd name="T13" fmla="*/ 92 h 108"/>
              <a:gd name="T14" fmla="*/ 20 w 116"/>
              <a:gd name="T15" fmla="*/ 95 h 108"/>
              <a:gd name="T16" fmla="*/ 20 w 116"/>
              <a:gd name="T17" fmla="*/ 99 h 108"/>
              <a:gd name="T18" fmla="*/ 9 w 116"/>
              <a:gd name="T19" fmla="*/ 104 h 108"/>
              <a:gd name="T20" fmla="*/ 11 w 116"/>
              <a:gd name="T21" fmla="*/ 92 h 108"/>
              <a:gd name="T22" fmla="*/ 99 w 116"/>
              <a:gd name="T23" fmla="*/ 76 h 108"/>
              <a:gd name="T24" fmla="*/ 104 w 116"/>
              <a:gd name="T25" fmla="*/ 85 h 108"/>
              <a:gd name="T26" fmla="*/ 99 w 116"/>
              <a:gd name="T27" fmla="*/ 91 h 108"/>
              <a:gd name="T28" fmla="*/ 95 w 116"/>
              <a:gd name="T29" fmla="*/ 89 h 108"/>
              <a:gd name="T30" fmla="*/ 91 w 116"/>
              <a:gd name="T31" fmla="*/ 80 h 108"/>
              <a:gd name="T32" fmla="*/ 97 w 116"/>
              <a:gd name="T33" fmla="*/ 76 h 108"/>
              <a:gd name="T34" fmla="*/ 114 w 116"/>
              <a:gd name="T35" fmla="*/ 47 h 108"/>
              <a:gd name="T36" fmla="*/ 114 w 116"/>
              <a:gd name="T37" fmla="*/ 67 h 108"/>
              <a:gd name="T38" fmla="*/ 100 w 116"/>
              <a:gd name="T39" fmla="*/ 66 h 108"/>
              <a:gd name="T40" fmla="*/ 97 w 116"/>
              <a:gd name="T41" fmla="*/ 61 h 108"/>
              <a:gd name="T42" fmla="*/ 89 w 116"/>
              <a:gd name="T43" fmla="*/ 47 h 108"/>
              <a:gd name="T44" fmla="*/ 71 w 116"/>
              <a:gd name="T45" fmla="*/ 55 h 108"/>
              <a:gd name="T46" fmla="*/ 45 w 116"/>
              <a:gd name="T47" fmla="*/ 67 h 108"/>
              <a:gd name="T48" fmla="*/ 30 w 116"/>
              <a:gd name="T49" fmla="*/ 47 h 108"/>
              <a:gd name="T50" fmla="*/ 2 w 116"/>
              <a:gd name="T51" fmla="*/ 67 h 108"/>
              <a:gd name="T52" fmla="*/ 2 w 116"/>
              <a:gd name="T53" fmla="*/ 47 h 108"/>
              <a:gd name="T54" fmla="*/ 50 w 116"/>
              <a:gd name="T55" fmla="*/ 28 h 108"/>
              <a:gd name="T56" fmla="*/ 58 w 116"/>
              <a:gd name="T57" fmla="*/ 36 h 108"/>
              <a:gd name="T58" fmla="*/ 25 w 116"/>
              <a:gd name="T59" fmla="*/ 91 h 108"/>
              <a:gd name="T60" fmla="*/ 15 w 116"/>
              <a:gd name="T61" fmla="*/ 88 h 108"/>
              <a:gd name="T62" fmla="*/ 24 w 116"/>
              <a:gd name="T63" fmla="*/ 67 h 108"/>
              <a:gd name="T64" fmla="*/ 47 w 116"/>
              <a:gd name="T65" fmla="*/ 28 h 108"/>
              <a:gd name="T66" fmla="*/ 63 w 116"/>
              <a:gd name="T67" fmla="*/ 10 h 108"/>
              <a:gd name="T68" fmla="*/ 78 w 116"/>
              <a:gd name="T69" fmla="*/ 34 h 108"/>
              <a:gd name="T70" fmla="*/ 88 w 116"/>
              <a:gd name="T71" fmla="*/ 54 h 108"/>
              <a:gd name="T72" fmla="*/ 89 w 116"/>
              <a:gd name="T73" fmla="*/ 57 h 108"/>
              <a:gd name="T74" fmla="*/ 91 w 116"/>
              <a:gd name="T75" fmla="*/ 59 h 108"/>
              <a:gd name="T76" fmla="*/ 95 w 116"/>
              <a:gd name="T77" fmla="*/ 66 h 108"/>
              <a:gd name="T78" fmla="*/ 96 w 116"/>
              <a:gd name="T79" fmla="*/ 70 h 108"/>
              <a:gd name="T80" fmla="*/ 92 w 116"/>
              <a:gd name="T81" fmla="*/ 74 h 108"/>
              <a:gd name="T82" fmla="*/ 85 w 116"/>
              <a:gd name="T83" fmla="*/ 75 h 108"/>
              <a:gd name="T84" fmla="*/ 74 w 116"/>
              <a:gd name="T85" fmla="*/ 50 h 108"/>
              <a:gd name="T86" fmla="*/ 63 w 116"/>
              <a:gd name="T87" fmla="*/ 27 h 108"/>
              <a:gd name="T88" fmla="*/ 54 w 116"/>
              <a:gd name="T89" fmla="*/ 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89" y="58"/>
                </a:lnTo>
                <a:lnTo>
                  <a:pt x="91" y="59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2" name="Freeform 344"/>
          <p:cNvSpPr>
            <a:spLocks noChangeAspect="1" noEditPoints="1"/>
          </p:cNvSpPr>
          <p:nvPr/>
        </p:nvSpPr>
        <p:spPr bwMode="auto">
          <a:xfrm>
            <a:off x="4470674" y="2497571"/>
            <a:ext cx="253473" cy="297000"/>
          </a:xfrm>
          <a:custGeom>
            <a:avLst/>
            <a:gdLst>
              <a:gd name="T0" fmla="*/ 80 w 99"/>
              <a:gd name="T1" fmla="*/ 29 h 116"/>
              <a:gd name="T2" fmla="*/ 97 w 99"/>
              <a:gd name="T3" fmla="*/ 40 h 116"/>
              <a:gd name="T4" fmla="*/ 90 w 99"/>
              <a:gd name="T5" fmla="*/ 46 h 116"/>
              <a:gd name="T6" fmla="*/ 84 w 99"/>
              <a:gd name="T7" fmla="*/ 62 h 116"/>
              <a:gd name="T8" fmla="*/ 92 w 99"/>
              <a:gd name="T9" fmla="*/ 80 h 116"/>
              <a:gd name="T10" fmla="*/ 99 w 99"/>
              <a:gd name="T11" fmla="*/ 86 h 116"/>
              <a:gd name="T12" fmla="*/ 98 w 99"/>
              <a:gd name="T13" fmla="*/ 88 h 116"/>
              <a:gd name="T14" fmla="*/ 94 w 99"/>
              <a:gd name="T15" fmla="*/ 96 h 116"/>
              <a:gd name="T16" fmla="*/ 88 w 99"/>
              <a:gd name="T17" fmla="*/ 105 h 116"/>
              <a:gd name="T18" fmla="*/ 81 w 99"/>
              <a:gd name="T19" fmla="*/ 113 h 116"/>
              <a:gd name="T20" fmla="*/ 72 w 99"/>
              <a:gd name="T21" fmla="*/ 116 h 116"/>
              <a:gd name="T22" fmla="*/ 65 w 99"/>
              <a:gd name="T23" fmla="*/ 114 h 116"/>
              <a:gd name="T24" fmla="*/ 60 w 99"/>
              <a:gd name="T25" fmla="*/ 112 h 116"/>
              <a:gd name="T26" fmla="*/ 52 w 99"/>
              <a:gd name="T27" fmla="*/ 110 h 116"/>
              <a:gd name="T28" fmla="*/ 43 w 99"/>
              <a:gd name="T29" fmla="*/ 113 h 116"/>
              <a:gd name="T30" fmla="*/ 37 w 99"/>
              <a:gd name="T31" fmla="*/ 114 h 116"/>
              <a:gd name="T32" fmla="*/ 27 w 99"/>
              <a:gd name="T33" fmla="*/ 114 h 116"/>
              <a:gd name="T34" fmla="*/ 19 w 99"/>
              <a:gd name="T35" fmla="*/ 109 h 116"/>
              <a:gd name="T36" fmla="*/ 13 w 99"/>
              <a:gd name="T37" fmla="*/ 101 h 116"/>
              <a:gd name="T38" fmla="*/ 1 w 99"/>
              <a:gd name="T39" fmla="*/ 74 h 116"/>
              <a:gd name="T40" fmla="*/ 5 w 99"/>
              <a:gd name="T41" fmla="*/ 44 h 116"/>
              <a:gd name="T42" fmla="*/ 19 w 99"/>
              <a:gd name="T43" fmla="*/ 31 h 116"/>
              <a:gd name="T44" fmla="*/ 35 w 99"/>
              <a:gd name="T45" fmla="*/ 29 h 116"/>
              <a:gd name="T46" fmla="*/ 43 w 99"/>
              <a:gd name="T47" fmla="*/ 32 h 116"/>
              <a:gd name="T48" fmla="*/ 51 w 99"/>
              <a:gd name="T49" fmla="*/ 34 h 116"/>
              <a:gd name="T50" fmla="*/ 65 w 99"/>
              <a:gd name="T51" fmla="*/ 29 h 116"/>
              <a:gd name="T52" fmla="*/ 74 w 99"/>
              <a:gd name="T53" fmla="*/ 0 h 116"/>
              <a:gd name="T54" fmla="*/ 72 w 99"/>
              <a:gd name="T55" fmla="*/ 14 h 116"/>
              <a:gd name="T56" fmla="*/ 64 w 99"/>
              <a:gd name="T57" fmla="*/ 23 h 116"/>
              <a:gd name="T58" fmla="*/ 55 w 99"/>
              <a:gd name="T59" fmla="*/ 27 h 116"/>
              <a:gd name="T60" fmla="*/ 50 w 99"/>
              <a:gd name="T61" fmla="*/ 23 h 116"/>
              <a:gd name="T62" fmla="*/ 54 w 99"/>
              <a:gd name="T63" fmla="*/ 14 h 116"/>
              <a:gd name="T64" fmla="*/ 60 w 99"/>
              <a:gd name="T65" fmla="*/ 7 h 116"/>
              <a:gd name="T66" fmla="*/ 69 w 99"/>
              <a:gd name="T67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3" name="Freeform 345"/>
          <p:cNvSpPr>
            <a:spLocks noChangeAspect="1" noEditPoints="1"/>
          </p:cNvSpPr>
          <p:nvPr/>
        </p:nvSpPr>
        <p:spPr bwMode="auto">
          <a:xfrm>
            <a:off x="4542223" y="3840489"/>
            <a:ext cx="244893" cy="297000"/>
          </a:xfrm>
          <a:custGeom>
            <a:avLst/>
            <a:gdLst>
              <a:gd name="T0" fmla="*/ 91 w 94"/>
              <a:gd name="T1" fmla="*/ 36 h 114"/>
              <a:gd name="T2" fmla="*/ 94 w 94"/>
              <a:gd name="T3" fmla="*/ 42 h 114"/>
              <a:gd name="T4" fmla="*/ 94 w 94"/>
              <a:gd name="T5" fmla="*/ 74 h 114"/>
              <a:gd name="T6" fmla="*/ 88 w 94"/>
              <a:gd name="T7" fmla="*/ 77 h 114"/>
              <a:gd name="T8" fmla="*/ 82 w 94"/>
              <a:gd name="T9" fmla="*/ 74 h 114"/>
              <a:gd name="T10" fmla="*/ 81 w 94"/>
              <a:gd name="T11" fmla="*/ 42 h 114"/>
              <a:gd name="T12" fmla="*/ 85 w 94"/>
              <a:gd name="T13" fmla="*/ 36 h 114"/>
              <a:gd name="T14" fmla="*/ 17 w 94"/>
              <a:gd name="T15" fmla="*/ 35 h 114"/>
              <a:gd name="T16" fmla="*/ 77 w 94"/>
              <a:gd name="T17" fmla="*/ 84 h 114"/>
              <a:gd name="T18" fmla="*/ 74 w 94"/>
              <a:gd name="T19" fmla="*/ 90 h 114"/>
              <a:gd name="T20" fmla="*/ 65 w 94"/>
              <a:gd name="T21" fmla="*/ 91 h 114"/>
              <a:gd name="T22" fmla="*/ 65 w 94"/>
              <a:gd name="T23" fmla="*/ 107 h 114"/>
              <a:gd name="T24" fmla="*/ 63 w 94"/>
              <a:gd name="T25" fmla="*/ 112 h 114"/>
              <a:gd name="T26" fmla="*/ 56 w 94"/>
              <a:gd name="T27" fmla="*/ 112 h 114"/>
              <a:gd name="T28" fmla="*/ 52 w 94"/>
              <a:gd name="T29" fmla="*/ 107 h 114"/>
              <a:gd name="T30" fmla="*/ 53 w 94"/>
              <a:gd name="T31" fmla="*/ 91 h 114"/>
              <a:gd name="T32" fmla="*/ 42 w 94"/>
              <a:gd name="T33" fmla="*/ 93 h 114"/>
              <a:gd name="T34" fmla="*/ 40 w 94"/>
              <a:gd name="T35" fmla="*/ 110 h 114"/>
              <a:gd name="T36" fmla="*/ 35 w 94"/>
              <a:gd name="T37" fmla="*/ 114 h 114"/>
              <a:gd name="T38" fmla="*/ 29 w 94"/>
              <a:gd name="T39" fmla="*/ 110 h 114"/>
              <a:gd name="T40" fmla="*/ 29 w 94"/>
              <a:gd name="T41" fmla="*/ 93 h 114"/>
              <a:gd name="T42" fmla="*/ 23 w 94"/>
              <a:gd name="T43" fmla="*/ 91 h 114"/>
              <a:gd name="T44" fmla="*/ 18 w 94"/>
              <a:gd name="T45" fmla="*/ 87 h 114"/>
              <a:gd name="T46" fmla="*/ 17 w 94"/>
              <a:gd name="T47" fmla="*/ 35 h 114"/>
              <a:gd name="T48" fmla="*/ 9 w 94"/>
              <a:gd name="T49" fmla="*/ 36 h 114"/>
              <a:gd name="T50" fmla="*/ 13 w 94"/>
              <a:gd name="T51" fmla="*/ 42 h 114"/>
              <a:gd name="T52" fmla="*/ 12 w 94"/>
              <a:gd name="T53" fmla="*/ 74 h 114"/>
              <a:gd name="T54" fmla="*/ 6 w 94"/>
              <a:gd name="T55" fmla="*/ 77 h 114"/>
              <a:gd name="T56" fmla="*/ 1 w 94"/>
              <a:gd name="T57" fmla="*/ 74 h 114"/>
              <a:gd name="T58" fmla="*/ 0 w 94"/>
              <a:gd name="T59" fmla="*/ 42 h 114"/>
              <a:gd name="T60" fmla="*/ 2 w 94"/>
              <a:gd name="T61" fmla="*/ 36 h 114"/>
              <a:gd name="T62" fmla="*/ 60 w 94"/>
              <a:gd name="T63" fmla="*/ 15 h 114"/>
              <a:gd name="T64" fmla="*/ 57 w 94"/>
              <a:gd name="T65" fmla="*/ 17 h 114"/>
              <a:gd name="T66" fmla="*/ 57 w 94"/>
              <a:gd name="T67" fmla="*/ 21 h 114"/>
              <a:gd name="T68" fmla="*/ 60 w 94"/>
              <a:gd name="T69" fmla="*/ 22 h 114"/>
              <a:gd name="T70" fmla="*/ 63 w 94"/>
              <a:gd name="T71" fmla="*/ 21 h 114"/>
              <a:gd name="T72" fmla="*/ 63 w 94"/>
              <a:gd name="T73" fmla="*/ 17 h 114"/>
              <a:gd name="T74" fmla="*/ 60 w 94"/>
              <a:gd name="T75" fmla="*/ 15 h 114"/>
              <a:gd name="T76" fmla="*/ 33 w 94"/>
              <a:gd name="T77" fmla="*/ 15 h 114"/>
              <a:gd name="T78" fmla="*/ 31 w 94"/>
              <a:gd name="T79" fmla="*/ 18 h 114"/>
              <a:gd name="T80" fmla="*/ 33 w 94"/>
              <a:gd name="T81" fmla="*/ 22 h 114"/>
              <a:gd name="T82" fmla="*/ 35 w 94"/>
              <a:gd name="T83" fmla="*/ 22 h 114"/>
              <a:gd name="T84" fmla="*/ 38 w 94"/>
              <a:gd name="T85" fmla="*/ 18 h 114"/>
              <a:gd name="T86" fmla="*/ 35 w 94"/>
              <a:gd name="T87" fmla="*/ 15 h 114"/>
              <a:gd name="T88" fmla="*/ 29 w 94"/>
              <a:gd name="T89" fmla="*/ 0 h 114"/>
              <a:gd name="T90" fmla="*/ 31 w 94"/>
              <a:gd name="T91" fmla="*/ 4 h 114"/>
              <a:gd name="T92" fmla="*/ 34 w 94"/>
              <a:gd name="T93" fmla="*/ 8 h 114"/>
              <a:gd name="T94" fmla="*/ 47 w 94"/>
              <a:gd name="T95" fmla="*/ 5 h 114"/>
              <a:gd name="T96" fmla="*/ 60 w 94"/>
              <a:gd name="T97" fmla="*/ 8 h 114"/>
              <a:gd name="T98" fmla="*/ 63 w 94"/>
              <a:gd name="T99" fmla="*/ 4 h 114"/>
              <a:gd name="T100" fmla="*/ 65 w 94"/>
              <a:gd name="T101" fmla="*/ 0 h 114"/>
              <a:gd name="T102" fmla="*/ 67 w 94"/>
              <a:gd name="T103" fmla="*/ 0 h 114"/>
              <a:gd name="T104" fmla="*/ 64 w 94"/>
              <a:gd name="T105" fmla="*/ 5 h 114"/>
              <a:gd name="T106" fmla="*/ 61 w 94"/>
              <a:gd name="T107" fmla="*/ 9 h 114"/>
              <a:gd name="T108" fmla="*/ 76 w 94"/>
              <a:gd name="T109" fmla="*/ 22 h 114"/>
              <a:gd name="T110" fmla="*/ 17 w 94"/>
              <a:gd name="T111" fmla="*/ 31 h 114"/>
              <a:gd name="T112" fmla="*/ 25 w 94"/>
              <a:gd name="T113" fmla="*/ 14 h 114"/>
              <a:gd name="T114" fmla="*/ 31 w 94"/>
              <a:gd name="T115" fmla="*/ 6 h 114"/>
              <a:gd name="T116" fmla="*/ 27 w 94"/>
              <a:gd name="T117" fmla="*/ 1 h 114"/>
              <a:gd name="T118" fmla="*/ 27 w 94"/>
              <a:gd name="T11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5" y="0"/>
                </a:lnTo>
                <a:lnTo>
                  <a:pt x="67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20" name="TextBox 17"/>
          <p:cNvSpPr txBox="1"/>
          <p:nvPr/>
        </p:nvSpPr>
        <p:spPr>
          <a:xfrm>
            <a:off x="624332" y="182355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4487" y="2214743"/>
            <a:ext cx="27322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74756" y="1720934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674756" y="2380616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674756" y="3076267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674756" y="3723533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788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等腰三角形 20"/>
          <p:cNvSpPr/>
          <p:nvPr/>
        </p:nvSpPr>
        <p:spPr>
          <a:xfrm rot="12838531">
            <a:off x="4811718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等腰三角形 20"/>
          <p:cNvSpPr/>
          <p:nvPr/>
        </p:nvSpPr>
        <p:spPr>
          <a:xfrm rot="14036466">
            <a:off x="5082136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等腰三角形 20"/>
          <p:cNvSpPr/>
          <p:nvPr/>
        </p:nvSpPr>
        <p:spPr>
          <a:xfrm rot="15360710">
            <a:off x="5244060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等腰三角形 20"/>
          <p:cNvSpPr/>
          <p:nvPr/>
        </p:nvSpPr>
        <p:spPr>
          <a:xfrm rot="8761469" flipH="1">
            <a:off x="3381736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等腰三角形 20"/>
          <p:cNvSpPr/>
          <p:nvPr/>
        </p:nvSpPr>
        <p:spPr>
          <a:xfrm rot="7563534" flipH="1">
            <a:off x="3111319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等腰三角形 20"/>
          <p:cNvSpPr/>
          <p:nvPr/>
        </p:nvSpPr>
        <p:spPr>
          <a:xfrm rot="6239290" flipH="1">
            <a:off x="2949394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Freeform 1519"/>
          <p:cNvSpPr>
            <a:spLocks noChangeAspect="1"/>
          </p:cNvSpPr>
          <p:nvPr/>
        </p:nvSpPr>
        <p:spPr bwMode="auto">
          <a:xfrm>
            <a:off x="3990737" y="1903500"/>
            <a:ext cx="1042105" cy="3240000"/>
          </a:xfrm>
          <a:custGeom>
            <a:avLst/>
            <a:gdLst>
              <a:gd name="T0" fmla="*/ 432 w 440"/>
              <a:gd name="T1" fmla="*/ 528 h 1368"/>
              <a:gd name="T2" fmla="*/ 412 w 440"/>
              <a:gd name="T3" fmla="*/ 388 h 1368"/>
              <a:gd name="T4" fmla="*/ 406 w 440"/>
              <a:gd name="T5" fmla="*/ 304 h 1368"/>
              <a:gd name="T6" fmla="*/ 318 w 440"/>
              <a:gd name="T7" fmla="*/ 238 h 1368"/>
              <a:gd name="T8" fmla="*/ 290 w 440"/>
              <a:gd name="T9" fmla="*/ 204 h 1368"/>
              <a:gd name="T10" fmla="*/ 290 w 440"/>
              <a:gd name="T11" fmla="*/ 164 h 1368"/>
              <a:gd name="T12" fmla="*/ 308 w 440"/>
              <a:gd name="T13" fmla="*/ 106 h 1368"/>
              <a:gd name="T14" fmla="*/ 300 w 440"/>
              <a:gd name="T15" fmla="*/ 46 h 1368"/>
              <a:gd name="T16" fmla="*/ 264 w 440"/>
              <a:gd name="T17" fmla="*/ 10 h 1368"/>
              <a:gd name="T18" fmla="*/ 222 w 440"/>
              <a:gd name="T19" fmla="*/ 6 h 1368"/>
              <a:gd name="T20" fmla="*/ 206 w 440"/>
              <a:gd name="T21" fmla="*/ 16 h 1368"/>
              <a:gd name="T22" fmla="*/ 174 w 440"/>
              <a:gd name="T23" fmla="*/ 30 h 1368"/>
              <a:gd name="T24" fmla="*/ 174 w 440"/>
              <a:gd name="T25" fmla="*/ 80 h 1368"/>
              <a:gd name="T26" fmla="*/ 168 w 440"/>
              <a:gd name="T27" fmla="*/ 110 h 1368"/>
              <a:gd name="T28" fmla="*/ 186 w 440"/>
              <a:gd name="T29" fmla="*/ 142 h 1368"/>
              <a:gd name="T30" fmla="*/ 194 w 440"/>
              <a:gd name="T31" fmla="*/ 194 h 1368"/>
              <a:gd name="T32" fmla="*/ 148 w 440"/>
              <a:gd name="T33" fmla="*/ 222 h 1368"/>
              <a:gd name="T34" fmla="*/ 78 w 440"/>
              <a:gd name="T35" fmla="*/ 224 h 1368"/>
              <a:gd name="T36" fmla="*/ 90 w 440"/>
              <a:gd name="T37" fmla="*/ 190 h 1368"/>
              <a:gd name="T38" fmla="*/ 78 w 440"/>
              <a:gd name="T39" fmla="*/ 150 h 1368"/>
              <a:gd name="T40" fmla="*/ 66 w 440"/>
              <a:gd name="T41" fmla="*/ 70 h 1368"/>
              <a:gd name="T42" fmla="*/ 52 w 440"/>
              <a:gd name="T43" fmla="*/ 74 h 1368"/>
              <a:gd name="T44" fmla="*/ 46 w 440"/>
              <a:gd name="T45" fmla="*/ 118 h 1368"/>
              <a:gd name="T46" fmla="*/ 34 w 440"/>
              <a:gd name="T47" fmla="*/ 130 h 1368"/>
              <a:gd name="T48" fmla="*/ 22 w 440"/>
              <a:gd name="T49" fmla="*/ 146 h 1368"/>
              <a:gd name="T50" fmla="*/ 8 w 440"/>
              <a:gd name="T51" fmla="*/ 154 h 1368"/>
              <a:gd name="T52" fmla="*/ 20 w 440"/>
              <a:gd name="T53" fmla="*/ 220 h 1368"/>
              <a:gd name="T54" fmla="*/ 2 w 440"/>
              <a:gd name="T55" fmla="*/ 272 h 1368"/>
              <a:gd name="T56" fmla="*/ 16 w 440"/>
              <a:gd name="T57" fmla="*/ 306 h 1368"/>
              <a:gd name="T58" fmla="*/ 76 w 440"/>
              <a:gd name="T59" fmla="*/ 350 h 1368"/>
              <a:gd name="T60" fmla="*/ 122 w 440"/>
              <a:gd name="T61" fmla="*/ 390 h 1368"/>
              <a:gd name="T62" fmla="*/ 142 w 440"/>
              <a:gd name="T63" fmla="*/ 506 h 1368"/>
              <a:gd name="T64" fmla="*/ 128 w 440"/>
              <a:gd name="T65" fmla="*/ 710 h 1368"/>
              <a:gd name="T66" fmla="*/ 98 w 440"/>
              <a:gd name="T67" fmla="*/ 1008 h 1368"/>
              <a:gd name="T68" fmla="*/ 58 w 440"/>
              <a:gd name="T69" fmla="*/ 1232 h 1368"/>
              <a:gd name="T70" fmla="*/ 72 w 440"/>
              <a:gd name="T71" fmla="*/ 1254 h 1368"/>
              <a:gd name="T72" fmla="*/ 46 w 440"/>
              <a:gd name="T73" fmla="*/ 1320 h 1368"/>
              <a:gd name="T74" fmla="*/ 32 w 440"/>
              <a:gd name="T75" fmla="*/ 1358 h 1368"/>
              <a:gd name="T76" fmla="*/ 84 w 440"/>
              <a:gd name="T77" fmla="*/ 1366 h 1368"/>
              <a:gd name="T78" fmla="*/ 116 w 440"/>
              <a:gd name="T79" fmla="*/ 1334 h 1368"/>
              <a:gd name="T80" fmla="*/ 144 w 440"/>
              <a:gd name="T81" fmla="*/ 1316 h 1368"/>
              <a:gd name="T82" fmla="*/ 166 w 440"/>
              <a:gd name="T83" fmla="*/ 1274 h 1368"/>
              <a:gd name="T84" fmla="*/ 168 w 440"/>
              <a:gd name="T85" fmla="*/ 1202 h 1368"/>
              <a:gd name="T86" fmla="*/ 214 w 440"/>
              <a:gd name="T87" fmla="*/ 988 h 1368"/>
              <a:gd name="T88" fmla="*/ 258 w 440"/>
              <a:gd name="T89" fmla="*/ 812 h 1368"/>
              <a:gd name="T90" fmla="*/ 280 w 440"/>
              <a:gd name="T91" fmla="*/ 814 h 1368"/>
              <a:gd name="T92" fmla="*/ 284 w 440"/>
              <a:gd name="T93" fmla="*/ 946 h 1368"/>
              <a:gd name="T94" fmla="*/ 298 w 440"/>
              <a:gd name="T95" fmla="*/ 1130 h 1368"/>
              <a:gd name="T96" fmla="*/ 292 w 440"/>
              <a:gd name="T97" fmla="*/ 1184 h 1368"/>
              <a:gd name="T98" fmla="*/ 282 w 440"/>
              <a:gd name="T99" fmla="*/ 1218 h 1368"/>
              <a:gd name="T100" fmla="*/ 292 w 440"/>
              <a:gd name="T101" fmla="*/ 1290 h 1368"/>
              <a:gd name="T102" fmla="*/ 304 w 440"/>
              <a:gd name="T103" fmla="*/ 1322 h 1368"/>
              <a:gd name="T104" fmla="*/ 344 w 440"/>
              <a:gd name="T105" fmla="*/ 1338 h 1368"/>
              <a:gd name="T106" fmla="*/ 402 w 440"/>
              <a:gd name="T107" fmla="*/ 1354 h 1368"/>
              <a:gd name="T108" fmla="*/ 434 w 440"/>
              <a:gd name="T109" fmla="*/ 1340 h 1368"/>
              <a:gd name="T110" fmla="*/ 388 w 440"/>
              <a:gd name="T111" fmla="*/ 1286 h 1368"/>
              <a:gd name="T112" fmla="*/ 382 w 440"/>
              <a:gd name="T113" fmla="*/ 1258 h 1368"/>
              <a:gd name="T114" fmla="*/ 390 w 440"/>
              <a:gd name="T115" fmla="*/ 1134 h 1368"/>
              <a:gd name="T116" fmla="*/ 406 w 440"/>
              <a:gd name="T117" fmla="*/ 838 h 1368"/>
              <a:gd name="T118" fmla="*/ 422 w 440"/>
              <a:gd name="T119" fmla="*/ 694 h 1368"/>
              <a:gd name="T120" fmla="*/ 434 w 440"/>
              <a:gd name="T121" fmla="*/ 632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8" y="452"/>
                </a:lnTo>
                <a:lnTo>
                  <a:pt x="412" y="388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8" y="330"/>
                </a:lnTo>
                <a:lnTo>
                  <a:pt x="406" y="306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306" y="226"/>
                </a:lnTo>
                <a:lnTo>
                  <a:pt x="294" y="212"/>
                </a:lnTo>
                <a:lnTo>
                  <a:pt x="294" y="212"/>
                </a:lnTo>
                <a:lnTo>
                  <a:pt x="290" y="204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82" y="182"/>
                </a:lnTo>
                <a:lnTo>
                  <a:pt x="290" y="164"/>
                </a:lnTo>
                <a:lnTo>
                  <a:pt x="290" y="164"/>
                </a:lnTo>
                <a:lnTo>
                  <a:pt x="296" y="144"/>
                </a:lnTo>
                <a:lnTo>
                  <a:pt x="296" y="144"/>
                </a:lnTo>
                <a:lnTo>
                  <a:pt x="300" y="136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4" y="100"/>
                </a:lnTo>
                <a:lnTo>
                  <a:pt x="306" y="8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76" y="14"/>
                </a:lnTo>
                <a:lnTo>
                  <a:pt x="264" y="10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2" y="6"/>
                </a:lnTo>
                <a:lnTo>
                  <a:pt x="222" y="6"/>
                </a:lnTo>
                <a:lnTo>
                  <a:pt x="220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0" y="118"/>
                </a:lnTo>
                <a:lnTo>
                  <a:pt x="176" y="136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86" y="142"/>
                </a:lnTo>
                <a:lnTo>
                  <a:pt x="196" y="16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94" y="194"/>
                </a:lnTo>
                <a:lnTo>
                  <a:pt x="184" y="208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64" y="220"/>
                </a:lnTo>
                <a:lnTo>
                  <a:pt x="148" y="222"/>
                </a:lnTo>
                <a:lnTo>
                  <a:pt x="148" y="222"/>
                </a:lnTo>
                <a:lnTo>
                  <a:pt x="124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0"/>
                </a:lnTo>
                <a:lnTo>
                  <a:pt x="22" y="146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54"/>
                </a:lnTo>
                <a:lnTo>
                  <a:pt x="8" y="17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6" y="226"/>
                </a:lnTo>
                <a:lnTo>
                  <a:pt x="10" y="240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28" y="710"/>
                </a:lnTo>
                <a:lnTo>
                  <a:pt x="118" y="844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40"/>
                </a:lnTo>
                <a:lnTo>
                  <a:pt x="32" y="1358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178" y="1148"/>
                </a:lnTo>
                <a:lnTo>
                  <a:pt x="214" y="98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4" y="1300"/>
                </a:lnTo>
                <a:lnTo>
                  <a:pt x="296" y="1312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30" y="1330"/>
                </a:lnTo>
                <a:lnTo>
                  <a:pt x="406" y="1308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86"/>
                </a:lnTo>
                <a:lnTo>
                  <a:pt x="388" y="1278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394" y="1034"/>
                </a:lnTo>
                <a:lnTo>
                  <a:pt x="406" y="838"/>
                </a:lnTo>
                <a:lnTo>
                  <a:pt x="406" y="838"/>
                </a:lnTo>
                <a:lnTo>
                  <a:pt x="414" y="756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5" name="Freeform 139"/>
          <p:cNvSpPr>
            <a:spLocks noEditPoints="1"/>
          </p:cNvSpPr>
          <p:nvPr/>
        </p:nvSpPr>
        <p:spPr bwMode="auto">
          <a:xfrm>
            <a:off x="2815761" y="3251673"/>
            <a:ext cx="238125" cy="188119"/>
          </a:xfrm>
          <a:custGeom>
            <a:avLst/>
            <a:gdLst>
              <a:gd name="T0" fmla="*/ 398 w 400"/>
              <a:gd name="T1" fmla="*/ 248 h 315"/>
              <a:gd name="T2" fmla="*/ 375 w 400"/>
              <a:gd name="T3" fmla="*/ 260 h 315"/>
              <a:gd name="T4" fmla="*/ 169 w 400"/>
              <a:gd name="T5" fmla="*/ 286 h 315"/>
              <a:gd name="T6" fmla="*/ 87 w 400"/>
              <a:gd name="T7" fmla="*/ 304 h 315"/>
              <a:gd name="T8" fmla="*/ 115 w 400"/>
              <a:gd name="T9" fmla="*/ 252 h 315"/>
              <a:gd name="T10" fmla="*/ 133 w 400"/>
              <a:gd name="T11" fmla="*/ 278 h 315"/>
              <a:gd name="T12" fmla="*/ 341 w 400"/>
              <a:gd name="T13" fmla="*/ 242 h 315"/>
              <a:gd name="T14" fmla="*/ 351 w 400"/>
              <a:gd name="T15" fmla="*/ 232 h 315"/>
              <a:gd name="T16" fmla="*/ 371 w 400"/>
              <a:gd name="T17" fmla="*/ 91 h 315"/>
              <a:gd name="T18" fmla="*/ 347 w 400"/>
              <a:gd name="T19" fmla="*/ 52 h 315"/>
              <a:gd name="T20" fmla="*/ 363 w 400"/>
              <a:gd name="T21" fmla="*/ 218 h 315"/>
              <a:gd name="T22" fmla="*/ 268 w 400"/>
              <a:gd name="T23" fmla="*/ 216 h 315"/>
              <a:gd name="T24" fmla="*/ 60 w 400"/>
              <a:gd name="T25" fmla="*/ 246 h 315"/>
              <a:gd name="T26" fmla="*/ 42 w 400"/>
              <a:gd name="T27" fmla="*/ 192 h 315"/>
              <a:gd name="T28" fmla="*/ 89 w 400"/>
              <a:gd name="T29" fmla="*/ 198 h 315"/>
              <a:gd name="T30" fmla="*/ 95 w 400"/>
              <a:gd name="T31" fmla="*/ 214 h 315"/>
              <a:gd name="T32" fmla="*/ 293 w 400"/>
              <a:gd name="T33" fmla="*/ 198 h 315"/>
              <a:gd name="T34" fmla="*/ 329 w 400"/>
              <a:gd name="T35" fmla="*/ 161 h 315"/>
              <a:gd name="T36" fmla="*/ 333 w 400"/>
              <a:gd name="T37" fmla="*/ 103 h 315"/>
              <a:gd name="T38" fmla="*/ 153 w 400"/>
              <a:gd name="T39" fmla="*/ 42 h 315"/>
              <a:gd name="T40" fmla="*/ 143 w 400"/>
              <a:gd name="T41" fmla="*/ 52 h 315"/>
              <a:gd name="T42" fmla="*/ 135 w 400"/>
              <a:gd name="T43" fmla="*/ 62 h 315"/>
              <a:gd name="T44" fmla="*/ 137 w 400"/>
              <a:gd name="T45" fmla="*/ 77 h 315"/>
              <a:gd name="T46" fmla="*/ 145 w 400"/>
              <a:gd name="T47" fmla="*/ 87 h 315"/>
              <a:gd name="T48" fmla="*/ 157 w 400"/>
              <a:gd name="T49" fmla="*/ 95 h 315"/>
              <a:gd name="T50" fmla="*/ 161 w 400"/>
              <a:gd name="T51" fmla="*/ 107 h 315"/>
              <a:gd name="T52" fmla="*/ 159 w 400"/>
              <a:gd name="T53" fmla="*/ 113 h 315"/>
              <a:gd name="T54" fmla="*/ 153 w 400"/>
              <a:gd name="T55" fmla="*/ 111 h 315"/>
              <a:gd name="T56" fmla="*/ 153 w 400"/>
              <a:gd name="T57" fmla="*/ 97 h 315"/>
              <a:gd name="T58" fmla="*/ 135 w 400"/>
              <a:gd name="T59" fmla="*/ 109 h 315"/>
              <a:gd name="T60" fmla="*/ 147 w 400"/>
              <a:gd name="T61" fmla="*/ 123 h 315"/>
              <a:gd name="T62" fmla="*/ 163 w 400"/>
              <a:gd name="T63" fmla="*/ 131 h 315"/>
              <a:gd name="T64" fmla="*/ 173 w 400"/>
              <a:gd name="T65" fmla="*/ 121 h 315"/>
              <a:gd name="T66" fmla="*/ 180 w 400"/>
              <a:gd name="T67" fmla="*/ 107 h 315"/>
              <a:gd name="T68" fmla="*/ 178 w 400"/>
              <a:gd name="T69" fmla="*/ 91 h 315"/>
              <a:gd name="T70" fmla="*/ 171 w 400"/>
              <a:gd name="T71" fmla="*/ 81 h 315"/>
              <a:gd name="T72" fmla="*/ 157 w 400"/>
              <a:gd name="T73" fmla="*/ 73 h 315"/>
              <a:gd name="T74" fmla="*/ 153 w 400"/>
              <a:gd name="T75" fmla="*/ 65 h 315"/>
              <a:gd name="T76" fmla="*/ 155 w 400"/>
              <a:gd name="T77" fmla="*/ 60 h 315"/>
              <a:gd name="T78" fmla="*/ 159 w 400"/>
              <a:gd name="T79" fmla="*/ 62 h 315"/>
              <a:gd name="T80" fmla="*/ 161 w 400"/>
              <a:gd name="T81" fmla="*/ 71 h 315"/>
              <a:gd name="T82" fmla="*/ 178 w 400"/>
              <a:gd name="T83" fmla="*/ 62 h 315"/>
              <a:gd name="T84" fmla="*/ 171 w 400"/>
              <a:gd name="T85" fmla="*/ 52 h 315"/>
              <a:gd name="T86" fmla="*/ 163 w 400"/>
              <a:gd name="T87" fmla="*/ 42 h 315"/>
              <a:gd name="T88" fmla="*/ 202 w 400"/>
              <a:gd name="T89" fmla="*/ 40 h 315"/>
              <a:gd name="T90" fmla="*/ 212 w 400"/>
              <a:gd name="T91" fmla="*/ 115 h 315"/>
              <a:gd name="T92" fmla="*/ 260 w 400"/>
              <a:gd name="T93" fmla="*/ 161 h 315"/>
              <a:gd name="T94" fmla="*/ 278 w 400"/>
              <a:gd name="T95" fmla="*/ 131 h 315"/>
              <a:gd name="T96" fmla="*/ 297 w 400"/>
              <a:gd name="T97" fmla="*/ 69 h 315"/>
              <a:gd name="T98" fmla="*/ 264 w 400"/>
              <a:gd name="T99" fmla="*/ 36 h 315"/>
              <a:gd name="T100" fmla="*/ 129 w 400"/>
              <a:gd name="T101" fmla="*/ 20 h 315"/>
              <a:gd name="T102" fmla="*/ 48 w 400"/>
              <a:gd name="T103" fmla="*/ 32 h 315"/>
              <a:gd name="T104" fmla="*/ 20 w 400"/>
              <a:gd name="T105" fmla="*/ 65 h 315"/>
              <a:gd name="T106" fmla="*/ 46 w 400"/>
              <a:gd name="T107" fmla="*/ 141 h 315"/>
              <a:gd name="T108" fmla="*/ 125 w 400"/>
              <a:gd name="T109" fmla="*/ 151 h 315"/>
              <a:gd name="T110" fmla="*/ 99 w 400"/>
              <a:gd name="T111" fmla="*/ 87 h 315"/>
              <a:gd name="T112" fmla="*/ 129 w 400"/>
              <a:gd name="T113" fmla="*/ 20 h 315"/>
              <a:gd name="T114" fmla="*/ 270 w 400"/>
              <a:gd name="T115" fmla="*/ 12 h 315"/>
              <a:gd name="T116" fmla="*/ 317 w 400"/>
              <a:gd name="T117" fmla="*/ 18 h 315"/>
              <a:gd name="T118" fmla="*/ 289 w 400"/>
              <a:gd name="T119" fmla="*/ 184 h 315"/>
              <a:gd name="T120" fmla="*/ 81 w 400"/>
              <a:gd name="T121" fmla="*/ 175 h 315"/>
              <a:gd name="T122" fmla="*/ 0 w 400"/>
              <a:gd name="T123" fmla="*/ 20 h 315"/>
              <a:gd name="T124" fmla="*/ 137 w 400"/>
              <a:gd name="T125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6" name="Freeform 121"/>
          <p:cNvSpPr>
            <a:spLocks noEditPoints="1"/>
          </p:cNvSpPr>
          <p:nvPr/>
        </p:nvSpPr>
        <p:spPr bwMode="auto">
          <a:xfrm>
            <a:off x="3060824" y="2528817"/>
            <a:ext cx="227410" cy="211931"/>
          </a:xfrm>
          <a:custGeom>
            <a:avLst/>
            <a:gdLst>
              <a:gd name="T0" fmla="*/ 281 w 380"/>
              <a:gd name="T1" fmla="*/ 323 h 355"/>
              <a:gd name="T2" fmla="*/ 283 w 380"/>
              <a:gd name="T3" fmla="*/ 335 h 355"/>
              <a:gd name="T4" fmla="*/ 289 w 380"/>
              <a:gd name="T5" fmla="*/ 333 h 355"/>
              <a:gd name="T6" fmla="*/ 251 w 380"/>
              <a:gd name="T7" fmla="*/ 333 h 355"/>
              <a:gd name="T8" fmla="*/ 257 w 380"/>
              <a:gd name="T9" fmla="*/ 323 h 355"/>
              <a:gd name="T10" fmla="*/ 249 w 380"/>
              <a:gd name="T11" fmla="*/ 321 h 355"/>
              <a:gd name="T12" fmla="*/ 311 w 380"/>
              <a:gd name="T13" fmla="*/ 313 h 355"/>
              <a:gd name="T14" fmla="*/ 311 w 380"/>
              <a:gd name="T15" fmla="*/ 325 h 355"/>
              <a:gd name="T16" fmla="*/ 317 w 380"/>
              <a:gd name="T17" fmla="*/ 321 h 355"/>
              <a:gd name="T18" fmla="*/ 218 w 380"/>
              <a:gd name="T19" fmla="*/ 319 h 355"/>
              <a:gd name="T20" fmla="*/ 226 w 380"/>
              <a:gd name="T21" fmla="*/ 323 h 355"/>
              <a:gd name="T22" fmla="*/ 226 w 380"/>
              <a:gd name="T23" fmla="*/ 311 h 355"/>
              <a:gd name="T24" fmla="*/ 335 w 380"/>
              <a:gd name="T25" fmla="*/ 293 h 355"/>
              <a:gd name="T26" fmla="*/ 329 w 380"/>
              <a:gd name="T27" fmla="*/ 297 h 355"/>
              <a:gd name="T28" fmla="*/ 341 w 380"/>
              <a:gd name="T29" fmla="*/ 301 h 355"/>
              <a:gd name="T30" fmla="*/ 194 w 380"/>
              <a:gd name="T31" fmla="*/ 293 h 355"/>
              <a:gd name="T32" fmla="*/ 198 w 380"/>
              <a:gd name="T33" fmla="*/ 299 h 355"/>
              <a:gd name="T34" fmla="*/ 206 w 380"/>
              <a:gd name="T35" fmla="*/ 293 h 355"/>
              <a:gd name="T36" fmla="*/ 202 w 380"/>
              <a:gd name="T37" fmla="*/ 287 h 355"/>
              <a:gd name="T38" fmla="*/ 347 w 380"/>
              <a:gd name="T39" fmla="*/ 269 h 355"/>
              <a:gd name="T40" fmla="*/ 354 w 380"/>
              <a:gd name="T41" fmla="*/ 275 h 355"/>
              <a:gd name="T42" fmla="*/ 356 w 380"/>
              <a:gd name="T43" fmla="*/ 269 h 355"/>
              <a:gd name="T44" fmla="*/ 182 w 380"/>
              <a:gd name="T45" fmla="*/ 267 h 355"/>
              <a:gd name="T46" fmla="*/ 194 w 380"/>
              <a:gd name="T47" fmla="*/ 269 h 355"/>
              <a:gd name="T48" fmla="*/ 192 w 380"/>
              <a:gd name="T49" fmla="*/ 263 h 355"/>
              <a:gd name="T50" fmla="*/ 350 w 380"/>
              <a:gd name="T51" fmla="*/ 238 h 355"/>
              <a:gd name="T52" fmla="*/ 360 w 380"/>
              <a:gd name="T53" fmla="*/ 244 h 355"/>
              <a:gd name="T54" fmla="*/ 360 w 380"/>
              <a:gd name="T55" fmla="*/ 236 h 355"/>
              <a:gd name="T56" fmla="*/ 180 w 380"/>
              <a:gd name="T57" fmla="*/ 238 h 355"/>
              <a:gd name="T58" fmla="*/ 190 w 380"/>
              <a:gd name="T59" fmla="*/ 238 h 355"/>
              <a:gd name="T60" fmla="*/ 180 w 380"/>
              <a:gd name="T61" fmla="*/ 230 h 355"/>
              <a:gd name="T62" fmla="*/ 345 w 380"/>
              <a:gd name="T63" fmla="*/ 214 h 355"/>
              <a:gd name="T64" fmla="*/ 354 w 380"/>
              <a:gd name="T65" fmla="*/ 210 h 355"/>
              <a:gd name="T66" fmla="*/ 350 w 380"/>
              <a:gd name="T67" fmla="*/ 204 h 355"/>
              <a:gd name="T68" fmla="*/ 190 w 380"/>
              <a:gd name="T69" fmla="*/ 204 h 355"/>
              <a:gd name="T70" fmla="*/ 198 w 380"/>
              <a:gd name="T71" fmla="*/ 212 h 355"/>
              <a:gd name="T72" fmla="*/ 200 w 380"/>
              <a:gd name="T73" fmla="*/ 204 h 355"/>
              <a:gd name="T74" fmla="*/ 247 w 380"/>
              <a:gd name="T75" fmla="*/ 240 h 355"/>
              <a:gd name="T76" fmla="*/ 267 w 380"/>
              <a:gd name="T77" fmla="*/ 279 h 355"/>
              <a:gd name="T78" fmla="*/ 265 w 380"/>
              <a:gd name="T79" fmla="*/ 307 h 355"/>
              <a:gd name="T80" fmla="*/ 289 w 380"/>
              <a:gd name="T81" fmla="*/ 238 h 355"/>
              <a:gd name="T82" fmla="*/ 275 w 380"/>
              <a:gd name="T83" fmla="*/ 220 h 355"/>
              <a:gd name="T84" fmla="*/ 323 w 380"/>
              <a:gd name="T85" fmla="*/ 184 h 355"/>
              <a:gd name="T86" fmla="*/ 329 w 380"/>
              <a:gd name="T87" fmla="*/ 190 h 355"/>
              <a:gd name="T88" fmla="*/ 335 w 380"/>
              <a:gd name="T89" fmla="*/ 182 h 355"/>
              <a:gd name="T90" fmla="*/ 158 w 380"/>
              <a:gd name="T91" fmla="*/ 174 h 355"/>
              <a:gd name="T92" fmla="*/ 14 w 380"/>
              <a:gd name="T93" fmla="*/ 279 h 355"/>
              <a:gd name="T94" fmla="*/ 35 w 380"/>
              <a:gd name="T95" fmla="*/ 190 h 355"/>
              <a:gd name="T96" fmla="*/ 210 w 380"/>
              <a:gd name="T97" fmla="*/ 176 h 355"/>
              <a:gd name="T98" fmla="*/ 214 w 380"/>
              <a:gd name="T99" fmla="*/ 188 h 355"/>
              <a:gd name="T100" fmla="*/ 218 w 380"/>
              <a:gd name="T101" fmla="*/ 184 h 355"/>
              <a:gd name="T102" fmla="*/ 301 w 380"/>
              <a:gd name="T103" fmla="*/ 170 h 355"/>
              <a:gd name="T104" fmla="*/ 307 w 380"/>
              <a:gd name="T105" fmla="*/ 174 h 355"/>
              <a:gd name="T106" fmla="*/ 307 w 380"/>
              <a:gd name="T107" fmla="*/ 162 h 355"/>
              <a:gd name="T108" fmla="*/ 239 w 380"/>
              <a:gd name="T109" fmla="*/ 158 h 355"/>
              <a:gd name="T110" fmla="*/ 232 w 380"/>
              <a:gd name="T111" fmla="*/ 162 h 355"/>
              <a:gd name="T112" fmla="*/ 241 w 380"/>
              <a:gd name="T113" fmla="*/ 170 h 355"/>
              <a:gd name="T114" fmla="*/ 271 w 380"/>
              <a:gd name="T115" fmla="*/ 166 h 355"/>
              <a:gd name="T116" fmla="*/ 269 w 380"/>
              <a:gd name="T117" fmla="*/ 355 h 355"/>
              <a:gd name="T118" fmla="*/ 222 w 380"/>
              <a:gd name="T119" fmla="*/ 8 h 355"/>
              <a:gd name="T120" fmla="*/ 206 w 380"/>
              <a:gd name="T121" fmla="*/ 97 h 355"/>
              <a:gd name="T122" fmla="*/ 0 w 380"/>
              <a:gd name="T123" fmla="*/ 148 h 355"/>
              <a:gd name="T124" fmla="*/ 21 w 380"/>
              <a:gd name="T125" fmla="*/ 22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7" y="323"/>
                </a:lnTo>
                <a:lnTo>
                  <a:pt x="285" y="323"/>
                </a:lnTo>
                <a:lnTo>
                  <a:pt x="285" y="323"/>
                </a:lnTo>
                <a:lnTo>
                  <a:pt x="285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7" y="32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81" y="335"/>
                </a:lnTo>
                <a:lnTo>
                  <a:pt x="281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5"/>
                </a:lnTo>
                <a:lnTo>
                  <a:pt x="283" y="333"/>
                </a:lnTo>
                <a:lnTo>
                  <a:pt x="283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7" y="333"/>
                </a:lnTo>
                <a:lnTo>
                  <a:pt x="287" y="333"/>
                </a:lnTo>
                <a:lnTo>
                  <a:pt x="287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7" y="32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5" y="331"/>
                </a:ln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7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51" y="333"/>
                </a:lnTo>
                <a:lnTo>
                  <a:pt x="251" y="333"/>
                </a:lnTo>
                <a:lnTo>
                  <a:pt x="251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5" y="333"/>
                </a:lnTo>
                <a:lnTo>
                  <a:pt x="255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1"/>
                </a:lnTo>
                <a:lnTo>
                  <a:pt x="313" y="311"/>
                </a:lnTo>
                <a:lnTo>
                  <a:pt x="313" y="313"/>
                </a:lnTo>
                <a:lnTo>
                  <a:pt x="313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9" y="315"/>
                </a:lnTo>
                <a:lnTo>
                  <a:pt x="309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5" y="317"/>
                </a:lnTo>
                <a:lnTo>
                  <a:pt x="305" y="317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3" y="325"/>
                </a:lnTo>
                <a:lnTo>
                  <a:pt x="313" y="325"/>
                </a:lnTo>
                <a:lnTo>
                  <a:pt x="313" y="323"/>
                </a:lnTo>
                <a:lnTo>
                  <a:pt x="313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7" y="321"/>
                </a:lnTo>
                <a:lnTo>
                  <a:pt x="317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6" y="317"/>
                </a:lnTo>
                <a:lnTo>
                  <a:pt x="218" y="317"/>
                </a:lnTo>
                <a:lnTo>
                  <a:pt x="218" y="317"/>
                </a:lnTo>
                <a:lnTo>
                  <a:pt x="218" y="319"/>
                </a:lnTo>
                <a:lnTo>
                  <a:pt x="218" y="319"/>
                </a:lnTo>
                <a:lnTo>
                  <a:pt x="218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4" y="321"/>
                </a:lnTo>
                <a:lnTo>
                  <a:pt x="224" y="321"/>
                </a:lnTo>
                <a:lnTo>
                  <a:pt x="224" y="323"/>
                </a:lnTo>
                <a:lnTo>
                  <a:pt x="224" y="323"/>
                </a:lnTo>
                <a:lnTo>
                  <a:pt x="226" y="323"/>
                </a:lnTo>
                <a:lnTo>
                  <a:pt x="226" y="32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28" y="313"/>
                </a:lnTo>
                <a:lnTo>
                  <a:pt x="228" y="313"/>
                </a:lnTo>
                <a:lnTo>
                  <a:pt x="228" y="311"/>
                </a:lnTo>
                <a:lnTo>
                  <a:pt x="228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2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1"/>
                </a:ln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5"/>
                </a:lnTo>
                <a:lnTo>
                  <a:pt x="333" y="295"/>
                </a:lnTo>
                <a:lnTo>
                  <a:pt x="333" y="295"/>
                </a:lnTo>
                <a:lnTo>
                  <a:pt x="331" y="295"/>
                </a:lnTo>
                <a:lnTo>
                  <a:pt x="331" y="295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29" y="297"/>
                </a:lnTo>
                <a:lnTo>
                  <a:pt x="329" y="297"/>
                </a:lnTo>
                <a:lnTo>
                  <a:pt x="329" y="299"/>
                </a:lnTo>
                <a:lnTo>
                  <a:pt x="329" y="299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7"/>
                </a:lnTo>
                <a:lnTo>
                  <a:pt x="343" y="297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7"/>
                </a:lnTo>
                <a:lnTo>
                  <a:pt x="196" y="297"/>
                </a:lnTo>
                <a:lnTo>
                  <a:pt x="196" y="297"/>
                </a:lnTo>
                <a:lnTo>
                  <a:pt x="198" y="297"/>
                </a:lnTo>
                <a:lnTo>
                  <a:pt x="198" y="297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8" y="295"/>
                </a:lnTo>
                <a:lnTo>
                  <a:pt x="208" y="295"/>
                </a:lnTo>
                <a:lnTo>
                  <a:pt x="208" y="295"/>
                </a:lnTo>
                <a:lnTo>
                  <a:pt x="208" y="293"/>
                </a:lnTo>
                <a:lnTo>
                  <a:pt x="208" y="293"/>
                </a:lnTo>
                <a:lnTo>
                  <a:pt x="208" y="293"/>
                </a:lnTo>
                <a:lnTo>
                  <a:pt x="206" y="293"/>
                </a:lnTo>
                <a:lnTo>
                  <a:pt x="206" y="293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71"/>
                </a:lnTo>
                <a:lnTo>
                  <a:pt x="347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6" y="273"/>
                </a:lnTo>
                <a:lnTo>
                  <a:pt x="356" y="273"/>
                </a:lnTo>
                <a:lnTo>
                  <a:pt x="356" y="273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3"/>
                </a:lnTo>
                <a:lnTo>
                  <a:pt x="182" y="263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7"/>
                </a:lnTo>
                <a:lnTo>
                  <a:pt x="182" y="267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3"/>
                </a:lnTo>
                <a:lnTo>
                  <a:pt x="184" y="273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5"/>
                </a:lnTo>
                <a:lnTo>
                  <a:pt x="194" y="265"/>
                </a:lnTo>
                <a:lnTo>
                  <a:pt x="192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0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6"/>
                </a:lnTo>
                <a:lnTo>
                  <a:pt x="350" y="236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4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6"/>
                </a:lnTo>
                <a:lnTo>
                  <a:pt x="360" y="236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0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80" y="236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90" y="242"/>
                </a:lnTo>
                <a:lnTo>
                  <a:pt x="190" y="242"/>
                </a:lnTo>
                <a:lnTo>
                  <a:pt x="190" y="240"/>
                </a:lnTo>
                <a:lnTo>
                  <a:pt x="190" y="240"/>
                </a:lnTo>
                <a:lnTo>
                  <a:pt x="190" y="240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4"/>
                </a:lnTo>
                <a:lnTo>
                  <a:pt x="190" y="234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92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1" y="208"/>
                </a:ln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2"/>
                </a:lnTo>
                <a:lnTo>
                  <a:pt x="343" y="212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0"/>
                </a:lnTo>
                <a:lnTo>
                  <a:pt x="354" y="210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2" y="200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4"/>
                </a:lnTo>
                <a:lnTo>
                  <a:pt x="190" y="204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96" y="212"/>
                </a:lnTo>
                <a:lnTo>
                  <a:pt x="196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08"/>
                </a:lnTo>
                <a:lnTo>
                  <a:pt x="198" y="208"/>
                </a:lnTo>
                <a:lnTo>
                  <a:pt x="200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4"/>
                </a:lnTo>
                <a:lnTo>
                  <a:pt x="200" y="204"/>
                </a:lnTo>
                <a:lnTo>
                  <a:pt x="202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31" y="192"/>
                </a:lnTo>
                <a:lnTo>
                  <a:pt x="331" y="192"/>
                </a:lnTo>
                <a:lnTo>
                  <a:pt x="331" y="192"/>
                </a:lnTo>
                <a:lnTo>
                  <a:pt x="339" y="184"/>
                </a:lnTo>
                <a:lnTo>
                  <a:pt x="339" y="184"/>
                </a:lnTo>
                <a:lnTo>
                  <a:pt x="339" y="184"/>
                </a:lnTo>
                <a:lnTo>
                  <a:pt x="337" y="184"/>
                </a:lnTo>
                <a:lnTo>
                  <a:pt x="337" y="184"/>
                </a:lnTo>
                <a:lnTo>
                  <a:pt x="337" y="182"/>
                </a:lnTo>
                <a:lnTo>
                  <a:pt x="337" y="182"/>
                </a:lnTo>
                <a:lnTo>
                  <a:pt x="335" y="182"/>
                </a:lnTo>
                <a:lnTo>
                  <a:pt x="335" y="182"/>
                </a:lnTo>
                <a:lnTo>
                  <a:pt x="335" y="180"/>
                </a:lnTo>
                <a:lnTo>
                  <a:pt x="335" y="180"/>
                </a:lnTo>
                <a:lnTo>
                  <a:pt x="335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78"/>
                </a:lnTo>
                <a:lnTo>
                  <a:pt x="333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4" y="174"/>
                </a:lnTo>
                <a:lnTo>
                  <a:pt x="212" y="174"/>
                </a:lnTo>
                <a:lnTo>
                  <a:pt x="212" y="174"/>
                </a:lnTo>
                <a:lnTo>
                  <a:pt x="212" y="176"/>
                </a:lnTo>
                <a:lnTo>
                  <a:pt x="212" y="176"/>
                </a:lnTo>
                <a:lnTo>
                  <a:pt x="212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8"/>
                </a:lnTo>
                <a:lnTo>
                  <a:pt x="210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80"/>
                </a:lnTo>
                <a:lnTo>
                  <a:pt x="208" y="180"/>
                </a:lnTo>
                <a:lnTo>
                  <a:pt x="206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4"/>
                </a:lnTo>
                <a:lnTo>
                  <a:pt x="216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0"/>
                </a:lnTo>
                <a:lnTo>
                  <a:pt x="303" y="172"/>
                </a:lnTo>
                <a:lnTo>
                  <a:pt x="303" y="172"/>
                </a:lnTo>
                <a:lnTo>
                  <a:pt x="303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2"/>
                </a:lnTo>
                <a:lnTo>
                  <a:pt x="307" y="174"/>
                </a:lnTo>
                <a:lnTo>
                  <a:pt x="307" y="174"/>
                </a:lnTo>
                <a:lnTo>
                  <a:pt x="307" y="174"/>
                </a:lnTo>
                <a:lnTo>
                  <a:pt x="313" y="164"/>
                </a:lnTo>
                <a:lnTo>
                  <a:pt x="313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5" y="160"/>
                </a:lnTo>
                <a:lnTo>
                  <a:pt x="305" y="160"/>
                </a:lnTo>
                <a:lnTo>
                  <a:pt x="305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39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6" y="160"/>
                </a:lnTo>
                <a:lnTo>
                  <a:pt x="236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4" y="162"/>
                </a:lnTo>
                <a:lnTo>
                  <a:pt x="234" y="162"/>
                </a:lnTo>
                <a:lnTo>
                  <a:pt x="232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2"/>
                </a:lnTo>
                <a:lnTo>
                  <a:pt x="238" y="172"/>
                </a:lnTo>
                <a:lnTo>
                  <a:pt x="238" y="170"/>
                </a:lnTo>
                <a:lnTo>
                  <a:pt x="238" y="170"/>
                </a:lnTo>
                <a:lnTo>
                  <a:pt x="238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5" y="168"/>
                </a:lnTo>
                <a:lnTo>
                  <a:pt x="245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7" name="Freeform 208"/>
          <p:cNvSpPr>
            <a:spLocks noEditPoints="1"/>
          </p:cNvSpPr>
          <p:nvPr/>
        </p:nvSpPr>
        <p:spPr bwMode="auto">
          <a:xfrm>
            <a:off x="3373268" y="2028744"/>
            <a:ext cx="260747" cy="192881"/>
          </a:xfrm>
          <a:custGeom>
            <a:avLst/>
            <a:gdLst>
              <a:gd name="T0" fmla="*/ 260 w 438"/>
              <a:gd name="T1" fmla="*/ 222 h 323"/>
              <a:gd name="T2" fmla="*/ 410 w 438"/>
              <a:gd name="T3" fmla="*/ 222 h 323"/>
              <a:gd name="T4" fmla="*/ 438 w 438"/>
              <a:gd name="T5" fmla="*/ 323 h 323"/>
              <a:gd name="T6" fmla="*/ 234 w 438"/>
              <a:gd name="T7" fmla="*/ 323 h 323"/>
              <a:gd name="T8" fmla="*/ 260 w 438"/>
              <a:gd name="T9" fmla="*/ 222 h 323"/>
              <a:gd name="T10" fmla="*/ 28 w 438"/>
              <a:gd name="T11" fmla="*/ 222 h 323"/>
              <a:gd name="T12" fmla="*/ 178 w 438"/>
              <a:gd name="T13" fmla="*/ 222 h 323"/>
              <a:gd name="T14" fmla="*/ 204 w 438"/>
              <a:gd name="T15" fmla="*/ 323 h 323"/>
              <a:gd name="T16" fmla="*/ 0 w 438"/>
              <a:gd name="T17" fmla="*/ 323 h 323"/>
              <a:gd name="T18" fmla="*/ 28 w 438"/>
              <a:gd name="T19" fmla="*/ 222 h 323"/>
              <a:gd name="T20" fmla="*/ 363 w 438"/>
              <a:gd name="T21" fmla="*/ 135 h 323"/>
              <a:gd name="T22" fmla="*/ 371 w 438"/>
              <a:gd name="T23" fmla="*/ 170 h 323"/>
              <a:gd name="T24" fmla="*/ 406 w 438"/>
              <a:gd name="T25" fmla="*/ 176 h 323"/>
              <a:gd name="T26" fmla="*/ 371 w 438"/>
              <a:gd name="T27" fmla="*/ 182 h 323"/>
              <a:gd name="T28" fmla="*/ 363 w 438"/>
              <a:gd name="T29" fmla="*/ 218 h 323"/>
              <a:gd name="T30" fmla="*/ 357 w 438"/>
              <a:gd name="T31" fmla="*/ 182 h 323"/>
              <a:gd name="T32" fmla="*/ 321 w 438"/>
              <a:gd name="T33" fmla="*/ 176 h 323"/>
              <a:gd name="T34" fmla="*/ 357 w 438"/>
              <a:gd name="T35" fmla="*/ 170 h 323"/>
              <a:gd name="T36" fmla="*/ 363 w 438"/>
              <a:gd name="T37" fmla="*/ 135 h 323"/>
              <a:gd name="T38" fmla="*/ 133 w 438"/>
              <a:gd name="T39" fmla="*/ 99 h 323"/>
              <a:gd name="T40" fmla="*/ 283 w 438"/>
              <a:gd name="T41" fmla="*/ 99 h 323"/>
              <a:gd name="T42" fmla="*/ 311 w 438"/>
              <a:gd name="T43" fmla="*/ 200 h 323"/>
              <a:gd name="T44" fmla="*/ 107 w 438"/>
              <a:gd name="T45" fmla="*/ 200 h 323"/>
              <a:gd name="T46" fmla="*/ 133 w 438"/>
              <a:gd name="T47" fmla="*/ 99 h 323"/>
              <a:gd name="T48" fmla="*/ 119 w 438"/>
              <a:gd name="T49" fmla="*/ 29 h 323"/>
              <a:gd name="T50" fmla="*/ 125 w 438"/>
              <a:gd name="T51" fmla="*/ 65 h 323"/>
              <a:gd name="T52" fmla="*/ 161 w 438"/>
              <a:gd name="T53" fmla="*/ 71 h 323"/>
              <a:gd name="T54" fmla="*/ 125 w 438"/>
              <a:gd name="T55" fmla="*/ 79 h 323"/>
              <a:gd name="T56" fmla="*/ 119 w 438"/>
              <a:gd name="T57" fmla="*/ 115 h 323"/>
              <a:gd name="T58" fmla="*/ 113 w 438"/>
              <a:gd name="T59" fmla="*/ 79 h 323"/>
              <a:gd name="T60" fmla="*/ 77 w 438"/>
              <a:gd name="T61" fmla="*/ 71 h 323"/>
              <a:gd name="T62" fmla="*/ 111 w 438"/>
              <a:gd name="T63" fmla="*/ 65 h 323"/>
              <a:gd name="T64" fmla="*/ 119 w 438"/>
              <a:gd name="T65" fmla="*/ 29 h 323"/>
              <a:gd name="T66" fmla="*/ 313 w 438"/>
              <a:gd name="T67" fmla="*/ 0 h 323"/>
              <a:gd name="T68" fmla="*/ 319 w 438"/>
              <a:gd name="T69" fmla="*/ 35 h 323"/>
              <a:gd name="T70" fmla="*/ 355 w 438"/>
              <a:gd name="T71" fmla="*/ 41 h 323"/>
              <a:gd name="T72" fmla="*/ 321 w 438"/>
              <a:gd name="T73" fmla="*/ 47 h 323"/>
              <a:gd name="T74" fmla="*/ 313 w 438"/>
              <a:gd name="T75" fmla="*/ 83 h 323"/>
              <a:gd name="T76" fmla="*/ 307 w 438"/>
              <a:gd name="T77" fmla="*/ 47 h 323"/>
              <a:gd name="T78" fmla="*/ 271 w 438"/>
              <a:gd name="T79" fmla="*/ 41 h 323"/>
              <a:gd name="T80" fmla="*/ 307 w 438"/>
              <a:gd name="T81" fmla="*/ 35 h 323"/>
              <a:gd name="T82" fmla="*/ 313 w 438"/>
              <a:gd name="T83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8" name="Freeform 184"/>
          <p:cNvSpPr>
            <a:spLocks noEditPoints="1"/>
          </p:cNvSpPr>
          <p:nvPr/>
        </p:nvSpPr>
        <p:spPr bwMode="auto">
          <a:xfrm>
            <a:off x="6185535" y="3237385"/>
            <a:ext cx="152400" cy="202406"/>
          </a:xfrm>
          <a:custGeom>
            <a:avLst/>
            <a:gdLst>
              <a:gd name="T0" fmla="*/ 12 w 256"/>
              <a:gd name="T1" fmla="*/ 22 h 341"/>
              <a:gd name="T2" fmla="*/ 28 w 256"/>
              <a:gd name="T3" fmla="*/ 85 h 341"/>
              <a:gd name="T4" fmla="*/ 69 w 256"/>
              <a:gd name="T5" fmla="*/ 131 h 341"/>
              <a:gd name="T6" fmla="*/ 127 w 256"/>
              <a:gd name="T7" fmla="*/ 149 h 341"/>
              <a:gd name="T8" fmla="*/ 186 w 256"/>
              <a:gd name="T9" fmla="*/ 131 h 341"/>
              <a:gd name="T10" fmla="*/ 228 w 256"/>
              <a:gd name="T11" fmla="*/ 85 h 341"/>
              <a:gd name="T12" fmla="*/ 244 w 256"/>
              <a:gd name="T13" fmla="*/ 22 h 341"/>
              <a:gd name="T14" fmla="*/ 256 w 256"/>
              <a:gd name="T15" fmla="*/ 14 h 341"/>
              <a:gd name="T16" fmla="*/ 252 w 256"/>
              <a:gd name="T17" fmla="*/ 246 h 341"/>
              <a:gd name="T18" fmla="*/ 218 w 256"/>
              <a:gd name="T19" fmla="*/ 304 h 341"/>
              <a:gd name="T20" fmla="*/ 162 w 256"/>
              <a:gd name="T21" fmla="*/ 337 h 341"/>
              <a:gd name="T22" fmla="*/ 93 w 256"/>
              <a:gd name="T23" fmla="*/ 337 h 341"/>
              <a:gd name="T24" fmla="*/ 38 w 256"/>
              <a:gd name="T25" fmla="*/ 304 h 341"/>
              <a:gd name="T26" fmla="*/ 4 w 256"/>
              <a:gd name="T27" fmla="*/ 246 h 341"/>
              <a:gd name="T28" fmla="*/ 0 w 256"/>
              <a:gd name="T29" fmla="*/ 14 h 341"/>
              <a:gd name="T30" fmla="*/ 135 w 256"/>
              <a:gd name="T31" fmla="*/ 0 h 341"/>
              <a:gd name="T32" fmla="*/ 224 w 256"/>
              <a:gd name="T33" fmla="*/ 10 h 341"/>
              <a:gd name="T34" fmla="*/ 222 w 256"/>
              <a:gd name="T35" fmla="*/ 50 h 341"/>
              <a:gd name="T36" fmla="*/ 198 w 256"/>
              <a:gd name="T37" fmla="*/ 95 h 341"/>
              <a:gd name="T38" fmla="*/ 158 w 256"/>
              <a:gd name="T39" fmla="*/ 121 h 341"/>
              <a:gd name="T40" fmla="*/ 135 w 256"/>
              <a:gd name="T41" fmla="*/ 95 h 341"/>
              <a:gd name="T42" fmla="*/ 149 w 256"/>
              <a:gd name="T43" fmla="*/ 76 h 341"/>
              <a:gd name="T44" fmla="*/ 149 w 256"/>
              <a:gd name="T45" fmla="*/ 42 h 341"/>
              <a:gd name="T46" fmla="*/ 135 w 256"/>
              <a:gd name="T47" fmla="*/ 22 h 341"/>
              <a:gd name="T48" fmla="*/ 119 w 256"/>
              <a:gd name="T49" fmla="*/ 0 h 341"/>
              <a:gd name="T50" fmla="*/ 111 w 256"/>
              <a:gd name="T51" fmla="*/ 30 h 341"/>
              <a:gd name="T52" fmla="*/ 103 w 256"/>
              <a:gd name="T53" fmla="*/ 60 h 341"/>
              <a:gd name="T54" fmla="*/ 111 w 256"/>
              <a:gd name="T55" fmla="*/ 89 h 341"/>
              <a:gd name="T56" fmla="*/ 119 w 256"/>
              <a:gd name="T57" fmla="*/ 125 h 341"/>
              <a:gd name="T58" fmla="*/ 77 w 256"/>
              <a:gd name="T59" fmla="*/ 109 h 341"/>
              <a:gd name="T60" fmla="*/ 45 w 256"/>
              <a:gd name="T61" fmla="*/ 74 h 341"/>
              <a:gd name="T62" fmla="*/ 32 w 256"/>
              <a:gd name="T63" fmla="*/ 22 h 341"/>
              <a:gd name="T64" fmla="*/ 75 w 256"/>
              <a:gd name="T65" fmla="*/ 2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5961765" y="2513671"/>
            <a:ext cx="176213" cy="216694"/>
          </a:xfrm>
          <a:custGeom>
            <a:avLst/>
            <a:gdLst>
              <a:gd name="T0" fmla="*/ 297 w 297"/>
              <a:gd name="T1" fmla="*/ 339 h 363"/>
              <a:gd name="T2" fmla="*/ 85 w 297"/>
              <a:gd name="T3" fmla="*/ 363 h 363"/>
              <a:gd name="T4" fmla="*/ 4 w 297"/>
              <a:gd name="T5" fmla="*/ 264 h 363"/>
              <a:gd name="T6" fmla="*/ 40 w 297"/>
              <a:gd name="T7" fmla="*/ 357 h 363"/>
              <a:gd name="T8" fmla="*/ 4 w 297"/>
              <a:gd name="T9" fmla="*/ 264 h 363"/>
              <a:gd name="T10" fmla="*/ 133 w 297"/>
              <a:gd name="T11" fmla="*/ 26 h 363"/>
              <a:gd name="T12" fmla="*/ 121 w 297"/>
              <a:gd name="T13" fmla="*/ 32 h 363"/>
              <a:gd name="T14" fmla="*/ 117 w 297"/>
              <a:gd name="T15" fmla="*/ 38 h 363"/>
              <a:gd name="T16" fmla="*/ 113 w 297"/>
              <a:gd name="T17" fmla="*/ 54 h 363"/>
              <a:gd name="T18" fmla="*/ 194 w 297"/>
              <a:gd name="T19" fmla="*/ 101 h 363"/>
              <a:gd name="T20" fmla="*/ 226 w 297"/>
              <a:gd name="T21" fmla="*/ 119 h 363"/>
              <a:gd name="T22" fmla="*/ 234 w 297"/>
              <a:gd name="T23" fmla="*/ 105 h 363"/>
              <a:gd name="T24" fmla="*/ 238 w 297"/>
              <a:gd name="T25" fmla="*/ 93 h 363"/>
              <a:gd name="T26" fmla="*/ 234 w 297"/>
              <a:gd name="T27" fmla="*/ 81 h 363"/>
              <a:gd name="T28" fmla="*/ 226 w 297"/>
              <a:gd name="T29" fmla="*/ 72 h 363"/>
              <a:gd name="T30" fmla="*/ 147 w 297"/>
              <a:gd name="T31" fmla="*/ 26 h 363"/>
              <a:gd name="T32" fmla="*/ 135 w 297"/>
              <a:gd name="T33" fmla="*/ 0 h 363"/>
              <a:gd name="T34" fmla="*/ 157 w 297"/>
              <a:gd name="T35" fmla="*/ 6 h 363"/>
              <a:gd name="T36" fmla="*/ 250 w 297"/>
              <a:gd name="T37" fmla="*/ 62 h 363"/>
              <a:gd name="T38" fmla="*/ 260 w 297"/>
              <a:gd name="T39" fmla="*/ 74 h 363"/>
              <a:gd name="T40" fmla="*/ 264 w 297"/>
              <a:gd name="T41" fmla="*/ 91 h 363"/>
              <a:gd name="T42" fmla="*/ 258 w 297"/>
              <a:gd name="T43" fmla="*/ 113 h 363"/>
              <a:gd name="T44" fmla="*/ 246 w 297"/>
              <a:gd name="T45" fmla="*/ 135 h 363"/>
              <a:gd name="T46" fmla="*/ 238 w 297"/>
              <a:gd name="T47" fmla="*/ 147 h 363"/>
              <a:gd name="T48" fmla="*/ 161 w 297"/>
              <a:gd name="T49" fmla="*/ 282 h 363"/>
              <a:gd name="T50" fmla="*/ 155 w 297"/>
              <a:gd name="T51" fmla="*/ 288 h 363"/>
              <a:gd name="T52" fmla="*/ 125 w 297"/>
              <a:gd name="T53" fmla="*/ 294 h 363"/>
              <a:gd name="T54" fmla="*/ 109 w 297"/>
              <a:gd name="T55" fmla="*/ 286 h 363"/>
              <a:gd name="T56" fmla="*/ 101 w 297"/>
              <a:gd name="T57" fmla="*/ 270 h 363"/>
              <a:gd name="T58" fmla="*/ 70 w 297"/>
              <a:gd name="T59" fmla="*/ 264 h 363"/>
              <a:gd name="T60" fmla="*/ 50 w 297"/>
              <a:gd name="T61" fmla="*/ 246 h 363"/>
              <a:gd name="T62" fmla="*/ 34 w 297"/>
              <a:gd name="T63" fmla="*/ 238 h 363"/>
              <a:gd name="T64" fmla="*/ 20 w 297"/>
              <a:gd name="T65" fmla="*/ 234 h 363"/>
              <a:gd name="T66" fmla="*/ 4 w 297"/>
              <a:gd name="T67" fmla="*/ 216 h 363"/>
              <a:gd name="T68" fmla="*/ 0 w 297"/>
              <a:gd name="T69" fmla="*/ 195 h 363"/>
              <a:gd name="T70" fmla="*/ 79 w 297"/>
              <a:gd name="T71" fmla="*/ 58 h 363"/>
              <a:gd name="T72" fmla="*/ 87 w 297"/>
              <a:gd name="T73" fmla="*/ 42 h 363"/>
              <a:gd name="T74" fmla="*/ 101 w 297"/>
              <a:gd name="T75" fmla="*/ 22 h 363"/>
              <a:gd name="T76" fmla="*/ 105 w 297"/>
              <a:gd name="T77" fmla="*/ 14 h 363"/>
              <a:gd name="T78" fmla="*/ 117 w 297"/>
              <a:gd name="T79" fmla="*/ 4 h 363"/>
              <a:gd name="T80" fmla="*/ 125 w 297"/>
              <a:gd name="T81" fmla="*/ 2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87" y="42"/>
                </a:lnTo>
                <a:lnTo>
                  <a:pt x="101" y="2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0" name="Freeform 179"/>
          <p:cNvSpPr>
            <a:spLocks noEditPoints="1"/>
          </p:cNvSpPr>
          <p:nvPr/>
        </p:nvSpPr>
        <p:spPr bwMode="auto">
          <a:xfrm>
            <a:off x="5601966" y="2039635"/>
            <a:ext cx="170260" cy="225029"/>
          </a:xfrm>
          <a:custGeom>
            <a:avLst/>
            <a:gdLst>
              <a:gd name="T0" fmla="*/ 176 w 285"/>
              <a:gd name="T1" fmla="*/ 127 h 379"/>
              <a:gd name="T2" fmla="*/ 151 w 285"/>
              <a:gd name="T3" fmla="*/ 178 h 379"/>
              <a:gd name="T4" fmla="*/ 133 w 285"/>
              <a:gd name="T5" fmla="*/ 184 h 379"/>
              <a:gd name="T6" fmla="*/ 65 w 285"/>
              <a:gd name="T7" fmla="*/ 250 h 379"/>
              <a:gd name="T8" fmla="*/ 55 w 285"/>
              <a:gd name="T9" fmla="*/ 266 h 379"/>
              <a:gd name="T10" fmla="*/ 53 w 285"/>
              <a:gd name="T11" fmla="*/ 282 h 379"/>
              <a:gd name="T12" fmla="*/ 55 w 285"/>
              <a:gd name="T13" fmla="*/ 299 h 379"/>
              <a:gd name="T14" fmla="*/ 65 w 285"/>
              <a:gd name="T15" fmla="*/ 313 h 379"/>
              <a:gd name="T16" fmla="*/ 81 w 285"/>
              <a:gd name="T17" fmla="*/ 323 h 379"/>
              <a:gd name="T18" fmla="*/ 97 w 285"/>
              <a:gd name="T19" fmla="*/ 327 h 379"/>
              <a:gd name="T20" fmla="*/ 115 w 285"/>
              <a:gd name="T21" fmla="*/ 323 h 379"/>
              <a:gd name="T22" fmla="*/ 129 w 285"/>
              <a:gd name="T23" fmla="*/ 313 h 379"/>
              <a:gd name="T24" fmla="*/ 190 w 285"/>
              <a:gd name="T25" fmla="*/ 254 h 379"/>
              <a:gd name="T26" fmla="*/ 254 w 285"/>
              <a:gd name="T27" fmla="*/ 206 h 379"/>
              <a:gd name="T28" fmla="*/ 252 w 285"/>
              <a:gd name="T29" fmla="*/ 246 h 379"/>
              <a:gd name="T30" fmla="*/ 226 w 285"/>
              <a:gd name="T31" fmla="*/ 292 h 379"/>
              <a:gd name="T32" fmla="*/ 147 w 285"/>
              <a:gd name="T33" fmla="*/ 367 h 379"/>
              <a:gd name="T34" fmla="*/ 97 w 285"/>
              <a:gd name="T35" fmla="*/ 379 h 379"/>
              <a:gd name="T36" fmla="*/ 49 w 285"/>
              <a:gd name="T37" fmla="*/ 367 h 379"/>
              <a:gd name="T38" fmla="*/ 14 w 285"/>
              <a:gd name="T39" fmla="*/ 329 h 379"/>
              <a:gd name="T40" fmla="*/ 0 w 285"/>
              <a:gd name="T41" fmla="*/ 282 h 379"/>
              <a:gd name="T42" fmla="*/ 14 w 285"/>
              <a:gd name="T43" fmla="*/ 234 h 379"/>
              <a:gd name="T44" fmla="*/ 89 w 285"/>
              <a:gd name="T45" fmla="*/ 153 h 379"/>
              <a:gd name="T46" fmla="*/ 133 w 285"/>
              <a:gd name="T47" fmla="*/ 129 h 379"/>
              <a:gd name="T48" fmla="*/ 188 w 285"/>
              <a:gd name="T49" fmla="*/ 0 h 379"/>
              <a:gd name="T50" fmla="*/ 236 w 285"/>
              <a:gd name="T51" fmla="*/ 14 h 379"/>
              <a:gd name="T52" fmla="*/ 271 w 285"/>
              <a:gd name="T53" fmla="*/ 50 h 379"/>
              <a:gd name="T54" fmla="*/ 285 w 285"/>
              <a:gd name="T55" fmla="*/ 97 h 379"/>
              <a:gd name="T56" fmla="*/ 271 w 285"/>
              <a:gd name="T57" fmla="*/ 147 h 379"/>
              <a:gd name="T58" fmla="*/ 196 w 285"/>
              <a:gd name="T59" fmla="*/ 226 h 379"/>
              <a:gd name="T60" fmla="*/ 153 w 285"/>
              <a:gd name="T61" fmla="*/ 252 h 379"/>
              <a:gd name="T62" fmla="*/ 107 w 285"/>
              <a:gd name="T63" fmla="*/ 254 h 379"/>
              <a:gd name="T64" fmla="*/ 133 w 285"/>
              <a:gd name="T65" fmla="*/ 202 h 379"/>
              <a:gd name="T66" fmla="*/ 151 w 285"/>
              <a:gd name="T67" fmla="*/ 196 h 379"/>
              <a:gd name="T68" fmla="*/ 220 w 285"/>
              <a:gd name="T69" fmla="*/ 129 h 379"/>
              <a:gd name="T70" fmla="*/ 230 w 285"/>
              <a:gd name="T71" fmla="*/ 115 h 379"/>
              <a:gd name="T72" fmla="*/ 232 w 285"/>
              <a:gd name="T73" fmla="*/ 97 h 379"/>
              <a:gd name="T74" fmla="*/ 230 w 285"/>
              <a:gd name="T75" fmla="*/ 81 h 379"/>
              <a:gd name="T76" fmla="*/ 220 w 285"/>
              <a:gd name="T77" fmla="*/ 65 h 379"/>
              <a:gd name="T78" fmla="*/ 204 w 285"/>
              <a:gd name="T79" fmla="*/ 55 h 379"/>
              <a:gd name="T80" fmla="*/ 188 w 285"/>
              <a:gd name="T81" fmla="*/ 53 h 379"/>
              <a:gd name="T82" fmla="*/ 170 w 285"/>
              <a:gd name="T83" fmla="*/ 55 h 379"/>
              <a:gd name="T84" fmla="*/ 156 w 285"/>
              <a:gd name="T85" fmla="*/ 65 h 379"/>
              <a:gd name="T86" fmla="*/ 91 w 285"/>
              <a:gd name="T87" fmla="*/ 133 h 379"/>
              <a:gd name="T88" fmla="*/ 32 w 285"/>
              <a:gd name="T89" fmla="*/ 172 h 379"/>
              <a:gd name="T90" fmla="*/ 34 w 285"/>
              <a:gd name="T91" fmla="*/ 133 h 379"/>
              <a:gd name="T92" fmla="*/ 59 w 285"/>
              <a:gd name="T93" fmla="*/ 89 h 379"/>
              <a:gd name="T94" fmla="*/ 139 w 285"/>
              <a:gd name="T95" fmla="*/ 14 h 379"/>
              <a:gd name="T96" fmla="*/ 188 w 285"/>
              <a:gd name="T97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261735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4" name="矩形 23"/>
          <p:cNvSpPr/>
          <p:nvPr/>
        </p:nvSpPr>
        <p:spPr>
          <a:xfrm>
            <a:off x="6593730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5" name="矩形 24"/>
          <p:cNvSpPr/>
          <p:nvPr/>
        </p:nvSpPr>
        <p:spPr>
          <a:xfrm>
            <a:off x="6811625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6" name="矩形 25"/>
          <p:cNvSpPr/>
          <p:nvPr/>
        </p:nvSpPr>
        <p:spPr>
          <a:xfrm>
            <a:off x="947366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7" name="矩形 26"/>
          <p:cNvSpPr/>
          <p:nvPr/>
        </p:nvSpPr>
        <p:spPr>
          <a:xfrm>
            <a:off x="536411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8" name="矩形 27"/>
          <p:cNvSpPr/>
          <p:nvPr/>
        </p:nvSpPr>
        <p:spPr>
          <a:xfrm>
            <a:off x="430456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13597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5344017" y="1769782"/>
            <a:ext cx="753573" cy="225000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2860680" y="1769782"/>
            <a:ext cx="753573" cy="225000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4748778" y="3220974"/>
            <a:ext cx="753573" cy="225001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3470204" y="3220974"/>
            <a:ext cx="753573" cy="225001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3001157" y="1540020"/>
            <a:ext cx="2954766" cy="2878576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280"/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380121" y="159562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987602" y="189800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6515906" y="158104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6515905" y="188342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5865195" y="3395895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5865193" y="3698275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1997594" y="3441282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1605075" y="3743663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6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商务</a:t>
            </a:r>
            <a:r>
              <a:rPr lang="zh-CN" altLang="en-US" sz="36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计划总结通用动态</a:t>
            </a:r>
            <a:r>
              <a:rPr lang="en-US" altLang="zh-CN" sz="36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endParaRPr lang="zh-CN" altLang="en-US" sz="3600" b="1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矩形 259"/>
          <p:cNvSpPr>
            <a:spLocks noChangeArrowheads="1"/>
          </p:cNvSpPr>
          <p:nvPr/>
        </p:nvSpPr>
        <p:spPr bwMode="auto">
          <a:xfrm>
            <a:off x="1708928" y="3701091"/>
            <a:ext cx="53530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1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汇报人：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zh-CN" altLang="en-US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1100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088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5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0" grpId="0"/>
      <p:bldP spid="231" grpId="0"/>
      <p:bldP spid="23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SCORM_RATE_QUIZZES" val="0"/>
  <p:tag name="ISPRING_SCORM_PASSING_SCORE" val="100.0000000000"/>
  <p:tag name="ISPRING_RESOURCE_PATHS_HASH_2" val="68d20491f2f62e6d1b0edc4f0ac815f4a129"/>
  <p:tag name="ISPRING_PRESENTATION_TITLE" val="绿色简洁"/>
</p:tagLst>
</file>

<file path=ppt/theme/theme1.xml><?xml version="1.0" encoding="utf-8"?>
<a:theme xmlns:a="http://schemas.openxmlformats.org/drawingml/2006/main" name="Office 主题​​">
  <a:themeElements>
    <a:clrScheme name="字幕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2582</Words>
  <Application>Microsoft Office PowerPoint</Application>
  <PresentationFormat>全屏显示(16:9)</PresentationFormat>
  <Paragraphs>318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Gill Sans</vt:lpstr>
      <vt:lpstr>方正苏新诗柳楷简体</vt:lpstr>
      <vt:lpstr>宋体</vt:lpstr>
      <vt:lpstr>微软雅黑</vt:lpstr>
      <vt:lpstr>Arial</vt:lpstr>
      <vt:lpstr>Calibri</vt:lpstr>
      <vt:lpstr>Franklin Gothic Book</vt:lpstr>
      <vt:lpstr>Helvetica</vt:lpstr>
      <vt:lpstr>Impact</vt:lpstr>
      <vt:lpstr>Open Sans</vt:lpstr>
      <vt:lpstr>Roboto Bold</vt:lpstr>
      <vt:lpstr>Segoe UI Emoji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faith123</cp:lastModifiedBy>
  <cp:revision>56</cp:revision>
  <dcterms:created xsi:type="dcterms:W3CDTF">2015-08-29T03:10:12Z</dcterms:created>
  <dcterms:modified xsi:type="dcterms:W3CDTF">2019-06-17T06:25:56Z</dcterms:modified>
</cp:coreProperties>
</file>