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19" r:id="rId2"/>
    <p:sldId id="3321" r:id="rId3"/>
    <p:sldId id="3322" r:id="rId4"/>
    <p:sldId id="3242" r:id="rId5"/>
    <p:sldId id="3241" r:id="rId6"/>
    <p:sldId id="3246" r:id="rId7"/>
    <p:sldId id="3247" r:id="rId8"/>
    <p:sldId id="3323" r:id="rId9"/>
    <p:sldId id="3263" r:id="rId10"/>
    <p:sldId id="3239" r:id="rId11"/>
    <p:sldId id="3244" r:id="rId12"/>
    <p:sldId id="3260" r:id="rId13"/>
    <p:sldId id="3324" r:id="rId14"/>
    <p:sldId id="3264" r:id="rId15"/>
    <p:sldId id="3248" r:id="rId16"/>
    <p:sldId id="3240" r:id="rId17"/>
    <p:sldId id="3262" r:id="rId18"/>
    <p:sldId id="3325" r:id="rId19"/>
    <p:sldId id="3243" r:id="rId20"/>
    <p:sldId id="3261" r:id="rId21"/>
    <p:sldId id="3245" r:id="rId22"/>
    <p:sldId id="332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6AD9"/>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64" autoAdjust="0"/>
    <p:restoredTop sz="92986" autoAdjust="0"/>
  </p:normalViewPr>
  <p:slideViewPr>
    <p:cSldViewPr>
      <p:cViewPr varScale="1">
        <p:scale>
          <a:sx n="87" d="100"/>
          <a:sy n="87" d="100"/>
        </p:scale>
        <p:origin x="40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3456"/>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2019/6/14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4263107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590482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2217311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87272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307268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2034398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012592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686276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803955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1662557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781352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131895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059703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604369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2276186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905655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4046748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938425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72008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6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19315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2019/6/14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243340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2019/6/14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84"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53" y="199"/>
            <a:ext cx="12858044" cy="7232253"/>
          </a:xfrm>
          <a:prstGeom prst="rect">
            <a:avLst/>
          </a:prstGeom>
          <a:blipFill dpi="0" rotWithShape="1">
            <a:blip r:embed="rId3" cstate="screen">
              <a:extLst>
                <a:ext uri="{28A0092B-C50C-407E-A947-70E740481C1C}">
                  <a14:useLocalDpi xmlns:a14="http://schemas.microsoft.com/office/drawing/2010/main"/>
                </a:ext>
              </a:extLst>
            </a:blip>
            <a:srcRect/>
            <a:stretch>
              <a:fillRect t="1213"/>
            </a:stretch>
          </a:blipFill>
          <a:ln w="0">
            <a:noFill/>
            <a:prstDash val="solid"/>
            <a:miter lim="800000"/>
            <a:headEnd/>
            <a:tailEnd/>
          </a:ln>
        </p:spPr>
        <p:txBody>
          <a:bodyPr vert="horz" wrap="square" lIns="128573" tIns="64286" rIns="128573" bIns="64286" numCol="1" anchor="t" anchorCtr="0" compatLnSpc="1">
            <a:prstTxWarp prst="textNoShape">
              <a:avLst/>
            </a:prstTxWarp>
          </a:bodyPr>
          <a:lstStyle/>
          <a:p>
            <a:endParaRPr lang="zh-CN" altLang="en-US" sz="2000"/>
          </a:p>
        </p:txBody>
      </p:sp>
      <p:sp>
        <p:nvSpPr>
          <p:cNvPr id="3" name="矩形 2"/>
          <p:cNvSpPr/>
          <p:nvPr/>
        </p:nvSpPr>
        <p:spPr>
          <a:xfrm>
            <a:off x="0" y="4408413"/>
            <a:ext cx="12858750" cy="2824237"/>
          </a:xfrm>
          <a:prstGeom prst="rect">
            <a:avLst/>
          </a:prstGeom>
          <a:solidFill>
            <a:schemeClr val="accent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2050810" y="5317048"/>
            <a:ext cx="87571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人生规划就业</a:t>
            </a:r>
            <a:r>
              <a:rPr lang="en-US" altLang="zh-CN" sz="6000" spc="600" dirty="0" err="1">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模板</a:t>
            </a:r>
          </a:p>
        </p:txBody>
      </p:sp>
    </p:spTree>
    <p:extLst>
      <p:ext uri="{BB962C8B-B14F-4D97-AF65-F5344CB8AC3E}">
        <p14:creationId xmlns:p14="http://schemas.microsoft.com/office/powerpoint/2010/main" val="39820925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5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5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l="6878" t="5198" r="8559" b="13163"/>
          <a:stretch/>
        </p:blipFill>
        <p:spPr>
          <a:xfrm>
            <a:off x="885443" y="376366"/>
            <a:ext cx="10871866" cy="5903927"/>
          </a:xfrm>
          <a:prstGeom prst="rect">
            <a:avLst/>
          </a:prstGeom>
        </p:spPr>
      </p:pic>
      <p:grpSp>
        <p:nvGrpSpPr>
          <p:cNvPr id="11" name="组合 11"/>
          <p:cNvGrpSpPr>
            <a:grpSpLocks/>
          </p:cNvGrpSpPr>
          <p:nvPr/>
        </p:nvGrpSpPr>
        <p:grpSpPr bwMode="auto">
          <a:xfrm>
            <a:off x="381451" y="723236"/>
            <a:ext cx="4954753" cy="1034472"/>
            <a:chOff x="3886200" y="188686"/>
            <a:chExt cx="4699000" cy="979713"/>
          </a:xfrm>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rgbClr val="C20009">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b="1" dirty="0"/>
                <a:t>目录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996" y="2493033"/>
            <a:ext cx="613894" cy="555840"/>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840" y="2495232"/>
            <a:ext cx="3981051" cy="553641"/>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996" y="3216844"/>
            <a:ext cx="613894" cy="555840"/>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840" y="3219042"/>
            <a:ext cx="3981051" cy="553641"/>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996" y="3959702"/>
            <a:ext cx="613894" cy="555840"/>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840" y="3961901"/>
            <a:ext cx="3981051" cy="553641"/>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996" y="4740656"/>
            <a:ext cx="613894" cy="555840"/>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840" y="4742854"/>
            <a:ext cx="3981051" cy="553641"/>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227803887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723207" cy="2230424"/>
          </a:xfrm>
          <a:prstGeom prst="rect">
            <a:avLst/>
          </a:prstGeom>
          <a:noFill/>
        </p:spPr>
        <p:txBody>
          <a:bodyPr wrap="none" lIns="45305" tIns="22653" rIns="45305" bIns="22653" rtlCol="0">
            <a:spAutoFit/>
          </a:bodyPr>
          <a:lstStyle/>
          <a:p>
            <a:r>
              <a:rPr lang="en-US" altLang="zh-CN" sz="14198" spc="-149" dirty="0">
                <a:solidFill>
                  <a:schemeClr val="bg1"/>
                </a:solidFill>
                <a:latin typeface="Impact" panose="020B0806030902050204" pitchFamily="34" charset="0"/>
                <a:ea typeface="微软雅黑" panose="020B0503020204020204" pitchFamily="34" charset="-122"/>
                <a:cs typeface="Raavi" pitchFamily="34" charset="0"/>
              </a:rPr>
              <a:t>01</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29956980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43220"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02</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73477814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94516"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03</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125525548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38411"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04</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36930977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53" y="199"/>
            <a:ext cx="12858044" cy="7232253"/>
          </a:xfrm>
          <a:prstGeom prst="rect">
            <a:avLst/>
          </a:prstGeom>
          <a:blipFill dpi="0" rotWithShape="1">
            <a:blip r:embed="rId3" cstate="screen">
              <a:extLst>
                <a:ext uri="{28A0092B-C50C-407E-A947-70E740481C1C}">
                  <a14:useLocalDpi xmlns:a14="http://schemas.microsoft.com/office/drawing/2010/main"/>
                </a:ext>
              </a:extLst>
            </a:blip>
            <a:srcRect/>
            <a:stretch>
              <a:fillRect t="1213"/>
            </a:stretch>
          </a:blipFill>
          <a:ln w="0">
            <a:noFill/>
            <a:prstDash val="solid"/>
            <a:miter lim="800000"/>
            <a:headEnd/>
            <a:tailEnd/>
          </a:ln>
        </p:spPr>
        <p:txBody>
          <a:bodyPr vert="horz" wrap="square" lIns="128573" tIns="64286" rIns="128573" bIns="64286" numCol="1" anchor="t" anchorCtr="0" compatLnSpc="1">
            <a:prstTxWarp prst="textNoShape">
              <a:avLst/>
            </a:prstTxWarp>
          </a:bodyPr>
          <a:lstStyle/>
          <a:p>
            <a:endParaRPr lang="zh-CN" altLang="en-US" sz="2000"/>
          </a:p>
        </p:txBody>
      </p:sp>
      <p:sp>
        <p:nvSpPr>
          <p:cNvPr id="7" name="矩形 6"/>
          <p:cNvSpPr/>
          <p:nvPr/>
        </p:nvSpPr>
        <p:spPr>
          <a:xfrm>
            <a:off x="0" y="4408413"/>
            <a:ext cx="12858750" cy="2824237"/>
          </a:xfrm>
          <a:prstGeom prst="rect">
            <a:avLst/>
          </a:prstGeom>
          <a:solidFill>
            <a:schemeClr val="accent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2050810" y="5317048"/>
            <a:ext cx="87571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spc="600" dirty="0" smtClean="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26254778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59A4713-FED5-4FD9-A60E-F6B6603BF74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数据分析(1)"/>
</p:tagLst>
</file>

<file path=ppt/theme/theme1.xml><?xml version="1.0" encoding="utf-8"?>
<a:theme xmlns:a="http://schemas.openxmlformats.org/drawingml/2006/main" name="第一PPT，www.1ppt.com">
  <a:themeElements>
    <a:clrScheme name="自定义 277">
      <a:dk1>
        <a:sysClr val="windowText" lastClr="000000"/>
      </a:dk1>
      <a:lt1>
        <a:sysClr val="window" lastClr="FFFFFF"/>
      </a:lt1>
      <a:dk2>
        <a:srgbClr val="44546A"/>
      </a:dk2>
      <a:lt2>
        <a:srgbClr val="E7E6E6"/>
      </a:lt2>
      <a:accent1>
        <a:srgbClr val="FF872F"/>
      </a:accent1>
      <a:accent2>
        <a:srgbClr val="1C327F"/>
      </a:accent2>
      <a:accent3>
        <a:srgbClr val="FF872F"/>
      </a:accent3>
      <a:accent4>
        <a:srgbClr val="1C327F"/>
      </a:accent4>
      <a:accent5>
        <a:srgbClr val="FF872F"/>
      </a:accent5>
      <a:accent6>
        <a:srgbClr val="1C327F"/>
      </a:accent6>
      <a:hlink>
        <a:srgbClr val="FF872F"/>
      </a:hlink>
      <a:folHlink>
        <a:srgbClr val="1C327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2169</Words>
  <Application>Microsoft Office PowerPoint</Application>
  <PresentationFormat>自定义</PresentationFormat>
  <Paragraphs>232</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Raavi</vt:lpstr>
      <vt:lpstr>SimSun-ExtB</vt:lpstr>
      <vt:lpstr>方正粗谭黑简体</vt:lpstr>
      <vt:lpstr>时尚中黑简体</vt:lpstr>
      <vt:lpstr>宋体</vt:lpstr>
      <vt:lpstr>微软雅黑</vt:lpstr>
      <vt:lpstr>Arial</vt:lpstr>
      <vt:lpstr>Calibri</vt:lpstr>
      <vt:lpstr>Calibri Light</vt:lpstr>
      <vt:lpstr>Helvetica</vt:lpstr>
      <vt:lpstr>Impact</vt:lpstr>
      <vt:lpstr>Microsoft Himalaya</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数据分析(1)</dc:title>
  <dc:creator/>
  <cp:keywords>www.1ppt.com</cp:keywords>
  <dc:description>www.1ppt.com</dc:description>
  <cp:lastModifiedBy/>
  <cp:revision>1</cp:revision>
  <dcterms:created xsi:type="dcterms:W3CDTF">2016-10-17T14:00:15Z</dcterms:created>
  <dcterms:modified xsi:type="dcterms:W3CDTF">2019-06-14T05:54:19Z</dcterms:modified>
</cp:coreProperties>
</file>