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1.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77" r:id="rId2"/>
    <p:sldId id="257" r:id="rId3"/>
    <p:sldId id="279" r:id="rId4"/>
    <p:sldId id="259" r:id="rId5"/>
    <p:sldId id="260" r:id="rId6"/>
    <p:sldId id="288" r:id="rId7"/>
    <p:sldId id="261" r:id="rId8"/>
    <p:sldId id="284" r:id="rId9"/>
    <p:sldId id="263" r:id="rId10"/>
    <p:sldId id="264" r:id="rId11"/>
    <p:sldId id="265" r:id="rId12"/>
    <p:sldId id="285" r:id="rId13"/>
    <p:sldId id="267" r:id="rId14"/>
    <p:sldId id="268" r:id="rId15"/>
    <p:sldId id="269" r:id="rId16"/>
    <p:sldId id="286" r:id="rId17"/>
    <p:sldId id="271" r:id="rId18"/>
    <p:sldId id="272" r:id="rId19"/>
    <p:sldId id="273" r:id="rId20"/>
    <p:sldId id="274" r:id="rId21"/>
    <p:sldId id="287" r:id="rId22"/>
  </p:sldIdLst>
  <p:sldSz cx="9144000" cy="5143500" type="screen16x9"/>
  <p:notesSz cx="6858000" cy="9144000"/>
  <p:custDataLst>
    <p:tags r:id="rId24"/>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C067"/>
    <a:srgbClr val="FFFFFF"/>
    <a:srgbClr val="3194C6"/>
    <a:srgbClr val="03AE9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726138352"/>
        <c:axId val="726124752"/>
      </c:barChart>
      <c:catAx>
        <c:axId val="726138352"/>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726124752"/>
        <c:crosses val="autoZero"/>
        <c:auto val="1"/>
        <c:lblAlgn val="ctr"/>
        <c:lblOffset val="100"/>
        <c:noMultiLvlLbl val="1"/>
      </c:catAx>
      <c:valAx>
        <c:axId val="726124752"/>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726138352"/>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726128560"/>
        <c:axId val="726157936"/>
      </c:barChart>
      <c:catAx>
        <c:axId val="726128560"/>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726157936"/>
        <c:crosses val="autoZero"/>
        <c:auto val="1"/>
        <c:lblAlgn val="ctr"/>
        <c:lblOffset val="100"/>
        <c:noMultiLvlLbl val="1"/>
      </c:catAx>
      <c:valAx>
        <c:axId val="726157936"/>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726128560"/>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726134544"/>
        <c:axId val="726144880"/>
      </c:barChart>
      <c:catAx>
        <c:axId val="726134544"/>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726144880"/>
        <c:crosses val="autoZero"/>
        <c:auto val="1"/>
        <c:lblAlgn val="ctr"/>
        <c:lblOffset val="100"/>
        <c:noMultiLvlLbl val="1"/>
      </c:catAx>
      <c:valAx>
        <c:axId val="726144880"/>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726134544"/>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726140528"/>
        <c:axId val="726136720"/>
      </c:barChart>
      <c:catAx>
        <c:axId val="726140528"/>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726136720"/>
        <c:crosses val="autoZero"/>
        <c:auto val="1"/>
        <c:lblAlgn val="ctr"/>
        <c:lblOffset val="100"/>
        <c:noMultiLvlLbl val="1"/>
      </c:catAx>
      <c:valAx>
        <c:axId val="726136720"/>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726140528"/>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2019/6/12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2784599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1177472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1452524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630107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766222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9971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3356064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2698268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23241045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3219414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109611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3038242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1994033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2963729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475114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38340411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15402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6139825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134024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1947222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21</a:t>
            </a:fld>
            <a:endParaRPr lang="zh-CN" altLang="en-US"/>
          </a:p>
        </p:txBody>
      </p:sp>
    </p:spTree>
    <p:extLst>
      <p:ext uri="{BB962C8B-B14F-4D97-AF65-F5344CB8AC3E}">
        <p14:creationId xmlns:p14="http://schemas.microsoft.com/office/powerpoint/2010/main" val="2361937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7"/>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6"/>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11"/>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9"/>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6"/>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初中信息技术说课</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7" y="1752679"/>
            <a:ext cx="1736015" cy="1235010"/>
            <a:chOff x="594854" y="1752679"/>
            <a:chExt cx="1736015" cy="1235010"/>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08" cy="461653"/>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786" cy="769429"/>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2"/>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52"/>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71"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8" y="2931792"/>
            <a:ext cx="154215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7" y="3285752"/>
            <a:ext cx="1542159"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2"/>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52"/>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2"/>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52"/>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93"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6"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8"/>
            <a:ext cx="1542158" cy="1384868"/>
            <a:chOff x="0" y="-14258"/>
            <a:chExt cx="1542157" cy="1384867"/>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8"/>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2"/>
            <a:ext cx="1542158" cy="1292526"/>
            <a:chOff x="0" y="-14251"/>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1"/>
              <a:ext cx="1171687"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2"/>
            <a:ext cx="1542158" cy="1292528"/>
            <a:chOff x="0" y="-14251"/>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1"/>
              <a:ext cx="1171687"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2"/>
            <a:ext cx="1542158" cy="1292528"/>
            <a:chOff x="0" y="-14251"/>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1"/>
              <a:ext cx="1171687"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28" name="六边形 27"/>
          <p:cNvSpPr/>
          <p:nvPr/>
        </p:nvSpPr>
        <p:spPr>
          <a:xfrm>
            <a:off x="3407229" y="2362201"/>
            <a:ext cx="2222428" cy="1915886"/>
          </a:xfrm>
          <a:prstGeom prst="hexagon">
            <a:avLst/>
          </a:prstGeom>
          <a:solidFill>
            <a:srgbClr val="A5C0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9" name="六边形 28"/>
          <p:cNvSpPr/>
          <p:nvPr/>
        </p:nvSpPr>
        <p:spPr>
          <a:xfrm>
            <a:off x="4164656" y="1676025"/>
            <a:ext cx="707572" cy="609976"/>
          </a:xfrm>
          <a:prstGeom prst="hexag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30" name="组合 29"/>
          <p:cNvGrpSpPr/>
          <p:nvPr/>
        </p:nvGrpSpPr>
        <p:grpSpPr>
          <a:xfrm flipV="1">
            <a:off x="5402104" y="2285999"/>
            <a:ext cx="1563972" cy="522969"/>
            <a:chOff x="5277805" y="4628205"/>
            <a:chExt cx="2085296" cy="697292"/>
          </a:xfrm>
        </p:grpSpPr>
        <p:sp>
          <p:nvSpPr>
            <p:cNvPr id="31" name="椭圆 30"/>
            <p:cNvSpPr/>
            <p:nvPr/>
          </p:nvSpPr>
          <p:spPr>
            <a:xfrm>
              <a:off x="5277805" y="4628205"/>
              <a:ext cx="81021" cy="736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2" name="任意多边形 31"/>
            <p:cNvSpPr/>
            <p:nvPr/>
          </p:nvSpPr>
          <p:spPr>
            <a:xfrm>
              <a:off x="5335429" y="4686869"/>
              <a:ext cx="202767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33" name="组合 32"/>
          <p:cNvGrpSpPr/>
          <p:nvPr/>
        </p:nvGrpSpPr>
        <p:grpSpPr>
          <a:xfrm flipV="1">
            <a:off x="5304133" y="3494315"/>
            <a:ext cx="1563972" cy="522969"/>
            <a:chOff x="5277805" y="4628205"/>
            <a:chExt cx="2085296" cy="697292"/>
          </a:xfrm>
        </p:grpSpPr>
        <p:sp>
          <p:nvSpPr>
            <p:cNvPr id="34" name="椭圆 33"/>
            <p:cNvSpPr/>
            <p:nvPr/>
          </p:nvSpPr>
          <p:spPr>
            <a:xfrm>
              <a:off x="5277805" y="4628205"/>
              <a:ext cx="81021" cy="736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5" name="任意多边形 34"/>
            <p:cNvSpPr/>
            <p:nvPr/>
          </p:nvSpPr>
          <p:spPr>
            <a:xfrm>
              <a:off x="5335429" y="4686869"/>
              <a:ext cx="202767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36" name="组合 35"/>
          <p:cNvGrpSpPr/>
          <p:nvPr/>
        </p:nvGrpSpPr>
        <p:grpSpPr>
          <a:xfrm flipH="1" flipV="1">
            <a:off x="2058708" y="2296886"/>
            <a:ext cx="1563972" cy="522969"/>
            <a:chOff x="5277805" y="4628205"/>
            <a:chExt cx="2085296" cy="697292"/>
          </a:xfrm>
        </p:grpSpPr>
        <p:sp>
          <p:nvSpPr>
            <p:cNvPr id="37" name="椭圆 36"/>
            <p:cNvSpPr/>
            <p:nvPr/>
          </p:nvSpPr>
          <p:spPr>
            <a:xfrm>
              <a:off x="5277805" y="4628205"/>
              <a:ext cx="81021" cy="736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8" name="任意多边形 37"/>
            <p:cNvSpPr/>
            <p:nvPr/>
          </p:nvSpPr>
          <p:spPr>
            <a:xfrm>
              <a:off x="5335429" y="4686869"/>
              <a:ext cx="202767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39" name="组合 38"/>
          <p:cNvGrpSpPr/>
          <p:nvPr/>
        </p:nvGrpSpPr>
        <p:grpSpPr>
          <a:xfrm flipH="1" flipV="1">
            <a:off x="2181270" y="3494315"/>
            <a:ext cx="1563972" cy="522969"/>
            <a:chOff x="5277805" y="4628205"/>
            <a:chExt cx="2085296" cy="697292"/>
          </a:xfrm>
        </p:grpSpPr>
        <p:sp>
          <p:nvSpPr>
            <p:cNvPr id="40" name="椭圆 39"/>
            <p:cNvSpPr/>
            <p:nvPr/>
          </p:nvSpPr>
          <p:spPr>
            <a:xfrm>
              <a:off x="5277805" y="4628205"/>
              <a:ext cx="81021" cy="736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1" name="任意多边形 40"/>
            <p:cNvSpPr/>
            <p:nvPr/>
          </p:nvSpPr>
          <p:spPr>
            <a:xfrm>
              <a:off x="5335429" y="4686869"/>
              <a:ext cx="202767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42" name="文本框 41"/>
          <p:cNvSpPr txBox="1"/>
          <p:nvPr/>
        </p:nvSpPr>
        <p:spPr>
          <a:xfrm>
            <a:off x="3702028" y="3004456"/>
            <a:ext cx="1729961" cy="553998"/>
          </a:xfrm>
          <a:prstGeom prst="rect">
            <a:avLst/>
          </a:prstGeom>
          <a:noFill/>
        </p:spPr>
        <p:txBody>
          <a:bodyPr wrap="none" rtlCol="0">
            <a:spAutoFit/>
          </a:bodyPr>
          <a:lstStyle/>
          <a:p>
            <a:r>
              <a:rPr lang="zh-CN" altLang="en-US" sz="3000" b="1" dirty="0">
                <a:solidFill>
                  <a:schemeClr val="bg1"/>
                </a:solidFill>
              </a:rPr>
              <a:t>工作进度</a:t>
            </a:r>
          </a:p>
        </p:txBody>
      </p:sp>
      <p:sp>
        <p:nvSpPr>
          <p:cNvPr id="43" name="矩形 42"/>
          <p:cNvSpPr/>
          <p:nvPr/>
        </p:nvSpPr>
        <p:spPr>
          <a:xfrm>
            <a:off x="6939678" y="1963754"/>
            <a:ext cx="1593921" cy="722505"/>
          </a:xfrm>
          <a:prstGeom prst="rect">
            <a:avLst/>
          </a:prstGeom>
        </p:spPr>
        <p:txBody>
          <a:bodyPr wrap="square">
            <a:spAutoFit/>
          </a:bodyPr>
          <a:lstStyle/>
          <a:p>
            <a:pPr algn="ctr">
              <a:lnSpc>
                <a:spcPct val="130000"/>
              </a:lnSpc>
            </a:pPr>
            <a:r>
              <a:rPr lang="zh-CN" altLang="en-US" sz="1050" dirty="0">
                <a:latin typeface="微软雅黑" pitchFamily="34" charset="-122"/>
                <a:ea typeface="微软雅黑" pitchFamily="34" charset="-122"/>
              </a:rPr>
              <a:t>您的内容打在这里，或者通过您的内容打在这里</a:t>
            </a:r>
          </a:p>
        </p:txBody>
      </p:sp>
      <p:sp>
        <p:nvSpPr>
          <p:cNvPr id="44" name="矩形 43"/>
          <p:cNvSpPr/>
          <p:nvPr/>
        </p:nvSpPr>
        <p:spPr>
          <a:xfrm>
            <a:off x="6621180" y="1928345"/>
            <a:ext cx="468868" cy="452432"/>
          </a:xfrm>
          <a:prstGeom prst="rect">
            <a:avLst/>
          </a:prstGeom>
        </p:spPr>
        <p:txBody>
          <a:bodyPr wrap="square">
            <a:spAutoFit/>
          </a:bodyPr>
          <a:lstStyle/>
          <a:p>
            <a:pPr algn="ctr">
              <a:lnSpc>
                <a:spcPct val="130000"/>
              </a:lnSpc>
            </a:pPr>
            <a:r>
              <a:rPr lang="en-US" altLang="zh-CN" b="1" dirty="0">
                <a:latin typeface="微软雅黑" pitchFamily="34" charset="-122"/>
                <a:ea typeface="微软雅黑" pitchFamily="34" charset="-122"/>
              </a:rPr>
              <a:t>01</a:t>
            </a:r>
            <a:endParaRPr lang="zh-CN" altLang="en-US" b="1" dirty="0">
              <a:latin typeface="微软雅黑" pitchFamily="34" charset="-122"/>
              <a:ea typeface="微软雅黑" pitchFamily="34" charset="-122"/>
            </a:endParaRPr>
          </a:p>
        </p:txBody>
      </p:sp>
      <p:sp>
        <p:nvSpPr>
          <p:cNvPr id="45" name="矩形 44"/>
          <p:cNvSpPr/>
          <p:nvPr/>
        </p:nvSpPr>
        <p:spPr>
          <a:xfrm>
            <a:off x="6855618" y="3185662"/>
            <a:ext cx="1593921" cy="722505"/>
          </a:xfrm>
          <a:prstGeom prst="rect">
            <a:avLst/>
          </a:prstGeom>
        </p:spPr>
        <p:txBody>
          <a:bodyPr wrap="square">
            <a:spAutoFit/>
          </a:bodyPr>
          <a:lstStyle/>
          <a:p>
            <a:pPr algn="ctr">
              <a:lnSpc>
                <a:spcPct val="130000"/>
              </a:lnSpc>
            </a:pPr>
            <a:r>
              <a:rPr lang="zh-CN" altLang="en-US" sz="1050" dirty="0">
                <a:latin typeface="微软雅黑" pitchFamily="34" charset="-122"/>
                <a:ea typeface="微软雅黑" pitchFamily="34" charset="-122"/>
              </a:rPr>
              <a:t>您的内容打在这里，或者通过您的内容打在这里</a:t>
            </a:r>
          </a:p>
        </p:txBody>
      </p:sp>
      <p:sp>
        <p:nvSpPr>
          <p:cNvPr id="46" name="矩形 45"/>
          <p:cNvSpPr/>
          <p:nvPr/>
        </p:nvSpPr>
        <p:spPr>
          <a:xfrm>
            <a:off x="6537120" y="3150251"/>
            <a:ext cx="468868" cy="452432"/>
          </a:xfrm>
          <a:prstGeom prst="rect">
            <a:avLst/>
          </a:prstGeom>
        </p:spPr>
        <p:txBody>
          <a:bodyPr wrap="square">
            <a:spAutoFit/>
          </a:bodyPr>
          <a:lstStyle/>
          <a:p>
            <a:pPr algn="ctr">
              <a:lnSpc>
                <a:spcPct val="130000"/>
              </a:lnSpc>
            </a:pPr>
            <a:r>
              <a:rPr lang="en-US" altLang="zh-CN" b="1" dirty="0">
                <a:latin typeface="微软雅黑" pitchFamily="34" charset="-122"/>
                <a:ea typeface="微软雅黑" pitchFamily="34" charset="-122"/>
              </a:rPr>
              <a:t>02</a:t>
            </a:r>
            <a:endParaRPr lang="zh-CN" altLang="en-US" b="1" dirty="0">
              <a:latin typeface="微软雅黑" pitchFamily="34" charset="-122"/>
              <a:ea typeface="微软雅黑" pitchFamily="34" charset="-122"/>
            </a:endParaRPr>
          </a:p>
        </p:txBody>
      </p:sp>
      <p:sp>
        <p:nvSpPr>
          <p:cNvPr id="47" name="矩形 46"/>
          <p:cNvSpPr/>
          <p:nvPr/>
        </p:nvSpPr>
        <p:spPr>
          <a:xfrm>
            <a:off x="527699" y="1991707"/>
            <a:ext cx="1593921" cy="722505"/>
          </a:xfrm>
          <a:prstGeom prst="rect">
            <a:avLst/>
          </a:prstGeom>
        </p:spPr>
        <p:txBody>
          <a:bodyPr wrap="square">
            <a:spAutoFit/>
          </a:bodyPr>
          <a:lstStyle/>
          <a:p>
            <a:pPr algn="ctr">
              <a:lnSpc>
                <a:spcPct val="130000"/>
              </a:lnSpc>
            </a:pPr>
            <a:r>
              <a:rPr lang="zh-CN" altLang="en-US" sz="1050" dirty="0">
                <a:latin typeface="微软雅黑" pitchFamily="34" charset="-122"/>
                <a:ea typeface="微软雅黑" pitchFamily="34" charset="-122"/>
              </a:rPr>
              <a:t>您的内容打在这里，或者通过您的内容打在这里</a:t>
            </a:r>
          </a:p>
        </p:txBody>
      </p:sp>
      <p:sp>
        <p:nvSpPr>
          <p:cNvPr id="48" name="矩形 47"/>
          <p:cNvSpPr/>
          <p:nvPr/>
        </p:nvSpPr>
        <p:spPr>
          <a:xfrm>
            <a:off x="1961589" y="1936842"/>
            <a:ext cx="468868" cy="452432"/>
          </a:xfrm>
          <a:prstGeom prst="rect">
            <a:avLst/>
          </a:prstGeom>
        </p:spPr>
        <p:txBody>
          <a:bodyPr wrap="square">
            <a:spAutoFit/>
          </a:bodyPr>
          <a:lstStyle/>
          <a:p>
            <a:pPr algn="ctr">
              <a:lnSpc>
                <a:spcPct val="130000"/>
              </a:lnSpc>
            </a:pPr>
            <a:r>
              <a:rPr lang="en-US" altLang="zh-CN" b="1" dirty="0">
                <a:latin typeface="微软雅黑" pitchFamily="34" charset="-122"/>
                <a:ea typeface="微软雅黑" pitchFamily="34" charset="-122"/>
              </a:rPr>
              <a:t>03</a:t>
            </a:r>
            <a:endParaRPr lang="zh-CN" altLang="en-US" b="1" dirty="0">
              <a:latin typeface="微软雅黑" pitchFamily="34" charset="-122"/>
              <a:ea typeface="微软雅黑" pitchFamily="34" charset="-122"/>
            </a:endParaRPr>
          </a:p>
        </p:txBody>
      </p:sp>
      <p:sp>
        <p:nvSpPr>
          <p:cNvPr id="49" name="矩形 48"/>
          <p:cNvSpPr/>
          <p:nvPr/>
        </p:nvSpPr>
        <p:spPr>
          <a:xfrm>
            <a:off x="599556" y="3200870"/>
            <a:ext cx="1593921" cy="722505"/>
          </a:xfrm>
          <a:prstGeom prst="rect">
            <a:avLst/>
          </a:prstGeom>
        </p:spPr>
        <p:txBody>
          <a:bodyPr wrap="square">
            <a:spAutoFit/>
          </a:bodyPr>
          <a:lstStyle/>
          <a:p>
            <a:pPr algn="ctr">
              <a:lnSpc>
                <a:spcPct val="130000"/>
              </a:lnSpc>
            </a:pPr>
            <a:r>
              <a:rPr lang="zh-CN" altLang="en-US" sz="1050" dirty="0">
                <a:latin typeface="微软雅黑" pitchFamily="34" charset="-122"/>
                <a:ea typeface="微软雅黑" pitchFamily="34" charset="-122"/>
              </a:rPr>
              <a:t>您的内容打在这里，或者通过您的内容打在这里</a:t>
            </a:r>
          </a:p>
        </p:txBody>
      </p:sp>
      <p:sp>
        <p:nvSpPr>
          <p:cNvPr id="50" name="矩形 49"/>
          <p:cNvSpPr/>
          <p:nvPr/>
        </p:nvSpPr>
        <p:spPr>
          <a:xfrm>
            <a:off x="2033446" y="3146006"/>
            <a:ext cx="468868" cy="452432"/>
          </a:xfrm>
          <a:prstGeom prst="rect">
            <a:avLst/>
          </a:prstGeom>
        </p:spPr>
        <p:txBody>
          <a:bodyPr wrap="square">
            <a:spAutoFit/>
          </a:bodyPr>
          <a:lstStyle/>
          <a:p>
            <a:pPr algn="ctr">
              <a:lnSpc>
                <a:spcPct val="130000"/>
              </a:lnSpc>
            </a:pPr>
            <a:r>
              <a:rPr lang="en-US" altLang="zh-CN" b="1" dirty="0">
                <a:latin typeface="微软雅黑" pitchFamily="34" charset="-122"/>
                <a:ea typeface="微软雅黑" pitchFamily="34" charset="-122"/>
              </a:rPr>
              <a:t>04</a:t>
            </a:r>
            <a:endParaRPr lang="zh-CN" altLang="en-US" b="1" dirty="0">
              <a:latin typeface="微软雅黑" pitchFamily="34" charset="-122"/>
              <a:ea typeface="微软雅黑" pitchFamily="34" charset="-122"/>
            </a:endParaRPr>
          </a:p>
        </p:txBody>
      </p:sp>
    </p:spTree>
    <p:extLst>
      <p:ext uri="{BB962C8B-B14F-4D97-AF65-F5344CB8AC3E}">
        <p14:creationId xmlns:p14="http://schemas.microsoft.com/office/powerpoint/2010/main" val="65639136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ipe(down)">
                                      <p:cBhvr>
                                        <p:cTn id="13" dur="500"/>
                                        <p:tgtEl>
                                          <p:spTgt spid="28"/>
                                        </p:tgtEl>
                                      </p:cBhvr>
                                    </p:animEffect>
                                  </p:childTnLst>
                                </p:cTn>
                              </p:par>
                            </p:childTnLst>
                          </p:cTn>
                        </p:par>
                      </p:childTnLst>
                    </p:cTn>
                  </p:par>
                  <p:par>
                    <p:cTn id="14" fill="hold">
                      <p:stCondLst>
                        <p:cond delay="indefinite"/>
                      </p:stCondLst>
                      <p:childTnLst>
                        <p:par>
                          <p:cTn id="15" fill="hold">
                            <p:stCondLst>
                              <p:cond delay="0"/>
                            </p:stCondLst>
                            <p:childTnLst>
                              <p:par>
                                <p:cTn id="16" presetID="47" presetClass="entr" presetSubtype="0" fill="hold" grpId="0" nodeType="click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1000"/>
                                        <p:tgtEl>
                                          <p:spTgt spid="29"/>
                                        </p:tgtEl>
                                      </p:cBhvr>
                                    </p:animEffect>
                                    <p:anim calcmode="lin" valueType="num">
                                      <p:cBhvr>
                                        <p:cTn id="19" dur="1000" fill="hold"/>
                                        <p:tgtEl>
                                          <p:spTgt spid="29"/>
                                        </p:tgtEl>
                                        <p:attrNameLst>
                                          <p:attrName>ppt_x</p:attrName>
                                        </p:attrNameLst>
                                      </p:cBhvr>
                                      <p:tavLst>
                                        <p:tav tm="0">
                                          <p:val>
                                            <p:strVal val="#ppt_x"/>
                                          </p:val>
                                        </p:tav>
                                        <p:tav tm="100000">
                                          <p:val>
                                            <p:strVal val="#ppt_x"/>
                                          </p:val>
                                        </p:tav>
                                      </p:tavLst>
                                    </p:anim>
                                    <p:anim calcmode="lin" valueType="num">
                                      <p:cBhvr>
                                        <p:cTn id="20"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type="wd">
                                    <p:tmPct val="10000"/>
                                  </p:iterate>
                                  <p:childTnLst>
                                    <p:set>
                                      <p:cBhvr>
                                        <p:cTn id="24" dur="1" fill="hold">
                                          <p:stCondLst>
                                            <p:cond delay="0"/>
                                          </p:stCondLst>
                                        </p:cTn>
                                        <p:tgtEl>
                                          <p:spTgt spid="42"/>
                                        </p:tgtEl>
                                        <p:attrNameLst>
                                          <p:attrName>style.visibility</p:attrName>
                                        </p:attrNameLst>
                                      </p:cBhvr>
                                      <p:to>
                                        <p:strVal val="visible"/>
                                      </p:to>
                                    </p:set>
                                    <p:animEffect transition="in" filter="fade">
                                      <p:cBhvr>
                                        <p:cTn id="25" dur="1000"/>
                                        <p:tgtEl>
                                          <p:spTgt spid="42"/>
                                        </p:tgtEl>
                                      </p:cBhvr>
                                    </p:animEffect>
                                  </p:childTnLst>
                                </p:cTn>
                              </p:par>
                              <p:par>
                                <p:cTn id="26" presetID="22" presetClass="entr" presetSubtype="4" fill="hold"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down)">
                                      <p:cBhvr>
                                        <p:cTn id="28" dur="500"/>
                                        <p:tgtEl>
                                          <p:spTgt spid="30"/>
                                        </p:tgtEl>
                                      </p:cBhvr>
                                    </p:animEffect>
                                  </p:childTnLst>
                                </p:cTn>
                              </p:par>
                              <p:par>
                                <p:cTn id="29" presetID="22" presetClass="entr" presetSubtype="4"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down)">
                                      <p:cBhvr>
                                        <p:cTn id="31" dur="500"/>
                                        <p:tgtEl>
                                          <p:spTgt spid="33"/>
                                        </p:tgtEl>
                                      </p:cBhvr>
                                    </p:animEffect>
                                  </p:childTnLst>
                                </p:cTn>
                              </p:par>
                              <p:par>
                                <p:cTn id="32" presetID="22" presetClass="entr" presetSubtype="4"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wipe(down)">
                                      <p:cBhvr>
                                        <p:cTn id="34" dur="500"/>
                                        <p:tgtEl>
                                          <p:spTgt spid="36"/>
                                        </p:tgtEl>
                                      </p:cBhvr>
                                    </p:animEffect>
                                  </p:childTnLst>
                                </p:cTn>
                              </p:par>
                              <p:par>
                                <p:cTn id="35" presetID="22" presetClass="entr" presetSubtype="4"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1" fill="hold" grpId="0" nodeType="click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down)">
                                      <p:cBhvr>
                                        <p:cTn id="43" dur="500"/>
                                        <p:tgtEl>
                                          <p:spTgt spid="44"/>
                                        </p:tgtEl>
                                      </p:cBhvr>
                                    </p:animEffect>
                                  </p:childTnLst>
                                </p:cTn>
                              </p:par>
                              <p:par>
                                <p:cTn id="44" presetID="12" presetClass="entr" presetSubtype="1"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p:tgtEl>
                                          <p:spTgt spid="43"/>
                                        </p:tgtEl>
                                        <p:attrNameLst>
                                          <p:attrName>ppt_y</p:attrName>
                                        </p:attrNameLst>
                                      </p:cBhvr>
                                      <p:tavLst>
                                        <p:tav tm="0">
                                          <p:val>
                                            <p:strVal val="#ppt_y-#ppt_h*1.125000"/>
                                          </p:val>
                                        </p:tav>
                                        <p:tav tm="100000">
                                          <p:val>
                                            <p:strVal val="#ppt_y"/>
                                          </p:val>
                                        </p:tav>
                                      </p:tavLst>
                                    </p:anim>
                                    <p:animEffect transition="in" filter="wipe(down)">
                                      <p:cBhvr>
                                        <p:cTn id="47" dur="500"/>
                                        <p:tgtEl>
                                          <p:spTgt spid="43"/>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500"/>
                                        <p:tgtEl>
                                          <p:spTgt spid="46"/>
                                        </p:tgtEl>
                                        <p:attrNameLst>
                                          <p:attrName>ppt_y</p:attrName>
                                        </p:attrNameLst>
                                      </p:cBhvr>
                                      <p:tavLst>
                                        <p:tav tm="0">
                                          <p:val>
                                            <p:strVal val="#ppt_y+#ppt_h*1.125000"/>
                                          </p:val>
                                        </p:tav>
                                        <p:tav tm="100000">
                                          <p:val>
                                            <p:strVal val="#ppt_y"/>
                                          </p:val>
                                        </p:tav>
                                      </p:tavLst>
                                    </p:anim>
                                    <p:animEffect transition="in" filter="wipe(up)">
                                      <p:cBhvr>
                                        <p:cTn id="51" dur="500"/>
                                        <p:tgtEl>
                                          <p:spTgt spid="46"/>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500"/>
                                        <p:tgtEl>
                                          <p:spTgt spid="45"/>
                                        </p:tgtEl>
                                        <p:attrNameLst>
                                          <p:attrName>ppt_y</p:attrName>
                                        </p:attrNameLst>
                                      </p:cBhvr>
                                      <p:tavLst>
                                        <p:tav tm="0">
                                          <p:val>
                                            <p:strVal val="#ppt_y+#ppt_h*1.125000"/>
                                          </p:val>
                                        </p:tav>
                                        <p:tav tm="100000">
                                          <p:val>
                                            <p:strVal val="#ppt_y"/>
                                          </p:val>
                                        </p:tav>
                                      </p:tavLst>
                                    </p:anim>
                                    <p:animEffect transition="in" filter="wipe(up)">
                                      <p:cBhvr>
                                        <p:cTn id="55" dur="500"/>
                                        <p:tgtEl>
                                          <p:spTgt spid="45"/>
                                        </p:tgtEl>
                                      </p:cBhvr>
                                    </p:animEffect>
                                  </p:childTnLst>
                                </p:cTn>
                              </p:par>
                            </p:childTnLst>
                          </p:cTn>
                        </p:par>
                      </p:childTnLst>
                    </p:cTn>
                  </p:par>
                  <p:par>
                    <p:cTn id="56" fill="hold">
                      <p:stCondLst>
                        <p:cond delay="indefinite"/>
                      </p:stCondLst>
                      <p:childTnLst>
                        <p:par>
                          <p:cTn id="57" fill="hold">
                            <p:stCondLst>
                              <p:cond delay="0"/>
                            </p:stCondLst>
                            <p:childTnLst>
                              <p:par>
                                <p:cTn id="58" presetID="12" presetClass="entr" presetSubtype="1" fill="hold" grpId="0" nodeType="clickEffect">
                                  <p:stCondLst>
                                    <p:cond delay="0"/>
                                  </p:stCondLst>
                                  <p:childTnLst>
                                    <p:set>
                                      <p:cBhvr>
                                        <p:cTn id="59" dur="1" fill="hold">
                                          <p:stCondLst>
                                            <p:cond delay="0"/>
                                          </p:stCondLst>
                                        </p:cTn>
                                        <p:tgtEl>
                                          <p:spTgt spid="47"/>
                                        </p:tgtEl>
                                        <p:attrNameLst>
                                          <p:attrName>style.visibility</p:attrName>
                                        </p:attrNameLst>
                                      </p:cBhvr>
                                      <p:to>
                                        <p:strVal val="visible"/>
                                      </p:to>
                                    </p:set>
                                    <p:anim calcmode="lin" valueType="num">
                                      <p:cBhvr additive="base">
                                        <p:cTn id="60" dur="500"/>
                                        <p:tgtEl>
                                          <p:spTgt spid="47"/>
                                        </p:tgtEl>
                                        <p:attrNameLst>
                                          <p:attrName>ppt_y</p:attrName>
                                        </p:attrNameLst>
                                      </p:cBhvr>
                                      <p:tavLst>
                                        <p:tav tm="0">
                                          <p:val>
                                            <p:strVal val="#ppt_y-#ppt_h*1.125000"/>
                                          </p:val>
                                        </p:tav>
                                        <p:tav tm="100000">
                                          <p:val>
                                            <p:strVal val="#ppt_y"/>
                                          </p:val>
                                        </p:tav>
                                      </p:tavLst>
                                    </p:anim>
                                    <p:animEffect transition="in" filter="wipe(down)">
                                      <p:cBhvr>
                                        <p:cTn id="61" dur="500"/>
                                        <p:tgtEl>
                                          <p:spTgt spid="47"/>
                                        </p:tgtEl>
                                      </p:cBhvr>
                                    </p:animEffect>
                                  </p:childTnLst>
                                </p:cTn>
                              </p:par>
                              <p:par>
                                <p:cTn id="62" presetID="12" presetClass="entr" presetSubtype="1" fill="hold" grpId="0" nodeType="with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p:tgtEl>
                                          <p:spTgt spid="48"/>
                                        </p:tgtEl>
                                        <p:attrNameLst>
                                          <p:attrName>ppt_y</p:attrName>
                                        </p:attrNameLst>
                                      </p:cBhvr>
                                      <p:tavLst>
                                        <p:tav tm="0">
                                          <p:val>
                                            <p:strVal val="#ppt_y-#ppt_h*1.125000"/>
                                          </p:val>
                                        </p:tav>
                                        <p:tav tm="100000">
                                          <p:val>
                                            <p:strVal val="#ppt_y"/>
                                          </p:val>
                                        </p:tav>
                                      </p:tavLst>
                                    </p:anim>
                                    <p:animEffect transition="in" filter="wipe(down)">
                                      <p:cBhvr>
                                        <p:cTn id="65" dur="500"/>
                                        <p:tgtEl>
                                          <p:spTgt spid="48"/>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p:tgtEl>
                                          <p:spTgt spid="49"/>
                                        </p:tgtEl>
                                        <p:attrNameLst>
                                          <p:attrName>ppt_y</p:attrName>
                                        </p:attrNameLst>
                                      </p:cBhvr>
                                      <p:tavLst>
                                        <p:tav tm="0">
                                          <p:val>
                                            <p:strVal val="#ppt_y+#ppt_h*1.125000"/>
                                          </p:val>
                                        </p:tav>
                                        <p:tav tm="100000">
                                          <p:val>
                                            <p:strVal val="#ppt_y"/>
                                          </p:val>
                                        </p:tav>
                                      </p:tavLst>
                                    </p:anim>
                                    <p:animEffect transition="in" filter="wipe(up)">
                                      <p:cBhvr>
                                        <p:cTn id="69" dur="500"/>
                                        <p:tgtEl>
                                          <p:spTgt spid="49"/>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50"/>
                                        </p:tgtEl>
                                        <p:attrNameLst>
                                          <p:attrName>style.visibility</p:attrName>
                                        </p:attrNameLst>
                                      </p:cBhvr>
                                      <p:to>
                                        <p:strVal val="visible"/>
                                      </p:to>
                                    </p:set>
                                    <p:anim calcmode="lin" valueType="num">
                                      <p:cBhvr additive="base">
                                        <p:cTn id="72" dur="500"/>
                                        <p:tgtEl>
                                          <p:spTgt spid="50"/>
                                        </p:tgtEl>
                                        <p:attrNameLst>
                                          <p:attrName>ppt_y</p:attrName>
                                        </p:attrNameLst>
                                      </p:cBhvr>
                                      <p:tavLst>
                                        <p:tav tm="0">
                                          <p:val>
                                            <p:strVal val="#ppt_y+#ppt_h*1.125000"/>
                                          </p:val>
                                        </p:tav>
                                        <p:tav tm="100000">
                                          <p:val>
                                            <p:strVal val="#ppt_y"/>
                                          </p:val>
                                        </p:tav>
                                      </p:tavLst>
                                    </p:anim>
                                    <p:animEffect transition="in" filter="wipe(up)">
                                      <p:cBhvr>
                                        <p:cTn id="73"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28" grpId="0" animBg="1"/>
      <p:bldP spid="29" grpId="0" animBg="1"/>
      <p:bldP spid="42" grpId="0"/>
      <p:bldP spid="43" grpId="0"/>
      <p:bldP spid="44" grpId="0"/>
      <p:bldP spid="45" grpId="0"/>
      <p:bldP spid="46" grpId="0"/>
      <p:bldP spid="47" grpId="0"/>
      <p:bldP spid="48" grpId="0"/>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7"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42"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7"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9"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405" y="2057401"/>
            <a:ext cx="699206"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7"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6" y="2527306"/>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20" y="2527306"/>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6"/>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8"/>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3"/>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8"/>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9"/>
            <a:ext cx="3582368" cy="2286164"/>
            <a:chOff x="0" y="-10400"/>
            <a:chExt cx="3582366" cy="2286163"/>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1"/>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2"/>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2"/>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1"/>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4"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4"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9"/>
            <a:ext cx="3203575" cy="954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9"/>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7" y="2235933"/>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9"/>
            <a:ext cx="3203575" cy="954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5"/>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9"/>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102" y="3592370"/>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53" y="2113567"/>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102" y="1885046"/>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9" y="3069301"/>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7" y="3423658"/>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6"/>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6" y="2113565"/>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6"/>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9"/>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8" y="3423658"/>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6" y="3069301"/>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50" y="2112389"/>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4" y="1319676"/>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9" y="1319676"/>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5" y="3562783"/>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2"/>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6"/>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3"/>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6"/>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6"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6"/>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6"/>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41"/>
            <a:ext cx="2020888"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41"/>
            <a:ext cx="2020888"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5" y="3037641"/>
            <a:ext cx="2022475"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10" y="2500319"/>
            <a:ext cx="2022475"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5" y="3037641"/>
            <a:ext cx="2022475"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7" y="2500319"/>
            <a:ext cx="2022475"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8"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9"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5"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8"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5"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2"/>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103"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7" name="矩形 6"/>
          <p:cNvSpPr/>
          <p:nvPr/>
        </p:nvSpPr>
        <p:spPr>
          <a:xfrm>
            <a:off x="7884368" y="843559"/>
            <a:ext cx="775136" cy="230832"/>
          </a:xfrm>
          <a:prstGeom prst="rect">
            <a:avLst/>
          </a:prstGeom>
        </p:spPr>
        <p:txBody>
          <a:bodyPr wrap="square">
            <a:spAutoFit/>
          </a:bodyPr>
          <a:lstStyle/>
          <a:p>
            <a:pPr lvl="0"/>
            <a:r>
              <a:rPr lang="en-US" altLang="zh-CN" sz="100" dirty="0">
                <a:solidFill>
                  <a:schemeClr val="bg2">
                    <a:lumMod val="10000"/>
                  </a:schemeClr>
                </a:solidFill>
              </a:rPr>
              <a:t>PPT</a:t>
            </a:r>
            <a:r>
              <a:rPr lang="zh-CN" altLang="en-US" sz="100" dirty="0">
                <a:solidFill>
                  <a:schemeClr val="bg2">
                    <a:lumMod val="10000"/>
                  </a:schemeClr>
                </a:solidFill>
              </a:rPr>
              <a:t>模板下载：</a:t>
            </a:r>
            <a:r>
              <a:rPr lang="en-US" altLang="zh-CN" sz="100" dirty="0">
                <a:solidFill>
                  <a:schemeClr val="bg2">
                    <a:lumMod val="10000"/>
                  </a:schemeClr>
                </a:solidFill>
              </a:rPr>
              <a:t>www.1ppt.com/moban/     </a:t>
            </a:r>
            <a:r>
              <a:rPr lang="zh-CN" altLang="en-US" sz="100" dirty="0">
                <a:solidFill>
                  <a:schemeClr val="bg2">
                    <a:lumMod val="10000"/>
                  </a:schemeClr>
                </a:solidFill>
              </a:rPr>
              <a:t>行业</a:t>
            </a:r>
            <a:r>
              <a:rPr lang="en-US" altLang="zh-CN" sz="100" dirty="0">
                <a:solidFill>
                  <a:schemeClr val="bg2">
                    <a:lumMod val="10000"/>
                  </a:schemeClr>
                </a:solidFill>
              </a:rPr>
              <a:t>PPT</a:t>
            </a:r>
            <a:r>
              <a:rPr lang="zh-CN" altLang="en-US" sz="100" dirty="0">
                <a:solidFill>
                  <a:schemeClr val="bg2">
                    <a:lumMod val="10000"/>
                  </a:schemeClr>
                </a:solidFill>
              </a:rPr>
              <a:t>模板：</a:t>
            </a:r>
            <a:r>
              <a:rPr lang="en-US" altLang="zh-CN" sz="100" dirty="0">
                <a:solidFill>
                  <a:schemeClr val="bg2">
                    <a:lumMod val="10000"/>
                  </a:schemeClr>
                </a:solidFill>
              </a:rPr>
              <a:t>www.1ppt.com/hangye/ </a:t>
            </a:r>
          </a:p>
          <a:p>
            <a:pPr lvl="0"/>
            <a:r>
              <a:rPr lang="zh-CN" altLang="en-US" sz="100" dirty="0">
                <a:solidFill>
                  <a:schemeClr val="bg2">
                    <a:lumMod val="10000"/>
                  </a:schemeClr>
                </a:solidFill>
              </a:rPr>
              <a:t>节日</a:t>
            </a:r>
            <a:r>
              <a:rPr lang="en-US" altLang="zh-CN" sz="100" dirty="0">
                <a:solidFill>
                  <a:schemeClr val="bg2">
                    <a:lumMod val="10000"/>
                  </a:schemeClr>
                </a:solidFill>
              </a:rPr>
              <a:t>PPT</a:t>
            </a:r>
            <a:r>
              <a:rPr lang="zh-CN" altLang="en-US" sz="100" dirty="0">
                <a:solidFill>
                  <a:schemeClr val="bg2">
                    <a:lumMod val="10000"/>
                  </a:schemeClr>
                </a:solidFill>
              </a:rPr>
              <a:t>模板：</a:t>
            </a:r>
            <a:r>
              <a:rPr lang="en-US" altLang="zh-CN" sz="100" dirty="0">
                <a:solidFill>
                  <a:schemeClr val="bg2">
                    <a:lumMod val="10000"/>
                  </a:schemeClr>
                </a:solidFill>
              </a:rPr>
              <a:t>www.1ppt.com/jieri/           PPT</a:t>
            </a:r>
            <a:r>
              <a:rPr lang="zh-CN" altLang="en-US" sz="100" dirty="0">
                <a:solidFill>
                  <a:schemeClr val="bg2">
                    <a:lumMod val="10000"/>
                  </a:schemeClr>
                </a:solidFill>
              </a:rPr>
              <a:t>素材下载：</a:t>
            </a:r>
            <a:r>
              <a:rPr lang="en-US" altLang="zh-CN" sz="100" dirty="0">
                <a:solidFill>
                  <a:schemeClr val="bg2">
                    <a:lumMod val="10000"/>
                  </a:schemeClr>
                </a:solidFill>
              </a:rPr>
              <a:t>www.1ppt.com/sucai/</a:t>
            </a:r>
          </a:p>
          <a:p>
            <a:pPr lvl="0"/>
            <a:r>
              <a:rPr lang="en-US" altLang="zh-CN" sz="100" dirty="0">
                <a:solidFill>
                  <a:schemeClr val="bg2">
                    <a:lumMod val="10000"/>
                  </a:schemeClr>
                </a:solidFill>
              </a:rPr>
              <a:t>PPT</a:t>
            </a:r>
            <a:r>
              <a:rPr lang="zh-CN" altLang="en-US" sz="100" dirty="0">
                <a:solidFill>
                  <a:schemeClr val="bg2">
                    <a:lumMod val="10000"/>
                  </a:schemeClr>
                </a:solidFill>
              </a:rPr>
              <a:t>背景图片：</a:t>
            </a:r>
            <a:r>
              <a:rPr lang="en-US" altLang="zh-CN" sz="100" dirty="0">
                <a:solidFill>
                  <a:schemeClr val="bg2">
                    <a:lumMod val="10000"/>
                  </a:schemeClr>
                </a:solidFill>
              </a:rPr>
              <a:t>www.1ppt.com/beijing/      PPT</a:t>
            </a:r>
            <a:r>
              <a:rPr lang="zh-CN" altLang="en-US" sz="100" dirty="0">
                <a:solidFill>
                  <a:schemeClr val="bg2">
                    <a:lumMod val="10000"/>
                  </a:schemeClr>
                </a:solidFill>
              </a:rPr>
              <a:t>图表下载：</a:t>
            </a:r>
            <a:r>
              <a:rPr lang="en-US" altLang="zh-CN" sz="100" dirty="0">
                <a:solidFill>
                  <a:schemeClr val="bg2">
                    <a:lumMod val="10000"/>
                  </a:schemeClr>
                </a:solidFill>
              </a:rPr>
              <a:t>www.1ppt.com/tubiao/      </a:t>
            </a:r>
          </a:p>
          <a:p>
            <a:pPr lvl="0"/>
            <a:r>
              <a:rPr lang="zh-CN" altLang="en-US" sz="100" dirty="0">
                <a:solidFill>
                  <a:schemeClr val="bg2">
                    <a:lumMod val="10000"/>
                  </a:schemeClr>
                </a:solidFill>
              </a:rPr>
              <a:t>优秀</a:t>
            </a:r>
            <a:r>
              <a:rPr lang="en-US" altLang="zh-CN" sz="100" dirty="0">
                <a:solidFill>
                  <a:schemeClr val="bg2">
                    <a:lumMod val="10000"/>
                  </a:schemeClr>
                </a:solidFill>
              </a:rPr>
              <a:t>PPT</a:t>
            </a:r>
            <a:r>
              <a:rPr lang="zh-CN" altLang="en-US" sz="100" dirty="0">
                <a:solidFill>
                  <a:schemeClr val="bg2">
                    <a:lumMod val="10000"/>
                  </a:schemeClr>
                </a:solidFill>
              </a:rPr>
              <a:t>下载：</a:t>
            </a:r>
            <a:r>
              <a:rPr lang="en-US" altLang="zh-CN" sz="100" dirty="0">
                <a:solidFill>
                  <a:schemeClr val="bg2">
                    <a:lumMod val="10000"/>
                  </a:schemeClr>
                </a:solidFill>
              </a:rPr>
              <a:t>www.1ppt.com/xiazai/        PPT</a:t>
            </a:r>
            <a:r>
              <a:rPr lang="zh-CN" altLang="en-US" sz="100" dirty="0">
                <a:solidFill>
                  <a:schemeClr val="bg2">
                    <a:lumMod val="10000"/>
                  </a:schemeClr>
                </a:solidFill>
              </a:rPr>
              <a:t>教程： </a:t>
            </a:r>
            <a:r>
              <a:rPr lang="en-US" altLang="zh-CN" sz="100" dirty="0">
                <a:solidFill>
                  <a:schemeClr val="bg2">
                    <a:lumMod val="10000"/>
                  </a:schemeClr>
                </a:solidFill>
              </a:rPr>
              <a:t>www.1ppt.com/powerpoint/      </a:t>
            </a:r>
          </a:p>
          <a:p>
            <a:pPr lvl="0"/>
            <a:r>
              <a:rPr lang="en-US" altLang="zh-CN" sz="100" dirty="0">
                <a:solidFill>
                  <a:schemeClr val="bg2">
                    <a:lumMod val="10000"/>
                  </a:schemeClr>
                </a:solidFill>
              </a:rPr>
              <a:t>Word</a:t>
            </a:r>
            <a:r>
              <a:rPr lang="zh-CN" altLang="en-US" sz="100" dirty="0">
                <a:solidFill>
                  <a:schemeClr val="bg2">
                    <a:lumMod val="10000"/>
                  </a:schemeClr>
                </a:solidFill>
              </a:rPr>
              <a:t>教程： </a:t>
            </a:r>
            <a:r>
              <a:rPr lang="en-US" altLang="zh-CN" sz="100" dirty="0">
                <a:solidFill>
                  <a:schemeClr val="bg2">
                    <a:lumMod val="10000"/>
                  </a:schemeClr>
                </a:solidFill>
              </a:rPr>
              <a:t>www.1ppt.com/word/              Excel</a:t>
            </a:r>
            <a:r>
              <a:rPr lang="zh-CN" altLang="en-US" sz="100" dirty="0">
                <a:solidFill>
                  <a:schemeClr val="bg2">
                    <a:lumMod val="10000"/>
                  </a:schemeClr>
                </a:solidFill>
              </a:rPr>
              <a:t>教程：</a:t>
            </a:r>
            <a:r>
              <a:rPr lang="en-US" altLang="zh-CN" sz="100" dirty="0">
                <a:solidFill>
                  <a:schemeClr val="bg2">
                    <a:lumMod val="10000"/>
                  </a:schemeClr>
                </a:solidFill>
              </a:rPr>
              <a:t>www.1ppt.com/excel/  </a:t>
            </a:r>
          </a:p>
          <a:p>
            <a:pPr lvl="0"/>
            <a:r>
              <a:rPr lang="zh-CN" altLang="en-US" sz="100" dirty="0">
                <a:solidFill>
                  <a:schemeClr val="bg2">
                    <a:lumMod val="10000"/>
                  </a:schemeClr>
                </a:solidFill>
              </a:rPr>
              <a:t>资料下载：</a:t>
            </a:r>
            <a:r>
              <a:rPr lang="en-US" altLang="zh-CN" sz="100" dirty="0">
                <a:solidFill>
                  <a:schemeClr val="bg2">
                    <a:lumMod val="10000"/>
                  </a:schemeClr>
                </a:solidFill>
              </a:rPr>
              <a:t>www.1ppt.com/ziliao/                PPT</a:t>
            </a:r>
            <a:r>
              <a:rPr lang="zh-CN" altLang="en-US" sz="100" dirty="0">
                <a:solidFill>
                  <a:schemeClr val="bg2">
                    <a:lumMod val="10000"/>
                  </a:schemeClr>
                </a:solidFill>
              </a:rPr>
              <a:t>课件下载：</a:t>
            </a:r>
            <a:r>
              <a:rPr lang="en-US" altLang="zh-CN" sz="100" dirty="0">
                <a:solidFill>
                  <a:schemeClr val="bg2">
                    <a:lumMod val="10000"/>
                  </a:schemeClr>
                </a:solidFill>
              </a:rPr>
              <a:t>www.1ppt.com/kejian/ </a:t>
            </a:r>
          </a:p>
          <a:p>
            <a:pPr lvl="0"/>
            <a:r>
              <a:rPr lang="zh-CN" altLang="en-US" sz="100" dirty="0">
                <a:solidFill>
                  <a:schemeClr val="bg2">
                    <a:lumMod val="10000"/>
                  </a:schemeClr>
                </a:solidFill>
              </a:rPr>
              <a:t>范文下载：</a:t>
            </a:r>
            <a:r>
              <a:rPr lang="en-US" altLang="zh-CN" sz="100" dirty="0">
                <a:solidFill>
                  <a:schemeClr val="bg2">
                    <a:lumMod val="10000"/>
                  </a:schemeClr>
                </a:solidFill>
              </a:rPr>
              <a:t>www.1ppt.com/fanwen/             </a:t>
            </a:r>
            <a:r>
              <a:rPr lang="zh-CN" altLang="en-US" sz="100" dirty="0">
                <a:solidFill>
                  <a:schemeClr val="bg2">
                    <a:lumMod val="10000"/>
                  </a:schemeClr>
                </a:solidFill>
              </a:rPr>
              <a:t>试卷下载：</a:t>
            </a:r>
            <a:r>
              <a:rPr lang="en-US" altLang="zh-CN" sz="100" dirty="0">
                <a:solidFill>
                  <a:schemeClr val="bg2">
                    <a:lumMod val="10000"/>
                  </a:schemeClr>
                </a:solidFill>
              </a:rPr>
              <a:t>www.1ppt.com/shiti/  </a:t>
            </a:r>
          </a:p>
          <a:p>
            <a:pPr lvl="0"/>
            <a:r>
              <a:rPr lang="zh-CN" altLang="en-US" sz="100" dirty="0">
                <a:solidFill>
                  <a:schemeClr val="bg2">
                    <a:lumMod val="10000"/>
                  </a:schemeClr>
                </a:solidFill>
              </a:rPr>
              <a:t>教案下载：</a:t>
            </a:r>
            <a:r>
              <a:rPr lang="en-US" altLang="zh-CN" sz="100" dirty="0">
                <a:solidFill>
                  <a:schemeClr val="bg2">
                    <a:lumMod val="10000"/>
                  </a:schemeClr>
                </a:solidFill>
              </a:rPr>
              <a:t>www.1ppt.com/jiaoan/  </a:t>
            </a:r>
            <a:r>
              <a:rPr lang="en-US" altLang="zh-CN" sz="100" dirty="0" smtClean="0">
                <a:solidFill>
                  <a:schemeClr val="bg2">
                    <a:lumMod val="10000"/>
                  </a:schemeClr>
                </a:solidFill>
              </a:rPr>
              <a:t>      PPT</a:t>
            </a:r>
            <a:r>
              <a:rPr lang="zh-CN" altLang="en-US" sz="100" dirty="0" smtClean="0">
                <a:solidFill>
                  <a:schemeClr val="bg2">
                    <a:lumMod val="10000"/>
                  </a:schemeClr>
                </a:solidFill>
              </a:rPr>
              <a:t>论坛：</a:t>
            </a:r>
            <a:r>
              <a:rPr lang="en-US" altLang="zh-CN" sz="100" dirty="0" smtClean="0">
                <a:solidFill>
                  <a:schemeClr val="bg2">
                    <a:lumMod val="10000"/>
                  </a:schemeClr>
                </a:solidFill>
              </a:rPr>
              <a:t>www.1ppt.cn</a:t>
            </a:r>
            <a:endParaRPr lang="en-US" altLang="zh-CN" sz="100" dirty="0">
              <a:solidFill>
                <a:schemeClr val="bg2">
                  <a:lumMod val="10000"/>
                </a:schemeClr>
              </a:solidFill>
            </a:endParaRPr>
          </a:p>
          <a:p>
            <a:pPr lvl="0"/>
            <a:r>
              <a:rPr lang="en-US" altLang="zh-CN" sz="100" dirty="0">
                <a:solidFill>
                  <a:schemeClr val="bg2">
                    <a:lumMod val="10000"/>
                  </a:schemeClr>
                </a:solidFill>
              </a:rPr>
              <a:t> </a:t>
            </a:r>
            <a:endParaRPr lang="zh-CN" altLang="en-US" sz="100" dirty="0">
              <a:solidFill>
                <a:schemeClr val="bg2">
                  <a:lumMod val="10000"/>
                </a:schemeClr>
              </a:solidFill>
            </a:endParaRPr>
          </a:p>
        </p:txBody>
      </p:sp>
    </p:spTree>
    <p:extLst>
      <p:ext uri="{BB962C8B-B14F-4D97-AF65-F5344CB8AC3E}">
        <p14:creationId xmlns:p14="http://schemas.microsoft.com/office/powerpoint/2010/main" val="30995579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9" y="3651005"/>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9" y="1249201"/>
            <a:ext cx="2276197" cy="986466"/>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3" y="1249201"/>
            <a:ext cx="2276200" cy="986466"/>
            <a:chOff x="0" y="0"/>
            <a:chExt cx="2276199"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61"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9" y="3632822"/>
            <a:ext cx="2276200" cy="986467"/>
            <a:chOff x="0" y="0"/>
            <a:chExt cx="2276199"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61"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46307" y="1575529"/>
              <a:ext cx="290944"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04413" y="3064567"/>
              <a:ext cx="290944"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384661" y="4131005"/>
              <a:ext cx="290944"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23410" y="2752320"/>
              <a:ext cx="744819"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63759" y="2679001"/>
              <a:ext cx="290944"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6" y="1312563"/>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5" y="1312563"/>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3"/>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5" y="1312563"/>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7" y="1312563"/>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4"/>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2" y="1665124"/>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4"/>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8584"/>
              <a:ext cx="557507" cy="840750"/>
              <a:chOff x="3454659" y="1818584"/>
              <a:chExt cx="557507" cy="840750"/>
            </a:xfrm>
          </p:grpSpPr>
          <p:sp>
            <p:nvSpPr>
              <p:cNvPr id="54" name="Shape 8798"/>
              <p:cNvSpPr/>
              <p:nvPr/>
            </p:nvSpPr>
            <p:spPr>
              <a:xfrm>
                <a:off x="3454659"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4" y="1665124"/>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8584"/>
                <a:ext cx="557507" cy="840750"/>
                <a:chOff x="4918334" y="1818584"/>
                <a:chExt cx="557507" cy="840750"/>
              </a:xfrm>
            </p:grpSpPr>
            <p:sp>
              <p:nvSpPr>
                <p:cNvPr id="58" name="Shape 8802"/>
                <p:cNvSpPr/>
                <p:nvPr/>
              </p:nvSpPr>
              <p:spPr>
                <a:xfrm>
                  <a:off x="4918334"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7" y="1665124"/>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3" y="2502141"/>
            <a:ext cx="1140125" cy="215444"/>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6"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82" y="1444633"/>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7"/>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4"/>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6"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9"/>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21"/>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337</TotalTime>
  <Words>1305</Words>
  <Application>Microsoft Office PowerPoint</Application>
  <PresentationFormat>全屏显示(16:9)</PresentationFormat>
  <Paragraphs>212</Paragraphs>
  <Slides>21</Slides>
  <Notes>21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Roboto condensed</vt:lpstr>
      <vt:lpstr>Roboto Condensed Regular</vt:lpstr>
      <vt:lpstr>宋体</vt:lpstr>
      <vt:lpstr>微软雅黑</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faith123</cp:lastModifiedBy>
  <cp:revision>56</cp:revision>
  <dcterms:created xsi:type="dcterms:W3CDTF">2015-04-30T08:31:44Z</dcterms:created>
  <dcterms:modified xsi:type="dcterms:W3CDTF">2019-06-12T06:23:03Z</dcterms:modified>
</cp:coreProperties>
</file>