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4AB63"/>
    <a:srgbClr val="A4D16D"/>
    <a:srgbClr val="DDEEC9"/>
    <a:srgbClr val="DE790F"/>
    <a:srgbClr val="DFF7EC"/>
    <a:srgbClr val="5E916C"/>
    <a:srgbClr val="457C53"/>
    <a:srgbClr val="72AF0A"/>
    <a:srgbClr val="838E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5" autoAdjust="0"/>
    <p:restoredTop sz="95317" autoAdjust="0"/>
  </p:normalViewPr>
  <p:slideViewPr>
    <p:cSldViewPr>
      <p:cViewPr varScale="1">
        <p:scale>
          <a:sx n="83" d="100"/>
          <a:sy n="83" d="100"/>
        </p:scale>
        <p:origin x="4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961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305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401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97299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1358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191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94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2403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928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2178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0582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9902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8822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026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843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956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5650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0947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2674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4203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546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555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924959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66950" y="2104157"/>
            <a:ext cx="83248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产品推广融资方案</a:t>
            </a:r>
            <a:r>
              <a:rPr lang="en-US" altLang="zh-CN" sz="48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971800" y="3095126"/>
            <a:ext cx="69151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cs typeface="Arial" panose="020B0604020202020204" pitchFamily="34" charset="0"/>
              </a:rPr>
              <a:t>Pure And Fresh And Children Grow Up PPT File</a:t>
            </a:r>
            <a:endParaRPr lang="zh-CN" altLang="en-US" sz="20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SubTitle_4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6506243" y="4869776"/>
            <a:ext cx="4395771" cy="68140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YEAR WORK PLAN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1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3847576" y="2147487"/>
            <a:ext cx="2467807" cy="1299198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2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3847576" y="3150347"/>
            <a:ext cx="2482876" cy="385072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3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3944680" y="3669356"/>
            <a:ext cx="2370702" cy="370004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4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4075270" y="3855196"/>
            <a:ext cx="2271923" cy="1325986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SubTitle_1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6506243" y="1760740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WORK </a:t>
            </a: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SUMMARY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2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506243" y="2797086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SubTitle_3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6506243" y="3833431"/>
            <a:ext cx="4395771" cy="68141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5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1758052" y="2308292"/>
            <a:ext cx="2606608" cy="260660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lIns="0" tIns="0" rIns="0" bIns="0" anchor="ctr" anchorCtr="1">
            <a:norm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endParaRPr lang="zh-TW" altLang="en-US" sz="2531" b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Title_1"/>
          <p:cNvSpPr/>
          <p:nvPr>
            <p:custDataLst>
              <p:tags r:id="rId11"/>
            </p:custDataLst>
          </p:nvPr>
        </p:nvSpPr>
        <p:spPr>
          <a:xfrm>
            <a:off x="2049116" y="2599356"/>
            <a:ext cx="2026154" cy="20261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zh-CN" altLang="en-US" sz="5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TW" altLang="en-US" sz="5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0847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78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31755" y="1315693"/>
            <a:ext cx="7941911" cy="417284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311872" y="1315694"/>
            <a:ext cx="2199405" cy="199698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11872" y="3491551"/>
            <a:ext cx="2199405" cy="199698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43809" y="1315693"/>
            <a:ext cx="2094695" cy="688318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直角三角形 22"/>
          <p:cNvSpPr/>
          <p:nvPr/>
        </p:nvSpPr>
        <p:spPr>
          <a:xfrm rot="10800000">
            <a:off x="843809" y="2004664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9" y="3474698"/>
            <a:ext cx="2094695" cy="688318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直角三角形 24"/>
          <p:cNvSpPr/>
          <p:nvPr/>
        </p:nvSpPr>
        <p:spPr>
          <a:xfrm rot="10800000">
            <a:off x="843809" y="4154670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 flipH="1">
            <a:off x="9169817" y="1315693"/>
            <a:ext cx="2878440" cy="688318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直角三角形 27"/>
          <p:cNvSpPr/>
          <p:nvPr/>
        </p:nvSpPr>
        <p:spPr>
          <a:xfrm rot="10800000" flipH="1">
            <a:off x="11573666" y="2004664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文本框 17"/>
          <p:cNvSpPr txBox="1"/>
          <p:nvPr/>
        </p:nvSpPr>
        <p:spPr>
          <a:xfrm>
            <a:off x="1191394" y="1517322"/>
            <a:ext cx="15030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文本框 18"/>
          <p:cNvSpPr txBox="1"/>
          <p:nvPr/>
        </p:nvSpPr>
        <p:spPr>
          <a:xfrm>
            <a:off x="1191394" y="3693992"/>
            <a:ext cx="15030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文本框 19"/>
          <p:cNvSpPr txBox="1"/>
          <p:nvPr/>
        </p:nvSpPr>
        <p:spPr>
          <a:xfrm>
            <a:off x="9890891" y="1517322"/>
            <a:ext cx="1436291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32" name="组合 19"/>
          <p:cNvGrpSpPr>
            <a:grpSpLocks/>
          </p:cNvGrpSpPr>
          <p:nvPr/>
        </p:nvGrpSpPr>
        <p:grpSpPr bwMode="auto">
          <a:xfrm>
            <a:off x="795008" y="5678593"/>
            <a:ext cx="11250942" cy="665588"/>
            <a:chOff x="1160463" y="2922049"/>
            <a:chExt cx="9421420" cy="473253"/>
          </a:xfrm>
        </p:grpSpPr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1160463" y="2922049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262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81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3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58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9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64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442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97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91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82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4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900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16336"/>
            <a:ext cx="7149455" cy="45861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7372654" y="2882752"/>
            <a:ext cx="4673296" cy="68164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7368498" y="4802429"/>
            <a:ext cx="4677451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942780" y="3055673"/>
            <a:ext cx="779539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8008143" y="4975350"/>
            <a:ext cx="648812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372654" y="257085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376789" y="3640070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376789" y="5581733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372654" y="451417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81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59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5982662"/>
            <a:ext cx="4643755" cy="5213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4815631"/>
            <a:ext cx="4643755" cy="521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800" y="2483188"/>
            <a:ext cx="4643755" cy="521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2800" y="3650219"/>
            <a:ext cx="4643755" cy="51976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2800" y="1316157"/>
            <a:ext cx="4643755" cy="521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312863"/>
            <a:ext cx="6585250" cy="51831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zh-CN" altLang="en-US" sz="1898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548592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717020" y="4943201"/>
            <a:ext cx="6112956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717020" y="4656114"/>
            <a:ext cx="1836310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717019" y="4987602"/>
            <a:ext cx="6112955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717019" y="5738401"/>
            <a:ext cx="6112955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38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84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70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07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2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590800" y="2123525"/>
            <a:ext cx="76771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790950" y="3400738"/>
            <a:ext cx="527685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058629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61022181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BFBFBF"/>
      </a:accent2>
      <a:accent3>
        <a:srgbClr val="0070C0"/>
      </a:accent3>
      <a:accent4>
        <a:srgbClr val="BFBFBF"/>
      </a:accent4>
      <a:accent5>
        <a:srgbClr val="0070C0"/>
      </a:accent5>
      <a:accent6>
        <a:srgbClr val="BFBFBF"/>
      </a:accent6>
      <a:hlink>
        <a:srgbClr val="0070C0"/>
      </a:hlink>
      <a:folHlink>
        <a:srgbClr val="BFBFB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2691</Words>
  <Application>Microsoft Office PowerPoint</Application>
  <PresentationFormat>自定义</PresentationFormat>
  <Paragraphs>234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</dc:title>
  <dc:creator/>
  <cp:keywords>www.1ppt.com</cp:keywords>
  <cp:lastModifiedBy/>
  <cp:revision>1</cp:revision>
  <dcterms:created xsi:type="dcterms:W3CDTF">2016-12-18T12:57:18Z</dcterms:created>
  <dcterms:modified xsi:type="dcterms:W3CDTF">2019-06-11T06:09:36Z</dcterms:modified>
</cp:coreProperties>
</file>