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13" r:id="rId3"/>
    <p:sldId id="3114" r:id="rId4"/>
    <p:sldId id="3091" r:id="rId5"/>
    <p:sldId id="3094" r:id="rId6"/>
    <p:sldId id="3097" r:id="rId7"/>
    <p:sldId id="3088" r:id="rId8"/>
    <p:sldId id="3115" r:id="rId9"/>
    <p:sldId id="3092" r:id="rId10"/>
    <p:sldId id="3095" r:id="rId11"/>
    <p:sldId id="3101" r:id="rId12"/>
    <p:sldId id="3089" r:id="rId13"/>
    <p:sldId id="3116" r:id="rId14"/>
    <p:sldId id="3099" r:id="rId15"/>
    <p:sldId id="3096" r:id="rId16"/>
    <p:sldId id="3098" r:id="rId17"/>
    <p:sldId id="3090" r:id="rId18"/>
    <p:sldId id="3117" r:id="rId19"/>
    <p:sldId id="3093" r:id="rId20"/>
    <p:sldId id="3087" r:id="rId21"/>
    <p:sldId id="3100" r:id="rId22"/>
    <p:sldId id="311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0EF-44C9-86E0-19DEE770D49E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0EF-44C9-86E0-19DEE770D49E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0EF-44C9-86E0-19DEE770D49E}"/>
              </c:ext>
            </c:extLst>
          </c:dPt>
          <c:dPt>
            <c:idx val="3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0EF-44C9-86E0-19DEE770D49E}"/>
              </c:ext>
            </c:extLst>
          </c:dPt>
          <c:dPt>
            <c:idx val="4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0EF-44C9-86E0-19DEE770D49E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80EF-44C9-86E0-19DEE770D49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75D-4798-AAB8-B2DCFB80784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75D-4798-AAB8-B2DCFB807849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75D-4798-AAB8-B2DCFB807849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75D-4798-AAB8-B2DCFB807849}"/>
              </c:ext>
            </c:extLst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75D-4798-AAB8-B2DCFB807849}"/>
              </c:ext>
            </c:extLst>
          </c:dPt>
          <c:dPt>
            <c:idx val="5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75D-4798-AAB8-B2DCFB807849}"/>
              </c:ext>
            </c:extLst>
          </c:dPt>
          <c:dPt>
            <c:idx val="6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75D-4798-AAB8-B2DCFB807849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C75D-4798-AAB8-B2DCFB80784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FB5-4184-A27C-3A48A61475EC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FB5-4184-A27C-3A48A61475E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FB5-4184-A27C-3A48A61475EC}"/>
              </c:ext>
            </c:extLst>
          </c:dPt>
          <c:dPt>
            <c:idx val="3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FB5-4184-A27C-3A48A61475EC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FB5-4184-A27C-3A48A61475EC}"/>
              </c:ext>
            </c:extLst>
          </c:dPt>
          <c:dPt>
            <c:idx val="5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BFB5-4184-A27C-3A48A61475EC}"/>
              </c:ext>
            </c:extLst>
          </c:dPt>
          <c:dPt>
            <c:idx val="6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BFB5-4184-A27C-3A48A61475EC}"/>
              </c:ext>
            </c:extLst>
          </c:dPt>
          <c:dPt>
            <c:idx val="7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BFB5-4184-A27C-3A48A61475EC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BFB5-4184-A27C-3A48A61475E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430-4FCA-ADF1-3FDA4F84A98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430-4FCA-ADF1-3FDA4F84A98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430-4FCA-ADF1-3FDA4F84A98B}"/>
              </c:ext>
            </c:extLst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430-4FCA-ADF1-3FDA4F84A98B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430-4FCA-ADF1-3FDA4F84A98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7347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19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9590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2239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17711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3381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559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88058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0286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1079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7597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96956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1000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866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9016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4803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3051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68791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1335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0793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1822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643766"/>
            <a:ext cx="12858750" cy="1"/>
          </a:xfrm>
          <a:prstGeom prst="line">
            <a:avLst/>
          </a:prstGeom>
          <a:ln w="5715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516714" y="187358"/>
            <a:ext cx="303705" cy="303705"/>
            <a:chOff x="624979" y="908720"/>
            <a:chExt cx="288032" cy="28803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1711043" y="5336679"/>
            <a:ext cx="450411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CLASS TEACHER</a:t>
            </a:r>
            <a:endParaRPr lang="en-US" altLang="zh-CN" sz="2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1226797" y="5762159"/>
            <a:ext cx="5472608" cy="568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add related title </a:t>
            </a:r>
            <a:r>
              <a:rPr lang="en-US" altLang="zh-CN" sz="11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</a:t>
            </a:r>
            <a:r>
              <a:rPr lang="en-US" altLang="zh-CN" sz="11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words</a:t>
            </a:r>
            <a:endParaRPr lang="zh-CN" altLang="en-US" sz="11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80703" y="4336405"/>
            <a:ext cx="716479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cap="all" dirty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教师说课课件讲座</a:t>
            </a:r>
            <a:r>
              <a:rPr lang="en-US" altLang="zh-CN" sz="4400" cap="all" dirty="0" err="1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400" cap="all" dirty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4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95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45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8" grpId="1"/>
      <p:bldP spid="19" grpId="0"/>
      <p:bldP spid="19" grpId="1"/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椭圆 40"/>
          <p:cNvSpPr/>
          <p:nvPr/>
        </p:nvSpPr>
        <p:spPr>
          <a:xfrm>
            <a:off x="1749434" y="2447507"/>
            <a:ext cx="2418293" cy="241829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250">
              <a:solidFill>
                <a:schemeClr val="tx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08764" y="1884909"/>
            <a:ext cx="841222" cy="841222"/>
            <a:chOff x="3529981" y="507683"/>
            <a:chExt cx="598350" cy="598350"/>
          </a:xfrm>
        </p:grpSpPr>
        <p:sp>
          <p:nvSpPr>
            <p:cNvPr id="4" name="椭圆 3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576317" y="558577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01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44899" y="2888877"/>
            <a:ext cx="1627369" cy="1548969"/>
            <a:chOff x="1369560" y="1867224"/>
            <a:chExt cx="1157526" cy="1101761"/>
          </a:xfrm>
        </p:grpSpPr>
        <p:sp>
          <p:nvSpPr>
            <p:cNvPr id="35" name="TextBox 34"/>
            <p:cNvSpPr txBox="1"/>
            <p:nvPr/>
          </p:nvSpPr>
          <p:spPr>
            <a:xfrm>
              <a:off x="1369560" y="1867224"/>
              <a:ext cx="1157526" cy="88036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436" baseline="12000" dirty="0">
                  <a:solidFill>
                    <a:schemeClr val="accent2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微软雅黑" pitchFamily="34" charset="-122"/>
                  <a:ea typeface="微软雅黑" pitchFamily="34" charset="-122"/>
                </a:rPr>
                <a:t>目录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98632" y="2524993"/>
              <a:ext cx="1099376" cy="44399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3937" baseline="120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Franklin Gothic Book" panose="020B0503020102020204" pitchFamily="34" charset="0"/>
                  <a:ea typeface="微软雅黑" pitchFamily="34" charset="-122"/>
                </a:rPr>
                <a:t>CONTENT</a:t>
              </a:r>
              <a:endParaRPr lang="zh-CN" altLang="en-US" sz="3937" baseline="120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Franklin Gothic Book" panose="020B05030201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7354433" y="2032346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354433" y="3091403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312689" y="5209518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6056931" y="2993919"/>
            <a:ext cx="841222" cy="841222"/>
            <a:chOff x="3529981" y="507683"/>
            <a:chExt cx="598350" cy="598350"/>
          </a:xfrm>
        </p:grpSpPr>
        <p:sp>
          <p:nvSpPr>
            <p:cNvPr id="48" name="椭圆 47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2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567571" y="598214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2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02</a:t>
              </a:r>
              <a:endParaRPr lang="zh-CN" altLang="en-US" sz="3937" dirty="0">
                <a:solidFill>
                  <a:schemeClr val="accent2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064914" y="5091648"/>
            <a:ext cx="841222" cy="841222"/>
            <a:chOff x="3529981" y="507683"/>
            <a:chExt cx="598350" cy="598350"/>
          </a:xfrm>
        </p:grpSpPr>
        <p:sp>
          <p:nvSpPr>
            <p:cNvPr id="51" name="椭圆 50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2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570639" y="582835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2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04</a:t>
              </a:r>
              <a:endParaRPr lang="zh-CN" altLang="en-US" sz="3937" dirty="0">
                <a:solidFill>
                  <a:schemeClr val="accent2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901080" y="1829275"/>
            <a:ext cx="1056595" cy="4227475"/>
            <a:chOff x="5901014" y="1112411"/>
            <a:chExt cx="1056725" cy="4227997"/>
          </a:xfrm>
        </p:grpSpPr>
        <p:sp>
          <p:nvSpPr>
            <p:cNvPr id="31" name="弧形 30"/>
            <p:cNvSpPr/>
            <p:nvPr/>
          </p:nvSpPr>
          <p:spPr>
            <a:xfrm>
              <a:off x="5901014" y="3226592"/>
              <a:ext cx="1056724" cy="1056724"/>
            </a:xfrm>
            <a:prstGeom prst="arc">
              <a:avLst>
                <a:gd name="adj1" fmla="val 16072548"/>
                <a:gd name="adj2" fmla="val 5356559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弧形 28"/>
            <p:cNvSpPr/>
            <p:nvPr/>
          </p:nvSpPr>
          <p:spPr>
            <a:xfrm>
              <a:off x="5901014" y="1112411"/>
              <a:ext cx="1056724" cy="1056724"/>
            </a:xfrm>
            <a:prstGeom prst="arc">
              <a:avLst>
                <a:gd name="adj1" fmla="val 16200000"/>
                <a:gd name="adj2" fmla="val 5356559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弧形 29"/>
            <p:cNvSpPr/>
            <p:nvPr/>
          </p:nvSpPr>
          <p:spPr>
            <a:xfrm flipH="1">
              <a:off x="5901015" y="2169503"/>
              <a:ext cx="1056724" cy="1056724"/>
            </a:xfrm>
            <a:prstGeom prst="arc">
              <a:avLst>
                <a:gd name="adj1" fmla="val 16169364"/>
                <a:gd name="adj2" fmla="val 5281886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弧形 31"/>
            <p:cNvSpPr/>
            <p:nvPr/>
          </p:nvSpPr>
          <p:spPr>
            <a:xfrm flipH="1">
              <a:off x="5901015" y="4283684"/>
              <a:ext cx="1056724" cy="1056724"/>
            </a:xfrm>
            <a:prstGeom prst="arc">
              <a:avLst>
                <a:gd name="adj1" fmla="val 16152732"/>
                <a:gd name="adj2" fmla="val 5201936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053833" y="4050877"/>
            <a:ext cx="841222" cy="841222"/>
            <a:chOff x="3529981" y="507683"/>
            <a:chExt cx="598350" cy="598350"/>
          </a:xfrm>
        </p:grpSpPr>
        <p:sp>
          <p:nvSpPr>
            <p:cNvPr id="57" name="椭圆 56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3578518" y="582851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03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63" name="矩形 62"/>
          <p:cNvSpPr/>
          <p:nvPr/>
        </p:nvSpPr>
        <p:spPr>
          <a:xfrm>
            <a:off x="7312688" y="4150461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38663187"/>
      </p:ext>
    </p:extLst>
  </p:cSld>
  <p:clrMapOvr>
    <a:masterClrMapping/>
  </p:clrMapOvr>
  <p:transition spd="slow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0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2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3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3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39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1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2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7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48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0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1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 animBg="1"/>
          <p:bldP spid="15" grpId="0"/>
          <p:bldP spid="36" grpId="0"/>
          <p:bldP spid="38" grpId="0"/>
          <p:bldP spid="6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0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3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39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7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48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 animBg="1"/>
          <p:bldP spid="15" grpId="0"/>
          <p:bldP spid="36" grpId="0"/>
          <p:bldP spid="38" grpId="0"/>
          <p:bldP spid="63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1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8191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68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2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38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218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2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19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62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  <a:solidFill>
            <a:schemeClr val="accent1"/>
          </a:solidFill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  <a:solidFill>
            <a:schemeClr val="accent1"/>
          </a:solidFill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49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38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65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3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236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65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059455" y="2464197"/>
            <a:ext cx="2183543" cy="686389"/>
            <a:chOff x="897773" y="2357290"/>
            <a:chExt cx="2384237" cy="749476"/>
          </a:xfrm>
        </p:grpSpPr>
        <p:sp>
          <p:nvSpPr>
            <p:cNvPr id="154" name="TextBox 153"/>
            <p:cNvSpPr txBox="1"/>
            <p:nvPr/>
          </p:nvSpPr>
          <p:spPr>
            <a:xfrm>
              <a:off x="1403756" y="2357290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897773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024087" y="2054325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157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059455" y="3871296"/>
            <a:ext cx="2183543" cy="693353"/>
            <a:chOff x="897773" y="3893722"/>
            <a:chExt cx="2384237" cy="757081"/>
          </a:xfrm>
        </p:grpSpPr>
        <p:sp>
          <p:nvSpPr>
            <p:cNvPr id="159" name="TextBox 158"/>
            <p:cNvSpPr txBox="1"/>
            <p:nvPr/>
          </p:nvSpPr>
          <p:spPr>
            <a:xfrm>
              <a:off x="1403762" y="3893722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897773" y="4181712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024087" y="3468393"/>
            <a:ext cx="254276" cy="253518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9455" y="5252265"/>
            <a:ext cx="2183543" cy="725132"/>
            <a:chOff x="897773" y="5401618"/>
            <a:chExt cx="2384237" cy="791781"/>
          </a:xfrm>
        </p:grpSpPr>
        <p:sp>
          <p:nvSpPr>
            <p:cNvPr id="164" name="TextBox 163"/>
            <p:cNvSpPr txBox="1"/>
            <p:nvPr/>
          </p:nvSpPr>
          <p:spPr>
            <a:xfrm>
              <a:off x="1403762" y="5401618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897773" y="5724308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024087" y="4881139"/>
            <a:ext cx="254276" cy="253518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07702" y="5021843"/>
            <a:ext cx="294728" cy="2207531"/>
            <a:chOff x="4980416" y="5038865"/>
            <a:chExt cx="321817" cy="1816442"/>
          </a:xfrm>
        </p:grpSpPr>
        <p:sp>
          <p:nvSpPr>
            <p:cNvPr id="175" name="Freeform 11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2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3"/>
            <p:cNvSpPr>
              <a:spLocks/>
            </p:cNvSpPr>
            <p:nvPr/>
          </p:nvSpPr>
          <p:spPr bwMode="auto">
            <a:xfrm>
              <a:off x="5078038" y="5468401"/>
              <a:ext cx="125899" cy="1386906"/>
            </a:xfrm>
            <a:custGeom>
              <a:avLst/>
              <a:gdLst>
                <a:gd name="T0" fmla="*/ 79 w 79"/>
                <a:gd name="T1" fmla="*/ 871 h 871"/>
                <a:gd name="T2" fmla="*/ 0 w 79"/>
                <a:gd name="T3" fmla="*/ 871 h 871"/>
                <a:gd name="T4" fmla="*/ 0 w 79"/>
                <a:gd name="T5" fmla="*/ 33 h 871"/>
                <a:gd name="T6" fmla="*/ 39 w 79"/>
                <a:gd name="T7" fmla="*/ 1 h 871"/>
                <a:gd name="T8" fmla="*/ 79 w 79"/>
                <a:gd name="T9" fmla="*/ 33 h 871"/>
                <a:gd name="T10" fmla="*/ 79 w 79"/>
                <a:gd name="T11" fmla="*/ 871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71">
                  <a:moveTo>
                    <a:pt x="79" y="871"/>
                  </a:moveTo>
                  <a:cubicBezTo>
                    <a:pt x="0" y="871"/>
                    <a:pt x="0" y="871"/>
                    <a:pt x="0" y="87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9" y="1"/>
                  </a:cubicBezTo>
                  <a:cubicBezTo>
                    <a:pt x="73" y="0"/>
                    <a:pt x="79" y="33"/>
                    <a:pt x="79" y="33"/>
                  </a:cubicBezTo>
                  <a:cubicBezTo>
                    <a:pt x="79" y="871"/>
                    <a:pt x="79" y="871"/>
                    <a:pt x="79" y="87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4"/>
            <p:cNvSpPr>
              <a:spLocks/>
            </p:cNvSpPr>
            <p:nvPr/>
          </p:nvSpPr>
          <p:spPr bwMode="auto">
            <a:xfrm>
              <a:off x="5200571" y="5465708"/>
              <a:ext cx="101662" cy="1387579"/>
            </a:xfrm>
            <a:custGeom>
              <a:avLst/>
              <a:gdLst>
                <a:gd name="T0" fmla="*/ 64 w 64"/>
                <a:gd name="T1" fmla="*/ 872 h 872"/>
                <a:gd name="T2" fmla="*/ 0 w 64"/>
                <a:gd name="T3" fmla="*/ 872 h 872"/>
                <a:gd name="T4" fmla="*/ 0 w 64"/>
                <a:gd name="T5" fmla="*/ 33 h 872"/>
                <a:gd name="T6" fmla="*/ 31 w 64"/>
                <a:gd name="T7" fmla="*/ 1 h 872"/>
                <a:gd name="T8" fmla="*/ 64 w 64"/>
                <a:gd name="T9" fmla="*/ 33 h 872"/>
                <a:gd name="T10" fmla="*/ 64 w 64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72">
                  <a:moveTo>
                    <a:pt x="64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8" y="0"/>
                    <a:pt x="64" y="33"/>
                    <a:pt x="64" y="33"/>
                  </a:cubicBezTo>
                  <a:cubicBezTo>
                    <a:pt x="64" y="872"/>
                    <a:pt x="64" y="872"/>
                    <a:pt x="64" y="872"/>
                  </a:cubicBezTo>
                </a:path>
              </a:pathLst>
            </a:custGeom>
            <a:solidFill>
              <a:srgbClr val="ABA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"/>
            <p:cNvSpPr>
              <a:spLocks/>
            </p:cNvSpPr>
            <p:nvPr/>
          </p:nvSpPr>
          <p:spPr bwMode="auto">
            <a:xfrm>
              <a:off x="4980416" y="5465708"/>
              <a:ext cx="100315" cy="1387579"/>
            </a:xfrm>
            <a:custGeom>
              <a:avLst/>
              <a:gdLst>
                <a:gd name="T0" fmla="*/ 63 w 63"/>
                <a:gd name="T1" fmla="*/ 872 h 872"/>
                <a:gd name="T2" fmla="*/ 0 w 63"/>
                <a:gd name="T3" fmla="*/ 872 h 872"/>
                <a:gd name="T4" fmla="*/ 0 w 63"/>
                <a:gd name="T5" fmla="*/ 33 h 872"/>
                <a:gd name="T6" fmla="*/ 31 w 63"/>
                <a:gd name="T7" fmla="*/ 1 h 872"/>
                <a:gd name="T8" fmla="*/ 63 w 63"/>
                <a:gd name="T9" fmla="*/ 33 h 872"/>
                <a:gd name="T10" fmla="*/ 63 w 63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872">
                  <a:moveTo>
                    <a:pt x="63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7" y="0"/>
                    <a:pt x="63" y="33"/>
                    <a:pt x="63" y="33"/>
                  </a:cubicBezTo>
                  <a:lnTo>
                    <a:pt x="63" y="8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"/>
            <p:cNvSpPr>
              <a:spLocks/>
            </p:cNvSpPr>
            <p:nvPr/>
          </p:nvSpPr>
          <p:spPr bwMode="auto">
            <a:xfrm>
              <a:off x="5076019" y="5038865"/>
              <a:ext cx="132631" cy="192551"/>
            </a:xfrm>
            <a:custGeom>
              <a:avLst/>
              <a:gdLst>
                <a:gd name="T0" fmla="*/ 0 w 83"/>
                <a:gd name="T1" fmla="*/ 111 h 121"/>
                <a:gd name="T2" fmla="*/ 83 w 83"/>
                <a:gd name="T3" fmla="*/ 113 h 121"/>
                <a:gd name="T4" fmla="*/ 49 w 83"/>
                <a:gd name="T5" fmla="*/ 0 h 121"/>
                <a:gd name="T6" fmla="*/ 29 w 83"/>
                <a:gd name="T7" fmla="*/ 0 h 121"/>
                <a:gd name="T8" fmla="*/ 0 w 83"/>
                <a:gd name="T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1">
                  <a:moveTo>
                    <a:pt x="0" y="111"/>
                  </a:moveTo>
                  <a:cubicBezTo>
                    <a:pt x="0" y="111"/>
                    <a:pt x="40" y="121"/>
                    <a:pt x="83" y="11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36"/>
            <p:cNvSpPr>
              <a:spLocks/>
            </p:cNvSpPr>
            <p:nvPr/>
          </p:nvSpPr>
          <p:spPr bwMode="auto">
            <a:xfrm>
              <a:off x="5143344" y="5218624"/>
              <a:ext cx="149463" cy="294886"/>
            </a:xfrm>
            <a:custGeom>
              <a:avLst/>
              <a:gdLst>
                <a:gd name="T0" fmla="*/ 41 w 94"/>
                <a:gd name="T1" fmla="*/ 0 h 185"/>
                <a:gd name="T2" fmla="*/ 6 w 94"/>
                <a:gd name="T3" fmla="*/ 3 h 185"/>
                <a:gd name="T4" fmla="*/ 0 w 94"/>
                <a:gd name="T5" fmla="*/ 3 h 185"/>
                <a:gd name="T6" fmla="*/ 0 w 94"/>
                <a:gd name="T7" fmla="*/ 158 h 185"/>
                <a:gd name="T8" fmla="*/ 37 w 94"/>
                <a:gd name="T9" fmla="*/ 185 h 185"/>
                <a:gd name="T10" fmla="*/ 67 w 94"/>
                <a:gd name="T11" fmla="*/ 156 h 185"/>
                <a:gd name="T12" fmla="*/ 68 w 94"/>
                <a:gd name="T13" fmla="*/ 156 h 185"/>
                <a:gd name="T14" fmla="*/ 94 w 94"/>
                <a:gd name="T15" fmla="*/ 172 h 185"/>
                <a:gd name="T16" fmla="*/ 94 w 94"/>
                <a:gd name="T17" fmla="*/ 171 h 185"/>
                <a:gd name="T18" fmla="*/ 41 w 94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85">
                  <a:moveTo>
                    <a:pt x="41" y="0"/>
                  </a:moveTo>
                  <a:cubicBezTo>
                    <a:pt x="28" y="2"/>
                    <a:pt x="1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24" y="159"/>
                    <a:pt x="34" y="177"/>
                    <a:pt x="37" y="185"/>
                  </a:cubicBezTo>
                  <a:cubicBezTo>
                    <a:pt x="38" y="178"/>
                    <a:pt x="45" y="157"/>
                    <a:pt x="67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1" y="156"/>
                    <a:pt x="89" y="164"/>
                    <a:pt x="94" y="172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37"/>
            <p:cNvSpPr>
              <a:spLocks/>
            </p:cNvSpPr>
            <p:nvPr/>
          </p:nvSpPr>
          <p:spPr bwMode="auto">
            <a:xfrm>
              <a:off x="5143344" y="5470421"/>
              <a:ext cx="60593" cy="1384886"/>
            </a:xfrm>
            <a:custGeom>
              <a:avLst/>
              <a:gdLst>
                <a:gd name="T0" fmla="*/ 0 w 38"/>
                <a:gd name="T1" fmla="*/ 0 h 870"/>
                <a:gd name="T2" fmla="*/ 0 w 38"/>
                <a:gd name="T3" fmla="*/ 870 h 870"/>
                <a:gd name="T4" fmla="*/ 38 w 38"/>
                <a:gd name="T5" fmla="*/ 870 h 870"/>
                <a:gd name="T6" fmla="*/ 38 w 38"/>
                <a:gd name="T7" fmla="*/ 869 h 870"/>
                <a:gd name="T8" fmla="*/ 36 w 38"/>
                <a:gd name="T9" fmla="*/ 869 h 870"/>
                <a:gd name="T10" fmla="*/ 36 w 38"/>
                <a:gd name="T11" fmla="*/ 30 h 870"/>
                <a:gd name="T12" fmla="*/ 37 w 38"/>
                <a:gd name="T13" fmla="*/ 27 h 870"/>
                <a:gd name="T14" fmla="*/ 0 w 38"/>
                <a:gd name="T15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870">
                  <a:moveTo>
                    <a:pt x="0" y="0"/>
                  </a:moveTo>
                  <a:cubicBezTo>
                    <a:pt x="0" y="870"/>
                    <a:pt x="0" y="870"/>
                    <a:pt x="0" y="870"/>
                  </a:cubicBezTo>
                  <a:cubicBezTo>
                    <a:pt x="38" y="870"/>
                    <a:pt x="38" y="870"/>
                    <a:pt x="38" y="870"/>
                  </a:cubicBezTo>
                  <a:cubicBezTo>
                    <a:pt x="38" y="869"/>
                    <a:pt x="38" y="869"/>
                    <a:pt x="38" y="869"/>
                  </a:cubicBezTo>
                  <a:cubicBezTo>
                    <a:pt x="36" y="869"/>
                    <a:pt x="36" y="869"/>
                    <a:pt x="36" y="86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29"/>
                    <a:pt x="37" y="27"/>
                  </a:cubicBezTo>
                  <a:cubicBezTo>
                    <a:pt x="34" y="19"/>
                    <a:pt x="24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38"/>
            <p:cNvSpPr>
              <a:spLocks/>
            </p:cNvSpPr>
            <p:nvPr/>
          </p:nvSpPr>
          <p:spPr bwMode="auto">
            <a:xfrm>
              <a:off x="5200571" y="5467055"/>
              <a:ext cx="101662" cy="1386232"/>
            </a:xfrm>
            <a:custGeom>
              <a:avLst/>
              <a:gdLst>
                <a:gd name="T0" fmla="*/ 32 w 64"/>
                <a:gd name="T1" fmla="*/ 0 h 871"/>
                <a:gd name="T2" fmla="*/ 31 w 64"/>
                <a:gd name="T3" fmla="*/ 0 h 871"/>
                <a:gd name="T4" fmla="*/ 1 w 64"/>
                <a:gd name="T5" fmla="*/ 29 h 871"/>
                <a:gd name="T6" fmla="*/ 0 w 64"/>
                <a:gd name="T7" fmla="*/ 32 h 871"/>
                <a:gd name="T8" fmla="*/ 0 w 64"/>
                <a:gd name="T9" fmla="*/ 871 h 871"/>
                <a:gd name="T10" fmla="*/ 2 w 64"/>
                <a:gd name="T11" fmla="*/ 871 h 871"/>
                <a:gd name="T12" fmla="*/ 64 w 64"/>
                <a:gd name="T13" fmla="*/ 871 h 871"/>
                <a:gd name="T14" fmla="*/ 64 w 64"/>
                <a:gd name="T15" fmla="*/ 32 h 871"/>
                <a:gd name="T16" fmla="*/ 58 w 64"/>
                <a:gd name="T17" fmla="*/ 16 h 871"/>
                <a:gd name="T18" fmla="*/ 32 w 64"/>
                <a:gd name="T19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871">
                  <a:moveTo>
                    <a:pt x="32" y="0"/>
                  </a:moveTo>
                  <a:cubicBezTo>
                    <a:pt x="32" y="0"/>
                    <a:pt x="32" y="0"/>
                    <a:pt x="31" y="0"/>
                  </a:cubicBezTo>
                  <a:cubicBezTo>
                    <a:pt x="9" y="1"/>
                    <a:pt x="2" y="22"/>
                    <a:pt x="1" y="29"/>
                  </a:cubicBezTo>
                  <a:cubicBezTo>
                    <a:pt x="1" y="31"/>
                    <a:pt x="0" y="32"/>
                    <a:pt x="0" y="32"/>
                  </a:cubicBezTo>
                  <a:cubicBezTo>
                    <a:pt x="0" y="871"/>
                    <a:pt x="0" y="871"/>
                    <a:pt x="0" y="871"/>
                  </a:cubicBezTo>
                  <a:cubicBezTo>
                    <a:pt x="2" y="871"/>
                    <a:pt x="2" y="871"/>
                    <a:pt x="2" y="871"/>
                  </a:cubicBezTo>
                  <a:cubicBezTo>
                    <a:pt x="64" y="871"/>
                    <a:pt x="64" y="871"/>
                    <a:pt x="64" y="871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32"/>
                    <a:pt x="62" y="24"/>
                    <a:pt x="58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39"/>
            <p:cNvSpPr>
              <a:spLocks/>
            </p:cNvSpPr>
            <p:nvPr/>
          </p:nvSpPr>
          <p:spPr bwMode="auto">
            <a:xfrm>
              <a:off x="5143344" y="5038865"/>
              <a:ext cx="65306" cy="184472"/>
            </a:xfrm>
            <a:custGeom>
              <a:avLst/>
              <a:gdLst>
                <a:gd name="T0" fmla="*/ 7 w 41"/>
                <a:gd name="T1" fmla="*/ 0 h 116"/>
                <a:gd name="T2" fmla="*/ 0 w 41"/>
                <a:gd name="T3" fmla="*/ 0 h 116"/>
                <a:gd name="T4" fmla="*/ 0 w 41"/>
                <a:gd name="T5" fmla="*/ 116 h 116"/>
                <a:gd name="T6" fmla="*/ 6 w 41"/>
                <a:gd name="T7" fmla="*/ 116 h 116"/>
                <a:gd name="T8" fmla="*/ 41 w 41"/>
                <a:gd name="T9" fmla="*/ 113 h 116"/>
                <a:gd name="T10" fmla="*/ 41 w 41"/>
                <a:gd name="T11" fmla="*/ 113 h 116"/>
                <a:gd name="T12" fmla="*/ 7 w 41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2" y="116"/>
                    <a:pt x="4" y="116"/>
                    <a:pt x="6" y="116"/>
                  </a:cubicBezTo>
                  <a:cubicBezTo>
                    <a:pt x="16" y="116"/>
                    <a:pt x="28" y="115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886169" y="5313816"/>
            <a:ext cx="294727" cy="1911955"/>
            <a:chOff x="5502862" y="5357314"/>
            <a:chExt cx="321816" cy="1497993"/>
          </a:xfrm>
        </p:grpSpPr>
        <p:sp>
          <p:nvSpPr>
            <p:cNvPr id="187" name="Freeform 23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Freeform 24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25"/>
            <p:cNvSpPr>
              <a:spLocks/>
            </p:cNvSpPr>
            <p:nvPr/>
          </p:nvSpPr>
          <p:spPr bwMode="auto">
            <a:xfrm>
              <a:off x="5601831" y="5786851"/>
              <a:ext cx="125899" cy="1068456"/>
            </a:xfrm>
            <a:custGeom>
              <a:avLst/>
              <a:gdLst>
                <a:gd name="T0" fmla="*/ 79 w 79"/>
                <a:gd name="T1" fmla="*/ 671 h 671"/>
                <a:gd name="T2" fmla="*/ 0 w 79"/>
                <a:gd name="T3" fmla="*/ 671 h 671"/>
                <a:gd name="T4" fmla="*/ 0 w 79"/>
                <a:gd name="T5" fmla="*/ 32 h 671"/>
                <a:gd name="T6" fmla="*/ 38 w 79"/>
                <a:gd name="T7" fmla="*/ 1 h 671"/>
                <a:gd name="T8" fmla="*/ 79 w 79"/>
                <a:gd name="T9" fmla="*/ 32 h 671"/>
                <a:gd name="T10" fmla="*/ 79 w 79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671">
                  <a:moveTo>
                    <a:pt x="79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8" y="1"/>
                  </a:cubicBezTo>
                  <a:cubicBezTo>
                    <a:pt x="72" y="0"/>
                    <a:pt x="79" y="32"/>
                    <a:pt x="79" y="32"/>
                  </a:cubicBezTo>
                  <a:cubicBezTo>
                    <a:pt x="79" y="671"/>
                    <a:pt x="79" y="671"/>
                    <a:pt x="79" y="671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26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B59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27"/>
            <p:cNvSpPr>
              <a:spLocks/>
            </p:cNvSpPr>
            <p:nvPr/>
          </p:nvSpPr>
          <p:spPr bwMode="auto">
            <a:xfrm>
              <a:off x="5502862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8"/>
            <p:cNvSpPr>
              <a:spLocks/>
            </p:cNvSpPr>
            <p:nvPr/>
          </p:nvSpPr>
          <p:spPr bwMode="auto">
            <a:xfrm>
              <a:off x="5599811" y="5357314"/>
              <a:ext cx="130611" cy="189185"/>
            </a:xfrm>
            <a:custGeom>
              <a:avLst/>
              <a:gdLst>
                <a:gd name="T0" fmla="*/ 0 w 82"/>
                <a:gd name="T1" fmla="*/ 110 h 119"/>
                <a:gd name="T2" fmla="*/ 82 w 82"/>
                <a:gd name="T3" fmla="*/ 111 h 119"/>
                <a:gd name="T4" fmla="*/ 48 w 82"/>
                <a:gd name="T5" fmla="*/ 0 h 119"/>
                <a:gd name="T6" fmla="*/ 28 w 82"/>
                <a:gd name="T7" fmla="*/ 0 h 119"/>
                <a:gd name="T8" fmla="*/ 0 w 82"/>
                <a:gd name="T9" fmla="*/ 11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19">
                  <a:moveTo>
                    <a:pt x="0" y="110"/>
                  </a:moveTo>
                  <a:cubicBezTo>
                    <a:pt x="0" y="110"/>
                    <a:pt x="39" y="119"/>
                    <a:pt x="82" y="11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41"/>
            <p:cNvSpPr>
              <a:spLocks/>
            </p:cNvSpPr>
            <p:nvPr/>
          </p:nvSpPr>
          <p:spPr bwMode="auto">
            <a:xfrm>
              <a:off x="5665117" y="5535727"/>
              <a:ext cx="151482" cy="295559"/>
            </a:xfrm>
            <a:custGeom>
              <a:avLst/>
              <a:gdLst>
                <a:gd name="T0" fmla="*/ 40 w 95"/>
                <a:gd name="T1" fmla="*/ 0 h 186"/>
                <a:gd name="T2" fmla="*/ 6 w 95"/>
                <a:gd name="T3" fmla="*/ 2 h 186"/>
                <a:gd name="T4" fmla="*/ 0 w 95"/>
                <a:gd name="T5" fmla="*/ 2 h 186"/>
                <a:gd name="T6" fmla="*/ 0 w 95"/>
                <a:gd name="T7" fmla="*/ 159 h 186"/>
                <a:gd name="T8" fmla="*/ 37 w 95"/>
                <a:gd name="T9" fmla="*/ 186 h 186"/>
                <a:gd name="T10" fmla="*/ 68 w 95"/>
                <a:gd name="T11" fmla="*/ 156 h 186"/>
                <a:gd name="T12" fmla="*/ 68 w 95"/>
                <a:gd name="T13" fmla="*/ 156 h 186"/>
                <a:gd name="T14" fmla="*/ 94 w 95"/>
                <a:gd name="T15" fmla="*/ 173 h 186"/>
                <a:gd name="T16" fmla="*/ 95 w 95"/>
                <a:gd name="T17" fmla="*/ 171 h 186"/>
                <a:gd name="T18" fmla="*/ 40 w 95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86">
                  <a:moveTo>
                    <a:pt x="40" y="0"/>
                  </a:moveTo>
                  <a:cubicBezTo>
                    <a:pt x="28" y="2"/>
                    <a:pt x="16" y="2"/>
                    <a:pt x="6" y="2"/>
                  </a:cubicBezTo>
                  <a:cubicBezTo>
                    <a:pt x="4" y="2"/>
                    <a:pt x="2" y="2"/>
                    <a:pt x="0" y="2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24" y="159"/>
                    <a:pt x="34" y="177"/>
                    <a:pt x="37" y="186"/>
                  </a:cubicBezTo>
                  <a:cubicBezTo>
                    <a:pt x="39" y="179"/>
                    <a:pt x="45" y="157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2" y="156"/>
                    <a:pt x="89" y="165"/>
                    <a:pt x="94" y="173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42"/>
            <p:cNvSpPr>
              <a:spLocks/>
            </p:cNvSpPr>
            <p:nvPr/>
          </p:nvSpPr>
          <p:spPr bwMode="auto">
            <a:xfrm>
              <a:off x="5679185" y="5788871"/>
              <a:ext cx="62613" cy="1066436"/>
            </a:xfrm>
            <a:custGeom>
              <a:avLst/>
              <a:gdLst>
                <a:gd name="T0" fmla="*/ 0 w 39"/>
                <a:gd name="T1" fmla="*/ 0 h 670"/>
                <a:gd name="T2" fmla="*/ 0 w 39"/>
                <a:gd name="T3" fmla="*/ 670 h 670"/>
                <a:gd name="T4" fmla="*/ 39 w 39"/>
                <a:gd name="T5" fmla="*/ 670 h 670"/>
                <a:gd name="T6" fmla="*/ 39 w 39"/>
                <a:gd name="T7" fmla="*/ 669 h 670"/>
                <a:gd name="T8" fmla="*/ 37 w 39"/>
                <a:gd name="T9" fmla="*/ 669 h 670"/>
                <a:gd name="T10" fmla="*/ 37 w 39"/>
                <a:gd name="T11" fmla="*/ 29 h 670"/>
                <a:gd name="T12" fmla="*/ 37 w 39"/>
                <a:gd name="T13" fmla="*/ 27 h 670"/>
                <a:gd name="T14" fmla="*/ 0 w 39"/>
                <a:gd name="T15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70">
                  <a:moveTo>
                    <a:pt x="0" y="0"/>
                  </a:moveTo>
                  <a:cubicBezTo>
                    <a:pt x="0" y="670"/>
                    <a:pt x="0" y="670"/>
                    <a:pt x="0" y="670"/>
                  </a:cubicBezTo>
                  <a:cubicBezTo>
                    <a:pt x="39" y="670"/>
                    <a:pt x="39" y="670"/>
                    <a:pt x="39" y="670"/>
                  </a:cubicBezTo>
                  <a:cubicBezTo>
                    <a:pt x="39" y="669"/>
                    <a:pt x="39" y="669"/>
                    <a:pt x="39" y="669"/>
                  </a:cubicBezTo>
                  <a:cubicBezTo>
                    <a:pt x="37" y="669"/>
                    <a:pt x="37" y="669"/>
                    <a:pt x="37" y="66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4" y="18"/>
                    <a:pt x="24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43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2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2" y="672"/>
                    <a:pt x="2" y="672"/>
                    <a:pt x="2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44"/>
            <p:cNvSpPr>
              <a:spLocks/>
            </p:cNvSpPr>
            <p:nvPr/>
          </p:nvSpPr>
          <p:spPr bwMode="auto">
            <a:xfrm>
              <a:off x="5665117" y="5357314"/>
              <a:ext cx="65306" cy="181106"/>
            </a:xfrm>
            <a:custGeom>
              <a:avLst/>
              <a:gdLst>
                <a:gd name="T0" fmla="*/ 7 w 41"/>
                <a:gd name="T1" fmla="*/ 0 h 114"/>
                <a:gd name="T2" fmla="*/ 0 w 41"/>
                <a:gd name="T3" fmla="*/ 0 h 114"/>
                <a:gd name="T4" fmla="*/ 0 w 41"/>
                <a:gd name="T5" fmla="*/ 114 h 114"/>
                <a:gd name="T6" fmla="*/ 6 w 41"/>
                <a:gd name="T7" fmla="*/ 114 h 114"/>
                <a:gd name="T8" fmla="*/ 40 w 41"/>
                <a:gd name="T9" fmla="*/ 112 h 114"/>
                <a:gd name="T10" fmla="*/ 41 w 41"/>
                <a:gd name="T11" fmla="*/ 111 h 114"/>
                <a:gd name="T12" fmla="*/ 7 w 41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4"/>
                    <a:pt x="4" y="114"/>
                    <a:pt x="6" y="114"/>
                  </a:cubicBezTo>
                  <a:cubicBezTo>
                    <a:pt x="16" y="114"/>
                    <a:pt x="28" y="114"/>
                    <a:pt x="40" y="112"/>
                  </a:cubicBezTo>
                  <a:cubicBezTo>
                    <a:pt x="41" y="112"/>
                    <a:pt x="41" y="111"/>
                    <a:pt x="41" y="11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20445" y="5313820"/>
            <a:ext cx="294727" cy="1915388"/>
            <a:chOff x="6959786" y="5357314"/>
            <a:chExt cx="321816" cy="1497993"/>
          </a:xfrm>
        </p:grpSpPr>
        <p:sp>
          <p:nvSpPr>
            <p:cNvPr id="181" name="Freeform 17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Freeform 19"/>
            <p:cNvSpPr>
              <a:spLocks/>
            </p:cNvSpPr>
            <p:nvPr/>
          </p:nvSpPr>
          <p:spPr bwMode="auto">
            <a:xfrm>
              <a:off x="7058755" y="5786851"/>
              <a:ext cx="123879" cy="1068456"/>
            </a:xfrm>
            <a:custGeom>
              <a:avLst/>
              <a:gdLst>
                <a:gd name="T0" fmla="*/ 78 w 78"/>
                <a:gd name="T1" fmla="*/ 671 h 671"/>
                <a:gd name="T2" fmla="*/ 0 w 78"/>
                <a:gd name="T3" fmla="*/ 671 h 671"/>
                <a:gd name="T4" fmla="*/ 0 w 78"/>
                <a:gd name="T5" fmla="*/ 32 h 671"/>
                <a:gd name="T6" fmla="*/ 38 w 78"/>
                <a:gd name="T7" fmla="*/ 1 h 671"/>
                <a:gd name="T8" fmla="*/ 78 w 78"/>
                <a:gd name="T9" fmla="*/ 32 h 671"/>
                <a:gd name="T10" fmla="*/ 78 w 78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671">
                  <a:moveTo>
                    <a:pt x="78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8" y="1"/>
                  </a:cubicBezTo>
                  <a:cubicBezTo>
                    <a:pt x="72" y="0"/>
                    <a:pt x="78" y="32"/>
                    <a:pt x="78" y="32"/>
                  </a:cubicBezTo>
                  <a:cubicBezTo>
                    <a:pt x="78" y="671"/>
                    <a:pt x="78" y="671"/>
                    <a:pt x="78" y="671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0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F77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21"/>
            <p:cNvSpPr>
              <a:spLocks/>
            </p:cNvSpPr>
            <p:nvPr/>
          </p:nvSpPr>
          <p:spPr bwMode="auto">
            <a:xfrm>
              <a:off x="6959786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22"/>
            <p:cNvSpPr>
              <a:spLocks/>
            </p:cNvSpPr>
            <p:nvPr/>
          </p:nvSpPr>
          <p:spPr bwMode="auto">
            <a:xfrm>
              <a:off x="7056735" y="5357314"/>
              <a:ext cx="130611" cy="191204"/>
            </a:xfrm>
            <a:custGeom>
              <a:avLst/>
              <a:gdLst>
                <a:gd name="T0" fmla="*/ 0 w 82"/>
                <a:gd name="T1" fmla="*/ 110 h 120"/>
                <a:gd name="T2" fmla="*/ 82 w 82"/>
                <a:gd name="T3" fmla="*/ 112 h 120"/>
                <a:gd name="T4" fmla="*/ 48 w 82"/>
                <a:gd name="T5" fmla="*/ 0 h 120"/>
                <a:gd name="T6" fmla="*/ 28 w 82"/>
                <a:gd name="T7" fmla="*/ 0 h 120"/>
                <a:gd name="T8" fmla="*/ 0 w 82"/>
                <a:gd name="T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20">
                  <a:moveTo>
                    <a:pt x="0" y="110"/>
                  </a:moveTo>
                  <a:cubicBezTo>
                    <a:pt x="0" y="110"/>
                    <a:pt x="39" y="120"/>
                    <a:pt x="82" y="11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46"/>
            <p:cNvSpPr>
              <a:spLocks/>
            </p:cNvSpPr>
            <p:nvPr/>
          </p:nvSpPr>
          <p:spPr bwMode="auto">
            <a:xfrm>
              <a:off x="7117328" y="5535727"/>
              <a:ext cx="156195" cy="295559"/>
            </a:xfrm>
            <a:custGeom>
              <a:avLst/>
              <a:gdLst>
                <a:gd name="T0" fmla="*/ 44 w 98"/>
                <a:gd name="T1" fmla="*/ 0 h 186"/>
                <a:gd name="T2" fmla="*/ 9 w 98"/>
                <a:gd name="T3" fmla="*/ 3 h 186"/>
                <a:gd name="T4" fmla="*/ 0 w 98"/>
                <a:gd name="T5" fmla="*/ 3 h 186"/>
                <a:gd name="T6" fmla="*/ 0 w 98"/>
                <a:gd name="T7" fmla="*/ 159 h 186"/>
                <a:gd name="T8" fmla="*/ 1 w 98"/>
                <a:gd name="T9" fmla="*/ 159 h 186"/>
                <a:gd name="T10" fmla="*/ 2 w 98"/>
                <a:gd name="T11" fmla="*/ 159 h 186"/>
                <a:gd name="T12" fmla="*/ 40 w 98"/>
                <a:gd name="T13" fmla="*/ 186 h 186"/>
                <a:gd name="T14" fmla="*/ 71 w 98"/>
                <a:gd name="T15" fmla="*/ 156 h 186"/>
                <a:gd name="T16" fmla="*/ 71 w 98"/>
                <a:gd name="T17" fmla="*/ 156 h 186"/>
                <a:gd name="T18" fmla="*/ 97 w 98"/>
                <a:gd name="T19" fmla="*/ 173 h 186"/>
                <a:gd name="T20" fmla="*/ 98 w 98"/>
                <a:gd name="T21" fmla="*/ 171 h 186"/>
                <a:gd name="T22" fmla="*/ 44 w 98"/>
                <a:gd name="T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6">
                  <a:moveTo>
                    <a:pt x="44" y="0"/>
                  </a:moveTo>
                  <a:cubicBezTo>
                    <a:pt x="31" y="2"/>
                    <a:pt x="20" y="3"/>
                    <a:pt x="9" y="3"/>
                  </a:cubicBezTo>
                  <a:cubicBezTo>
                    <a:pt x="6" y="3"/>
                    <a:pt x="3" y="3"/>
                    <a:pt x="0" y="3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7" y="159"/>
                    <a:pt x="37" y="177"/>
                    <a:pt x="40" y="186"/>
                  </a:cubicBezTo>
                  <a:cubicBezTo>
                    <a:pt x="42" y="179"/>
                    <a:pt x="48" y="157"/>
                    <a:pt x="71" y="156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85" y="156"/>
                    <a:pt x="92" y="165"/>
                    <a:pt x="97" y="173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47"/>
            <p:cNvSpPr>
              <a:spLocks/>
            </p:cNvSpPr>
            <p:nvPr/>
          </p:nvSpPr>
          <p:spPr bwMode="auto">
            <a:xfrm>
              <a:off x="7117328" y="5788871"/>
              <a:ext cx="65306" cy="1066436"/>
            </a:xfrm>
            <a:custGeom>
              <a:avLst/>
              <a:gdLst>
                <a:gd name="T0" fmla="*/ 2 w 41"/>
                <a:gd name="T1" fmla="*/ 0 h 670"/>
                <a:gd name="T2" fmla="*/ 1 w 41"/>
                <a:gd name="T3" fmla="*/ 0 h 670"/>
                <a:gd name="T4" fmla="*/ 0 w 41"/>
                <a:gd name="T5" fmla="*/ 0 h 670"/>
                <a:gd name="T6" fmla="*/ 0 w 41"/>
                <a:gd name="T7" fmla="*/ 670 h 670"/>
                <a:gd name="T8" fmla="*/ 41 w 41"/>
                <a:gd name="T9" fmla="*/ 670 h 670"/>
                <a:gd name="T10" fmla="*/ 41 w 41"/>
                <a:gd name="T11" fmla="*/ 669 h 670"/>
                <a:gd name="T12" fmla="*/ 40 w 41"/>
                <a:gd name="T13" fmla="*/ 669 h 670"/>
                <a:gd name="T14" fmla="*/ 40 w 41"/>
                <a:gd name="T15" fmla="*/ 29 h 670"/>
                <a:gd name="T16" fmla="*/ 40 w 41"/>
                <a:gd name="T17" fmla="*/ 27 h 670"/>
                <a:gd name="T18" fmla="*/ 2 w 41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670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670"/>
                    <a:pt x="0" y="670"/>
                    <a:pt x="0" y="670"/>
                  </a:cubicBezTo>
                  <a:cubicBezTo>
                    <a:pt x="41" y="670"/>
                    <a:pt x="41" y="670"/>
                    <a:pt x="41" y="670"/>
                  </a:cubicBezTo>
                  <a:cubicBezTo>
                    <a:pt x="41" y="669"/>
                    <a:pt x="41" y="669"/>
                    <a:pt x="41" y="669"/>
                  </a:cubicBezTo>
                  <a:cubicBezTo>
                    <a:pt x="40" y="669"/>
                    <a:pt x="40" y="669"/>
                    <a:pt x="40" y="66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9"/>
                    <a:pt x="40" y="28"/>
                    <a:pt x="40" y="27"/>
                  </a:cubicBezTo>
                  <a:cubicBezTo>
                    <a:pt x="37" y="18"/>
                    <a:pt x="27" y="0"/>
                    <a:pt x="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48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1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1" y="672"/>
                    <a:pt x="1" y="672"/>
                    <a:pt x="1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49"/>
            <p:cNvSpPr>
              <a:spLocks/>
            </p:cNvSpPr>
            <p:nvPr/>
          </p:nvSpPr>
          <p:spPr bwMode="auto">
            <a:xfrm>
              <a:off x="7117328" y="5357314"/>
              <a:ext cx="70019" cy="183125"/>
            </a:xfrm>
            <a:custGeom>
              <a:avLst/>
              <a:gdLst>
                <a:gd name="T0" fmla="*/ 10 w 44"/>
                <a:gd name="T1" fmla="*/ 0 h 115"/>
                <a:gd name="T2" fmla="*/ 0 w 44"/>
                <a:gd name="T3" fmla="*/ 0 h 115"/>
                <a:gd name="T4" fmla="*/ 0 w 44"/>
                <a:gd name="T5" fmla="*/ 115 h 115"/>
                <a:gd name="T6" fmla="*/ 9 w 44"/>
                <a:gd name="T7" fmla="*/ 115 h 115"/>
                <a:gd name="T8" fmla="*/ 44 w 44"/>
                <a:gd name="T9" fmla="*/ 112 h 115"/>
                <a:gd name="T10" fmla="*/ 44 w 44"/>
                <a:gd name="T11" fmla="*/ 112 h 115"/>
                <a:gd name="T12" fmla="*/ 10 w 44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5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3" y="115"/>
                    <a:pt x="6" y="115"/>
                    <a:pt x="9" y="115"/>
                  </a:cubicBezTo>
                  <a:cubicBezTo>
                    <a:pt x="20" y="115"/>
                    <a:pt x="31" y="114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48611" y="4316489"/>
            <a:ext cx="294110" cy="2907935"/>
            <a:chOff x="6007804" y="4268661"/>
            <a:chExt cx="321142" cy="2586646"/>
          </a:xfrm>
        </p:grpSpPr>
        <p:sp>
          <p:nvSpPr>
            <p:cNvPr id="193" name="Freeform 29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Freeform 30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31"/>
            <p:cNvSpPr>
              <a:spLocks/>
            </p:cNvSpPr>
            <p:nvPr/>
          </p:nvSpPr>
          <p:spPr bwMode="auto">
            <a:xfrm>
              <a:off x="6104752" y="4694831"/>
              <a:ext cx="125899" cy="2160476"/>
            </a:xfrm>
            <a:custGeom>
              <a:avLst/>
              <a:gdLst>
                <a:gd name="T0" fmla="*/ 79 w 79"/>
                <a:gd name="T1" fmla="*/ 1357 h 1357"/>
                <a:gd name="T2" fmla="*/ 0 w 79"/>
                <a:gd name="T3" fmla="*/ 1357 h 1357"/>
                <a:gd name="T4" fmla="*/ 0 w 79"/>
                <a:gd name="T5" fmla="*/ 32 h 1357"/>
                <a:gd name="T6" fmla="*/ 39 w 79"/>
                <a:gd name="T7" fmla="*/ 1 h 1357"/>
                <a:gd name="T8" fmla="*/ 79 w 79"/>
                <a:gd name="T9" fmla="*/ 32 h 1357"/>
                <a:gd name="T10" fmla="*/ 79 w 79"/>
                <a:gd name="T11" fmla="*/ 1357 h 1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357">
                  <a:moveTo>
                    <a:pt x="79" y="1357"/>
                  </a:moveTo>
                  <a:cubicBezTo>
                    <a:pt x="0" y="1357"/>
                    <a:pt x="0" y="1357"/>
                    <a:pt x="0" y="135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9" y="1"/>
                  </a:cubicBezTo>
                  <a:cubicBezTo>
                    <a:pt x="73" y="0"/>
                    <a:pt x="79" y="32"/>
                    <a:pt x="79" y="32"/>
                  </a:cubicBezTo>
                  <a:cubicBezTo>
                    <a:pt x="79" y="1357"/>
                    <a:pt x="79" y="1357"/>
                    <a:pt x="79" y="135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32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0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0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1358"/>
                    <a:pt x="63" y="1358"/>
                    <a:pt x="63" y="1358"/>
                  </a:cubicBezTo>
                </a:path>
              </a:pathLst>
            </a:custGeom>
            <a:solidFill>
              <a:srgbClr val="FFB1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Freeform 33"/>
            <p:cNvSpPr>
              <a:spLocks/>
            </p:cNvSpPr>
            <p:nvPr/>
          </p:nvSpPr>
          <p:spPr bwMode="auto">
            <a:xfrm>
              <a:off x="6007804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1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135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Freeform 34"/>
            <p:cNvSpPr>
              <a:spLocks/>
            </p:cNvSpPr>
            <p:nvPr/>
          </p:nvSpPr>
          <p:spPr bwMode="auto">
            <a:xfrm>
              <a:off x="6104752" y="4268661"/>
              <a:ext cx="129265" cy="185818"/>
            </a:xfrm>
            <a:custGeom>
              <a:avLst/>
              <a:gdLst>
                <a:gd name="T0" fmla="*/ 0 w 81"/>
                <a:gd name="T1" fmla="*/ 107 h 117"/>
                <a:gd name="T2" fmla="*/ 81 w 81"/>
                <a:gd name="T3" fmla="*/ 109 h 117"/>
                <a:gd name="T4" fmla="*/ 48 w 81"/>
                <a:gd name="T5" fmla="*/ 0 h 117"/>
                <a:gd name="T6" fmla="*/ 28 w 81"/>
                <a:gd name="T7" fmla="*/ 0 h 117"/>
                <a:gd name="T8" fmla="*/ 0 w 81"/>
                <a:gd name="T9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7">
                  <a:moveTo>
                    <a:pt x="0" y="107"/>
                  </a:moveTo>
                  <a:cubicBezTo>
                    <a:pt x="0" y="107"/>
                    <a:pt x="39" y="117"/>
                    <a:pt x="81" y="10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07"/>
                    <a:pt x="0" y="107"/>
                    <a:pt x="0" y="10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51"/>
            <p:cNvSpPr>
              <a:spLocks/>
            </p:cNvSpPr>
            <p:nvPr/>
          </p:nvSpPr>
          <p:spPr bwMode="auto">
            <a:xfrm>
              <a:off x="6161979" y="4441687"/>
              <a:ext cx="157542" cy="298252"/>
            </a:xfrm>
            <a:custGeom>
              <a:avLst/>
              <a:gdLst>
                <a:gd name="T0" fmla="*/ 45 w 99"/>
                <a:gd name="T1" fmla="*/ 0 h 187"/>
                <a:gd name="T2" fmla="*/ 45 w 99"/>
                <a:gd name="T3" fmla="*/ 0 h 187"/>
                <a:gd name="T4" fmla="*/ 11 w 99"/>
                <a:gd name="T5" fmla="*/ 3 h 187"/>
                <a:gd name="T6" fmla="*/ 0 w 99"/>
                <a:gd name="T7" fmla="*/ 3 h 187"/>
                <a:gd name="T8" fmla="*/ 0 w 99"/>
                <a:gd name="T9" fmla="*/ 160 h 187"/>
                <a:gd name="T10" fmla="*/ 3 w 99"/>
                <a:gd name="T11" fmla="*/ 160 h 187"/>
                <a:gd name="T12" fmla="*/ 4 w 99"/>
                <a:gd name="T13" fmla="*/ 160 h 187"/>
                <a:gd name="T14" fmla="*/ 42 w 99"/>
                <a:gd name="T15" fmla="*/ 187 h 187"/>
                <a:gd name="T16" fmla="*/ 72 w 99"/>
                <a:gd name="T17" fmla="*/ 157 h 187"/>
                <a:gd name="T18" fmla="*/ 73 w 99"/>
                <a:gd name="T19" fmla="*/ 157 h 187"/>
                <a:gd name="T20" fmla="*/ 99 w 99"/>
                <a:gd name="T21" fmla="*/ 174 h 187"/>
                <a:gd name="T22" fmla="*/ 99 w 99"/>
                <a:gd name="T23" fmla="*/ 172 h 187"/>
                <a:gd name="T24" fmla="*/ 45 w 99"/>
                <a:gd name="T2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187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3" y="2"/>
                    <a:pt x="21" y="3"/>
                    <a:pt x="11" y="3"/>
                  </a:cubicBezTo>
                  <a:cubicBezTo>
                    <a:pt x="7" y="3"/>
                    <a:pt x="3" y="3"/>
                    <a:pt x="0" y="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" y="160"/>
                    <a:pt x="2" y="160"/>
                    <a:pt x="3" y="160"/>
                  </a:cubicBezTo>
                  <a:cubicBezTo>
                    <a:pt x="3" y="160"/>
                    <a:pt x="4" y="160"/>
                    <a:pt x="4" y="160"/>
                  </a:cubicBezTo>
                  <a:cubicBezTo>
                    <a:pt x="29" y="160"/>
                    <a:pt x="39" y="178"/>
                    <a:pt x="42" y="187"/>
                  </a:cubicBezTo>
                  <a:cubicBezTo>
                    <a:pt x="44" y="179"/>
                    <a:pt x="50" y="158"/>
                    <a:pt x="72" y="157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87" y="157"/>
                    <a:pt x="94" y="166"/>
                    <a:pt x="99" y="174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52"/>
            <p:cNvSpPr>
              <a:spLocks/>
            </p:cNvSpPr>
            <p:nvPr/>
          </p:nvSpPr>
          <p:spPr bwMode="auto">
            <a:xfrm>
              <a:off x="6161979" y="4696851"/>
              <a:ext cx="68672" cy="2158456"/>
            </a:xfrm>
            <a:custGeom>
              <a:avLst/>
              <a:gdLst>
                <a:gd name="T0" fmla="*/ 4 w 43"/>
                <a:gd name="T1" fmla="*/ 0 h 1356"/>
                <a:gd name="T2" fmla="*/ 3 w 43"/>
                <a:gd name="T3" fmla="*/ 0 h 1356"/>
                <a:gd name="T4" fmla="*/ 0 w 43"/>
                <a:gd name="T5" fmla="*/ 0 h 1356"/>
                <a:gd name="T6" fmla="*/ 0 w 43"/>
                <a:gd name="T7" fmla="*/ 1356 h 1356"/>
                <a:gd name="T8" fmla="*/ 43 w 43"/>
                <a:gd name="T9" fmla="*/ 1356 h 1356"/>
                <a:gd name="T10" fmla="*/ 43 w 43"/>
                <a:gd name="T11" fmla="*/ 1355 h 1356"/>
                <a:gd name="T12" fmla="*/ 42 w 43"/>
                <a:gd name="T13" fmla="*/ 1355 h 1356"/>
                <a:gd name="T14" fmla="*/ 42 w 43"/>
                <a:gd name="T15" fmla="*/ 29 h 1356"/>
                <a:gd name="T16" fmla="*/ 42 w 43"/>
                <a:gd name="T17" fmla="*/ 27 h 1356"/>
                <a:gd name="T18" fmla="*/ 4 w 43"/>
                <a:gd name="T19" fmla="*/ 0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1356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356"/>
                    <a:pt x="0" y="1356"/>
                    <a:pt x="0" y="1356"/>
                  </a:cubicBezTo>
                  <a:cubicBezTo>
                    <a:pt x="43" y="1356"/>
                    <a:pt x="43" y="1356"/>
                    <a:pt x="43" y="1356"/>
                  </a:cubicBezTo>
                  <a:cubicBezTo>
                    <a:pt x="43" y="1355"/>
                    <a:pt x="43" y="1355"/>
                    <a:pt x="43" y="1355"/>
                  </a:cubicBezTo>
                  <a:cubicBezTo>
                    <a:pt x="42" y="1355"/>
                    <a:pt x="42" y="1355"/>
                    <a:pt x="42" y="1355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7"/>
                  </a:cubicBezTo>
                  <a:cubicBezTo>
                    <a:pt x="39" y="18"/>
                    <a:pt x="29" y="0"/>
                    <a:pt x="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53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31 w 63"/>
                <a:gd name="T1" fmla="*/ 0 h 1358"/>
                <a:gd name="T2" fmla="*/ 30 w 63"/>
                <a:gd name="T3" fmla="*/ 0 h 1358"/>
                <a:gd name="T4" fmla="*/ 0 w 63"/>
                <a:gd name="T5" fmla="*/ 30 h 1358"/>
                <a:gd name="T6" fmla="*/ 0 w 63"/>
                <a:gd name="T7" fmla="*/ 32 h 1358"/>
                <a:gd name="T8" fmla="*/ 0 w 63"/>
                <a:gd name="T9" fmla="*/ 1358 h 1358"/>
                <a:gd name="T10" fmla="*/ 1 w 63"/>
                <a:gd name="T11" fmla="*/ 1358 h 1358"/>
                <a:gd name="T12" fmla="*/ 63 w 63"/>
                <a:gd name="T13" fmla="*/ 1358 h 1358"/>
                <a:gd name="T14" fmla="*/ 63 w 63"/>
                <a:gd name="T15" fmla="*/ 32 h 1358"/>
                <a:gd name="T16" fmla="*/ 57 w 63"/>
                <a:gd name="T17" fmla="*/ 17 h 1358"/>
                <a:gd name="T18" fmla="*/ 31 w 63"/>
                <a:gd name="T19" fmla="*/ 0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358">
                  <a:moveTo>
                    <a:pt x="31" y="0"/>
                  </a:moveTo>
                  <a:cubicBezTo>
                    <a:pt x="31" y="0"/>
                    <a:pt x="31" y="0"/>
                    <a:pt x="30" y="0"/>
                  </a:cubicBezTo>
                  <a:cubicBezTo>
                    <a:pt x="8" y="1"/>
                    <a:pt x="2" y="22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358"/>
                    <a:pt x="0" y="1358"/>
                    <a:pt x="0" y="1358"/>
                  </a:cubicBezTo>
                  <a:cubicBezTo>
                    <a:pt x="1" y="1358"/>
                    <a:pt x="1" y="1358"/>
                    <a:pt x="1" y="1358"/>
                  </a:cubicBezTo>
                  <a:cubicBezTo>
                    <a:pt x="63" y="1358"/>
                    <a:pt x="63" y="1358"/>
                    <a:pt x="63" y="135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54"/>
            <p:cNvSpPr>
              <a:spLocks/>
            </p:cNvSpPr>
            <p:nvPr/>
          </p:nvSpPr>
          <p:spPr bwMode="auto">
            <a:xfrm>
              <a:off x="6161979" y="4268661"/>
              <a:ext cx="72038" cy="178413"/>
            </a:xfrm>
            <a:custGeom>
              <a:avLst/>
              <a:gdLst>
                <a:gd name="T0" fmla="*/ 12 w 45"/>
                <a:gd name="T1" fmla="*/ 0 h 112"/>
                <a:gd name="T2" fmla="*/ 7 w 45"/>
                <a:gd name="T3" fmla="*/ 0 h 112"/>
                <a:gd name="T4" fmla="*/ 0 w 45"/>
                <a:gd name="T5" fmla="*/ 0 h 112"/>
                <a:gd name="T6" fmla="*/ 0 w 45"/>
                <a:gd name="T7" fmla="*/ 112 h 112"/>
                <a:gd name="T8" fmla="*/ 11 w 45"/>
                <a:gd name="T9" fmla="*/ 112 h 112"/>
                <a:gd name="T10" fmla="*/ 45 w 45"/>
                <a:gd name="T11" fmla="*/ 109 h 112"/>
                <a:gd name="T12" fmla="*/ 45 w 45"/>
                <a:gd name="T13" fmla="*/ 109 h 112"/>
                <a:gd name="T14" fmla="*/ 12 w 45"/>
                <a:gd name="T1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12">
                  <a:moveTo>
                    <a:pt x="1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3" y="112"/>
                    <a:pt x="7" y="112"/>
                    <a:pt x="11" y="112"/>
                  </a:cubicBezTo>
                  <a:cubicBezTo>
                    <a:pt x="21" y="112"/>
                    <a:pt x="33" y="111"/>
                    <a:pt x="45" y="109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81442" y="3808853"/>
            <a:ext cx="294727" cy="3417770"/>
            <a:chOff x="6480429" y="3714572"/>
            <a:chExt cx="321816" cy="3140735"/>
          </a:xfrm>
        </p:grpSpPr>
        <p:sp>
          <p:nvSpPr>
            <p:cNvPr id="169" name="Freeform 5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7"/>
            <p:cNvSpPr>
              <a:spLocks/>
            </p:cNvSpPr>
            <p:nvPr/>
          </p:nvSpPr>
          <p:spPr bwMode="auto">
            <a:xfrm>
              <a:off x="6579397" y="4144108"/>
              <a:ext cx="125899" cy="2711199"/>
            </a:xfrm>
            <a:custGeom>
              <a:avLst/>
              <a:gdLst>
                <a:gd name="T0" fmla="*/ 79 w 79"/>
                <a:gd name="T1" fmla="*/ 1703 h 1703"/>
                <a:gd name="T2" fmla="*/ 0 w 79"/>
                <a:gd name="T3" fmla="*/ 1703 h 1703"/>
                <a:gd name="T4" fmla="*/ 0 w 79"/>
                <a:gd name="T5" fmla="*/ 33 h 1703"/>
                <a:gd name="T6" fmla="*/ 38 w 79"/>
                <a:gd name="T7" fmla="*/ 1 h 1703"/>
                <a:gd name="T8" fmla="*/ 79 w 79"/>
                <a:gd name="T9" fmla="*/ 33 h 1703"/>
                <a:gd name="T10" fmla="*/ 79 w 79"/>
                <a:gd name="T11" fmla="*/ 1703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703">
                  <a:moveTo>
                    <a:pt x="79" y="1703"/>
                  </a:moveTo>
                  <a:cubicBezTo>
                    <a:pt x="0" y="1703"/>
                    <a:pt x="0" y="1703"/>
                    <a:pt x="0" y="170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8" y="1"/>
                  </a:cubicBezTo>
                  <a:cubicBezTo>
                    <a:pt x="72" y="0"/>
                    <a:pt x="79" y="33"/>
                    <a:pt x="79" y="33"/>
                  </a:cubicBezTo>
                  <a:cubicBezTo>
                    <a:pt x="79" y="1703"/>
                    <a:pt x="79" y="1703"/>
                    <a:pt x="79" y="170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8"/>
            <p:cNvSpPr>
              <a:spLocks/>
            </p:cNvSpPr>
            <p:nvPr/>
          </p:nvSpPr>
          <p:spPr bwMode="auto">
            <a:xfrm>
              <a:off x="6701930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cubicBezTo>
                    <a:pt x="63" y="1704"/>
                    <a:pt x="63" y="1704"/>
                    <a:pt x="63" y="1704"/>
                  </a:cubicBezTo>
                </a:path>
              </a:pathLst>
            </a:custGeom>
            <a:solidFill>
              <a:srgbClr val="3DCE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>
              <a:off x="6480429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lnTo>
                    <a:pt x="63" y="170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0"/>
            <p:cNvSpPr>
              <a:spLocks/>
            </p:cNvSpPr>
            <p:nvPr/>
          </p:nvSpPr>
          <p:spPr bwMode="auto">
            <a:xfrm>
              <a:off x="6576031" y="3714572"/>
              <a:ext cx="131958" cy="191204"/>
            </a:xfrm>
            <a:custGeom>
              <a:avLst/>
              <a:gdLst>
                <a:gd name="T0" fmla="*/ 0 w 83"/>
                <a:gd name="T1" fmla="*/ 111 h 120"/>
                <a:gd name="T2" fmla="*/ 83 w 83"/>
                <a:gd name="T3" fmla="*/ 113 h 120"/>
                <a:gd name="T4" fmla="*/ 50 w 83"/>
                <a:gd name="T5" fmla="*/ 0 h 120"/>
                <a:gd name="T6" fmla="*/ 29 w 83"/>
                <a:gd name="T7" fmla="*/ 0 h 120"/>
                <a:gd name="T8" fmla="*/ 0 w 83"/>
                <a:gd name="T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0">
                  <a:moveTo>
                    <a:pt x="0" y="111"/>
                  </a:moveTo>
                  <a:cubicBezTo>
                    <a:pt x="0" y="111"/>
                    <a:pt x="40" y="120"/>
                    <a:pt x="83" y="1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56"/>
            <p:cNvSpPr>
              <a:spLocks/>
            </p:cNvSpPr>
            <p:nvPr/>
          </p:nvSpPr>
          <p:spPr bwMode="auto">
            <a:xfrm>
              <a:off x="6639990" y="3894331"/>
              <a:ext cx="154175" cy="294886"/>
            </a:xfrm>
            <a:custGeom>
              <a:avLst/>
              <a:gdLst>
                <a:gd name="T0" fmla="*/ 43 w 97"/>
                <a:gd name="T1" fmla="*/ 0 h 185"/>
                <a:gd name="T2" fmla="*/ 8 w 97"/>
                <a:gd name="T3" fmla="*/ 3 h 185"/>
                <a:gd name="T4" fmla="*/ 0 w 97"/>
                <a:gd name="T5" fmla="*/ 3 h 185"/>
                <a:gd name="T6" fmla="*/ 0 w 97"/>
                <a:gd name="T7" fmla="*/ 158 h 185"/>
                <a:gd name="T8" fmla="*/ 0 w 97"/>
                <a:gd name="T9" fmla="*/ 158 h 185"/>
                <a:gd name="T10" fmla="*/ 1 w 97"/>
                <a:gd name="T11" fmla="*/ 158 h 185"/>
                <a:gd name="T12" fmla="*/ 39 w 97"/>
                <a:gd name="T13" fmla="*/ 185 h 185"/>
                <a:gd name="T14" fmla="*/ 70 w 97"/>
                <a:gd name="T15" fmla="*/ 156 h 185"/>
                <a:gd name="T16" fmla="*/ 71 w 97"/>
                <a:gd name="T17" fmla="*/ 156 h 185"/>
                <a:gd name="T18" fmla="*/ 96 w 97"/>
                <a:gd name="T19" fmla="*/ 172 h 185"/>
                <a:gd name="T20" fmla="*/ 97 w 97"/>
                <a:gd name="T21" fmla="*/ 170 h 185"/>
                <a:gd name="T22" fmla="*/ 43 w 97"/>
                <a:gd name="T2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85">
                  <a:moveTo>
                    <a:pt x="43" y="0"/>
                  </a:moveTo>
                  <a:cubicBezTo>
                    <a:pt x="31" y="2"/>
                    <a:pt x="19" y="3"/>
                    <a:pt x="8" y="3"/>
                  </a:cubicBezTo>
                  <a:cubicBezTo>
                    <a:pt x="5" y="3"/>
                    <a:pt x="3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6" y="158"/>
                    <a:pt x="36" y="176"/>
                    <a:pt x="39" y="185"/>
                  </a:cubicBezTo>
                  <a:cubicBezTo>
                    <a:pt x="41" y="178"/>
                    <a:pt x="47" y="156"/>
                    <a:pt x="70" y="156"/>
                  </a:cubicBezTo>
                  <a:cubicBezTo>
                    <a:pt x="70" y="156"/>
                    <a:pt x="70" y="156"/>
                    <a:pt x="71" y="156"/>
                  </a:cubicBezTo>
                  <a:cubicBezTo>
                    <a:pt x="84" y="156"/>
                    <a:pt x="92" y="164"/>
                    <a:pt x="96" y="172"/>
                  </a:cubicBezTo>
                  <a:cubicBezTo>
                    <a:pt x="97" y="170"/>
                    <a:pt x="97" y="170"/>
                    <a:pt x="97" y="17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57"/>
            <p:cNvSpPr>
              <a:spLocks/>
            </p:cNvSpPr>
            <p:nvPr/>
          </p:nvSpPr>
          <p:spPr bwMode="auto">
            <a:xfrm>
              <a:off x="6639990" y="4146128"/>
              <a:ext cx="65306" cy="2709179"/>
            </a:xfrm>
            <a:custGeom>
              <a:avLst/>
              <a:gdLst>
                <a:gd name="T0" fmla="*/ 1 w 41"/>
                <a:gd name="T1" fmla="*/ 0 h 1702"/>
                <a:gd name="T2" fmla="*/ 0 w 41"/>
                <a:gd name="T3" fmla="*/ 0 h 1702"/>
                <a:gd name="T4" fmla="*/ 0 w 41"/>
                <a:gd name="T5" fmla="*/ 0 h 1702"/>
                <a:gd name="T6" fmla="*/ 0 w 41"/>
                <a:gd name="T7" fmla="*/ 1702 h 1702"/>
                <a:gd name="T8" fmla="*/ 41 w 41"/>
                <a:gd name="T9" fmla="*/ 1702 h 1702"/>
                <a:gd name="T10" fmla="*/ 41 w 41"/>
                <a:gd name="T11" fmla="*/ 1701 h 1702"/>
                <a:gd name="T12" fmla="*/ 39 w 41"/>
                <a:gd name="T13" fmla="*/ 1701 h 1702"/>
                <a:gd name="T14" fmla="*/ 39 w 41"/>
                <a:gd name="T15" fmla="*/ 30 h 1702"/>
                <a:gd name="T16" fmla="*/ 39 w 41"/>
                <a:gd name="T17" fmla="*/ 27 h 1702"/>
                <a:gd name="T18" fmla="*/ 1 w 41"/>
                <a:gd name="T1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170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02"/>
                    <a:pt x="0" y="1702"/>
                    <a:pt x="0" y="1702"/>
                  </a:cubicBezTo>
                  <a:cubicBezTo>
                    <a:pt x="41" y="1702"/>
                    <a:pt x="41" y="1702"/>
                    <a:pt x="41" y="1702"/>
                  </a:cubicBezTo>
                  <a:cubicBezTo>
                    <a:pt x="41" y="1701"/>
                    <a:pt x="41" y="1701"/>
                    <a:pt x="41" y="1701"/>
                  </a:cubicBezTo>
                  <a:cubicBezTo>
                    <a:pt x="39" y="1701"/>
                    <a:pt x="39" y="1701"/>
                    <a:pt x="39" y="170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29"/>
                    <a:pt x="39" y="27"/>
                  </a:cubicBezTo>
                  <a:cubicBezTo>
                    <a:pt x="36" y="18"/>
                    <a:pt x="26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58"/>
            <p:cNvSpPr>
              <a:spLocks/>
            </p:cNvSpPr>
            <p:nvPr/>
          </p:nvSpPr>
          <p:spPr bwMode="auto">
            <a:xfrm>
              <a:off x="6701930" y="4142762"/>
              <a:ext cx="100315" cy="2710525"/>
            </a:xfrm>
            <a:custGeom>
              <a:avLst/>
              <a:gdLst>
                <a:gd name="T0" fmla="*/ 32 w 63"/>
                <a:gd name="T1" fmla="*/ 0 h 1703"/>
                <a:gd name="T2" fmla="*/ 31 w 63"/>
                <a:gd name="T3" fmla="*/ 0 h 1703"/>
                <a:gd name="T4" fmla="*/ 0 w 63"/>
                <a:gd name="T5" fmla="*/ 29 h 1703"/>
                <a:gd name="T6" fmla="*/ 0 w 63"/>
                <a:gd name="T7" fmla="*/ 32 h 1703"/>
                <a:gd name="T8" fmla="*/ 0 w 63"/>
                <a:gd name="T9" fmla="*/ 1703 h 1703"/>
                <a:gd name="T10" fmla="*/ 2 w 63"/>
                <a:gd name="T11" fmla="*/ 1703 h 1703"/>
                <a:gd name="T12" fmla="*/ 63 w 63"/>
                <a:gd name="T13" fmla="*/ 1703 h 1703"/>
                <a:gd name="T14" fmla="*/ 63 w 63"/>
                <a:gd name="T15" fmla="*/ 32 h 1703"/>
                <a:gd name="T16" fmla="*/ 57 w 63"/>
                <a:gd name="T17" fmla="*/ 16 h 1703"/>
                <a:gd name="T18" fmla="*/ 32 w 63"/>
                <a:gd name="T19" fmla="*/ 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703">
                  <a:moveTo>
                    <a:pt x="32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0"/>
                    <a:pt x="2" y="22"/>
                    <a:pt x="0" y="29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2" y="1703"/>
                    <a:pt x="2" y="1703"/>
                    <a:pt x="2" y="1703"/>
                  </a:cubicBezTo>
                  <a:cubicBezTo>
                    <a:pt x="63" y="1703"/>
                    <a:pt x="63" y="1703"/>
                    <a:pt x="63" y="1703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2" y="24"/>
                    <a:pt x="57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59"/>
            <p:cNvSpPr>
              <a:spLocks/>
            </p:cNvSpPr>
            <p:nvPr/>
          </p:nvSpPr>
          <p:spPr bwMode="auto">
            <a:xfrm>
              <a:off x="6639990" y="3714572"/>
              <a:ext cx="67999" cy="184472"/>
            </a:xfrm>
            <a:custGeom>
              <a:avLst/>
              <a:gdLst>
                <a:gd name="T0" fmla="*/ 10 w 43"/>
                <a:gd name="T1" fmla="*/ 0 h 116"/>
                <a:gd name="T2" fmla="*/ 0 w 43"/>
                <a:gd name="T3" fmla="*/ 0 h 116"/>
                <a:gd name="T4" fmla="*/ 0 w 43"/>
                <a:gd name="T5" fmla="*/ 116 h 116"/>
                <a:gd name="T6" fmla="*/ 8 w 43"/>
                <a:gd name="T7" fmla="*/ 116 h 116"/>
                <a:gd name="T8" fmla="*/ 43 w 43"/>
                <a:gd name="T9" fmla="*/ 113 h 116"/>
                <a:gd name="T10" fmla="*/ 43 w 43"/>
                <a:gd name="T11" fmla="*/ 113 h 116"/>
                <a:gd name="T12" fmla="*/ 10 w 43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6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16"/>
                    <a:pt x="5" y="116"/>
                    <a:pt x="8" y="116"/>
                  </a:cubicBezTo>
                  <a:cubicBezTo>
                    <a:pt x="19" y="116"/>
                    <a:pt x="31" y="115"/>
                    <a:pt x="43" y="113"/>
                  </a:cubicBezTo>
                  <a:cubicBezTo>
                    <a:pt x="43" y="113"/>
                    <a:pt x="43" y="113"/>
                    <a:pt x="43" y="113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318909" y="2976232"/>
            <a:ext cx="1035243" cy="1079022"/>
            <a:chOff x="4883468" y="2805677"/>
            <a:chExt cx="1130395" cy="1178197"/>
          </a:xfrm>
        </p:grpSpPr>
        <p:sp>
          <p:nvSpPr>
            <p:cNvPr id="239" name="Freeform 75"/>
            <p:cNvSpPr>
              <a:spLocks/>
            </p:cNvSpPr>
            <p:nvPr/>
          </p:nvSpPr>
          <p:spPr bwMode="auto">
            <a:xfrm>
              <a:off x="4883468" y="2805677"/>
              <a:ext cx="1130395" cy="1178197"/>
            </a:xfrm>
            <a:custGeom>
              <a:avLst/>
              <a:gdLst>
                <a:gd name="T0" fmla="*/ 675 w 710"/>
                <a:gd name="T1" fmla="*/ 271 h 740"/>
                <a:gd name="T2" fmla="*/ 270 w 710"/>
                <a:gd name="T3" fmla="*/ 52 h 740"/>
                <a:gd name="T4" fmla="*/ 52 w 710"/>
                <a:gd name="T5" fmla="*/ 457 h 740"/>
                <a:gd name="T6" fmla="*/ 456 w 710"/>
                <a:gd name="T7" fmla="*/ 676 h 740"/>
                <a:gd name="T8" fmla="*/ 471 w 710"/>
                <a:gd name="T9" fmla="*/ 671 h 740"/>
                <a:gd name="T10" fmla="*/ 628 w 710"/>
                <a:gd name="T11" fmla="*/ 740 h 740"/>
                <a:gd name="T12" fmla="*/ 598 w 710"/>
                <a:gd name="T13" fmla="*/ 589 h 740"/>
                <a:gd name="T14" fmla="*/ 675 w 710"/>
                <a:gd name="T15" fmla="*/ 271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" h="740">
                  <a:moveTo>
                    <a:pt x="675" y="271"/>
                  </a:moveTo>
                  <a:cubicBezTo>
                    <a:pt x="624" y="98"/>
                    <a:pt x="443" y="0"/>
                    <a:pt x="270" y="52"/>
                  </a:cubicBezTo>
                  <a:cubicBezTo>
                    <a:pt x="98" y="103"/>
                    <a:pt x="0" y="285"/>
                    <a:pt x="52" y="457"/>
                  </a:cubicBezTo>
                  <a:cubicBezTo>
                    <a:pt x="103" y="629"/>
                    <a:pt x="284" y="727"/>
                    <a:pt x="456" y="676"/>
                  </a:cubicBezTo>
                  <a:cubicBezTo>
                    <a:pt x="461" y="674"/>
                    <a:pt x="466" y="673"/>
                    <a:pt x="471" y="671"/>
                  </a:cubicBezTo>
                  <a:cubicBezTo>
                    <a:pt x="628" y="740"/>
                    <a:pt x="628" y="740"/>
                    <a:pt x="628" y="740"/>
                  </a:cubicBezTo>
                  <a:cubicBezTo>
                    <a:pt x="598" y="589"/>
                    <a:pt x="598" y="589"/>
                    <a:pt x="598" y="589"/>
                  </a:cubicBezTo>
                  <a:cubicBezTo>
                    <a:pt x="676" y="508"/>
                    <a:pt x="710" y="387"/>
                    <a:pt x="675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8"/>
            <p:cNvSpPr>
              <a:spLocks noEditPoints="1"/>
            </p:cNvSpPr>
            <p:nvPr/>
          </p:nvSpPr>
          <p:spPr bwMode="auto">
            <a:xfrm>
              <a:off x="5276649" y="3155770"/>
              <a:ext cx="407993" cy="299599"/>
            </a:xfrm>
            <a:custGeom>
              <a:avLst/>
              <a:gdLst>
                <a:gd name="T0" fmla="*/ 256 w 256"/>
                <a:gd name="T1" fmla="*/ 7 h 188"/>
                <a:gd name="T2" fmla="*/ 249 w 256"/>
                <a:gd name="T3" fmla="*/ 0 h 188"/>
                <a:gd name="T4" fmla="*/ 7 w 256"/>
                <a:gd name="T5" fmla="*/ 0 h 188"/>
                <a:gd name="T6" fmla="*/ 0 w 256"/>
                <a:gd name="T7" fmla="*/ 7 h 188"/>
                <a:gd name="T8" fmla="*/ 0 w 256"/>
                <a:gd name="T9" fmla="*/ 181 h 188"/>
                <a:gd name="T10" fmla="*/ 7 w 256"/>
                <a:gd name="T11" fmla="*/ 188 h 188"/>
                <a:gd name="T12" fmla="*/ 249 w 256"/>
                <a:gd name="T13" fmla="*/ 188 h 188"/>
                <a:gd name="T14" fmla="*/ 256 w 256"/>
                <a:gd name="T15" fmla="*/ 181 h 188"/>
                <a:gd name="T16" fmla="*/ 256 w 256"/>
                <a:gd name="T17" fmla="*/ 7 h 188"/>
                <a:gd name="T18" fmla="*/ 219 w 256"/>
                <a:gd name="T19" fmla="*/ 155 h 188"/>
                <a:gd name="T20" fmla="*/ 214 w 256"/>
                <a:gd name="T21" fmla="*/ 160 h 188"/>
                <a:gd name="T22" fmla="*/ 37 w 256"/>
                <a:gd name="T23" fmla="*/ 160 h 188"/>
                <a:gd name="T24" fmla="*/ 32 w 256"/>
                <a:gd name="T25" fmla="*/ 155 h 188"/>
                <a:gd name="T26" fmla="*/ 32 w 256"/>
                <a:gd name="T27" fmla="*/ 29 h 188"/>
                <a:gd name="T28" fmla="*/ 37 w 256"/>
                <a:gd name="T29" fmla="*/ 24 h 188"/>
                <a:gd name="T30" fmla="*/ 214 w 256"/>
                <a:gd name="T31" fmla="*/ 24 h 188"/>
                <a:gd name="T32" fmla="*/ 219 w 256"/>
                <a:gd name="T33" fmla="*/ 29 h 188"/>
                <a:gd name="T34" fmla="*/ 219 w 256"/>
                <a:gd name="T35" fmla="*/ 15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6" h="188">
                  <a:moveTo>
                    <a:pt x="256" y="7"/>
                  </a:moveTo>
                  <a:cubicBezTo>
                    <a:pt x="256" y="3"/>
                    <a:pt x="253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3" y="188"/>
                    <a:pt x="7" y="188"/>
                  </a:cubicBezTo>
                  <a:cubicBezTo>
                    <a:pt x="249" y="188"/>
                    <a:pt x="249" y="188"/>
                    <a:pt x="249" y="188"/>
                  </a:cubicBezTo>
                  <a:cubicBezTo>
                    <a:pt x="253" y="188"/>
                    <a:pt x="256" y="185"/>
                    <a:pt x="256" y="181"/>
                  </a:cubicBezTo>
                  <a:lnTo>
                    <a:pt x="256" y="7"/>
                  </a:lnTo>
                  <a:close/>
                  <a:moveTo>
                    <a:pt x="219" y="155"/>
                  </a:moveTo>
                  <a:cubicBezTo>
                    <a:pt x="219" y="158"/>
                    <a:pt x="217" y="160"/>
                    <a:pt x="214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4" y="160"/>
                    <a:pt x="32" y="158"/>
                    <a:pt x="32" y="155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6"/>
                    <a:pt x="34" y="24"/>
                    <a:pt x="37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7" y="24"/>
                    <a:pt x="219" y="26"/>
                    <a:pt x="219" y="29"/>
                  </a:cubicBezTo>
                  <a:lnTo>
                    <a:pt x="219" y="1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9"/>
            <p:cNvSpPr>
              <a:spLocks noEditPoints="1"/>
            </p:cNvSpPr>
            <p:nvPr/>
          </p:nvSpPr>
          <p:spPr bwMode="auto">
            <a:xfrm>
              <a:off x="5191145" y="3474220"/>
              <a:ext cx="578999" cy="127245"/>
            </a:xfrm>
            <a:custGeom>
              <a:avLst/>
              <a:gdLst>
                <a:gd name="T0" fmla="*/ 317 w 364"/>
                <a:gd name="T1" fmla="*/ 7 h 80"/>
                <a:gd name="T2" fmla="*/ 310 w 364"/>
                <a:gd name="T3" fmla="*/ 0 h 80"/>
                <a:gd name="T4" fmla="*/ 54 w 364"/>
                <a:gd name="T5" fmla="*/ 0 h 80"/>
                <a:gd name="T6" fmla="*/ 47 w 364"/>
                <a:gd name="T7" fmla="*/ 7 h 80"/>
                <a:gd name="T8" fmla="*/ 0 w 364"/>
                <a:gd name="T9" fmla="*/ 74 h 80"/>
                <a:gd name="T10" fmla="*/ 7 w 364"/>
                <a:gd name="T11" fmla="*/ 80 h 80"/>
                <a:gd name="T12" fmla="*/ 357 w 364"/>
                <a:gd name="T13" fmla="*/ 80 h 80"/>
                <a:gd name="T14" fmla="*/ 364 w 364"/>
                <a:gd name="T15" fmla="*/ 74 h 80"/>
                <a:gd name="T16" fmla="*/ 317 w 364"/>
                <a:gd name="T17" fmla="*/ 7 h 80"/>
                <a:gd name="T18" fmla="*/ 162 w 364"/>
                <a:gd name="T19" fmla="*/ 75 h 80"/>
                <a:gd name="T20" fmla="*/ 162 w 364"/>
                <a:gd name="T21" fmla="*/ 60 h 80"/>
                <a:gd name="T22" fmla="*/ 203 w 364"/>
                <a:gd name="T23" fmla="*/ 60 h 80"/>
                <a:gd name="T24" fmla="*/ 205 w 364"/>
                <a:gd name="T25" fmla="*/ 74 h 80"/>
                <a:gd name="T26" fmla="*/ 162 w 364"/>
                <a:gd name="T27" fmla="*/ 75 h 80"/>
                <a:gd name="T28" fmla="*/ 322 w 364"/>
                <a:gd name="T29" fmla="*/ 56 h 80"/>
                <a:gd name="T30" fmla="*/ 46 w 364"/>
                <a:gd name="T31" fmla="*/ 56 h 80"/>
                <a:gd name="T32" fmla="*/ 41 w 364"/>
                <a:gd name="T33" fmla="*/ 52 h 80"/>
                <a:gd name="T34" fmla="*/ 60 w 364"/>
                <a:gd name="T35" fmla="*/ 12 h 80"/>
                <a:gd name="T36" fmla="*/ 65 w 364"/>
                <a:gd name="T37" fmla="*/ 8 h 80"/>
                <a:gd name="T38" fmla="*/ 299 w 364"/>
                <a:gd name="T39" fmla="*/ 8 h 80"/>
                <a:gd name="T40" fmla="*/ 304 w 364"/>
                <a:gd name="T41" fmla="*/ 11 h 80"/>
                <a:gd name="T42" fmla="*/ 328 w 364"/>
                <a:gd name="T43" fmla="*/ 52 h 80"/>
                <a:gd name="T44" fmla="*/ 322 w 364"/>
                <a:gd name="T4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4" h="80">
                  <a:moveTo>
                    <a:pt x="317" y="7"/>
                  </a:moveTo>
                  <a:cubicBezTo>
                    <a:pt x="317" y="3"/>
                    <a:pt x="314" y="0"/>
                    <a:pt x="3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3" y="80"/>
                    <a:pt x="7" y="80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61" y="80"/>
                    <a:pt x="364" y="78"/>
                    <a:pt x="364" y="74"/>
                  </a:cubicBezTo>
                  <a:lnTo>
                    <a:pt x="317" y="7"/>
                  </a:lnTo>
                  <a:close/>
                  <a:moveTo>
                    <a:pt x="162" y="75"/>
                  </a:moveTo>
                  <a:cubicBezTo>
                    <a:pt x="162" y="60"/>
                    <a:pt x="162" y="60"/>
                    <a:pt x="162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74"/>
                    <a:pt x="205" y="74"/>
                    <a:pt x="205" y="74"/>
                  </a:cubicBezTo>
                  <a:lnTo>
                    <a:pt x="162" y="75"/>
                  </a:lnTo>
                  <a:close/>
                  <a:moveTo>
                    <a:pt x="322" y="56"/>
                  </a:moveTo>
                  <a:cubicBezTo>
                    <a:pt x="46" y="56"/>
                    <a:pt x="46" y="56"/>
                    <a:pt x="46" y="56"/>
                  </a:cubicBezTo>
                  <a:cubicBezTo>
                    <a:pt x="43" y="56"/>
                    <a:pt x="41" y="54"/>
                    <a:pt x="41" y="5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0"/>
                    <a:pt x="62" y="8"/>
                    <a:pt x="65" y="8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301" y="8"/>
                    <a:pt x="304" y="9"/>
                    <a:pt x="304" y="11"/>
                  </a:cubicBezTo>
                  <a:cubicBezTo>
                    <a:pt x="328" y="52"/>
                    <a:pt x="328" y="52"/>
                    <a:pt x="328" y="52"/>
                  </a:cubicBezTo>
                  <a:cubicBezTo>
                    <a:pt x="328" y="54"/>
                    <a:pt x="325" y="56"/>
                    <a:pt x="322" y="5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17446" y="4164392"/>
            <a:ext cx="652961" cy="763948"/>
            <a:chOff x="5100256" y="4103040"/>
            <a:chExt cx="712977" cy="834163"/>
          </a:xfrm>
        </p:grpSpPr>
        <p:sp>
          <p:nvSpPr>
            <p:cNvPr id="233" name="Freeform 69"/>
            <p:cNvSpPr>
              <a:spLocks/>
            </p:cNvSpPr>
            <p:nvPr/>
          </p:nvSpPr>
          <p:spPr bwMode="auto">
            <a:xfrm>
              <a:off x="5100256" y="4103040"/>
              <a:ext cx="712977" cy="834163"/>
            </a:xfrm>
            <a:custGeom>
              <a:avLst/>
              <a:gdLst>
                <a:gd name="T0" fmla="*/ 448 w 448"/>
                <a:gd name="T1" fmla="*/ 224 h 524"/>
                <a:gd name="T2" fmla="*/ 224 w 448"/>
                <a:gd name="T3" fmla="*/ 0 h 524"/>
                <a:gd name="T4" fmla="*/ 0 w 448"/>
                <a:gd name="T5" fmla="*/ 224 h 524"/>
                <a:gd name="T6" fmla="*/ 224 w 448"/>
                <a:gd name="T7" fmla="*/ 448 h 524"/>
                <a:gd name="T8" fmla="*/ 234 w 448"/>
                <a:gd name="T9" fmla="*/ 448 h 524"/>
                <a:gd name="T10" fmla="*/ 324 w 448"/>
                <a:gd name="T11" fmla="*/ 524 h 524"/>
                <a:gd name="T12" fmla="*/ 334 w 448"/>
                <a:gd name="T13" fmla="*/ 419 h 524"/>
                <a:gd name="T14" fmla="*/ 448 w 448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524">
                  <a:moveTo>
                    <a:pt x="448" y="224"/>
                  </a:moveTo>
                  <a:cubicBezTo>
                    <a:pt x="448" y="100"/>
                    <a:pt x="348" y="0"/>
                    <a:pt x="224" y="0"/>
                  </a:cubicBezTo>
                  <a:cubicBezTo>
                    <a:pt x="100" y="0"/>
                    <a:pt x="0" y="100"/>
                    <a:pt x="0" y="224"/>
                  </a:cubicBezTo>
                  <a:cubicBezTo>
                    <a:pt x="0" y="347"/>
                    <a:pt x="100" y="448"/>
                    <a:pt x="224" y="448"/>
                  </a:cubicBezTo>
                  <a:cubicBezTo>
                    <a:pt x="227" y="448"/>
                    <a:pt x="231" y="448"/>
                    <a:pt x="234" y="448"/>
                  </a:cubicBezTo>
                  <a:cubicBezTo>
                    <a:pt x="324" y="524"/>
                    <a:pt x="324" y="524"/>
                    <a:pt x="324" y="524"/>
                  </a:cubicBezTo>
                  <a:cubicBezTo>
                    <a:pt x="334" y="419"/>
                    <a:pt x="334" y="419"/>
                    <a:pt x="334" y="419"/>
                  </a:cubicBezTo>
                  <a:cubicBezTo>
                    <a:pt x="402" y="380"/>
                    <a:pt x="448" y="307"/>
                    <a:pt x="448" y="2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80"/>
            <p:cNvSpPr>
              <a:spLocks/>
            </p:cNvSpPr>
            <p:nvPr/>
          </p:nvSpPr>
          <p:spPr bwMode="auto">
            <a:xfrm>
              <a:off x="5361479" y="4274720"/>
              <a:ext cx="205343" cy="388468"/>
            </a:xfrm>
            <a:custGeom>
              <a:avLst/>
              <a:gdLst>
                <a:gd name="T0" fmla="*/ 8 w 129"/>
                <a:gd name="T1" fmla="*/ 244 h 244"/>
                <a:gd name="T2" fmla="*/ 8 w 129"/>
                <a:gd name="T3" fmla="*/ 244 h 244"/>
                <a:gd name="T4" fmla="*/ 0 w 129"/>
                <a:gd name="T5" fmla="*/ 236 h 244"/>
                <a:gd name="T6" fmla="*/ 67 w 129"/>
                <a:gd name="T7" fmla="*/ 163 h 244"/>
                <a:gd name="T8" fmla="*/ 112 w 129"/>
                <a:gd name="T9" fmla="*/ 119 h 244"/>
                <a:gd name="T10" fmla="*/ 64 w 129"/>
                <a:gd name="T11" fmla="*/ 75 h 244"/>
                <a:gd name="T12" fmla="*/ 3 w 129"/>
                <a:gd name="T13" fmla="*/ 7 h 244"/>
                <a:gd name="T14" fmla="*/ 12 w 129"/>
                <a:gd name="T15" fmla="*/ 0 h 244"/>
                <a:gd name="T16" fmla="*/ 19 w 129"/>
                <a:gd name="T17" fmla="*/ 9 h 244"/>
                <a:gd name="T18" fmla="*/ 71 w 129"/>
                <a:gd name="T19" fmla="*/ 61 h 244"/>
                <a:gd name="T20" fmla="*/ 127 w 129"/>
                <a:gd name="T21" fmla="*/ 119 h 244"/>
                <a:gd name="T22" fmla="*/ 72 w 129"/>
                <a:gd name="T23" fmla="*/ 178 h 244"/>
                <a:gd name="T24" fmla="*/ 16 w 129"/>
                <a:gd name="T25" fmla="*/ 237 h 244"/>
                <a:gd name="T26" fmla="*/ 8 w 129"/>
                <a:gd name="T2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244">
                  <a:moveTo>
                    <a:pt x="8" y="244"/>
                  </a:moveTo>
                  <a:cubicBezTo>
                    <a:pt x="8" y="244"/>
                    <a:pt x="8" y="244"/>
                    <a:pt x="8" y="244"/>
                  </a:cubicBezTo>
                  <a:cubicBezTo>
                    <a:pt x="3" y="244"/>
                    <a:pt x="0" y="240"/>
                    <a:pt x="0" y="236"/>
                  </a:cubicBezTo>
                  <a:cubicBezTo>
                    <a:pt x="4" y="186"/>
                    <a:pt x="39" y="174"/>
                    <a:pt x="67" y="163"/>
                  </a:cubicBezTo>
                  <a:cubicBezTo>
                    <a:pt x="95" y="153"/>
                    <a:pt x="112" y="146"/>
                    <a:pt x="112" y="119"/>
                  </a:cubicBezTo>
                  <a:cubicBezTo>
                    <a:pt x="113" y="98"/>
                    <a:pt x="94" y="88"/>
                    <a:pt x="64" y="75"/>
                  </a:cubicBezTo>
                  <a:cubicBezTo>
                    <a:pt x="34" y="63"/>
                    <a:pt x="0" y="48"/>
                    <a:pt x="3" y="7"/>
                  </a:cubicBezTo>
                  <a:cubicBezTo>
                    <a:pt x="4" y="3"/>
                    <a:pt x="8" y="0"/>
                    <a:pt x="12" y="0"/>
                  </a:cubicBezTo>
                  <a:cubicBezTo>
                    <a:pt x="16" y="0"/>
                    <a:pt x="20" y="4"/>
                    <a:pt x="19" y="9"/>
                  </a:cubicBezTo>
                  <a:cubicBezTo>
                    <a:pt x="17" y="36"/>
                    <a:pt x="37" y="46"/>
                    <a:pt x="71" y="61"/>
                  </a:cubicBezTo>
                  <a:cubicBezTo>
                    <a:pt x="98" y="73"/>
                    <a:pt x="129" y="86"/>
                    <a:pt x="127" y="119"/>
                  </a:cubicBezTo>
                  <a:cubicBezTo>
                    <a:pt x="127" y="158"/>
                    <a:pt x="98" y="169"/>
                    <a:pt x="72" y="178"/>
                  </a:cubicBezTo>
                  <a:cubicBezTo>
                    <a:pt x="45" y="188"/>
                    <a:pt x="19" y="198"/>
                    <a:pt x="16" y="237"/>
                  </a:cubicBezTo>
                  <a:cubicBezTo>
                    <a:pt x="16" y="241"/>
                    <a:pt x="12" y="244"/>
                    <a:pt x="8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81"/>
            <p:cNvSpPr>
              <a:spLocks/>
            </p:cNvSpPr>
            <p:nvPr/>
          </p:nvSpPr>
          <p:spPr bwMode="auto">
            <a:xfrm>
              <a:off x="5359459" y="4274720"/>
              <a:ext cx="205343" cy="388468"/>
            </a:xfrm>
            <a:custGeom>
              <a:avLst/>
              <a:gdLst>
                <a:gd name="T0" fmla="*/ 121 w 129"/>
                <a:gd name="T1" fmla="*/ 244 h 244"/>
                <a:gd name="T2" fmla="*/ 113 w 129"/>
                <a:gd name="T3" fmla="*/ 237 h 244"/>
                <a:gd name="T4" fmla="*/ 57 w 129"/>
                <a:gd name="T5" fmla="*/ 178 h 244"/>
                <a:gd name="T6" fmla="*/ 1 w 129"/>
                <a:gd name="T7" fmla="*/ 119 h 244"/>
                <a:gd name="T8" fmla="*/ 58 w 129"/>
                <a:gd name="T9" fmla="*/ 61 h 244"/>
                <a:gd name="T10" fmla="*/ 110 w 129"/>
                <a:gd name="T11" fmla="*/ 9 h 244"/>
                <a:gd name="T12" fmla="*/ 117 w 129"/>
                <a:gd name="T13" fmla="*/ 0 h 244"/>
                <a:gd name="T14" fmla="*/ 126 w 129"/>
                <a:gd name="T15" fmla="*/ 7 h 244"/>
                <a:gd name="T16" fmla="*/ 64 w 129"/>
                <a:gd name="T17" fmla="*/ 75 h 244"/>
                <a:gd name="T18" fmla="*/ 17 w 129"/>
                <a:gd name="T19" fmla="*/ 119 h 244"/>
                <a:gd name="T20" fmla="*/ 62 w 129"/>
                <a:gd name="T21" fmla="*/ 163 h 244"/>
                <a:gd name="T22" fmla="*/ 129 w 129"/>
                <a:gd name="T23" fmla="*/ 236 h 244"/>
                <a:gd name="T24" fmla="*/ 121 w 129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244">
                  <a:moveTo>
                    <a:pt x="121" y="244"/>
                  </a:moveTo>
                  <a:cubicBezTo>
                    <a:pt x="116" y="244"/>
                    <a:pt x="113" y="241"/>
                    <a:pt x="113" y="237"/>
                  </a:cubicBezTo>
                  <a:cubicBezTo>
                    <a:pt x="110" y="198"/>
                    <a:pt x="84" y="188"/>
                    <a:pt x="57" y="178"/>
                  </a:cubicBezTo>
                  <a:cubicBezTo>
                    <a:pt x="31" y="169"/>
                    <a:pt x="1" y="158"/>
                    <a:pt x="1" y="119"/>
                  </a:cubicBezTo>
                  <a:cubicBezTo>
                    <a:pt x="0" y="86"/>
                    <a:pt x="31" y="73"/>
                    <a:pt x="58" y="61"/>
                  </a:cubicBezTo>
                  <a:cubicBezTo>
                    <a:pt x="92" y="46"/>
                    <a:pt x="112" y="36"/>
                    <a:pt x="110" y="9"/>
                  </a:cubicBezTo>
                  <a:cubicBezTo>
                    <a:pt x="109" y="4"/>
                    <a:pt x="113" y="0"/>
                    <a:pt x="117" y="0"/>
                  </a:cubicBezTo>
                  <a:cubicBezTo>
                    <a:pt x="121" y="0"/>
                    <a:pt x="125" y="3"/>
                    <a:pt x="126" y="7"/>
                  </a:cubicBezTo>
                  <a:cubicBezTo>
                    <a:pt x="129" y="48"/>
                    <a:pt x="95" y="63"/>
                    <a:pt x="64" y="75"/>
                  </a:cubicBezTo>
                  <a:cubicBezTo>
                    <a:pt x="34" y="88"/>
                    <a:pt x="16" y="98"/>
                    <a:pt x="17" y="119"/>
                  </a:cubicBezTo>
                  <a:cubicBezTo>
                    <a:pt x="17" y="146"/>
                    <a:pt x="34" y="153"/>
                    <a:pt x="62" y="163"/>
                  </a:cubicBezTo>
                  <a:cubicBezTo>
                    <a:pt x="90" y="174"/>
                    <a:pt x="125" y="186"/>
                    <a:pt x="129" y="236"/>
                  </a:cubicBezTo>
                  <a:cubicBezTo>
                    <a:pt x="129" y="240"/>
                    <a:pt x="126" y="244"/>
                    <a:pt x="121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82"/>
            <p:cNvSpPr>
              <a:spLocks/>
            </p:cNvSpPr>
            <p:nvPr/>
          </p:nvSpPr>
          <p:spPr bwMode="auto">
            <a:xfrm>
              <a:off x="5407260" y="4301650"/>
              <a:ext cx="116473" cy="19524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83"/>
            <p:cNvSpPr>
              <a:spLocks/>
            </p:cNvSpPr>
            <p:nvPr/>
          </p:nvSpPr>
          <p:spPr bwMode="auto">
            <a:xfrm>
              <a:off x="5407260" y="4614041"/>
              <a:ext cx="116473" cy="12792"/>
            </a:xfrm>
            <a:custGeom>
              <a:avLst/>
              <a:gdLst>
                <a:gd name="T0" fmla="*/ 68 w 73"/>
                <a:gd name="T1" fmla="*/ 8 h 8"/>
                <a:gd name="T2" fmla="*/ 5 w 73"/>
                <a:gd name="T3" fmla="*/ 8 h 8"/>
                <a:gd name="T4" fmla="*/ 0 w 73"/>
                <a:gd name="T5" fmla="*/ 4 h 8"/>
                <a:gd name="T6" fmla="*/ 5 w 73"/>
                <a:gd name="T7" fmla="*/ 0 h 8"/>
                <a:gd name="T8" fmla="*/ 68 w 73"/>
                <a:gd name="T9" fmla="*/ 0 h 8"/>
                <a:gd name="T10" fmla="*/ 73 w 73"/>
                <a:gd name="T11" fmla="*/ 4 h 8"/>
                <a:gd name="T12" fmla="*/ 68 w 7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8">
                  <a:moveTo>
                    <a:pt x="68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1"/>
                    <a:pt x="73" y="4"/>
                  </a:cubicBezTo>
                  <a:cubicBezTo>
                    <a:pt x="73" y="7"/>
                    <a:pt x="71" y="8"/>
                    <a:pt x="68" y="8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84"/>
            <p:cNvSpPr>
              <a:spLocks/>
            </p:cNvSpPr>
            <p:nvPr/>
          </p:nvSpPr>
          <p:spPr bwMode="auto">
            <a:xfrm>
              <a:off x="5407260" y="4429569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85"/>
            <p:cNvSpPr>
              <a:spLocks/>
            </p:cNvSpPr>
            <p:nvPr/>
          </p:nvSpPr>
          <p:spPr bwMode="auto">
            <a:xfrm>
              <a:off x="5407260" y="4474003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213054" y="2630944"/>
            <a:ext cx="1210354" cy="1294210"/>
            <a:chOff x="6951707" y="2428654"/>
            <a:chExt cx="1321600" cy="1413163"/>
          </a:xfrm>
        </p:grpSpPr>
        <p:sp>
          <p:nvSpPr>
            <p:cNvPr id="241" name="Freeform 77"/>
            <p:cNvSpPr>
              <a:spLocks/>
            </p:cNvSpPr>
            <p:nvPr/>
          </p:nvSpPr>
          <p:spPr bwMode="auto">
            <a:xfrm>
              <a:off x="6951707" y="2428654"/>
              <a:ext cx="1321600" cy="1413163"/>
            </a:xfrm>
            <a:custGeom>
              <a:avLst/>
              <a:gdLst>
                <a:gd name="T0" fmla="*/ 492 w 830"/>
                <a:gd name="T1" fmla="*/ 46 h 888"/>
                <a:gd name="T2" fmla="*/ 32 w 830"/>
                <a:gd name="T3" fmla="*/ 338 h 888"/>
                <a:gd name="T4" fmla="*/ 149 w 830"/>
                <a:gd name="T5" fmla="*/ 708 h 888"/>
                <a:gd name="T6" fmla="*/ 126 w 830"/>
                <a:gd name="T7" fmla="*/ 888 h 888"/>
                <a:gd name="T8" fmla="*/ 306 w 830"/>
                <a:gd name="T9" fmla="*/ 793 h 888"/>
                <a:gd name="T10" fmla="*/ 323 w 830"/>
                <a:gd name="T11" fmla="*/ 798 h 888"/>
                <a:gd name="T12" fmla="*/ 783 w 830"/>
                <a:gd name="T13" fmla="*/ 506 h 888"/>
                <a:gd name="T14" fmla="*/ 492 w 830"/>
                <a:gd name="T15" fmla="*/ 46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0" h="888">
                  <a:moveTo>
                    <a:pt x="492" y="46"/>
                  </a:moveTo>
                  <a:cubicBezTo>
                    <a:pt x="284" y="0"/>
                    <a:pt x="78" y="130"/>
                    <a:pt x="32" y="338"/>
                  </a:cubicBezTo>
                  <a:cubicBezTo>
                    <a:pt x="0" y="478"/>
                    <a:pt x="50" y="618"/>
                    <a:pt x="149" y="708"/>
                  </a:cubicBezTo>
                  <a:cubicBezTo>
                    <a:pt x="126" y="888"/>
                    <a:pt x="126" y="888"/>
                    <a:pt x="126" y="888"/>
                  </a:cubicBezTo>
                  <a:cubicBezTo>
                    <a:pt x="306" y="793"/>
                    <a:pt x="306" y="793"/>
                    <a:pt x="306" y="793"/>
                  </a:cubicBezTo>
                  <a:cubicBezTo>
                    <a:pt x="312" y="795"/>
                    <a:pt x="317" y="796"/>
                    <a:pt x="323" y="798"/>
                  </a:cubicBezTo>
                  <a:cubicBezTo>
                    <a:pt x="531" y="844"/>
                    <a:pt x="737" y="714"/>
                    <a:pt x="783" y="506"/>
                  </a:cubicBezTo>
                  <a:cubicBezTo>
                    <a:pt x="830" y="299"/>
                    <a:pt x="699" y="93"/>
                    <a:pt x="492" y="4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86"/>
            <p:cNvSpPr>
              <a:spLocks/>
            </p:cNvSpPr>
            <p:nvPr/>
          </p:nvSpPr>
          <p:spPr bwMode="auto">
            <a:xfrm>
              <a:off x="7359700" y="2754510"/>
              <a:ext cx="493496" cy="681334"/>
            </a:xfrm>
            <a:custGeom>
              <a:avLst/>
              <a:gdLst>
                <a:gd name="T0" fmla="*/ 200 w 310"/>
                <a:gd name="T1" fmla="*/ 39 h 428"/>
                <a:gd name="T2" fmla="*/ 205 w 310"/>
                <a:gd name="T3" fmla="*/ 40 h 428"/>
                <a:gd name="T4" fmla="*/ 215 w 310"/>
                <a:gd name="T5" fmla="*/ 23 h 428"/>
                <a:gd name="T6" fmla="*/ 206 w 310"/>
                <a:gd name="T7" fmla="*/ 5 h 428"/>
                <a:gd name="T8" fmla="*/ 196 w 310"/>
                <a:gd name="T9" fmla="*/ 9 h 428"/>
                <a:gd name="T10" fmla="*/ 123 w 310"/>
                <a:gd name="T11" fmla="*/ 0 h 428"/>
                <a:gd name="T12" fmla="*/ 97 w 310"/>
                <a:gd name="T13" fmla="*/ 11 h 428"/>
                <a:gd name="T14" fmla="*/ 104 w 310"/>
                <a:gd name="T15" fmla="*/ 17 h 428"/>
                <a:gd name="T16" fmla="*/ 99 w 310"/>
                <a:gd name="T17" fmla="*/ 35 h 428"/>
                <a:gd name="T18" fmla="*/ 120 w 310"/>
                <a:gd name="T19" fmla="*/ 38 h 428"/>
                <a:gd name="T20" fmla="*/ 120 w 310"/>
                <a:gd name="T21" fmla="*/ 182 h 428"/>
                <a:gd name="T22" fmla="*/ 13 w 310"/>
                <a:gd name="T23" fmla="*/ 347 h 428"/>
                <a:gd name="T24" fmla="*/ 3 w 310"/>
                <a:gd name="T25" fmla="*/ 399 h 428"/>
                <a:gd name="T26" fmla="*/ 89 w 310"/>
                <a:gd name="T27" fmla="*/ 426 h 428"/>
                <a:gd name="T28" fmla="*/ 286 w 310"/>
                <a:gd name="T29" fmla="*/ 414 h 428"/>
                <a:gd name="T30" fmla="*/ 310 w 310"/>
                <a:gd name="T31" fmla="*/ 388 h 428"/>
                <a:gd name="T32" fmla="*/ 199 w 310"/>
                <a:gd name="T33" fmla="*/ 178 h 428"/>
                <a:gd name="T34" fmla="*/ 192 w 310"/>
                <a:gd name="T35" fmla="*/ 182 h 428"/>
                <a:gd name="T36" fmla="*/ 284 w 310"/>
                <a:gd name="T37" fmla="*/ 354 h 428"/>
                <a:gd name="T38" fmla="*/ 293 w 310"/>
                <a:gd name="T39" fmla="*/ 391 h 428"/>
                <a:gd name="T40" fmla="*/ 219 w 310"/>
                <a:gd name="T41" fmla="*/ 410 h 428"/>
                <a:gd name="T42" fmla="*/ 29 w 310"/>
                <a:gd name="T43" fmla="*/ 399 h 428"/>
                <a:gd name="T44" fmla="*/ 16 w 310"/>
                <a:gd name="T45" fmla="*/ 388 h 428"/>
                <a:gd name="T46" fmla="*/ 81 w 310"/>
                <a:gd name="T47" fmla="*/ 260 h 428"/>
                <a:gd name="T48" fmla="*/ 128 w 310"/>
                <a:gd name="T49" fmla="*/ 38 h 428"/>
                <a:gd name="T50" fmla="*/ 121 w 310"/>
                <a:gd name="T51" fmla="*/ 30 h 428"/>
                <a:gd name="T52" fmla="*/ 121 w 310"/>
                <a:gd name="T53" fmla="*/ 30 h 428"/>
                <a:gd name="T54" fmla="*/ 112 w 310"/>
                <a:gd name="T55" fmla="*/ 25 h 428"/>
                <a:gd name="T56" fmla="*/ 112 w 310"/>
                <a:gd name="T57" fmla="*/ 17 h 428"/>
                <a:gd name="T58" fmla="*/ 112 w 310"/>
                <a:gd name="T59" fmla="*/ 18 h 428"/>
                <a:gd name="T60" fmla="*/ 112 w 310"/>
                <a:gd name="T61" fmla="*/ 18 h 428"/>
                <a:gd name="T62" fmla="*/ 112 w 310"/>
                <a:gd name="T63" fmla="*/ 18 h 428"/>
                <a:gd name="T64" fmla="*/ 111 w 310"/>
                <a:gd name="T65" fmla="*/ 18 h 428"/>
                <a:gd name="T66" fmla="*/ 111 w 310"/>
                <a:gd name="T67" fmla="*/ 18 h 428"/>
                <a:gd name="T68" fmla="*/ 117 w 310"/>
                <a:gd name="T69" fmla="*/ 16 h 428"/>
                <a:gd name="T70" fmla="*/ 122 w 310"/>
                <a:gd name="T71" fmla="*/ 16 h 428"/>
                <a:gd name="T72" fmla="*/ 196 w 310"/>
                <a:gd name="T73" fmla="*/ 14 h 428"/>
                <a:gd name="T74" fmla="*/ 196 w 310"/>
                <a:gd name="T75" fmla="*/ 14 h 428"/>
                <a:gd name="T76" fmla="*/ 195 w 310"/>
                <a:gd name="T77" fmla="*/ 17 h 428"/>
                <a:gd name="T78" fmla="*/ 195 w 310"/>
                <a:gd name="T79" fmla="*/ 17 h 428"/>
                <a:gd name="T80" fmla="*/ 199 w 310"/>
                <a:gd name="T81" fmla="*/ 23 h 428"/>
                <a:gd name="T82" fmla="*/ 200 w 310"/>
                <a:gd name="T83" fmla="*/ 25 h 428"/>
                <a:gd name="T84" fmla="*/ 200 w 310"/>
                <a:gd name="T85" fmla="*/ 25 h 428"/>
                <a:gd name="T86" fmla="*/ 207 w 310"/>
                <a:gd name="T87" fmla="*/ 23 h 428"/>
                <a:gd name="T88" fmla="*/ 200 w 310"/>
                <a:gd name="T89" fmla="*/ 22 h 428"/>
                <a:gd name="T90" fmla="*/ 200 w 310"/>
                <a:gd name="T91" fmla="*/ 22 h 428"/>
                <a:gd name="T92" fmla="*/ 200 w 310"/>
                <a:gd name="T93" fmla="*/ 22 h 428"/>
                <a:gd name="T94" fmla="*/ 200 w 310"/>
                <a:gd name="T95" fmla="*/ 22 h 428"/>
                <a:gd name="T96" fmla="*/ 200 w 310"/>
                <a:gd name="T97" fmla="*/ 22 h 428"/>
                <a:gd name="T98" fmla="*/ 192 w 310"/>
                <a:gd name="T99" fmla="*/ 29 h 428"/>
                <a:gd name="T100" fmla="*/ 188 w 310"/>
                <a:gd name="T101" fmla="*/ 32 h 428"/>
                <a:gd name="T102" fmla="*/ 188 w 310"/>
                <a:gd name="T103" fmla="*/ 32 h 428"/>
                <a:gd name="T104" fmla="*/ 188 w 310"/>
                <a:gd name="T105" fmla="*/ 32 h 428"/>
                <a:gd name="T106" fmla="*/ 185 w 310"/>
                <a:gd name="T107" fmla="*/ 187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428">
                  <a:moveTo>
                    <a:pt x="192" y="182"/>
                  </a:moveTo>
                  <a:cubicBezTo>
                    <a:pt x="200" y="182"/>
                    <a:pt x="200" y="182"/>
                    <a:pt x="200" y="182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6" y="46"/>
                    <a:pt x="196" y="46"/>
                    <a:pt x="196" y="46"/>
                  </a:cubicBezTo>
                  <a:cubicBezTo>
                    <a:pt x="196" y="45"/>
                    <a:pt x="200" y="43"/>
                    <a:pt x="205" y="40"/>
                  </a:cubicBezTo>
                  <a:cubicBezTo>
                    <a:pt x="207" y="38"/>
                    <a:pt x="209" y="36"/>
                    <a:pt x="211" y="34"/>
                  </a:cubicBezTo>
                  <a:cubicBezTo>
                    <a:pt x="212" y="32"/>
                    <a:pt x="213" y="31"/>
                    <a:pt x="214" y="29"/>
                  </a:cubicBezTo>
                  <a:cubicBezTo>
                    <a:pt x="215" y="28"/>
                    <a:pt x="215" y="25"/>
                    <a:pt x="215" y="23"/>
                  </a:cubicBezTo>
                  <a:cubicBezTo>
                    <a:pt x="215" y="22"/>
                    <a:pt x="215" y="22"/>
                    <a:pt x="215" y="21"/>
                  </a:cubicBezTo>
                  <a:cubicBezTo>
                    <a:pt x="215" y="21"/>
                    <a:pt x="214" y="17"/>
                    <a:pt x="211" y="12"/>
                  </a:cubicBezTo>
                  <a:cubicBezTo>
                    <a:pt x="210" y="10"/>
                    <a:pt x="209" y="7"/>
                    <a:pt x="206" y="5"/>
                  </a:cubicBezTo>
                  <a:cubicBezTo>
                    <a:pt x="205" y="4"/>
                    <a:pt x="204" y="3"/>
                    <a:pt x="202" y="2"/>
                  </a:cubicBezTo>
                  <a:cubicBezTo>
                    <a:pt x="200" y="1"/>
                    <a:pt x="198" y="1"/>
                    <a:pt x="196" y="1"/>
                  </a:cubicBezTo>
                  <a:cubicBezTo>
                    <a:pt x="196" y="9"/>
                    <a:pt x="196" y="9"/>
                    <a:pt x="196" y="9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8" y="0"/>
                    <a:pt x="113" y="0"/>
                    <a:pt x="108" y="2"/>
                  </a:cubicBezTo>
                  <a:cubicBezTo>
                    <a:pt x="105" y="3"/>
                    <a:pt x="103" y="4"/>
                    <a:pt x="100" y="7"/>
                  </a:cubicBezTo>
                  <a:cubicBezTo>
                    <a:pt x="99" y="8"/>
                    <a:pt x="98" y="9"/>
                    <a:pt x="97" y="11"/>
                  </a:cubicBezTo>
                  <a:cubicBezTo>
                    <a:pt x="96" y="13"/>
                    <a:pt x="96" y="15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7"/>
                    <a:pt x="95" y="20"/>
                    <a:pt x="95" y="22"/>
                  </a:cubicBezTo>
                  <a:cubicBezTo>
                    <a:pt x="95" y="27"/>
                    <a:pt x="97" y="31"/>
                    <a:pt x="99" y="35"/>
                  </a:cubicBezTo>
                  <a:cubicBezTo>
                    <a:pt x="103" y="40"/>
                    <a:pt x="108" y="43"/>
                    <a:pt x="112" y="44"/>
                  </a:cubicBezTo>
                  <a:cubicBezTo>
                    <a:pt x="116" y="46"/>
                    <a:pt x="118" y="46"/>
                    <a:pt x="119" y="46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20" y="182"/>
                    <a:pt x="120" y="182"/>
                    <a:pt x="120" y="182"/>
                  </a:cubicBezTo>
                  <a:cubicBezTo>
                    <a:pt x="113" y="178"/>
                    <a:pt x="113" y="178"/>
                    <a:pt x="113" y="178"/>
                  </a:cubicBezTo>
                  <a:cubicBezTo>
                    <a:pt x="93" y="210"/>
                    <a:pt x="65" y="253"/>
                    <a:pt x="42" y="292"/>
                  </a:cubicBezTo>
                  <a:cubicBezTo>
                    <a:pt x="30" y="312"/>
                    <a:pt x="20" y="331"/>
                    <a:pt x="13" y="347"/>
                  </a:cubicBezTo>
                  <a:cubicBezTo>
                    <a:pt x="9" y="355"/>
                    <a:pt x="6" y="363"/>
                    <a:pt x="4" y="370"/>
                  </a:cubicBezTo>
                  <a:cubicBezTo>
                    <a:pt x="2" y="376"/>
                    <a:pt x="0" y="382"/>
                    <a:pt x="0" y="388"/>
                  </a:cubicBezTo>
                  <a:cubicBezTo>
                    <a:pt x="0" y="392"/>
                    <a:pt x="1" y="396"/>
                    <a:pt x="3" y="399"/>
                  </a:cubicBezTo>
                  <a:cubicBezTo>
                    <a:pt x="5" y="403"/>
                    <a:pt x="8" y="406"/>
                    <a:pt x="11" y="408"/>
                  </a:cubicBezTo>
                  <a:cubicBezTo>
                    <a:pt x="18" y="412"/>
                    <a:pt x="26" y="415"/>
                    <a:pt x="36" y="417"/>
                  </a:cubicBezTo>
                  <a:cubicBezTo>
                    <a:pt x="50" y="421"/>
                    <a:pt x="69" y="424"/>
                    <a:pt x="89" y="426"/>
                  </a:cubicBezTo>
                  <a:cubicBezTo>
                    <a:pt x="110" y="427"/>
                    <a:pt x="132" y="428"/>
                    <a:pt x="155" y="428"/>
                  </a:cubicBezTo>
                  <a:cubicBezTo>
                    <a:pt x="189" y="428"/>
                    <a:pt x="224" y="426"/>
                    <a:pt x="251" y="422"/>
                  </a:cubicBezTo>
                  <a:cubicBezTo>
                    <a:pt x="265" y="420"/>
                    <a:pt x="277" y="417"/>
                    <a:pt x="286" y="414"/>
                  </a:cubicBezTo>
                  <a:cubicBezTo>
                    <a:pt x="291" y="412"/>
                    <a:pt x="295" y="410"/>
                    <a:pt x="299" y="408"/>
                  </a:cubicBezTo>
                  <a:cubicBezTo>
                    <a:pt x="302" y="406"/>
                    <a:pt x="305" y="403"/>
                    <a:pt x="307" y="399"/>
                  </a:cubicBezTo>
                  <a:cubicBezTo>
                    <a:pt x="309" y="396"/>
                    <a:pt x="310" y="392"/>
                    <a:pt x="310" y="388"/>
                  </a:cubicBezTo>
                  <a:cubicBezTo>
                    <a:pt x="310" y="383"/>
                    <a:pt x="309" y="377"/>
                    <a:pt x="307" y="370"/>
                  </a:cubicBezTo>
                  <a:cubicBezTo>
                    <a:pt x="303" y="358"/>
                    <a:pt x="297" y="344"/>
                    <a:pt x="289" y="329"/>
                  </a:cubicBezTo>
                  <a:cubicBezTo>
                    <a:pt x="266" y="282"/>
                    <a:pt x="228" y="222"/>
                    <a:pt x="199" y="178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200" y="182"/>
                    <a:pt x="200" y="182"/>
                    <a:pt x="200" y="182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185" y="187"/>
                    <a:pt x="185" y="187"/>
                    <a:pt x="185" y="187"/>
                  </a:cubicBezTo>
                  <a:cubicBezTo>
                    <a:pt x="207" y="220"/>
                    <a:pt x="235" y="263"/>
                    <a:pt x="257" y="301"/>
                  </a:cubicBezTo>
                  <a:cubicBezTo>
                    <a:pt x="267" y="321"/>
                    <a:pt x="277" y="339"/>
                    <a:pt x="284" y="354"/>
                  </a:cubicBezTo>
                  <a:cubicBezTo>
                    <a:pt x="287" y="362"/>
                    <a:pt x="290" y="369"/>
                    <a:pt x="291" y="375"/>
                  </a:cubicBezTo>
                  <a:cubicBezTo>
                    <a:pt x="293" y="381"/>
                    <a:pt x="294" y="385"/>
                    <a:pt x="294" y="388"/>
                  </a:cubicBezTo>
                  <a:cubicBezTo>
                    <a:pt x="294" y="390"/>
                    <a:pt x="293" y="391"/>
                    <a:pt x="293" y="391"/>
                  </a:cubicBezTo>
                  <a:cubicBezTo>
                    <a:pt x="293" y="392"/>
                    <a:pt x="292" y="393"/>
                    <a:pt x="290" y="394"/>
                  </a:cubicBezTo>
                  <a:cubicBezTo>
                    <a:pt x="286" y="397"/>
                    <a:pt x="279" y="400"/>
                    <a:pt x="270" y="402"/>
                  </a:cubicBezTo>
                  <a:cubicBezTo>
                    <a:pt x="257" y="405"/>
                    <a:pt x="239" y="408"/>
                    <a:pt x="219" y="410"/>
                  </a:cubicBezTo>
                  <a:cubicBezTo>
                    <a:pt x="199" y="411"/>
                    <a:pt x="177" y="412"/>
                    <a:pt x="155" y="412"/>
                  </a:cubicBezTo>
                  <a:cubicBezTo>
                    <a:pt x="121" y="412"/>
                    <a:pt x="88" y="410"/>
                    <a:pt x="62" y="406"/>
                  </a:cubicBezTo>
                  <a:cubicBezTo>
                    <a:pt x="48" y="404"/>
                    <a:pt x="37" y="402"/>
                    <a:pt x="29" y="399"/>
                  </a:cubicBezTo>
                  <a:cubicBezTo>
                    <a:pt x="25" y="397"/>
                    <a:pt x="22" y="396"/>
                    <a:pt x="20" y="394"/>
                  </a:cubicBezTo>
                  <a:cubicBezTo>
                    <a:pt x="18" y="393"/>
                    <a:pt x="17" y="392"/>
                    <a:pt x="17" y="391"/>
                  </a:cubicBezTo>
                  <a:cubicBezTo>
                    <a:pt x="17" y="391"/>
                    <a:pt x="16" y="390"/>
                    <a:pt x="16" y="388"/>
                  </a:cubicBezTo>
                  <a:cubicBezTo>
                    <a:pt x="16" y="385"/>
                    <a:pt x="17" y="380"/>
                    <a:pt x="19" y="374"/>
                  </a:cubicBezTo>
                  <a:cubicBezTo>
                    <a:pt x="22" y="364"/>
                    <a:pt x="28" y="350"/>
                    <a:pt x="36" y="335"/>
                  </a:cubicBezTo>
                  <a:cubicBezTo>
                    <a:pt x="48" y="312"/>
                    <a:pt x="64" y="286"/>
                    <a:pt x="81" y="260"/>
                  </a:cubicBezTo>
                  <a:cubicBezTo>
                    <a:pt x="97" y="233"/>
                    <a:pt x="113" y="208"/>
                    <a:pt x="127" y="186"/>
                  </a:cubicBezTo>
                  <a:cubicBezTo>
                    <a:pt x="128" y="185"/>
                    <a:pt x="128" y="184"/>
                    <a:pt x="128" y="182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4"/>
                    <a:pt x="125" y="31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0"/>
                    <a:pt x="117" y="29"/>
                    <a:pt x="115" y="28"/>
                  </a:cubicBezTo>
                  <a:cubicBezTo>
                    <a:pt x="114" y="27"/>
                    <a:pt x="113" y="26"/>
                    <a:pt x="112" y="25"/>
                  </a:cubicBezTo>
                  <a:cubicBezTo>
                    <a:pt x="112" y="24"/>
                    <a:pt x="111" y="23"/>
                    <a:pt x="111" y="22"/>
                  </a:cubicBezTo>
                  <a:cubicBezTo>
                    <a:pt x="111" y="21"/>
                    <a:pt x="112" y="20"/>
                    <a:pt x="112" y="19"/>
                  </a:cubicBezTo>
                  <a:cubicBezTo>
                    <a:pt x="112" y="18"/>
                    <a:pt x="112" y="18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3" y="17"/>
                  </a:cubicBezTo>
                  <a:cubicBezTo>
                    <a:pt x="114" y="17"/>
                    <a:pt x="115" y="16"/>
                    <a:pt x="117" y="16"/>
                  </a:cubicBezTo>
                  <a:cubicBezTo>
                    <a:pt x="119" y="16"/>
                    <a:pt x="121" y="16"/>
                    <a:pt x="123" y="16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7" y="18"/>
                  </a:cubicBezTo>
                  <a:cubicBezTo>
                    <a:pt x="197" y="20"/>
                    <a:pt x="198" y="22"/>
                    <a:pt x="199" y="23"/>
                  </a:cubicBezTo>
                  <a:cubicBezTo>
                    <a:pt x="199" y="24"/>
                    <a:pt x="199" y="24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199" y="23"/>
                    <a:pt x="198" y="25"/>
                  </a:cubicBezTo>
                  <a:cubicBezTo>
                    <a:pt x="196" y="26"/>
                    <a:pt x="194" y="28"/>
                    <a:pt x="192" y="29"/>
                  </a:cubicBezTo>
                  <a:cubicBezTo>
                    <a:pt x="191" y="30"/>
                    <a:pt x="190" y="31"/>
                    <a:pt x="189" y="31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6" y="33"/>
                    <a:pt x="184" y="36"/>
                    <a:pt x="184" y="39"/>
                  </a:cubicBezTo>
                  <a:cubicBezTo>
                    <a:pt x="184" y="182"/>
                    <a:pt x="184" y="182"/>
                    <a:pt x="184" y="182"/>
                  </a:cubicBezTo>
                  <a:cubicBezTo>
                    <a:pt x="184" y="184"/>
                    <a:pt x="184" y="185"/>
                    <a:pt x="185" y="187"/>
                  </a:cubicBezTo>
                  <a:lnTo>
                    <a:pt x="192" y="1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Oval 87"/>
            <p:cNvSpPr>
              <a:spLocks noChangeArrowheads="1"/>
            </p:cNvSpPr>
            <p:nvPr/>
          </p:nvSpPr>
          <p:spPr bwMode="auto">
            <a:xfrm>
              <a:off x="7588607" y="3060168"/>
              <a:ext cx="66652" cy="6732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88"/>
            <p:cNvSpPr>
              <a:spLocks noEditPoints="1"/>
            </p:cNvSpPr>
            <p:nvPr/>
          </p:nvSpPr>
          <p:spPr bwMode="auto">
            <a:xfrm>
              <a:off x="7429718" y="3157116"/>
              <a:ext cx="350093" cy="229580"/>
            </a:xfrm>
            <a:custGeom>
              <a:avLst/>
              <a:gdLst>
                <a:gd name="T0" fmla="*/ 161 w 220"/>
                <a:gd name="T1" fmla="*/ 0 h 144"/>
                <a:gd name="T2" fmla="*/ 65 w 220"/>
                <a:gd name="T3" fmla="*/ 3 h 144"/>
                <a:gd name="T4" fmla="*/ 0 w 220"/>
                <a:gd name="T5" fmla="*/ 118 h 144"/>
                <a:gd name="T6" fmla="*/ 220 w 220"/>
                <a:gd name="T7" fmla="*/ 119 h 144"/>
                <a:gd name="T8" fmla="*/ 161 w 220"/>
                <a:gd name="T9" fmla="*/ 0 h 144"/>
                <a:gd name="T10" fmla="*/ 87 w 220"/>
                <a:gd name="T11" fmla="*/ 87 h 144"/>
                <a:gd name="T12" fmla="*/ 62 w 220"/>
                <a:gd name="T13" fmla="*/ 63 h 144"/>
                <a:gd name="T14" fmla="*/ 87 w 220"/>
                <a:gd name="T15" fmla="*/ 39 h 144"/>
                <a:gd name="T16" fmla="*/ 111 w 220"/>
                <a:gd name="T17" fmla="*/ 63 h 144"/>
                <a:gd name="T18" fmla="*/ 87 w 220"/>
                <a:gd name="T19" fmla="*/ 87 h 144"/>
                <a:gd name="T20" fmla="*/ 147 w 220"/>
                <a:gd name="T21" fmla="*/ 103 h 144"/>
                <a:gd name="T22" fmla="*/ 132 w 220"/>
                <a:gd name="T23" fmla="*/ 88 h 144"/>
                <a:gd name="T24" fmla="*/ 147 w 220"/>
                <a:gd name="T25" fmla="*/ 74 h 144"/>
                <a:gd name="T26" fmla="*/ 161 w 220"/>
                <a:gd name="T27" fmla="*/ 88 h 144"/>
                <a:gd name="T28" fmla="*/ 147 w 220"/>
                <a:gd name="T29" fmla="*/ 10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144">
                  <a:moveTo>
                    <a:pt x="161" y="0"/>
                  </a:moveTo>
                  <a:cubicBezTo>
                    <a:pt x="65" y="3"/>
                    <a:pt x="65" y="3"/>
                    <a:pt x="65" y="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9" y="134"/>
                    <a:pt x="147" y="144"/>
                    <a:pt x="220" y="119"/>
                  </a:cubicBezTo>
                  <a:lnTo>
                    <a:pt x="161" y="0"/>
                  </a:lnTo>
                  <a:close/>
                  <a:moveTo>
                    <a:pt x="87" y="87"/>
                  </a:moveTo>
                  <a:cubicBezTo>
                    <a:pt x="73" y="87"/>
                    <a:pt x="62" y="76"/>
                    <a:pt x="62" y="63"/>
                  </a:cubicBezTo>
                  <a:cubicBezTo>
                    <a:pt x="62" y="49"/>
                    <a:pt x="73" y="39"/>
                    <a:pt x="87" y="39"/>
                  </a:cubicBezTo>
                  <a:cubicBezTo>
                    <a:pt x="100" y="39"/>
                    <a:pt x="111" y="49"/>
                    <a:pt x="111" y="63"/>
                  </a:cubicBezTo>
                  <a:cubicBezTo>
                    <a:pt x="111" y="76"/>
                    <a:pt x="100" y="87"/>
                    <a:pt x="87" y="87"/>
                  </a:cubicBezTo>
                  <a:close/>
                  <a:moveTo>
                    <a:pt x="147" y="103"/>
                  </a:moveTo>
                  <a:cubicBezTo>
                    <a:pt x="139" y="103"/>
                    <a:pt x="132" y="96"/>
                    <a:pt x="132" y="88"/>
                  </a:cubicBezTo>
                  <a:cubicBezTo>
                    <a:pt x="132" y="81"/>
                    <a:pt x="139" y="74"/>
                    <a:pt x="147" y="74"/>
                  </a:cubicBezTo>
                  <a:cubicBezTo>
                    <a:pt x="155" y="74"/>
                    <a:pt x="161" y="81"/>
                    <a:pt x="161" y="88"/>
                  </a:cubicBezTo>
                  <a:cubicBezTo>
                    <a:pt x="161" y="96"/>
                    <a:pt x="155" y="103"/>
                    <a:pt x="147" y="10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61144" y="4196452"/>
            <a:ext cx="749765" cy="877400"/>
            <a:chOff x="7004221" y="4138049"/>
            <a:chExt cx="818678" cy="958042"/>
          </a:xfrm>
        </p:grpSpPr>
        <p:sp>
          <p:nvSpPr>
            <p:cNvPr id="232" name="Freeform 68"/>
            <p:cNvSpPr>
              <a:spLocks/>
            </p:cNvSpPr>
            <p:nvPr/>
          </p:nvSpPr>
          <p:spPr bwMode="auto">
            <a:xfrm>
              <a:off x="7004221" y="4138049"/>
              <a:ext cx="818678" cy="958042"/>
            </a:xfrm>
            <a:custGeom>
              <a:avLst/>
              <a:gdLst>
                <a:gd name="T0" fmla="*/ 257 w 514"/>
                <a:gd name="T1" fmla="*/ 0 h 602"/>
                <a:gd name="T2" fmla="*/ 0 w 514"/>
                <a:gd name="T3" fmla="*/ 257 h 602"/>
                <a:gd name="T4" fmla="*/ 131 w 514"/>
                <a:gd name="T5" fmla="*/ 481 h 602"/>
                <a:gd name="T6" fmla="*/ 142 w 514"/>
                <a:gd name="T7" fmla="*/ 602 h 602"/>
                <a:gd name="T8" fmla="*/ 246 w 514"/>
                <a:gd name="T9" fmla="*/ 514 h 602"/>
                <a:gd name="T10" fmla="*/ 257 w 514"/>
                <a:gd name="T11" fmla="*/ 514 h 602"/>
                <a:gd name="T12" fmla="*/ 514 w 514"/>
                <a:gd name="T13" fmla="*/ 257 h 602"/>
                <a:gd name="T14" fmla="*/ 257 w 514"/>
                <a:gd name="T15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602">
                  <a:moveTo>
                    <a:pt x="257" y="0"/>
                  </a:moveTo>
                  <a:cubicBezTo>
                    <a:pt x="115" y="0"/>
                    <a:pt x="0" y="115"/>
                    <a:pt x="0" y="257"/>
                  </a:cubicBezTo>
                  <a:cubicBezTo>
                    <a:pt x="0" y="353"/>
                    <a:pt x="53" y="437"/>
                    <a:pt x="131" y="481"/>
                  </a:cubicBezTo>
                  <a:cubicBezTo>
                    <a:pt x="142" y="602"/>
                    <a:pt x="142" y="602"/>
                    <a:pt x="142" y="602"/>
                  </a:cubicBezTo>
                  <a:cubicBezTo>
                    <a:pt x="246" y="514"/>
                    <a:pt x="246" y="514"/>
                    <a:pt x="246" y="514"/>
                  </a:cubicBezTo>
                  <a:cubicBezTo>
                    <a:pt x="249" y="514"/>
                    <a:pt x="253" y="514"/>
                    <a:pt x="257" y="514"/>
                  </a:cubicBezTo>
                  <a:cubicBezTo>
                    <a:pt x="399" y="514"/>
                    <a:pt x="514" y="399"/>
                    <a:pt x="514" y="257"/>
                  </a:cubicBezTo>
                  <a:cubicBezTo>
                    <a:pt x="514" y="115"/>
                    <a:pt x="399" y="0"/>
                    <a:pt x="257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9"/>
            <p:cNvSpPr>
              <a:spLocks/>
            </p:cNvSpPr>
            <p:nvPr/>
          </p:nvSpPr>
          <p:spPr bwMode="auto">
            <a:xfrm>
              <a:off x="7138199" y="4430915"/>
              <a:ext cx="154175" cy="216115"/>
            </a:xfrm>
            <a:custGeom>
              <a:avLst/>
              <a:gdLst>
                <a:gd name="T0" fmla="*/ 3 w 97"/>
                <a:gd name="T1" fmla="*/ 54 h 136"/>
                <a:gd name="T2" fmla="*/ 51 w 97"/>
                <a:gd name="T3" fmla="*/ 0 h 136"/>
                <a:gd name="T4" fmla="*/ 97 w 97"/>
                <a:gd name="T5" fmla="*/ 42 h 136"/>
                <a:gd name="T6" fmla="*/ 73 w 97"/>
                <a:gd name="T7" fmla="*/ 82 h 136"/>
                <a:gd name="T8" fmla="*/ 34 w 97"/>
                <a:gd name="T9" fmla="*/ 113 h 136"/>
                <a:gd name="T10" fmla="*/ 97 w 97"/>
                <a:gd name="T11" fmla="*/ 113 h 136"/>
                <a:gd name="T12" fmla="*/ 97 w 97"/>
                <a:gd name="T13" fmla="*/ 136 h 136"/>
                <a:gd name="T14" fmla="*/ 0 w 97"/>
                <a:gd name="T15" fmla="*/ 136 h 136"/>
                <a:gd name="T16" fmla="*/ 42 w 97"/>
                <a:gd name="T17" fmla="*/ 76 h 136"/>
                <a:gd name="T18" fmla="*/ 70 w 97"/>
                <a:gd name="T19" fmla="*/ 43 h 136"/>
                <a:gd name="T20" fmla="*/ 51 w 97"/>
                <a:gd name="T21" fmla="*/ 23 h 136"/>
                <a:gd name="T22" fmla="*/ 28 w 97"/>
                <a:gd name="T23" fmla="*/ 54 h 136"/>
                <a:gd name="T24" fmla="*/ 3 w 97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4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1" y="23"/>
                    <a:pt x="51" y="23"/>
                  </a:cubicBezTo>
                  <a:cubicBezTo>
                    <a:pt x="33" y="23"/>
                    <a:pt x="28" y="40"/>
                    <a:pt x="28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90"/>
            <p:cNvSpPr>
              <a:spLocks/>
            </p:cNvSpPr>
            <p:nvPr/>
          </p:nvSpPr>
          <p:spPr bwMode="auto">
            <a:xfrm>
              <a:off x="7335463" y="4476697"/>
              <a:ext cx="159561" cy="157542"/>
            </a:xfrm>
            <a:custGeom>
              <a:avLst/>
              <a:gdLst>
                <a:gd name="T0" fmla="*/ 0 w 237"/>
                <a:gd name="T1" fmla="*/ 102 h 234"/>
                <a:gd name="T2" fmla="*/ 104 w 237"/>
                <a:gd name="T3" fmla="*/ 102 h 234"/>
                <a:gd name="T4" fmla="*/ 104 w 237"/>
                <a:gd name="T5" fmla="*/ 0 h 234"/>
                <a:gd name="T6" fmla="*/ 132 w 237"/>
                <a:gd name="T7" fmla="*/ 0 h 234"/>
                <a:gd name="T8" fmla="*/ 132 w 237"/>
                <a:gd name="T9" fmla="*/ 102 h 234"/>
                <a:gd name="T10" fmla="*/ 237 w 237"/>
                <a:gd name="T11" fmla="*/ 102 h 234"/>
                <a:gd name="T12" fmla="*/ 237 w 237"/>
                <a:gd name="T13" fmla="*/ 130 h 234"/>
                <a:gd name="T14" fmla="*/ 132 w 237"/>
                <a:gd name="T15" fmla="*/ 130 h 234"/>
                <a:gd name="T16" fmla="*/ 132 w 237"/>
                <a:gd name="T17" fmla="*/ 234 h 234"/>
                <a:gd name="T18" fmla="*/ 104 w 237"/>
                <a:gd name="T19" fmla="*/ 234 h 234"/>
                <a:gd name="T20" fmla="*/ 104 w 237"/>
                <a:gd name="T21" fmla="*/ 130 h 234"/>
                <a:gd name="T22" fmla="*/ 0 w 237"/>
                <a:gd name="T23" fmla="*/ 130 h 234"/>
                <a:gd name="T24" fmla="*/ 0 w 237"/>
                <a:gd name="T25" fmla="*/ 10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234">
                  <a:moveTo>
                    <a:pt x="0" y="102"/>
                  </a:moveTo>
                  <a:lnTo>
                    <a:pt x="104" y="102"/>
                  </a:lnTo>
                  <a:lnTo>
                    <a:pt x="104" y="0"/>
                  </a:lnTo>
                  <a:lnTo>
                    <a:pt x="132" y="0"/>
                  </a:lnTo>
                  <a:lnTo>
                    <a:pt x="132" y="102"/>
                  </a:lnTo>
                  <a:lnTo>
                    <a:pt x="237" y="102"/>
                  </a:lnTo>
                  <a:lnTo>
                    <a:pt x="237" y="130"/>
                  </a:lnTo>
                  <a:lnTo>
                    <a:pt x="132" y="130"/>
                  </a:lnTo>
                  <a:lnTo>
                    <a:pt x="132" y="234"/>
                  </a:lnTo>
                  <a:lnTo>
                    <a:pt x="104" y="234"/>
                  </a:lnTo>
                  <a:lnTo>
                    <a:pt x="104" y="130"/>
                  </a:lnTo>
                  <a:lnTo>
                    <a:pt x="0" y="13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91"/>
            <p:cNvSpPr>
              <a:spLocks/>
            </p:cNvSpPr>
            <p:nvPr/>
          </p:nvSpPr>
          <p:spPr bwMode="auto">
            <a:xfrm>
              <a:off x="7528014" y="4430915"/>
              <a:ext cx="156195" cy="216115"/>
            </a:xfrm>
            <a:custGeom>
              <a:avLst/>
              <a:gdLst>
                <a:gd name="T0" fmla="*/ 3 w 98"/>
                <a:gd name="T1" fmla="*/ 54 h 136"/>
                <a:gd name="T2" fmla="*/ 51 w 98"/>
                <a:gd name="T3" fmla="*/ 0 h 136"/>
                <a:gd name="T4" fmla="*/ 97 w 98"/>
                <a:gd name="T5" fmla="*/ 42 h 136"/>
                <a:gd name="T6" fmla="*/ 73 w 98"/>
                <a:gd name="T7" fmla="*/ 82 h 136"/>
                <a:gd name="T8" fmla="*/ 35 w 98"/>
                <a:gd name="T9" fmla="*/ 113 h 136"/>
                <a:gd name="T10" fmla="*/ 98 w 98"/>
                <a:gd name="T11" fmla="*/ 113 h 136"/>
                <a:gd name="T12" fmla="*/ 98 w 98"/>
                <a:gd name="T13" fmla="*/ 136 h 136"/>
                <a:gd name="T14" fmla="*/ 0 w 98"/>
                <a:gd name="T15" fmla="*/ 136 h 136"/>
                <a:gd name="T16" fmla="*/ 42 w 98"/>
                <a:gd name="T17" fmla="*/ 76 h 136"/>
                <a:gd name="T18" fmla="*/ 70 w 98"/>
                <a:gd name="T19" fmla="*/ 43 h 136"/>
                <a:gd name="T20" fmla="*/ 51 w 98"/>
                <a:gd name="T21" fmla="*/ 23 h 136"/>
                <a:gd name="T22" fmla="*/ 29 w 98"/>
                <a:gd name="T23" fmla="*/ 54 h 136"/>
                <a:gd name="T24" fmla="*/ 3 w 98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5" y="11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2" y="23"/>
                    <a:pt x="51" y="23"/>
                  </a:cubicBezTo>
                  <a:cubicBezTo>
                    <a:pt x="33" y="23"/>
                    <a:pt x="29" y="40"/>
                    <a:pt x="29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16039" y="2301072"/>
            <a:ext cx="895279" cy="1048192"/>
            <a:chOff x="5863054" y="2068463"/>
            <a:chExt cx="977566" cy="1144534"/>
          </a:xfrm>
        </p:grpSpPr>
        <p:sp>
          <p:nvSpPr>
            <p:cNvPr id="227" name="Freeform 63"/>
            <p:cNvSpPr>
              <a:spLocks/>
            </p:cNvSpPr>
            <p:nvPr/>
          </p:nvSpPr>
          <p:spPr bwMode="auto">
            <a:xfrm>
              <a:off x="5863054" y="2068463"/>
              <a:ext cx="977566" cy="1144534"/>
            </a:xfrm>
            <a:custGeom>
              <a:avLst/>
              <a:gdLst>
                <a:gd name="T0" fmla="*/ 614 w 614"/>
                <a:gd name="T1" fmla="*/ 307 h 719"/>
                <a:gd name="T2" fmla="*/ 307 w 614"/>
                <a:gd name="T3" fmla="*/ 0 h 719"/>
                <a:gd name="T4" fmla="*/ 0 w 614"/>
                <a:gd name="T5" fmla="*/ 307 h 719"/>
                <a:gd name="T6" fmla="*/ 307 w 614"/>
                <a:gd name="T7" fmla="*/ 614 h 719"/>
                <a:gd name="T8" fmla="*/ 321 w 614"/>
                <a:gd name="T9" fmla="*/ 614 h 719"/>
                <a:gd name="T10" fmla="*/ 445 w 614"/>
                <a:gd name="T11" fmla="*/ 719 h 719"/>
                <a:gd name="T12" fmla="*/ 458 w 614"/>
                <a:gd name="T13" fmla="*/ 575 h 719"/>
                <a:gd name="T14" fmla="*/ 614 w 614"/>
                <a:gd name="T15" fmla="*/ 30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4" h="719">
                  <a:moveTo>
                    <a:pt x="614" y="307"/>
                  </a:moveTo>
                  <a:cubicBezTo>
                    <a:pt x="614" y="138"/>
                    <a:pt x="477" y="0"/>
                    <a:pt x="307" y="0"/>
                  </a:cubicBezTo>
                  <a:cubicBezTo>
                    <a:pt x="137" y="0"/>
                    <a:pt x="0" y="138"/>
                    <a:pt x="0" y="307"/>
                  </a:cubicBezTo>
                  <a:cubicBezTo>
                    <a:pt x="0" y="477"/>
                    <a:pt x="137" y="614"/>
                    <a:pt x="307" y="614"/>
                  </a:cubicBezTo>
                  <a:cubicBezTo>
                    <a:pt x="312" y="614"/>
                    <a:pt x="316" y="614"/>
                    <a:pt x="321" y="614"/>
                  </a:cubicBezTo>
                  <a:cubicBezTo>
                    <a:pt x="445" y="719"/>
                    <a:pt x="445" y="719"/>
                    <a:pt x="445" y="719"/>
                  </a:cubicBezTo>
                  <a:cubicBezTo>
                    <a:pt x="458" y="575"/>
                    <a:pt x="458" y="575"/>
                    <a:pt x="458" y="575"/>
                  </a:cubicBezTo>
                  <a:cubicBezTo>
                    <a:pt x="551" y="522"/>
                    <a:pt x="614" y="422"/>
                    <a:pt x="614" y="3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Freeform 92"/>
            <p:cNvSpPr>
              <a:spLocks noEditPoints="1"/>
            </p:cNvSpPr>
            <p:nvPr/>
          </p:nvSpPr>
          <p:spPr bwMode="auto">
            <a:xfrm>
              <a:off x="6063684" y="2215232"/>
              <a:ext cx="486763" cy="555436"/>
            </a:xfrm>
            <a:custGeom>
              <a:avLst/>
              <a:gdLst>
                <a:gd name="T0" fmla="*/ 0 w 723"/>
                <a:gd name="T1" fmla="*/ 338 h 825"/>
                <a:gd name="T2" fmla="*/ 305 w 723"/>
                <a:gd name="T3" fmla="*/ 825 h 825"/>
                <a:gd name="T4" fmla="*/ 723 w 723"/>
                <a:gd name="T5" fmla="*/ 0 h 825"/>
                <a:gd name="T6" fmla="*/ 0 w 723"/>
                <a:gd name="T7" fmla="*/ 338 h 825"/>
                <a:gd name="T8" fmla="*/ 198 w 723"/>
                <a:gd name="T9" fmla="*/ 383 h 825"/>
                <a:gd name="T10" fmla="*/ 482 w 723"/>
                <a:gd name="T11" fmla="*/ 250 h 825"/>
                <a:gd name="T12" fmla="*/ 319 w 723"/>
                <a:gd name="T13" fmla="*/ 574 h 825"/>
                <a:gd name="T14" fmla="*/ 198 w 723"/>
                <a:gd name="T15" fmla="*/ 383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825">
                  <a:moveTo>
                    <a:pt x="0" y="338"/>
                  </a:moveTo>
                  <a:lnTo>
                    <a:pt x="305" y="825"/>
                  </a:lnTo>
                  <a:lnTo>
                    <a:pt x="723" y="0"/>
                  </a:lnTo>
                  <a:lnTo>
                    <a:pt x="0" y="338"/>
                  </a:lnTo>
                  <a:close/>
                  <a:moveTo>
                    <a:pt x="198" y="383"/>
                  </a:moveTo>
                  <a:lnTo>
                    <a:pt x="482" y="250"/>
                  </a:lnTo>
                  <a:lnTo>
                    <a:pt x="319" y="574"/>
                  </a:lnTo>
                  <a:lnTo>
                    <a:pt x="198" y="38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93"/>
            <p:cNvSpPr>
              <a:spLocks/>
            </p:cNvSpPr>
            <p:nvPr/>
          </p:nvSpPr>
          <p:spPr bwMode="auto">
            <a:xfrm>
              <a:off x="6383480" y="2531662"/>
              <a:ext cx="200630" cy="207363"/>
            </a:xfrm>
            <a:custGeom>
              <a:avLst/>
              <a:gdLst>
                <a:gd name="T0" fmla="*/ 0 w 298"/>
                <a:gd name="T1" fmla="*/ 194 h 308"/>
                <a:gd name="T2" fmla="*/ 184 w 298"/>
                <a:gd name="T3" fmla="*/ 0 h 308"/>
                <a:gd name="T4" fmla="*/ 298 w 298"/>
                <a:gd name="T5" fmla="*/ 116 h 308"/>
                <a:gd name="T6" fmla="*/ 113 w 298"/>
                <a:gd name="T7" fmla="*/ 308 h 308"/>
                <a:gd name="T8" fmla="*/ 0 w 298"/>
                <a:gd name="T9" fmla="*/ 19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308">
                  <a:moveTo>
                    <a:pt x="0" y="194"/>
                  </a:moveTo>
                  <a:lnTo>
                    <a:pt x="184" y="0"/>
                  </a:lnTo>
                  <a:lnTo>
                    <a:pt x="298" y="116"/>
                  </a:lnTo>
                  <a:lnTo>
                    <a:pt x="113" y="308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Freeform 94"/>
            <p:cNvSpPr>
              <a:spLocks/>
            </p:cNvSpPr>
            <p:nvPr/>
          </p:nvSpPr>
          <p:spPr bwMode="auto">
            <a:xfrm>
              <a:off x="6351837" y="2675066"/>
              <a:ext cx="94929" cy="87523"/>
            </a:xfrm>
            <a:custGeom>
              <a:avLst/>
              <a:gdLst>
                <a:gd name="T0" fmla="*/ 16 w 60"/>
                <a:gd name="T1" fmla="*/ 0 h 55"/>
                <a:gd name="T2" fmla="*/ 60 w 60"/>
                <a:gd name="T3" fmla="*/ 45 h 55"/>
                <a:gd name="T4" fmla="*/ 0 w 60"/>
                <a:gd name="T5" fmla="*/ 55 h 55"/>
                <a:gd name="T6" fmla="*/ 16 w 60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5">
                  <a:moveTo>
                    <a:pt x="16" y="0"/>
                  </a:moveTo>
                  <a:cubicBezTo>
                    <a:pt x="17" y="1"/>
                    <a:pt x="60" y="45"/>
                    <a:pt x="60" y="45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95"/>
            <p:cNvSpPr>
              <a:spLocks/>
            </p:cNvSpPr>
            <p:nvPr/>
          </p:nvSpPr>
          <p:spPr bwMode="auto">
            <a:xfrm>
              <a:off x="6502646" y="2476455"/>
              <a:ext cx="135324" cy="133305"/>
            </a:xfrm>
            <a:custGeom>
              <a:avLst/>
              <a:gdLst>
                <a:gd name="T0" fmla="*/ 156 w 201"/>
                <a:gd name="T1" fmla="*/ 198 h 198"/>
                <a:gd name="T2" fmla="*/ 0 w 201"/>
                <a:gd name="T3" fmla="*/ 44 h 198"/>
                <a:gd name="T4" fmla="*/ 45 w 201"/>
                <a:gd name="T5" fmla="*/ 0 h 198"/>
                <a:gd name="T6" fmla="*/ 201 w 201"/>
                <a:gd name="T7" fmla="*/ 153 h 198"/>
                <a:gd name="T8" fmla="*/ 156 w 201"/>
                <a:gd name="T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198">
                  <a:moveTo>
                    <a:pt x="156" y="198"/>
                  </a:moveTo>
                  <a:lnTo>
                    <a:pt x="0" y="44"/>
                  </a:lnTo>
                  <a:lnTo>
                    <a:pt x="45" y="0"/>
                  </a:lnTo>
                  <a:lnTo>
                    <a:pt x="201" y="153"/>
                  </a:lnTo>
                  <a:lnTo>
                    <a:pt x="156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Rectangle 96"/>
            <p:cNvSpPr>
              <a:spLocks noChangeArrowheads="1"/>
            </p:cNvSpPr>
            <p:nvPr/>
          </p:nvSpPr>
          <p:spPr bwMode="auto">
            <a:xfrm>
              <a:off x="6200355" y="2799618"/>
              <a:ext cx="311717" cy="3164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99972" y="4316070"/>
            <a:ext cx="813891" cy="952006"/>
            <a:chOff x="4098452" y="4268661"/>
            <a:chExt cx="888697" cy="1039506"/>
          </a:xfrm>
        </p:grpSpPr>
        <p:sp>
          <p:nvSpPr>
            <p:cNvPr id="224" name="Freeform 60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210 w 210"/>
                <a:gd name="T1" fmla="*/ 261 h 392"/>
                <a:gd name="T2" fmla="*/ 204 w 210"/>
                <a:gd name="T3" fmla="*/ 290 h 392"/>
                <a:gd name="T4" fmla="*/ 187 w 210"/>
                <a:gd name="T5" fmla="*/ 318 h 392"/>
                <a:gd name="T6" fmla="*/ 159 w 210"/>
                <a:gd name="T7" fmla="*/ 341 h 392"/>
                <a:gd name="T8" fmla="*/ 123 w 210"/>
                <a:gd name="T9" fmla="*/ 355 h 392"/>
                <a:gd name="T10" fmla="*/ 123 w 210"/>
                <a:gd name="T11" fmla="*/ 392 h 392"/>
                <a:gd name="T12" fmla="*/ 96 w 210"/>
                <a:gd name="T13" fmla="*/ 392 h 392"/>
                <a:gd name="T14" fmla="*/ 96 w 210"/>
                <a:gd name="T15" fmla="*/ 358 h 392"/>
                <a:gd name="T16" fmla="*/ 94 w 210"/>
                <a:gd name="T17" fmla="*/ 358 h 392"/>
                <a:gd name="T18" fmla="*/ 91 w 210"/>
                <a:gd name="T19" fmla="*/ 358 h 392"/>
                <a:gd name="T20" fmla="*/ 64 w 210"/>
                <a:gd name="T21" fmla="*/ 357 h 392"/>
                <a:gd name="T22" fmla="*/ 41 w 210"/>
                <a:gd name="T23" fmla="*/ 352 h 392"/>
                <a:gd name="T24" fmla="*/ 20 w 210"/>
                <a:gd name="T25" fmla="*/ 345 h 392"/>
                <a:gd name="T26" fmla="*/ 0 w 210"/>
                <a:gd name="T27" fmla="*/ 335 h 392"/>
                <a:gd name="T28" fmla="*/ 15 w 210"/>
                <a:gd name="T29" fmla="*/ 288 h 392"/>
                <a:gd name="T30" fmla="*/ 31 w 210"/>
                <a:gd name="T31" fmla="*/ 297 h 392"/>
                <a:gd name="T32" fmla="*/ 51 w 210"/>
                <a:gd name="T33" fmla="*/ 306 h 392"/>
                <a:gd name="T34" fmla="*/ 74 w 210"/>
                <a:gd name="T35" fmla="*/ 314 h 392"/>
                <a:gd name="T36" fmla="*/ 96 w 210"/>
                <a:gd name="T37" fmla="*/ 318 h 392"/>
                <a:gd name="T38" fmla="*/ 96 w 210"/>
                <a:gd name="T39" fmla="*/ 219 h 392"/>
                <a:gd name="T40" fmla="*/ 66 w 210"/>
                <a:gd name="T41" fmla="*/ 206 h 392"/>
                <a:gd name="T42" fmla="*/ 39 w 210"/>
                <a:gd name="T43" fmla="*/ 188 h 392"/>
                <a:gd name="T44" fmla="*/ 19 w 210"/>
                <a:gd name="T45" fmla="*/ 160 h 392"/>
                <a:gd name="T46" fmla="*/ 11 w 210"/>
                <a:gd name="T47" fmla="*/ 119 h 392"/>
                <a:gd name="T48" fmla="*/ 17 w 210"/>
                <a:gd name="T49" fmla="*/ 94 h 392"/>
                <a:gd name="T50" fmla="*/ 33 w 210"/>
                <a:gd name="T51" fmla="*/ 69 h 392"/>
                <a:gd name="T52" fmla="*/ 60 w 210"/>
                <a:gd name="T53" fmla="*/ 48 h 392"/>
                <a:gd name="T54" fmla="*/ 96 w 210"/>
                <a:gd name="T55" fmla="*/ 35 h 392"/>
                <a:gd name="T56" fmla="*/ 96 w 210"/>
                <a:gd name="T57" fmla="*/ 0 h 392"/>
                <a:gd name="T58" fmla="*/ 123 w 210"/>
                <a:gd name="T59" fmla="*/ 0 h 392"/>
                <a:gd name="T60" fmla="*/ 123 w 210"/>
                <a:gd name="T61" fmla="*/ 32 h 392"/>
                <a:gd name="T62" fmla="*/ 123 w 210"/>
                <a:gd name="T63" fmla="*/ 32 h 392"/>
                <a:gd name="T64" fmla="*/ 161 w 210"/>
                <a:gd name="T65" fmla="*/ 34 h 392"/>
                <a:gd name="T66" fmla="*/ 196 w 210"/>
                <a:gd name="T67" fmla="*/ 40 h 392"/>
                <a:gd name="T68" fmla="*/ 187 w 210"/>
                <a:gd name="T69" fmla="*/ 87 h 392"/>
                <a:gd name="T70" fmla="*/ 155 w 210"/>
                <a:gd name="T71" fmla="*/ 77 h 392"/>
                <a:gd name="T72" fmla="*/ 123 w 210"/>
                <a:gd name="T73" fmla="*/ 72 h 392"/>
                <a:gd name="T74" fmla="*/ 123 w 210"/>
                <a:gd name="T75" fmla="*/ 159 h 392"/>
                <a:gd name="T76" fmla="*/ 153 w 210"/>
                <a:gd name="T77" fmla="*/ 172 h 392"/>
                <a:gd name="T78" fmla="*/ 181 w 210"/>
                <a:gd name="T79" fmla="*/ 191 h 392"/>
                <a:gd name="T80" fmla="*/ 202 w 210"/>
                <a:gd name="T81" fmla="*/ 219 h 392"/>
                <a:gd name="T82" fmla="*/ 210 w 210"/>
                <a:gd name="T83" fmla="*/ 261 h 392"/>
                <a:gd name="T84" fmla="*/ 65 w 210"/>
                <a:gd name="T85" fmla="*/ 110 h 392"/>
                <a:gd name="T86" fmla="*/ 74 w 210"/>
                <a:gd name="T87" fmla="*/ 133 h 392"/>
                <a:gd name="T88" fmla="*/ 96 w 210"/>
                <a:gd name="T89" fmla="*/ 148 h 392"/>
                <a:gd name="T90" fmla="*/ 96 w 210"/>
                <a:gd name="T91" fmla="*/ 73 h 392"/>
                <a:gd name="T92" fmla="*/ 77 w 210"/>
                <a:gd name="T93" fmla="*/ 79 h 392"/>
                <a:gd name="T94" fmla="*/ 68 w 210"/>
                <a:gd name="T95" fmla="*/ 90 h 392"/>
                <a:gd name="T96" fmla="*/ 65 w 210"/>
                <a:gd name="T97" fmla="*/ 110 h 392"/>
                <a:gd name="T98" fmla="*/ 155 w 210"/>
                <a:gd name="T99" fmla="*/ 269 h 392"/>
                <a:gd name="T100" fmla="*/ 146 w 210"/>
                <a:gd name="T101" fmla="*/ 246 h 392"/>
                <a:gd name="T102" fmla="*/ 123 w 210"/>
                <a:gd name="T103" fmla="*/ 230 h 392"/>
                <a:gd name="T104" fmla="*/ 123 w 210"/>
                <a:gd name="T105" fmla="*/ 316 h 392"/>
                <a:gd name="T106" fmla="*/ 132 w 210"/>
                <a:gd name="T107" fmla="*/ 314 h 392"/>
                <a:gd name="T108" fmla="*/ 140 w 210"/>
                <a:gd name="T109" fmla="*/ 311 h 392"/>
                <a:gd name="T110" fmla="*/ 151 w 210"/>
                <a:gd name="T111" fmla="*/ 298 h 392"/>
                <a:gd name="T112" fmla="*/ 155 w 210"/>
                <a:gd name="T113" fmla="*/ 26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210" y="261"/>
                  </a:moveTo>
                  <a:cubicBezTo>
                    <a:pt x="210" y="271"/>
                    <a:pt x="208" y="281"/>
                    <a:pt x="204" y="290"/>
                  </a:cubicBezTo>
                  <a:cubicBezTo>
                    <a:pt x="200" y="300"/>
                    <a:pt x="194" y="310"/>
                    <a:pt x="187" y="318"/>
                  </a:cubicBezTo>
                  <a:cubicBezTo>
                    <a:pt x="179" y="327"/>
                    <a:pt x="170" y="334"/>
                    <a:pt x="159" y="341"/>
                  </a:cubicBezTo>
                  <a:cubicBezTo>
                    <a:pt x="148" y="347"/>
                    <a:pt x="136" y="352"/>
                    <a:pt x="123" y="355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96" y="358"/>
                    <a:pt x="96" y="358"/>
                    <a:pt x="96" y="358"/>
                  </a:cubicBezTo>
                  <a:cubicBezTo>
                    <a:pt x="95" y="358"/>
                    <a:pt x="94" y="358"/>
                    <a:pt x="94" y="358"/>
                  </a:cubicBezTo>
                  <a:cubicBezTo>
                    <a:pt x="93" y="358"/>
                    <a:pt x="92" y="358"/>
                    <a:pt x="91" y="358"/>
                  </a:cubicBezTo>
                  <a:cubicBezTo>
                    <a:pt x="82" y="358"/>
                    <a:pt x="73" y="358"/>
                    <a:pt x="64" y="357"/>
                  </a:cubicBezTo>
                  <a:cubicBezTo>
                    <a:pt x="56" y="356"/>
                    <a:pt x="48" y="354"/>
                    <a:pt x="41" y="352"/>
                  </a:cubicBezTo>
                  <a:cubicBezTo>
                    <a:pt x="34" y="350"/>
                    <a:pt x="27" y="348"/>
                    <a:pt x="20" y="345"/>
                  </a:cubicBezTo>
                  <a:cubicBezTo>
                    <a:pt x="13" y="342"/>
                    <a:pt x="7" y="339"/>
                    <a:pt x="0" y="335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9" y="291"/>
                    <a:pt x="25" y="294"/>
                    <a:pt x="31" y="297"/>
                  </a:cubicBezTo>
                  <a:cubicBezTo>
                    <a:pt x="37" y="301"/>
                    <a:pt x="44" y="304"/>
                    <a:pt x="51" y="306"/>
                  </a:cubicBezTo>
                  <a:cubicBezTo>
                    <a:pt x="59" y="309"/>
                    <a:pt x="66" y="312"/>
                    <a:pt x="74" y="314"/>
                  </a:cubicBezTo>
                  <a:cubicBezTo>
                    <a:pt x="82" y="316"/>
                    <a:pt x="89" y="317"/>
                    <a:pt x="96" y="318"/>
                  </a:cubicBezTo>
                  <a:cubicBezTo>
                    <a:pt x="96" y="219"/>
                    <a:pt x="96" y="219"/>
                    <a:pt x="96" y="219"/>
                  </a:cubicBezTo>
                  <a:cubicBezTo>
                    <a:pt x="86" y="215"/>
                    <a:pt x="76" y="211"/>
                    <a:pt x="66" y="206"/>
                  </a:cubicBezTo>
                  <a:cubicBezTo>
                    <a:pt x="56" y="201"/>
                    <a:pt x="47" y="195"/>
                    <a:pt x="39" y="188"/>
                  </a:cubicBezTo>
                  <a:cubicBezTo>
                    <a:pt x="30" y="180"/>
                    <a:pt x="24" y="171"/>
                    <a:pt x="19" y="160"/>
                  </a:cubicBezTo>
                  <a:cubicBezTo>
                    <a:pt x="13" y="149"/>
                    <a:pt x="11" y="136"/>
                    <a:pt x="11" y="119"/>
                  </a:cubicBezTo>
                  <a:cubicBezTo>
                    <a:pt x="11" y="111"/>
                    <a:pt x="13" y="103"/>
                    <a:pt x="17" y="94"/>
                  </a:cubicBezTo>
                  <a:cubicBezTo>
                    <a:pt x="21" y="85"/>
                    <a:pt x="26" y="77"/>
                    <a:pt x="33" y="69"/>
                  </a:cubicBezTo>
                  <a:cubicBezTo>
                    <a:pt x="41" y="61"/>
                    <a:pt x="50" y="54"/>
                    <a:pt x="60" y="48"/>
                  </a:cubicBezTo>
                  <a:cubicBezTo>
                    <a:pt x="71" y="42"/>
                    <a:pt x="83" y="37"/>
                    <a:pt x="96" y="3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7" y="32"/>
                    <a:pt x="149" y="33"/>
                    <a:pt x="161" y="34"/>
                  </a:cubicBezTo>
                  <a:cubicBezTo>
                    <a:pt x="172" y="36"/>
                    <a:pt x="184" y="38"/>
                    <a:pt x="196" y="40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76" y="83"/>
                    <a:pt x="166" y="80"/>
                    <a:pt x="155" y="77"/>
                  </a:cubicBezTo>
                  <a:cubicBezTo>
                    <a:pt x="143" y="74"/>
                    <a:pt x="133" y="73"/>
                    <a:pt x="123" y="72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32" y="163"/>
                    <a:pt x="143" y="168"/>
                    <a:pt x="153" y="172"/>
                  </a:cubicBezTo>
                  <a:cubicBezTo>
                    <a:pt x="163" y="177"/>
                    <a:pt x="173" y="183"/>
                    <a:pt x="181" y="191"/>
                  </a:cubicBezTo>
                  <a:cubicBezTo>
                    <a:pt x="190" y="198"/>
                    <a:pt x="197" y="208"/>
                    <a:pt x="202" y="219"/>
                  </a:cubicBezTo>
                  <a:cubicBezTo>
                    <a:pt x="207" y="230"/>
                    <a:pt x="210" y="244"/>
                    <a:pt x="210" y="261"/>
                  </a:cubicBezTo>
                  <a:moveTo>
                    <a:pt x="65" y="110"/>
                  </a:moveTo>
                  <a:cubicBezTo>
                    <a:pt x="65" y="119"/>
                    <a:pt x="68" y="127"/>
                    <a:pt x="74" y="133"/>
                  </a:cubicBezTo>
                  <a:cubicBezTo>
                    <a:pt x="80" y="139"/>
                    <a:pt x="87" y="144"/>
                    <a:pt x="96" y="148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8" y="74"/>
                    <a:pt x="82" y="76"/>
                    <a:pt x="77" y="79"/>
                  </a:cubicBezTo>
                  <a:cubicBezTo>
                    <a:pt x="73" y="81"/>
                    <a:pt x="70" y="85"/>
                    <a:pt x="68" y="90"/>
                  </a:cubicBezTo>
                  <a:cubicBezTo>
                    <a:pt x="66" y="95"/>
                    <a:pt x="65" y="102"/>
                    <a:pt x="65" y="110"/>
                  </a:cubicBezTo>
                  <a:moveTo>
                    <a:pt x="155" y="269"/>
                  </a:moveTo>
                  <a:cubicBezTo>
                    <a:pt x="155" y="260"/>
                    <a:pt x="152" y="252"/>
                    <a:pt x="146" y="246"/>
                  </a:cubicBezTo>
                  <a:cubicBezTo>
                    <a:pt x="140" y="240"/>
                    <a:pt x="132" y="235"/>
                    <a:pt x="123" y="230"/>
                  </a:cubicBezTo>
                  <a:cubicBezTo>
                    <a:pt x="123" y="316"/>
                    <a:pt x="123" y="316"/>
                    <a:pt x="123" y="316"/>
                  </a:cubicBezTo>
                  <a:cubicBezTo>
                    <a:pt x="126" y="316"/>
                    <a:pt x="129" y="315"/>
                    <a:pt x="132" y="314"/>
                  </a:cubicBezTo>
                  <a:cubicBezTo>
                    <a:pt x="134" y="313"/>
                    <a:pt x="137" y="312"/>
                    <a:pt x="140" y="311"/>
                  </a:cubicBezTo>
                  <a:cubicBezTo>
                    <a:pt x="144" y="309"/>
                    <a:pt x="148" y="305"/>
                    <a:pt x="151" y="298"/>
                  </a:cubicBezTo>
                  <a:cubicBezTo>
                    <a:pt x="154" y="290"/>
                    <a:pt x="155" y="281"/>
                    <a:pt x="155" y="269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Freeform 65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123 w 210"/>
                <a:gd name="T1" fmla="*/ 316 h 392"/>
                <a:gd name="T2" fmla="*/ 123 w 210"/>
                <a:gd name="T3" fmla="*/ 230 h 392"/>
                <a:gd name="T4" fmla="*/ 146 w 210"/>
                <a:gd name="T5" fmla="*/ 246 h 392"/>
                <a:gd name="T6" fmla="*/ 155 w 210"/>
                <a:gd name="T7" fmla="*/ 269 h 392"/>
                <a:gd name="T8" fmla="*/ 151 w 210"/>
                <a:gd name="T9" fmla="*/ 298 h 392"/>
                <a:gd name="T10" fmla="*/ 140 w 210"/>
                <a:gd name="T11" fmla="*/ 311 h 392"/>
                <a:gd name="T12" fmla="*/ 132 w 210"/>
                <a:gd name="T13" fmla="*/ 314 h 392"/>
                <a:gd name="T14" fmla="*/ 123 w 210"/>
                <a:gd name="T15" fmla="*/ 316 h 392"/>
                <a:gd name="T16" fmla="*/ 96 w 210"/>
                <a:gd name="T17" fmla="*/ 148 h 392"/>
                <a:gd name="T18" fmla="*/ 74 w 210"/>
                <a:gd name="T19" fmla="*/ 133 h 392"/>
                <a:gd name="T20" fmla="*/ 65 w 210"/>
                <a:gd name="T21" fmla="*/ 110 h 392"/>
                <a:gd name="T22" fmla="*/ 68 w 210"/>
                <a:gd name="T23" fmla="*/ 90 h 392"/>
                <a:gd name="T24" fmla="*/ 77 w 210"/>
                <a:gd name="T25" fmla="*/ 79 h 392"/>
                <a:gd name="T26" fmla="*/ 96 w 210"/>
                <a:gd name="T27" fmla="*/ 73 h 392"/>
                <a:gd name="T28" fmla="*/ 96 w 210"/>
                <a:gd name="T29" fmla="*/ 148 h 392"/>
                <a:gd name="T30" fmla="*/ 123 w 210"/>
                <a:gd name="T31" fmla="*/ 0 h 392"/>
                <a:gd name="T32" fmla="*/ 96 w 210"/>
                <a:gd name="T33" fmla="*/ 0 h 392"/>
                <a:gd name="T34" fmla="*/ 96 w 210"/>
                <a:gd name="T35" fmla="*/ 35 h 392"/>
                <a:gd name="T36" fmla="*/ 60 w 210"/>
                <a:gd name="T37" fmla="*/ 48 h 392"/>
                <a:gd name="T38" fmla="*/ 33 w 210"/>
                <a:gd name="T39" fmla="*/ 69 h 392"/>
                <a:gd name="T40" fmla="*/ 17 w 210"/>
                <a:gd name="T41" fmla="*/ 94 h 392"/>
                <a:gd name="T42" fmla="*/ 11 w 210"/>
                <a:gd name="T43" fmla="*/ 119 h 392"/>
                <a:gd name="T44" fmla="*/ 19 w 210"/>
                <a:gd name="T45" fmla="*/ 160 h 392"/>
                <a:gd name="T46" fmla="*/ 39 w 210"/>
                <a:gd name="T47" fmla="*/ 188 h 392"/>
                <a:gd name="T48" fmla="*/ 66 w 210"/>
                <a:gd name="T49" fmla="*/ 206 h 392"/>
                <a:gd name="T50" fmla="*/ 96 w 210"/>
                <a:gd name="T51" fmla="*/ 219 h 392"/>
                <a:gd name="T52" fmla="*/ 96 w 210"/>
                <a:gd name="T53" fmla="*/ 318 h 392"/>
                <a:gd name="T54" fmla="*/ 74 w 210"/>
                <a:gd name="T55" fmla="*/ 314 h 392"/>
                <a:gd name="T56" fmla="*/ 51 w 210"/>
                <a:gd name="T57" fmla="*/ 306 h 392"/>
                <a:gd name="T58" fmla="*/ 31 w 210"/>
                <a:gd name="T59" fmla="*/ 297 h 392"/>
                <a:gd name="T60" fmla="*/ 15 w 210"/>
                <a:gd name="T61" fmla="*/ 288 h 392"/>
                <a:gd name="T62" fmla="*/ 0 w 210"/>
                <a:gd name="T63" fmla="*/ 335 h 392"/>
                <a:gd name="T64" fmla="*/ 20 w 210"/>
                <a:gd name="T65" fmla="*/ 345 h 392"/>
                <a:gd name="T66" fmla="*/ 41 w 210"/>
                <a:gd name="T67" fmla="*/ 352 h 392"/>
                <a:gd name="T68" fmla="*/ 64 w 210"/>
                <a:gd name="T69" fmla="*/ 357 h 392"/>
                <a:gd name="T70" fmla="*/ 91 w 210"/>
                <a:gd name="T71" fmla="*/ 358 h 392"/>
                <a:gd name="T72" fmla="*/ 94 w 210"/>
                <a:gd name="T73" fmla="*/ 358 h 392"/>
                <a:gd name="T74" fmla="*/ 96 w 210"/>
                <a:gd name="T75" fmla="*/ 358 h 392"/>
                <a:gd name="T76" fmla="*/ 96 w 210"/>
                <a:gd name="T77" fmla="*/ 392 h 392"/>
                <a:gd name="T78" fmla="*/ 123 w 210"/>
                <a:gd name="T79" fmla="*/ 392 h 392"/>
                <a:gd name="T80" fmla="*/ 123 w 210"/>
                <a:gd name="T81" fmla="*/ 355 h 392"/>
                <a:gd name="T82" fmla="*/ 159 w 210"/>
                <a:gd name="T83" fmla="*/ 341 h 392"/>
                <a:gd name="T84" fmla="*/ 187 w 210"/>
                <a:gd name="T85" fmla="*/ 318 h 392"/>
                <a:gd name="T86" fmla="*/ 204 w 210"/>
                <a:gd name="T87" fmla="*/ 290 h 392"/>
                <a:gd name="T88" fmla="*/ 210 w 210"/>
                <a:gd name="T89" fmla="*/ 261 h 392"/>
                <a:gd name="T90" fmla="*/ 202 w 210"/>
                <a:gd name="T91" fmla="*/ 219 h 392"/>
                <a:gd name="T92" fmla="*/ 181 w 210"/>
                <a:gd name="T93" fmla="*/ 191 h 392"/>
                <a:gd name="T94" fmla="*/ 153 w 210"/>
                <a:gd name="T95" fmla="*/ 172 h 392"/>
                <a:gd name="T96" fmla="*/ 123 w 210"/>
                <a:gd name="T97" fmla="*/ 159 h 392"/>
                <a:gd name="T98" fmla="*/ 123 w 210"/>
                <a:gd name="T99" fmla="*/ 72 h 392"/>
                <a:gd name="T100" fmla="*/ 155 w 210"/>
                <a:gd name="T101" fmla="*/ 77 h 392"/>
                <a:gd name="T102" fmla="*/ 187 w 210"/>
                <a:gd name="T103" fmla="*/ 87 h 392"/>
                <a:gd name="T104" fmla="*/ 196 w 210"/>
                <a:gd name="T105" fmla="*/ 40 h 392"/>
                <a:gd name="T106" fmla="*/ 161 w 210"/>
                <a:gd name="T107" fmla="*/ 34 h 392"/>
                <a:gd name="T108" fmla="*/ 123 w 210"/>
                <a:gd name="T109" fmla="*/ 32 h 392"/>
                <a:gd name="T110" fmla="*/ 123 w 210"/>
                <a:gd name="T111" fmla="*/ 32 h 392"/>
                <a:gd name="T112" fmla="*/ 123 w 210"/>
                <a:gd name="T1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123" y="316"/>
                  </a:moveTo>
                  <a:cubicBezTo>
                    <a:pt x="123" y="230"/>
                    <a:pt x="123" y="230"/>
                    <a:pt x="123" y="230"/>
                  </a:cubicBezTo>
                  <a:cubicBezTo>
                    <a:pt x="132" y="235"/>
                    <a:pt x="140" y="240"/>
                    <a:pt x="146" y="246"/>
                  </a:cubicBezTo>
                  <a:cubicBezTo>
                    <a:pt x="152" y="252"/>
                    <a:pt x="155" y="260"/>
                    <a:pt x="155" y="269"/>
                  </a:cubicBezTo>
                  <a:cubicBezTo>
                    <a:pt x="155" y="281"/>
                    <a:pt x="154" y="290"/>
                    <a:pt x="151" y="298"/>
                  </a:cubicBezTo>
                  <a:cubicBezTo>
                    <a:pt x="148" y="305"/>
                    <a:pt x="144" y="309"/>
                    <a:pt x="140" y="311"/>
                  </a:cubicBezTo>
                  <a:cubicBezTo>
                    <a:pt x="137" y="312"/>
                    <a:pt x="134" y="313"/>
                    <a:pt x="132" y="314"/>
                  </a:cubicBezTo>
                  <a:cubicBezTo>
                    <a:pt x="129" y="315"/>
                    <a:pt x="126" y="316"/>
                    <a:pt x="123" y="316"/>
                  </a:cubicBezTo>
                  <a:moveTo>
                    <a:pt x="96" y="148"/>
                  </a:moveTo>
                  <a:cubicBezTo>
                    <a:pt x="87" y="144"/>
                    <a:pt x="80" y="139"/>
                    <a:pt x="74" y="133"/>
                  </a:cubicBezTo>
                  <a:cubicBezTo>
                    <a:pt x="68" y="127"/>
                    <a:pt x="65" y="119"/>
                    <a:pt x="65" y="110"/>
                  </a:cubicBezTo>
                  <a:cubicBezTo>
                    <a:pt x="65" y="102"/>
                    <a:pt x="66" y="95"/>
                    <a:pt x="68" y="90"/>
                  </a:cubicBezTo>
                  <a:cubicBezTo>
                    <a:pt x="70" y="85"/>
                    <a:pt x="73" y="81"/>
                    <a:pt x="77" y="79"/>
                  </a:cubicBezTo>
                  <a:cubicBezTo>
                    <a:pt x="82" y="76"/>
                    <a:pt x="88" y="74"/>
                    <a:pt x="96" y="73"/>
                  </a:cubicBezTo>
                  <a:cubicBezTo>
                    <a:pt x="96" y="148"/>
                    <a:pt x="96" y="148"/>
                    <a:pt x="96" y="148"/>
                  </a:cubicBezTo>
                  <a:moveTo>
                    <a:pt x="123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83" y="37"/>
                    <a:pt x="71" y="42"/>
                    <a:pt x="60" y="48"/>
                  </a:cubicBezTo>
                  <a:cubicBezTo>
                    <a:pt x="50" y="54"/>
                    <a:pt x="41" y="61"/>
                    <a:pt x="33" y="69"/>
                  </a:cubicBezTo>
                  <a:cubicBezTo>
                    <a:pt x="26" y="77"/>
                    <a:pt x="21" y="85"/>
                    <a:pt x="17" y="94"/>
                  </a:cubicBezTo>
                  <a:cubicBezTo>
                    <a:pt x="13" y="103"/>
                    <a:pt x="11" y="111"/>
                    <a:pt x="11" y="119"/>
                  </a:cubicBezTo>
                  <a:cubicBezTo>
                    <a:pt x="11" y="136"/>
                    <a:pt x="13" y="149"/>
                    <a:pt x="19" y="160"/>
                  </a:cubicBezTo>
                  <a:cubicBezTo>
                    <a:pt x="24" y="171"/>
                    <a:pt x="30" y="180"/>
                    <a:pt x="39" y="188"/>
                  </a:cubicBezTo>
                  <a:cubicBezTo>
                    <a:pt x="47" y="195"/>
                    <a:pt x="56" y="201"/>
                    <a:pt x="66" y="206"/>
                  </a:cubicBezTo>
                  <a:cubicBezTo>
                    <a:pt x="76" y="211"/>
                    <a:pt x="86" y="215"/>
                    <a:pt x="96" y="2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89" y="317"/>
                    <a:pt x="82" y="316"/>
                    <a:pt x="74" y="314"/>
                  </a:cubicBezTo>
                  <a:cubicBezTo>
                    <a:pt x="66" y="312"/>
                    <a:pt x="59" y="309"/>
                    <a:pt x="51" y="306"/>
                  </a:cubicBezTo>
                  <a:cubicBezTo>
                    <a:pt x="44" y="304"/>
                    <a:pt x="37" y="301"/>
                    <a:pt x="31" y="297"/>
                  </a:cubicBezTo>
                  <a:cubicBezTo>
                    <a:pt x="25" y="294"/>
                    <a:pt x="19" y="291"/>
                    <a:pt x="15" y="288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7" y="339"/>
                    <a:pt x="13" y="342"/>
                    <a:pt x="20" y="345"/>
                  </a:cubicBezTo>
                  <a:cubicBezTo>
                    <a:pt x="27" y="348"/>
                    <a:pt x="34" y="350"/>
                    <a:pt x="41" y="352"/>
                  </a:cubicBezTo>
                  <a:cubicBezTo>
                    <a:pt x="48" y="354"/>
                    <a:pt x="56" y="356"/>
                    <a:pt x="64" y="357"/>
                  </a:cubicBezTo>
                  <a:cubicBezTo>
                    <a:pt x="73" y="358"/>
                    <a:pt x="82" y="358"/>
                    <a:pt x="91" y="358"/>
                  </a:cubicBezTo>
                  <a:cubicBezTo>
                    <a:pt x="92" y="358"/>
                    <a:pt x="93" y="358"/>
                    <a:pt x="94" y="358"/>
                  </a:cubicBezTo>
                  <a:cubicBezTo>
                    <a:pt x="94" y="358"/>
                    <a:pt x="95" y="358"/>
                    <a:pt x="96" y="358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123" y="355"/>
                    <a:pt x="123" y="355"/>
                    <a:pt x="123" y="355"/>
                  </a:cubicBezTo>
                  <a:cubicBezTo>
                    <a:pt x="136" y="352"/>
                    <a:pt x="148" y="347"/>
                    <a:pt x="159" y="341"/>
                  </a:cubicBezTo>
                  <a:cubicBezTo>
                    <a:pt x="170" y="334"/>
                    <a:pt x="179" y="327"/>
                    <a:pt x="187" y="318"/>
                  </a:cubicBezTo>
                  <a:cubicBezTo>
                    <a:pt x="194" y="310"/>
                    <a:pt x="200" y="300"/>
                    <a:pt x="204" y="290"/>
                  </a:cubicBezTo>
                  <a:cubicBezTo>
                    <a:pt x="208" y="281"/>
                    <a:pt x="210" y="271"/>
                    <a:pt x="210" y="261"/>
                  </a:cubicBezTo>
                  <a:cubicBezTo>
                    <a:pt x="210" y="244"/>
                    <a:pt x="207" y="230"/>
                    <a:pt x="202" y="219"/>
                  </a:cubicBezTo>
                  <a:cubicBezTo>
                    <a:pt x="197" y="208"/>
                    <a:pt x="190" y="198"/>
                    <a:pt x="181" y="191"/>
                  </a:cubicBezTo>
                  <a:cubicBezTo>
                    <a:pt x="173" y="183"/>
                    <a:pt x="163" y="177"/>
                    <a:pt x="153" y="172"/>
                  </a:cubicBezTo>
                  <a:cubicBezTo>
                    <a:pt x="143" y="168"/>
                    <a:pt x="132" y="163"/>
                    <a:pt x="123" y="159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33" y="73"/>
                    <a:pt x="143" y="74"/>
                    <a:pt x="155" y="77"/>
                  </a:cubicBezTo>
                  <a:cubicBezTo>
                    <a:pt x="166" y="80"/>
                    <a:pt x="176" y="83"/>
                    <a:pt x="187" y="87"/>
                  </a:cubicBezTo>
                  <a:cubicBezTo>
                    <a:pt x="196" y="40"/>
                    <a:pt x="196" y="40"/>
                    <a:pt x="196" y="40"/>
                  </a:cubicBezTo>
                  <a:cubicBezTo>
                    <a:pt x="184" y="38"/>
                    <a:pt x="172" y="36"/>
                    <a:pt x="161" y="34"/>
                  </a:cubicBezTo>
                  <a:cubicBezTo>
                    <a:pt x="149" y="33"/>
                    <a:pt x="137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Freeform 66"/>
            <p:cNvSpPr>
              <a:spLocks/>
            </p:cNvSpPr>
            <p:nvPr/>
          </p:nvSpPr>
          <p:spPr bwMode="auto">
            <a:xfrm>
              <a:off x="4098452" y="4268661"/>
              <a:ext cx="888697" cy="1039506"/>
            </a:xfrm>
            <a:custGeom>
              <a:avLst/>
              <a:gdLst>
                <a:gd name="T0" fmla="*/ 558 w 558"/>
                <a:gd name="T1" fmla="*/ 279 h 653"/>
                <a:gd name="T2" fmla="*/ 279 w 558"/>
                <a:gd name="T3" fmla="*/ 0 h 653"/>
                <a:gd name="T4" fmla="*/ 0 w 558"/>
                <a:gd name="T5" fmla="*/ 279 h 653"/>
                <a:gd name="T6" fmla="*/ 279 w 558"/>
                <a:gd name="T7" fmla="*/ 558 h 653"/>
                <a:gd name="T8" fmla="*/ 292 w 558"/>
                <a:gd name="T9" fmla="*/ 558 h 653"/>
                <a:gd name="T10" fmla="*/ 404 w 558"/>
                <a:gd name="T11" fmla="*/ 653 h 653"/>
                <a:gd name="T12" fmla="*/ 416 w 558"/>
                <a:gd name="T13" fmla="*/ 522 h 653"/>
                <a:gd name="T14" fmla="*/ 558 w 558"/>
                <a:gd name="T15" fmla="*/ 27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8" h="653">
                  <a:moveTo>
                    <a:pt x="558" y="279"/>
                  </a:moveTo>
                  <a:cubicBezTo>
                    <a:pt x="558" y="125"/>
                    <a:pt x="433" y="0"/>
                    <a:pt x="279" y="0"/>
                  </a:cubicBezTo>
                  <a:cubicBezTo>
                    <a:pt x="125" y="0"/>
                    <a:pt x="0" y="125"/>
                    <a:pt x="0" y="279"/>
                  </a:cubicBezTo>
                  <a:cubicBezTo>
                    <a:pt x="0" y="433"/>
                    <a:pt x="125" y="558"/>
                    <a:pt x="279" y="558"/>
                  </a:cubicBezTo>
                  <a:cubicBezTo>
                    <a:pt x="283" y="558"/>
                    <a:pt x="287" y="558"/>
                    <a:pt x="292" y="558"/>
                  </a:cubicBezTo>
                  <a:cubicBezTo>
                    <a:pt x="404" y="653"/>
                    <a:pt x="404" y="653"/>
                    <a:pt x="404" y="653"/>
                  </a:cubicBezTo>
                  <a:cubicBezTo>
                    <a:pt x="416" y="522"/>
                    <a:pt x="416" y="522"/>
                    <a:pt x="416" y="522"/>
                  </a:cubicBezTo>
                  <a:cubicBezTo>
                    <a:pt x="501" y="474"/>
                    <a:pt x="558" y="383"/>
                    <a:pt x="558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97"/>
            <p:cNvSpPr>
              <a:spLocks noEditPoints="1"/>
            </p:cNvSpPr>
            <p:nvPr/>
          </p:nvSpPr>
          <p:spPr bwMode="auto">
            <a:xfrm>
              <a:off x="4291003" y="4558160"/>
              <a:ext cx="206016" cy="245065"/>
            </a:xfrm>
            <a:custGeom>
              <a:avLst/>
              <a:gdLst>
                <a:gd name="T0" fmla="*/ 37 w 129"/>
                <a:gd name="T1" fmla="*/ 106 h 154"/>
                <a:gd name="T2" fmla="*/ 21 w 129"/>
                <a:gd name="T3" fmla="*/ 154 h 154"/>
                <a:gd name="T4" fmla="*/ 0 w 129"/>
                <a:gd name="T5" fmla="*/ 154 h 154"/>
                <a:gd name="T6" fmla="*/ 53 w 129"/>
                <a:gd name="T7" fmla="*/ 0 h 154"/>
                <a:gd name="T8" fmla="*/ 77 w 129"/>
                <a:gd name="T9" fmla="*/ 0 h 154"/>
                <a:gd name="T10" fmla="*/ 129 w 129"/>
                <a:gd name="T11" fmla="*/ 154 h 154"/>
                <a:gd name="T12" fmla="*/ 108 w 129"/>
                <a:gd name="T13" fmla="*/ 154 h 154"/>
                <a:gd name="T14" fmla="*/ 92 w 129"/>
                <a:gd name="T15" fmla="*/ 106 h 154"/>
                <a:gd name="T16" fmla="*/ 37 w 129"/>
                <a:gd name="T17" fmla="*/ 106 h 154"/>
                <a:gd name="T18" fmla="*/ 88 w 129"/>
                <a:gd name="T19" fmla="*/ 90 h 154"/>
                <a:gd name="T20" fmla="*/ 72 w 129"/>
                <a:gd name="T21" fmla="*/ 46 h 154"/>
                <a:gd name="T22" fmla="*/ 64 w 129"/>
                <a:gd name="T23" fmla="*/ 18 h 154"/>
                <a:gd name="T24" fmla="*/ 64 w 129"/>
                <a:gd name="T25" fmla="*/ 18 h 154"/>
                <a:gd name="T26" fmla="*/ 56 w 129"/>
                <a:gd name="T27" fmla="*/ 45 h 154"/>
                <a:gd name="T28" fmla="*/ 41 w 129"/>
                <a:gd name="T29" fmla="*/ 90 h 154"/>
                <a:gd name="T30" fmla="*/ 88 w 129"/>
                <a:gd name="T31" fmla="*/ 9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154">
                  <a:moveTo>
                    <a:pt x="37" y="106"/>
                  </a:moveTo>
                  <a:cubicBezTo>
                    <a:pt x="21" y="154"/>
                    <a:pt x="21" y="154"/>
                    <a:pt x="21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92" y="106"/>
                    <a:pt x="92" y="106"/>
                    <a:pt x="92" y="106"/>
                  </a:cubicBezTo>
                  <a:lnTo>
                    <a:pt x="37" y="106"/>
                  </a:lnTo>
                  <a:close/>
                  <a:moveTo>
                    <a:pt x="88" y="90"/>
                  </a:moveTo>
                  <a:cubicBezTo>
                    <a:pt x="72" y="46"/>
                    <a:pt x="72" y="46"/>
                    <a:pt x="72" y="46"/>
                  </a:cubicBezTo>
                  <a:cubicBezTo>
                    <a:pt x="69" y="36"/>
                    <a:pt x="67" y="26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2" y="26"/>
                    <a:pt x="59" y="36"/>
                    <a:pt x="56" y="45"/>
                  </a:cubicBezTo>
                  <a:cubicBezTo>
                    <a:pt x="41" y="90"/>
                    <a:pt x="41" y="90"/>
                    <a:pt x="41" y="90"/>
                  </a:cubicBezTo>
                  <a:lnTo>
                    <a:pt x="88" y="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Freeform 98"/>
            <p:cNvSpPr>
              <a:spLocks noEditPoints="1"/>
            </p:cNvSpPr>
            <p:nvPr/>
          </p:nvSpPr>
          <p:spPr bwMode="auto">
            <a:xfrm>
              <a:off x="4528662" y="4427549"/>
              <a:ext cx="156195" cy="248431"/>
            </a:xfrm>
            <a:custGeom>
              <a:avLst/>
              <a:gdLst>
                <a:gd name="T0" fmla="*/ 0 w 98"/>
                <a:gd name="T1" fmla="*/ 3 h 156"/>
                <a:gd name="T2" fmla="*/ 37 w 98"/>
                <a:gd name="T3" fmla="*/ 0 h 156"/>
                <a:gd name="T4" fmla="*/ 79 w 98"/>
                <a:gd name="T5" fmla="*/ 11 h 156"/>
                <a:gd name="T6" fmla="*/ 92 w 98"/>
                <a:gd name="T7" fmla="*/ 38 h 156"/>
                <a:gd name="T8" fmla="*/ 66 w 98"/>
                <a:gd name="T9" fmla="*/ 72 h 156"/>
                <a:gd name="T10" fmla="*/ 66 w 98"/>
                <a:gd name="T11" fmla="*/ 73 h 156"/>
                <a:gd name="T12" fmla="*/ 98 w 98"/>
                <a:gd name="T13" fmla="*/ 111 h 156"/>
                <a:gd name="T14" fmla="*/ 84 w 98"/>
                <a:gd name="T15" fmla="*/ 142 h 156"/>
                <a:gd name="T16" fmla="*/ 31 w 98"/>
                <a:gd name="T17" fmla="*/ 156 h 156"/>
                <a:gd name="T18" fmla="*/ 0 w 98"/>
                <a:gd name="T19" fmla="*/ 155 h 156"/>
                <a:gd name="T20" fmla="*/ 0 w 98"/>
                <a:gd name="T21" fmla="*/ 3 h 156"/>
                <a:gd name="T22" fmla="*/ 20 w 98"/>
                <a:gd name="T23" fmla="*/ 66 h 156"/>
                <a:gd name="T24" fmla="*/ 38 w 98"/>
                <a:gd name="T25" fmla="*/ 66 h 156"/>
                <a:gd name="T26" fmla="*/ 72 w 98"/>
                <a:gd name="T27" fmla="*/ 40 h 156"/>
                <a:gd name="T28" fmla="*/ 38 w 98"/>
                <a:gd name="T29" fmla="*/ 15 h 156"/>
                <a:gd name="T30" fmla="*/ 20 w 98"/>
                <a:gd name="T31" fmla="*/ 16 h 156"/>
                <a:gd name="T32" fmla="*/ 20 w 98"/>
                <a:gd name="T33" fmla="*/ 66 h 156"/>
                <a:gd name="T34" fmla="*/ 20 w 98"/>
                <a:gd name="T35" fmla="*/ 140 h 156"/>
                <a:gd name="T36" fmla="*/ 37 w 98"/>
                <a:gd name="T37" fmla="*/ 141 h 156"/>
                <a:gd name="T38" fmla="*/ 77 w 98"/>
                <a:gd name="T39" fmla="*/ 111 h 156"/>
                <a:gd name="T40" fmla="*/ 37 w 98"/>
                <a:gd name="T41" fmla="*/ 81 h 156"/>
                <a:gd name="T42" fmla="*/ 20 w 98"/>
                <a:gd name="T43" fmla="*/ 81 h 156"/>
                <a:gd name="T44" fmla="*/ 20 w 98"/>
                <a:gd name="T45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8" h="156">
                  <a:moveTo>
                    <a:pt x="0" y="3"/>
                  </a:moveTo>
                  <a:cubicBezTo>
                    <a:pt x="9" y="1"/>
                    <a:pt x="23" y="0"/>
                    <a:pt x="37" y="0"/>
                  </a:cubicBezTo>
                  <a:cubicBezTo>
                    <a:pt x="57" y="0"/>
                    <a:pt x="69" y="3"/>
                    <a:pt x="79" y="11"/>
                  </a:cubicBezTo>
                  <a:cubicBezTo>
                    <a:pt x="87" y="17"/>
                    <a:pt x="92" y="26"/>
                    <a:pt x="92" y="38"/>
                  </a:cubicBezTo>
                  <a:cubicBezTo>
                    <a:pt x="92" y="53"/>
                    <a:pt x="82" y="66"/>
                    <a:pt x="66" y="72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80" y="76"/>
                    <a:pt x="98" y="88"/>
                    <a:pt x="98" y="111"/>
                  </a:cubicBezTo>
                  <a:cubicBezTo>
                    <a:pt x="98" y="124"/>
                    <a:pt x="92" y="134"/>
                    <a:pt x="84" y="142"/>
                  </a:cubicBezTo>
                  <a:cubicBezTo>
                    <a:pt x="74" y="152"/>
                    <a:pt x="56" y="156"/>
                    <a:pt x="31" y="156"/>
                  </a:cubicBezTo>
                  <a:cubicBezTo>
                    <a:pt x="18" y="156"/>
                    <a:pt x="7" y="156"/>
                    <a:pt x="0" y="155"/>
                  </a:cubicBezTo>
                  <a:lnTo>
                    <a:pt x="0" y="3"/>
                  </a:lnTo>
                  <a:close/>
                  <a:moveTo>
                    <a:pt x="20" y="66"/>
                  </a:moveTo>
                  <a:cubicBezTo>
                    <a:pt x="38" y="66"/>
                    <a:pt x="38" y="66"/>
                    <a:pt x="38" y="66"/>
                  </a:cubicBezTo>
                  <a:cubicBezTo>
                    <a:pt x="59" y="66"/>
                    <a:pt x="72" y="55"/>
                    <a:pt x="72" y="40"/>
                  </a:cubicBezTo>
                  <a:cubicBezTo>
                    <a:pt x="72" y="22"/>
                    <a:pt x="58" y="15"/>
                    <a:pt x="38" y="15"/>
                  </a:cubicBezTo>
                  <a:cubicBezTo>
                    <a:pt x="29" y="15"/>
                    <a:pt x="23" y="16"/>
                    <a:pt x="20" y="16"/>
                  </a:cubicBezTo>
                  <a:lnTo>
                    <a:pt x="20" y="66"/>
                  </a:lnTo>
                  <a:close/>
                  <a:moveTo>
                    <a:pt x="20" y="140"/>
                  </a:moveTo>
                  <a:cubicBezTo>
                    <a:pt x="24" y="141"/>
                    <a:pt x="30" y="141"/>
                    <a:pt x="37" y="141"/>
                  </a:cubicBezTo>
                  <a:cubicBezTo>
                    <a:pt x="58" y="141"/>
                    <a:pt x="77" y="133"/>
                    <a:pt x="77" y="111"/>
                  </a:cubicBezTo>
                  <a:cubicBezTo>
                    <a:pt x="77" y="90"/>
                    <a:pt x="58" y="81"/>
                    <a:pt x="37" y="81"/>
                  </a:cubicBezTo>
                  <a:cubicBezTo>
                    <a:pt x="20" y="81"/>
                    <a:pt x="20" y="81"/>
                    <a:pt x="20" y="81"/>
                  </a:cubicBezTo>
                  <a:lnTo>
                    <a:pt x="20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9"/>
            <p:cNvSpPr>
              <a:spLocks/>
            </p:cNvSpPr>
            <p:nvPr/>
          </p:nvSpPr>
          <p:spPr bwMode="auto">
            <a:xfrm>
              <a:off x="4552226" y="4741286"/>
              <a:ext cx="157542" cy="213422"/>
            </a:xfrm>
            <a:custGeom>
              <a:avLst/>
              <a:gdLst>
                <a:gd name="T0" fmla="*/ 99 w 99"/>
                <a:gd name="T1" fmla="*/ 128 h 134"/>
                <a:gd name="T2" fmla="*/ 64 w 99"/>
                <a:gd name="T3" fmla="*/ 134 h 134"/>
                <a:gd name="T4" fmla="*/ 0 w 99"/>
                <a:gd name="T5" fmla="*/ 68 h 134"/>
                <a:gd name="T6" fmla="*/ 68 w 99"/>
                <a:gd name="T7" fmla="*/ 0 h 134"/>
                <a:gd name="T8" fmla="*/ 99 w 99"/>
                <a:gd name="T9" fmla="*/ 5 h 134"/>
                <a:gd name="T10" fmla="*/ 95 w 99"/>
                <a:gd name="T11" fmla="*/ 19 h 134"/>
                <a:gd name="T12" fmla="*/ 69 w 99"/>
                <a:gd name="T13" fmla="*/ 14 h 134"/>
                <a:gd name="T14" fmla="*/ 18 w 99"/>
                <a:gd name="T15" fmla="*/ 67 h 134"/>
                <a:gd name="T16" fmla="*/ 68 w 99"/>
                <a:gd name="T17" fmla="*/ 119 h 134"/>
                <a:gd name="T18" fmla="*/ 95 w 99"/>
                <a:gd name="T19" fmla="*/ 114 h 134"/>
                <a:gd name="T20" fmla="*/ 99 w 99"/>
                <a:gd name="T21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99" y="128"/>
                  </a:moveTo>
                  <a:cubicBezTo>
                    <a:pt x="93" y="131"/>
                    <a:pt x="80" y="134"/>
                    <a:pt x="64" y="134"/>
                  </a:cubicBezTo>
                  <a:cubicBezTo>
                    <a:pt x="28" y="134"/>
                    <a:pt x="0" y="111"/>
                    <a:pt x="0" y="68"/>
                  </a:cubicBezTo>
                  <a:cubicBezTo>
                    <a:pt x="0" y="27"/>
                    <a:pt x="28" y="0"/>
                    <a:pt x="68" y="0"/>
                  </a:cubicBezTo>
                  <a:cubicBezTo>
                    <a:pt x="84" y="0"/>
                    <a:pt x="95" y="3"/>
                    <a:pt x="99" y="5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89" y="16"/>
                    <a:pt x="80" y="14"/>
                    <a:pt x="69" y="14"/>
                  </a:cubicBezTo>
                  <a:cubicBezTo>
                    <a:pt x="38" y="14"/>
                    <a:pt x="18" y="33"/>
                    <a:pt x="18" y="67"/>
                  </a:cubicBezTo>
                  <a:cubicBezTo>
                    <a:pt x="18" y="99"/>
                    <a:pt x="36" y="119"/>
                    <a:pt x="68" y="119"/>
                  </a:cubicBezTo>
                  <a:cubicBezTo>
                    <a:pt x="78" y="119"/>
                    <a:pt x="89" y="117"/>
                    <a:pt x="95" y="114"/>
                  </a:cubicBezTo>
                  <a:lnTo>
                    <a:pt x="99" y="1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5345" y="3037274"/>
            <a:ext cx="722020" cy="842870"/>
            <a:chOff x="3918693" y="2872329"/>
            <a:chExt cx="788382" cy="920340"/>
          </a:xfrm>
        </p:grpSpPr>
        <p:sp>
          <p:nvSpPr>
            <p:cNvPr id="237" name="Freeform 73"/>
            <p:cNvSpPr>
              <a:spLocks/>
            </p:cNvSpPr>
            <p:nvPr/>
          </p:nvSpPr>
          <p:spPr bwMode="auto">
            <a:xfrm>
              <a:off x="3918693" y="2872329"/>
              <a:ext cx="788382" cy="920340"/>
            </a:xfrm>
            <a:custGeom>
              <a:avLst/>
              <a:gdLst>
                <a:gd name="T0" fmla="*/ 495 w 495"/>
                <a:gd name="T1" fmla="*/ 247 h 578"/>
                <a:gd name="T2" fmla="*/ 248 w 495"/>
                <a:gd name="T3" fmla="*/ 0 h 578"/>
                <a:gd name="T4" fmla="*/ 0 w 495"/>
                <a:gd name="T5" fmla="*/ 247 h 578"/>
                <a:gd name="T6" fmla="*/ 248 w 495"/>
                <a:gd name="T7" fmla="*/ 494 h 578"/>
                <a:gd name="T8" fmla="*/ 259 w 495"/>
                <a:gd name="T9" fmla="*/ 494 h 578"/>
                <a:gd name="T10" fmla="*/ 359 w 495"/>
                <a:gd name="T11" fmla="*/ 578 h 578"/>
                <a:gd name="T12" fmla="*/ 369 w 495"/>
                <a:gd name="T13" fmla="*/ 462 h 578"/>
                <a:gd name="T14" fmla="*/ 495 w 495"/>
                <a:gd name="T15" fmla="*/ 24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78">
                  <a:moveTo>
                    <a:pt x="495" y="247"/>
                  </a:moveTo>
                  <a:cubicBezTo>
                    <a:pt x="495" y="110"/>
                    <a:pt x="384" y="0"/>
                    <a:pt x="248" y="0"/>
                  </a:cubicBezTo>
                  <a:cubicBezTo>
                    <a:pt x="111" y="0"/>
                    <a:pt x="0" y="110"/>
                    <a:pt x="0" y="247"/>
                  </a:cubicBezTo>
                  <a:cubicBezTo>
                    <a:pt x="0" y="383"/>
                    <a:pt x="111" y="494"/>
                    <a:pt x="248" y="494"/>
                  </a:cubicBezTo>
                  <a:cubicBezTo>
                    <a:pt x="251" y="494"/>
                    <a:pt x="255" y="494"/>
                    <a:pt x="259" y="494"/>
                  </a:cubicBezTo>
                  <a:cubicBezTo>
                    <a:pt x="359" y="578"/>
                    <a:pt x="359" y="578"/>
                    <a:pt x="359" y="578"/>
                  </a:cubicBezTo>
                  <a:cubicBezTo>
                    <a:pt x="369" y="462"/>
                    <a:pt x="369" y="462"/>
                    <a:pt x="369" y="462"/>
                  </a:cubicBezTo>
                  <a:cubicBezTo>
                    <a:pt x="444" y="419"/>
                    <a:pt x="495" y="339"/>
                    <a:pt x="495" y="2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100"/>
            <p:cNvSpPr>
              <a:spLocks noEditPoints="1"/>
            </p:cNvSpPr>
            <p:nvPr/>
          </p:nvSpPr>
          <p:spPr bwMode="auto">
            <a:xfrm>
              <a:off x="4149620" y="3238580"/>
              <a:ext cx="235639" cy="235639"/>
            </a:xfrm>
            <a:custGeom>
              <a:avLst/>
              <a:gdLst>
                <a:gd name="T0" fmla="*/ 148 w 148"/>
                <a:gd name="T1" fmla="*/ 145 h 148"/>
                <a:gd name="T2" fmla="*/ 145 w 148"/>
                <a:gd name="T3" fmla="*/ 148 h 148"/>
                <a:gd name="T4" fmla="*/ 3 w 148"/>
                <a:gd name="T5" fmla="*/ 148 h 148"/>
                <a:gd name="T6" fmla="*/ 0 w 148"/>
                <a:gd name="T7" fmla="*/ 145 h 148"/>
                <a:gd name="T8" fmla="*/ 0 w 148"/>
                <a:gd name="T9" fmla="*/ 3 h 148"/>
                <a:gd name="T10" fmla="*/ 3 w 148"/>
                <a:gd name="T11" fmla="*/ 0 h 148"/>
                <a:gd name="T12" fmla="*/ 145 w 148"/>
                <a:gd name="T13" fmla="*/ 0 h 148"/>
                <a:gd name="T14" fmla="*/ 148 w 148"/>
                <a:gd name="T15" fmla="*/ 3 h 148"/>
                <a:gd name="T16" fmla="*/ 148 w 148"/>
                <a:gd name="T17" fmla="*/ 145 h 148"/>
                <a:gd name="T18" fmla="*/ 4 w 148"/>
                <a:gd name="T19" fmla="*/ 140 h 148"/>
                <a:gd name="T20" fmla="*/ 144 w 148"/>
                <a:gd name="T21" fmla="*/ 140 h 148"/>
                <a:gd name="T22" fmla="*/ 144 w 148"/>
                <a:gd name="T23" fmla="*/ 8 h 148"/>
                <a:gd name="T24" fmla="*/ 4 w 148"/>
                <a:gd name="T25" fmla="*/ 8 h 148"/>
                <a:gd name="T26" fmla="*/ 4 w 148"/>
                <a:gd name="T27" fmla="*/ 14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48">
                  <a:moveTo>
                    <a:pt x="148" y="145"/>
                  </a:moveTo>
                  <a:cubicBezTo>
                    <a:pt x="148" y="147"/>
                    <a:pt x="147" y="148"/>
                    <a:pt x="145" y="148"/>
                  </a:cubicBezTo>
                  <a:cubicBezTo>
                    <a:pt x="3" y="148"/>
                    <a:pt x="3" y="148"/>
                    <a:pt x="3" y="148"/>
                  </a:cubicBezTo>
                  <a:cubicBezTo>
                    <a:pt x="1" y="148"/>
                    <a:pt x="0" y="147"/>
                    <a:pt x="0" y="14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7" y="0"/>
                    <a:pt x="148" y="1"/>
                    <a:pt x="148" y="3"/>
                  </a:cubicBezTo>
                  <a:lnTo>
                    <a:pt x="148" y="145"/>
                  </a:lnTo>
                  <a:close/>
                  <a:moveTo>
                    <a:pt x="4" y="140"/>
                  </a:moveTo>
                  <a:cubicBezTo>
                    <a:pt x="144" y="140"/>
                    <a:pt x="144" y="140"/>
                    <a:pt x="144" y="140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4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101"/>
            <p:cNvSpPr>
              <a:spLocks/>
            </p:cNvSpPr>
            <p:nvPr/>
          </p:nvSpPr>
          <p:spPr bwMode="auto">
            <a:xfrm>
              <a:off x="4152986" y="3154423"/>
              <a:ext cx="316430" cy="93582"/>
            </a:xfrm>
            <a:custGeom>
              <a:avLst/>
              <a:gdLst>
                <a:gd name="T0" fmla="*/ 144 w 199"/>
                <a:gd name="T1" fmla="*/ 59 h 59"/>
                <a:gd name="T2" fmla="*/ 142 w 199"/>
                <a:gd name="T3" fmla="*/ 59 h 59"/>
                <a:gd name="T4" fmla="*/ 142 w 199"/>
                <a:gd name="T5" fmla="*/ 55 h 59"/>
                <a:gd name="T6" fmla="*/ 190 w 199"/>
                <a:gd name="T7" fmla="*/ 5 h 59"/>
                <a:gd name="T8" fmla="*/ 55 w 199"/>
                <a:gd name="T9" fmla="*/ 5 h 59"/>
                <a:gd name="T10" fmla="*/ 5 w 199"/>
                <a:gd name="T11" fmla="*/ 58 h 59"/>
                <a:gd name="T12" fmla="*/ 1 w 199"/>
                <a:gd name="T13" fmla="*/ 58 h 59"/>
                <a:gd name="T14" fmla="*/ 1 w 199"/>
                <a:gd name="T15" fmla="*/ 54 h 59"/>
                <a:gd name="T16" fmla="*/ 52 w 199"/>
                <a:gd name="T17" fmla="*/ 1 h 59"/>
                <a:gd name="T18" fmla="*/ 54 w 199"/>
                <a:gd name="T19" fmla="*/ 1 h 59"/>
                <a:gd name="T20" fmla="*/ 196 w 199"/>
                <a:gd name="T21" fmla="*/ 1 h 59"/>
                <a:gd name="T22" fmla="*/ 199 w 199"/>
                <a:gd name="T23" fmla="*/ 2 h 59"/>
                <a:gd name="T24" fmla="*/ 198 w 199"/>
                <a:gd name="T25" fmla="*/ 4 h 59"/>
                <a:gd name="T26" fmla="*/ 146 w 199"/>
                <a:gd name="T27" fmla="*/ 59 h 59"/>
                <a:gd name="T28" fmla="*/ 144 w 199"/>
                <a:gd name="T2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9" h="59">
                  <a:moveTo>
                    <a:pt x="144" y="59"/>
                  </a:moveTo>
                  <a:cubicBezTo>
                    <a:pt x="144" y="59"/>
                    <a:pt x="143" y="59"/>
                    <a:pt x="142" y="59"/>
                  </a:cubicBezTo>
                  <a:cubicBezTo>
                    <a:pt x="141" y="58"/>
                    <a:pt x="141" y="56"/>
                    <a:pt x="142" y="55"/>
                  </a:cubicBezTo>
                  <a:cubicBezTo>
                    <a:pt x="190" y="5"/>
                    <a:pt x="190" y="5"/>
                    <a:pt x="190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9"/>
                    <a:pt x="2" y="59"/>
                    <a:pt x="1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3" y="1"/>
                    <a:pt x="54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7" y="1"/>
                    <a:pt x="198" y="1"/>
                    <a:pt x="199" y="2"/>
                  </a:cubicBezTo>
                  <a:cubicBezTo>
                    <a:pt x="199" y="3"/>
                    <a:pt x="199" y="3"/>
                    <a:pt x="198" y="4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59"/>
                    <a:pt x="145" y="59"/>
                    <a:pt x="144" y="5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102"/>
            <p:cNvSpPr>
              <a:spLocks/>
            </p:cNvSpPr>
            <p:nvPr/>
          </p:nvSpPr>
          <p:spPr bwMode="auto">
            <a:xfrm>
              <a:off x="4379199" y="3155770"/>
              <a:ext cx="93582" cy="318450"/>
            </a:xfrm>
            <a:custGeom>
              <a:avLst/>
              <a:gdLst>
                <a:gd name="T0" fmla="*/ 3 w 59"/>
                <a:gd name="T1" fmla="*/ 200 h 200"/>
                <a:gd name="T2" fmla="*/ 1 w 59"/>
                <a:gd name="T3" fmla="*/ 199 h 200"/>
                <a:gd name="T4" fmla="*/ 1 w 59"/>
                <a:gd name="T5" fmla="*/ 195 h 200"/>
                <a:gd name="T6" fmla="*/ 53 w 59"/>
                <a:gd name="T7" fmla="*/ 138 h 200"/>
                <a:gd name="T8" fmla="*/ 52 w 59"/>
                <a:gd name="T9" fmla="*/ 2 h 200"/>
                <a:gd name="T10" fmla="*/ 54 w 59"/>
                <a:gd name="T11" fmla="*/ 0 h 200"/>
                <a:gd name="T12" fmla="*/ 57 w 59"/>
                <a:gd name="T13" fmla="*/ 2 h 200"/>
                <a:gd name="T14" fmla="*/ 59 w 59"/>
                <a:gd name="T15" fmla="*/ 139 h 200"/>
                <a:gd name="T16" fmla="*/ 58 w 59"/>
                <a:gd name="T17" fmla="*/ 141 h 200"/>
                <a:gd name="T18" fmla="*/ 5 w 59"/>
                <a:gd name="T19" fmla="*/ 199 h 200"/>
                <a:gd name="T20" fmla="*/ 3 w 59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200">
                  <a:moveTo>
                    <a:pt x="3" y="200"/>
                  </a:moveTo>
                  <a:cubicBezTo>
                    <a:pt x="2" y="200"/>
                    <a:pt x="2" y="199"/>
                    <a:pt x="1" y="199"/>
                  </a:cubicBezTo>
                  <a:cubicBezTo>
                    <a:pt x="0" y="198"/>
                    <a:pt x="0" y="196"/>
                    <a:pt x="1" y="19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6" y="0"/>
                    <a:pt x="57" y="1"/>
                    <a:pt x="57" y="2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9" y="140"/>
                    <a:pt x="59" y="140"/>
                    <a:pt x="58" y="141"/>
                  </a:cubicBezTo>
                  <a:cubicBezTo>
                    <a:pt x="5" y="199"/>
                    <a:pt x="5" y="199"/>
                    <a:pt x="5" y="199"/>
                  </a:cubicBezTo>
                  <a:cubicBezTo>
                    <a:pt x="4" y="199"/>
                    <a:pt x="4" y="200"/>
                    <a:pt x="3" y="2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103"/>
            <p:cNvSpPr>
              <a:spLocks/>
            </p:cNvSpPr>
            <p:nvPr/>
          </p:nvSpPr>
          <p:spPr bwMode="auto">
            <a:xfrm>
              <a:off x="4235796" y="3154423"/>
              <a:ext cx="9426" cy="20198"/>
            </a:xfrm>
            <a:custGeom>
              <a:avLst/>
              <a:gdLst>
                <a:gd name="T0" fmla="*/ 3 w 6"/>
                <a:gd name="T1" fmla="*/ 13 h 13"/>
                <a:gd name="T2" fmla="*/ 0 w 6"/>
                <a:gd name="T3" fmla="*/ 9 h 13"/>
                <a:gd name="T4" fmla="*/ 0 w 6"/>
                <a:gd name="T5" fmla="*/ 4 h 13"/>
                <a:gd name="T6" fmla="*/ 3 w 6"/>
                <a:gd name="T7" fmla="*/ 1 h 13"/>
                <a:gd name="T8" fmla="*/ 6 w 6"/>
                <a:gd name="T9" fmla="*/ 3 h 13"/>
                <a:gd name="T10" fmla="*/ 6 w 6"/>
                <a:gd name="T11" fmla="*/ 9 h 13"/>
                <a:gd name="T12" fmla="*/ 3 w 6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1"/>
                    <a:pt x="3" y="1"/>
                  </a:cubicBezTo>
                  <a:cubicBezTo>
                    <a:pt x="4" y="0"/>
                    <a:pt x="6" y="2"/>
                    <a:pt x="6" y="3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1"/>
                    <a:pt x="4" y="13"/>
                    <a:pt x="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104"/>
            <p:cNvSpPr>
              <a:spLocks noEditPoints="1"/>
            </p:cNvSpPr>
            <p:nvPr/>
          </p:nvSpPr>
          <p:spPr bwMode="auto">
            <a:xfrm>
              <a:off x="4171837" y="3180007"/>
              <a:ext cx="74731" cy="273342"/>
            </a:xfrm>
            <a:custGeom>
              <a:avLst/>
              <a:gdLst>
                <a:gd name="T0" fmla="*/ 1 w 47"/>
                <a:gd name="T1" fmla="*/ 171 h 172"/>
                <a:gd name="T2" fmla="*/ 8 w 47"/>
                <a:gd name="T3" fmla="*/ 159 h 172"/>
                <a:gd name="T4" fmla="*/ 12 w 47"/>
                <a:gd name="T5" fmla="*/ 163 h 172"/>
                <a:gd name="T6" fmla="*/ 3 w 47"/>
                <a:gd name="T7" fmla="*/ 172 h 172"/>
                <a:gd name="T8" fmla="*/ 15 w 47"/>
                <a:gd name="T9" fmla="*/ 155 h 172"/>
                <a:gd name="T10" fmla="*/ 22 w 47"/>
                <a:gd name="T11" fmla="*/ 144 h 172"/>
                <a:gd name="T12" fmla="*/ 26 w 47"/>
                <a:gd name="T13" fmla="*/ 147 h 172"/>
                <a:gd name="T14" fmla="*/ 17 w 47"/>
                <a:gd name="T15" fmla="*/ 156 h 172"/>
                <a:gd name="T16" fmla="*/ 30 w 47"/>
                <a:gd name="T17" fmla="*/ 139 h 172"/>
                <a:gd name="T18" fmla="*/ 37 w 47"/>
                <a:gd name="T19" fmla="*/ 128 h 172"/>
                <a:gd name="T20" fmla="*/ 41 w 47"/>
                <a:gd name="T21" fmla="*/ 131 h 172"/>
                <a:gd name="T22" fmla="*/ 32 w 47"/>
                <a:gd name="T23" fmla="*/ 140 h 172"/>
                <a:gd name="T24" fmla="*/ 42 w 47"/>
                <a:gd name="T25" fmla="*/ 122 h 172"/>
                <a:gd name="T26" fmla="*/ 45 w 47"/>
                <a:gd name="T27" fmla="*/ 108 h 172"/>
                <a:gd name="T28" fmla="*/ 47 w 47"/>
                <a:gd name="T29" fmla="*/ 122 h 172"/>
                <a:gd name="T30" fmla="*/ 44 w 47"/>
                <a:gd name="T31" fmla="*/ 105 h 172"/>
                <a:gd name="T32" fmla="*/ 42 w 47"/>
                <a:gd name="T33" fmla="*/ 90 h 172"/>
                <a:gd name="T34" fmla="*/ 47 w 47"/>
                <a:gd name="T35" fmla="*/ 89 h 172"/>
                <a:gd name="T36" fmla="*/ 44 w 47"/>
                <a:gd name="T37" fmla="*/ 105 h 172"/>
                <a:gd name="T38" fmla="*/ 41 w 47"/>
                <a:gd name="T39" fmla="*/ 80 h 172"/>
                <a:gd name="T40" fmla="*/ 44 w 47"/>
                <a:gd name="T41" fmla="*/ 65 h 172"/>
                <a:gd name="T42" fmla="*/ 47 w 47"/>
                <a:gd name="T43" fmla="*/ 80 h 172"/>
                <a:gd name="T44" fmla="*/ 44 w 47"/>
                <a:gd name="T45" fmla="*/ 61 h 172"/>
                <a:gd name="T46" fmla="*/ 41 w 47"/>
                <a:gd name="T47" fmla="*/ 47 h 172"/>
                <a:gd name="T48" fmla="*/ 46 w 47"/>
                <a:gd name="T49" fmla="*/ 46 h 172"/>
                <a:gd name="T50" fmla="*/ 44 w 47"/>
                <a:gd name="T51" fmla="*/ 61 h 172"/>
                <a:gd name="T52" fmla="*/ 41 w 47"/>
                <a:gd name="T53" fmla="*/ 35 h 172"/>
                <a:gd name="T54" fmla="*/ 43 w 47"/>
                <a:gd name="T55" fmla="*/ 22 h 172"/>
                <a:gd name="T56" fmla="*/ 46 w 47"/>
                <a:gd name="T57" fmla="*/ 35 h 172"/>
                <a:gd name="T58" fmla="*/ 43 w 47"/>
                <a:gd name="T59" fmla="*/ 37 h 172"/>
                <a:gd name="T60" fmla="*/ 40 w 47"/>
                <a:gd name="T61" fmla="*/ 12 h 172"/>
                <a:gd name="T62" fmla="*/ 43 w 47"/>
                <a:gd name="T63" fmla="*/ 0 h 172"/>
                <a:gd name="T64" fmla="*/ 46 w 47"/>
                <a:gd name="T65" fmla="*/ 1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72">
                  <a:moveTo>
                    <a:pt x="3" y="172"/>
                  </a:moveTo>
                  <a:cubicBezTo>
                    <a:pt x="2" y="172"/>
                    <a:pt x="1" y="172"/>
                    <a:pt x="1" y="171"/>
                  </a:cubicBezTo>
                  <a:cubicBezTo>
                    <a:pt x="0" y="170"/>
                    <a:pt x="0" y="168"/>
                    <a:pt x="1" y="167"/>
                  </a:cubicBezTo>
                  <a:cubicBezTo>
                    <a:pt x="8" y="159"/>
                    <a:pt x="8" y="159"/>
                    <a:pt x="8" y="159"/>
                  </a:cubicBezTo>
                  <a:cubicBezTo>
                    <a:pt x="9" y="158"/>
                    <a:pt x="11" y="158"/>
                    <a:pt x="12" y="159"/>
                  </a:cubicBezTo>
                  <a:cubicBezTo>
                    <a:pt x="13" y="160"/>
                    <a:pt x="13" y="162"/>
                    <a:pt x="12" y="163"/>
                  </a:cubicBezTo>
                  <a:cubicBezTo>
                    <a:pt x="5" y="171"/>
                    <a:pt x="5" y="171"/>
                    <a:pt x="5" y="171"/>
                  </a:cubicBezTo>
                  <a:cubicBezTo>
                    <a:pt x="4" y="171"/>
                    <a:pt x="3" y="172"/>
                    <a:pt x="3" y="172"/>
                  </a:cubicBezTo>
                  <a:close/>
                  <a:moveTo>
                    <a:pt x="17" y="156"/>
                  </a:moveTo>
                  <a:cubicBezTo>
                    <a:pt x="16" y="156"/>
                    <a:pt x="16" y="156"/>
                    <a:pt x="15" y="155"/>
                  </a:cubicBezTo>
                  <a:cubicBezTo>
                    <a:pt x="14" y="154"/>
                    <a:pt x="14" y="153"/>
                    <a:pt x="15" y="151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23" y="142"/>
                    <a:pt x="25" y="142"/>
                    <a:pt x="26" y="143"/>
                  </a:cubicBezTo>
                  <a:cubicBezTo>
                    <a:pt x="27" y="144"/>
                    <a:pt x="27" y="146"/>
                    <a:pt x="26" y="147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9" y="156"/>
                    <a:pt x="18" y="156"/>
                    <a:pt x="17" y="156"/>
                  </a:cubicBezTo>
                  <a:close/>
                  <a:moveTo>
                    <a:pt x="32" y="140"/>
                  </a:moveTo>
                  <a:cubicBezTo>
                    <a:pt x="31" y="140"/>
                    <a:pt x="30" y="140"/>
                    <a:pt x="30" y="139"/>
                  </a:cubicBezTo>
                  <a:cubicBezTo>
                    <a:pt x="29" y="138"/>
                    <a:pt x="29" y="137"/>
                    <a:pt x="30" y="13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7"/>
                    <a:pt x="40" y="127"/>
                    <a:pt x="41" y="128"/>
                  </a:cubicBezTo>
                  <a:cubicBezTo>
                    <a:pt x="42" y="129"/>
                    <a:pt x="42" y="130"/>
                    <a:pt x="41" y="13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40"/>
                    <a:pt x="32" y="140"/>
                    <a:pt x="32" y="140"/>
                  </a:cubicBezTo>
                  <a:close/>
                  <a:moveTo>
                    <a:pt x="45" y="125"/>
                  </a:moveTo>
                  <a:cubicBezTo>
                    <a:pt x="43" y="125"/>
                    <a:pt x="42" y="123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09"/>
                    <a:pt x="43" y="108"/>
                    <a:pt x="45" y="108"/>
                  </a:cubicBezTo>
                  <a:cubicBezTo>
                    <a:pt x="46" y="108"/>
                    <a:pt x="47" y="109"/>
                    <a:pt x="47" y="110"/>
                  </a:cubicBezTo>
                  <a:cubicBezTo>
                    <a:pt x="47" y="122"/>
                    <a:pt x="47" y="122"/>
                    <a:pt x="47" y="122"/>
                  </a:cubicBezTo>
                  <a:cubicBezTo>
                    <a:pt x="47" y="123"/>
                    <a:pt x="46" y="125"/>
                    <a:pt x="45" y="125"/>
                  </a:cubicBezTo>
                  <a:close/>
                  <a:moveTo>
                    <a:pt x="44" y="105"/>
                  </a:moveTo>
                  <a:cubicBezTo>
                    <a:pt x="43" y="105"/>
                    <a:pt x="42" y="103"/>
                    <a:pt x="42" y="101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8"/>
                    <a:pt x="43" y="87"/>
                    <a:pt x="44" y="87"/>
                  </a:cubicBezTo>
                  <a:cubicBezTo>
                    <a:pt x="46" y="86"/>
                    <a:pt x="47" y="88"/>
                    <a:pt x="47" y="89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3"/>
                    <a:pt x="46" y="105"/>
                    <a:pt x="44" y="105"/>
                  </a:cubicBezTo>
                  <a:close/>
                  <a:moveTo>
                    <a:pt x="44" y="85"/>
                  </a:moveTo>
                  <a:cubicBezTo>
                    <a:pt x="43" y="85"/>
                    <a:pt x="41" y="82"/>
                    <a:pt x="41" y="8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7"/>
                    <a:pt x="42" y="65"/>
                    <a:pt x="44" y="65"/>
                  </a:cubicBezTo>
                  <a:cubicBezTo>
                    <a:pt x="45" y="65"/>
                    <a:pt x="47" y="66"/>
                    <a:pt x="47" y="68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2"/>
                    <a:pt x="46" y="85"/>
                    <a:pt x="44" y="85"/>
                  </a:cubicBezTo>
                  <a:close/>
                  <a:moveTo>
                    <a:pt x="44" y="61"/>
                  </a:moveTo>
                  <a:cubicBezTo>
                    <a:pt x="42" y="61"/>
                    <a:pt x="41" y="59"/>
                    <a:pt x="41" y="58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5"/>
                    <a:pt x="42" y="44"/>
                    <a:pt x="44" y="44"/>
                  </a:cubicBezTo>
                  <a:cubicBezTo>
                    <a:pt x="45" y="43"/>
                    <a:pt x="46" y="45"/>
                    <a:pt x="46" y="46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9"/>
                    <a:pt x="45" y="61"/>
                    <a:pt x="44" y="61"/>
                  </a:cubicBezTo>
                  <a:close/>
                  <a:moveTo>
                    <a:pt x="43" y="37"/>
                  </a:moveTo>
                  <a:cubicBezTo>
                    <a:pt x="42" y="37"/>
                    <a:pt x="41" y="36"/>
                    <a:pt x="41" y="35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3"/>
                    <a:pt x="42" y="22"/>
                    <a:pt x="43" y="22"/>
                  </a:cubicBezTo>
                  <a:cubicBezTo>
                    <a:pt x="45" y="22"/>
                    <a:pt x="46" y="23"/>
                    <a:pt x="46" y="2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5" y="37"/>
                    <a:pt x="44" y="37"/>
                  </a:cubicBezTo>
                  <a:lnTo>
                    <a:pt x="43" y="37"/>
                  </a:lnTo>
                  <a:close/>
                  <a:moveTo>
                    <a:pt x="43" y="13"/>
                  </a:moveTo>
                  <a:cubicBezTo>
                    <a:pt x="42" y="13"/>
                    <a:pt x="40" y="14"/>
                    <a:pt x="40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4" y="0"/>
                    <a:pt x="46" y="1"/>
                    <a:pt x="46" y="3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3"/>
                    <a:pt x="45" y="13"/>
                    <a:pt x="4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105"/>
            <p:cNvSpPr>
              <a:spLocks/>
            </p:cNvSpPr>
            <p:nvPr/>
          </p:nvSpPr>
          <p:spPr bwMode="auto">
            <a:xfrm>
              <a:off x="4154332" y="3456715"/>
              <a:ext cx="14138" cy="16158"/>
            </a:xfrm>
            <a:custGeom>
              <a:avLst/>
              <a:gdLst>
                <a:gd name="T0" fmla="*/ 3 w 9"/>
                <a:gd name="T1" fmla="*/ 10 h 10"/>
                <a:gd name="T2" fmla="*/ 1 w 9"/>
                <a:gd name="T3" fmla="*/ 9 h 10"/>
                <a:gd name="T4" fmla="*/ 1 w 9"/>
                <a:gd name="T5" fmla="*/ 5 h 10"/>
                <a:gd name="T6" fmla="*/ 4 w 9"/>
                <a:gd name="T7" fmla="*/ 1 h 10"/>
                <a:gd name="T8" fmla="*/ 8 w 9"/>
                <a:gd name="T9" fmla="*/ 1 h 10"/>
                <a:gd name="T10" fmla="*/ 8 w 9"/>
                <a:gd name="T11" fmla="*/ 5 h 10"/>
                <a:gd name="T12" fmla="*/ 5 w 9"/>
                <a:gd name="T13" fmla="*/ 9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2" y="10"/>
                    <a:pt x="1" y="9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9" y="2"/>
                    <a:pt x="9" y="4"/>
                    <a:pt x="8" y="5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10"/>
                    <a:pt x="3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Freeform 106"/>
            <p:cNvSpPr>
              <a:spLocks/>
            </p:cNvSpPr>
            <p:nvPr/>
          </p:nvSpPr>
          <p:spPr bwMode="auto">
            <a:xfrm>
              <a:off x="4238489" y="3372558"/>
              <a:ext cx="17505" cy="6059"/>
            </a:xfrm>
            <a:custGeom>
              <a:avLst/>
              <a:gdLst>
                <a:gd name="T0" fmla="*/ 8 w 11"/>
                <a:gd name="T1" fmla="*/ 4 h 4"/>
                <a:gd name="T2" fmla="*/ 8 w 11"/>
                <a:gd name="T3" fmla="*/ 4 h 4"/>
                <a:gd name="T4" fmla="*/ 3 w 11"/>
                <a:gd name="T5" fmla="*/ 4 h 4"/>
                <a:gd name="T6" fmla="*/ 0 w 11"/>
                <a:gd name="T7" fmla="*/ 2 h 4"/>
                <a:gd name="T8" fmla="*/ 3 w 11"/>
                <a:gd name="T9" fmla="*/ 0 h 4"/>
                <a:gd name="T10" fmla="*/ 3 w 11"/>
                <a:gd name="T11" fmla="*/ 0 h 4"/>
                <a:gd name="T12" fmla="*/ 8 w 11"/>
                <a:gd name="T13" fmla="*/ 0 h 4"/>
                <a:gd name="T14" fmla="*/ 11 w 11"/>
                <a:gd name="T15" fmla="*/ 2 h 4"/>
                <a:gd name="T16" fmla="*/ 8 w 11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4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8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107"/>
            <p:cNvSpPr>
              <a:spLocks noEditPoints="1"/>
            </p:cNvSpPr>
            <p:nvPr/>
          </p:nvSpPr>
          <p:spPr bwMode="auto">
            <a:xfrm>
              <a:off x="4266093" y="3365826"/>
              <a:ext cx="175046" cy="14138"/>
            </a:xfrm>
            <a:custGeom>
              <a:avLst/>
              <a:gdLst>
                <a:gd name="T0" fmla="*/ 108 w 110"/>
                <a:gd name="T1" fmla="*/ 8 h 9"/>
                <a:gd name="T2" fmla="*/ 107 w 110"/>
                <a:gd name="T3" fmla="*/ 8 h 9"/>
                <a:gd name="T4" fmla="*/ 96 w 110"/>
                <a:gd name="T5" fmla="*/ 9 h 9"/>
                <a:gd name="T6" fmla="*/ 93 w 110"/>
                <a:gd name="T7" fmla="*/ 6 h 9"/>
                <a:gd name="T8" fmla="*/ 96 w 110"/>
                <a:gd name="T9" fmla="*/ 4 h 9"/>
                <a:gd name="T10" fmla="*/ 108 w 110"/>
                <a:gd name="T11" fmla="*/ 4 h 9"/>
                <a:gd name="T12" fmla="*/ 110 w 110"/>
                <a:gd name="T13" fmla="*/ 6 h 9"/>
                <a:gd name="T14" fmla="*/ 108 w 110"/>
                <a:gd name="T15" fmla="*/ 8 h 9"/>
                <a:gd name="T16" fmla="*/ 84 w 110"/>
                <a:gd name="T17" fmla="*/ 8 h 9"/>
                <a:gd name="T18" fmla="*/ 84 w 110"/>
                <a:gd name="T19" fmla="*/ 8 h 9"/>
                <a:gd name="T20" fmla="*/ 73 w 110"/>
                <a:gd name="T21" fmla="*/ 9 h 9"/>
                <a:gd name="T22" fmla="*/ 70 w 110"/>
                <a:gd name="T23" fmla="*/ 4 h 9"/>
                <a:gd name="T24" fmla="*/ 73 w 110"/>
                <a:gd name="T25" fmla="*/ 0 h 9"/>
                <a:gd name="T26" fmla="*/ 73 w 110"/>
                <a:gd name="T27" fmla="*/ 0 h 9"/>
                <a:gd name="T28" fmla="*/ 84 w 110"/>
                <a:gd name="T29" fmla="*/ 2 h 9"/>
                <a:gd name="T30" fmla="*/ 87 w 110"/>
                <a:gd name="T31" fmla="*/ 5 h 9"/>
                <a:gd name="T32" fmla="*/ 84 w 110"/>
                <a:gd name="T33" fmla="*/ 8 h 9"/>
                <a:gd name="T34" fmla="*/ 61 w 110"/>
                <a:gd name="T35" fmla="*/ 8 h 9"/>
                <a:gd name="T36" fmla="*/ 61 w 110"/>
                <a:gd name="T37" fmla="*/ 8 h 9"/>
                <a:gd name="T38" fmla="*/ 49 w 110"/>
                <a:gd name="T39" fmla="*/ 9 h 9"/>
                <a:gd name="T40" fmla="*/ 47 w 110"/>
                <a:gd name="T41" fmla="*/ 4 h 9"/>
                <a:gd name="T42" fmla="*/ 49 w 110"/>
                <a:gd name="T43" fmla="*/ 0 h 9"/>
                <a:gd name="T44" fmla="*/ 49 w 110"/>
                <a:gd name="T45" fmla="*/ 0 h 9"/>
                <a:gd name="T46" fmla="*/ 61 w 110"/>
                <a:gd name="T47" fmla="*/ 2 h 9"/>
                <a:gd name="T48" fmla="*/ 64 w 110"/>
                <a:gd name="T49" fmla="*/ 5 h 9"/>
                <a:gd name="T50" fmla="*/ 61 w 110"/>
                <a:gd name="T51" fmla="*/ 8 h 9"/>
                <a:gd name="T52" fmla="*/ 38 w 110"/>
                <a:gd name="T53" fmla="*/ 8 h 9"/>
                <a:gd name="T54" fmla="*/ 38 w 110"/>
                <a:gd name="T55" fmla="*/ 8 h 9"/>
                <a:gd name="T56" fmla="*/ 26 w 110"/>
                <a:gd name="T57" fmla="*/ 8 h 9"/>
                <a:gd name="T58" fmla="*/ 23 w 110"/>
                <a:gd name="T59" fmla="*/ 4 h 9"/>
                <a:gd name="T60" fmla="*/ 26 w 110"/>
                <a:gd name="T61" fmla="*/ 0 h 9"/>
                <a:gd name="T62" fmla="*/ 26 w 110"/>
                <a:gd name="T63" fmla="*/ 0 h 9"/>
                <a:gd name="T64" fmla="*/ 38 w 110"/>
                <a:gd name="T65" fmla="*/ 2 h 9"/>
                <a:gd name="T66" fmla="*/ 40 w 110"/>
                <a:gd name="T67" fmla="*/ 5 h 9"/>
                <a:gd name="T68" fmla="*/ 38 w 110"/>
                <a:gd name="T69" fmla="*/ 8 h 9"/>
                <a:gd name="T70" fmla="*/ 14 w 110"/>
                <a:gd name="T71" fmla="*/ 8 h 9"/>
                <a:gd name="T72" fmla="*/ 14 w 110"/>
                <a:gd name="T73" fmla="*/ 8 h 9"/>
                <a:gd name="T74" fmla="*/ 3 w 110"/>
                <a:gd name="T75" fmla="*/ 8 h 9"/>
                <a:gd name="T76" fmla="*/ 0 w 110"/>
                <a:gd name="T77" fmla="*/ 4 h 9"/>
                <a:gd name="T78" fmla="*/ 3 w 110"/>
                <a:gd name="T79" fmla="*/ 0 h 9"/>
                <a:gd name="T80" fmla="*/ 3 w 110"/>
                <a:gd name="T81" fmla="*/ 0 h 9"/>
                <a:gd name="T82" fmla="*/ 15 w 110"/>
                <a:gd name="T83" fmla="*/ 2 h 9"/>
                <a:gd name="T84" fmla="*/ 17 w 110"/>
                <a:gd name="T85" fmla="*/ 5 h 9"/>
                <a:gd name="T86" fmla="*/ 14 w 110"/>
                <a:gd name="T8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9">
                  <a:moveTo>
                    <a:pt x="108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4" y="9"/>
                    <a:pt x="93" y="8"/>
                    <a:pt x="93" y="6"/>
                  </a:cubicBezTo>
                  <a:cubicBezTo>
                    <a:pt x="93" y="5"/>
                    <a:pt x="94" y="4"/>
                    <a:pt x="96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4"/>
                    <a:pt x="110" y="4"/>
                    <a:pt x="110" y="6"/>
                  </a:cubicBezTo>
                  <a:cubicBezTo>
                    <a:pt x="110" y="8"/>
                    <a:pt x="109" y="8"/>
                    <a:pt x="108" y="8"/>
                  </a:cubicBezTo>
                  <a:close/>
                  <a:moveTo>
                    <a:pt x="84" y="8"/>
                  </a:moveTo>
                  <a:cubicBezTo>
                    <a:pt x="84" y="8"/>
                    <a:pt x="84" y="8"/>
                    <a:pt x="84" y="8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1" y="9"/>
                    <a:pt x="70" y="6"/>
                    <a:pt x="70" y="4"/>
                  </a:cubicBezTo>
                  <a:cubicBezTo>
                    <a:pt x="70" y="3"/>
                    <a:pt x="71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6" y="2"/>
                    <a:pt x="87" y="3"/>
                    <a:pt x="87" y="5"/>
                  </a:cubicBezTo>
                  <a:cubicBezTo>
                    <a:pt x="87" y="6"/>
                    <a:pt x="86" y="8"/>
                    <a:pt x="84" y="8"/>
                  </a:cubicBezTo>
                  <a:close/>
                  <a:moveTo>
                    <a:pt x="61" y="8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8" y="9"/>
                    <a:pt x="47" y="6"/>
                    <a:pt x="47" y="4"/>
                  </a:cubicBezTo>
                  <a:cubicBezTo>
                    <a:pt x="47" y="3"/>
                    <a:pt x="48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4" y="3"/>
                    <a:pt x="64" y="5"/>
                  </a:cubicBezTo>
                  <a:cubicBezTo>
                    <a:pt x="64" y="6"/>
                    <a:pt x="63" y="8"/>
                    <a:pt x="61" y="8"/>
                  </a:cubicBezTo>
                  <a:close/>
                  <a:moveTo>
                    <a:pt x="38" y="8"/>
                  </a:moveTo>
                  <a:cubicBezTo>
                    <a:pt x="38" y="8"/>
                    <a:pt x="38" y="8"/>
                    <a:pt x="38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3" y="6"/>
                    <a:pt x="23" y="4"/>
                  </a:cubicBezTo>
                  <a:cubicBezTo>
                    <a:pt x="23" y="3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3"/>
                    <a:pt x="40" y="5"/>
                  </a:cubicBezTo>
                  <a:cubicBezTo>
                    <a:pt x="40" y="6"/>
                    <a:pt x="39" y="8"/>
                    <a:pt x="38" y="8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7" y="6"/>
                    <a:pt x="16" y="8"/>
                    <a:pt x="14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8"/>
            <p:cNvSpPr>
              <a:spLocks/>
            </p:cNvSpPr>
            <p:nvPr/>
          </p:nvSpPr>
          <p:spPr bwMode="auto">
            <a:xfrm>
              <a:off x="4450565" y="3372558"/>
              <a:ext cx="17505" cy="7406"/>
            </a:xfrm>
            <a:custGeom>
              <a:avLst/>
              <a:gdLst>
                <a:gd name="T0" fmla="*/ 9 w 11"/>
                <a:gd name="T1" fmla="*/ 4 h 5"/>
                <a:gd name="T2" fmla="*/ 9 w 11"/>
                <a:gd name="T3" fmla="*/ 4 h 5"/>
                <a:gd name="T4" fmla="*/ 3 w 11"/>
                <a:gd name="T5" fmla="*/ 5 h 5"/>
                <a:gd name="T6" fmla="*/ 0 w 11"/>
                <a:gd name="T7" fmla="*/ 2 h 5"/>
                <a:gd name="T8" fmla="*/ 3 w 11"/>
                <a:gd name="T9" fmla="*/ 0 h 5"/>
                <a:gd name="T10" fmla="*/ 3 w 11"/>
                <a:gd name="T11" fmla="*/ 0 h 5"/>
                <a:gd name="T12" fmla="*/ 9 w 11"/>
                <a:gd name="T13" fmla="*/ 0 h 5"/>
                <a:gd name="T14" fmla="*/ 11 w 11"/>
                <a:gd name="T15" fmla="*/ 2 h 5"/>
                <a:gd name="T16" fmla="*/ 9 w 11"/>
                <a:gd name="T1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9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Freeform 109"/>
            <p:cNvSpPr>
              <a:spLocks noEditPoints="1"/>
            </p:cNvSpPr>
            <p:nvPr/>
          </p:nvSpPr>
          <p:spPr bwMode="auto">
            <a:xfrm>
              <a:off x="4085660" y="3155770"/>
              <a:ext cx="65306" cy="53860"/>
            </a:xfrm>
            <a:custGeom>
              <a:avLst/>
              <a:gdLst>
                <a:gd name="T0" fmla="*/ 2 w 41"/>
                <a:gd name="T1" fmla="*/ 11 h 34"/>
                <a:gd name="T2" fmla="*/ 21 w 41"/>
                <a:gd name="T3" fmla="*/ 0 h 34"/>
                <a:gd name="T4" fmla="*/ 39 w 41"/>
                <a:gd name="T5" fmla="*/ 11 h 34"/>
                <a:gd name="T6" fmla="*/ 39 w 41"/>
                <a:gd name="T7" fmla="*/ 27 h 34"/>
                <a:gd name="T8" fmla="*/ 41 w 41"/>
                <a:gd name="T9" fmla="*/ 33 h 34"/>
                <a:gd name="T10" fmla="*/ 30 w 41"/>
                <a:gd name="T11" fmla="*/ 33 h 34"/>
                <a:gd name="T12" fmla="*/ 29 w 41"/>
                <a:gd name="T13" fmla="*/ 30 h 34"/>
                <a:gd name="T14" fmla="*/ 14 w 41"/>
                <a:gd name="T15" fmla="*/ 34 h 34"/>
                <a:gd name="T16" fmla="*/ 0 w 41"/>
                <a:gd name="T17" fmla="*/ 24 h 34"/>
                <a:gd name="T18" fmla="*/ 13 w 41"/>
                <a:gd name="T19" fmla="*/ 14 h 34"/>
                <a:gd name="T20" fmla="*/ 24 w 41"/>
                <a:gd name="T21" fmla="*/ 13 h 34"/>
                <a:gd name="T22" fmla="*/ 29 w 41"/>
                <a:gd name="T23" fmla="*/ 10 h 34"/>
                <a:gd name="T24" fmla="*/ 20 w 41"/>
                <a:gd name="T25" fmla="*/ 6 h 34"/>
                <a:gd name="T26" fmla="*/ 12 w 41"/>
                <a:gd name="T27" fmla="*/ 11 h 34"/>
                <a:gd name="T28" fmla="*/ 2 w 41"/>
                <a:gd name="T29" fmla="*/ 11 h 34"/>
                <a:gd name="T30" fmla="*/ 29 w 41"/>
                <a:gd name="T31" fmla="*/ 17 h 34"/>
                <a:gd name="T32" fmla="*/ 23 w 41"/>
                <a:gd name="T33" fmla="*/ 19 h 34"/>
                <a:gd name="T34" fmla="*/ 17 w 41"/>
                <a:gd name="T35" fmla="*/ 19 h 34"/>
                <a:gd name="T36" fmla="*/ 11 w 41"/>
                <a:gd name="T37" fmla="*/ 24 h 34"/>
                <a:gd name="T38" fmla="*/ 18 w 41"/>
                <a:gd name="T39" fmla="*/ 28 h 34"/>
                <a:gd name="T40" fmla="*/ 29 w 41"/>
                <a:gd name="T41" fmla="*/ 20 h 34"/>
                <a:gd name="T42" fmla="*/ 29 w 41"/>
                <a:gd name="T4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34">
                  <a:moveTo>
                    <a:pt x="2" y="11"/>
                  </a:moveTo>
                  <a:cubicBezTo>
                    <a:pt x="3" y="1"/>
                    <a:pt x="12" y="0"/>
                    <a:pt x="21" y="0"/>
                  </a:cubicBezTo>
                  <a:cubicBezTo>
                    <a:pt x="36" y="0"/>
                    <a:pt x="39" y="5"/>
                    <a:pt x="39" y="1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9"/>
                    <a:pt x="40" y="31"/>
                    <a:pt x="41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29" y="31"/>
                    <a:pt x="29" y="30"/>
                  </a:cubicBezTo>
                  <a:cubicBezTo>
                    <a:pt x="26" y="33"/>
                    <a:pt x="19" y="34"/>
                    <a:pt x="14" y="34"/>
                  </a:cubicBezTo>
                  <a:cubicBezTo>
                    <a:pt x="6" y="34"/>
                    <a:pt x="0" y="31"/>
                    <a:pt x="0" y="24"/>
                  </a:cubicBezTo>
                  <a:cubicBezTo>
                    <a:pt x="0" y="16"/>
                    <a:pt x="7" y="14"/>
                    <a:pt x="1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29" y="12"/>
                    <a:pt x="29" y="10"/>
                  </a:cubicBezTo>
                  <a:cubicBezTo>
                    <a:pt x="29" y="7"/>
                    <a:pt x="27" y="6"/>
                    <a:pt x="20" y="6"/>
                  </a:cubicBezTo>
                  <a:cubicBezTo>
                    <a:pt x="16" y="6"/>
                    <a:pt x="14" y="6"/>
                    <a:pt x="12" y="11"/>
                  </a:cubicBezTo>
                  <a:lnTo>
                    <a:pt x="2" y="11"/>
                  </a:lnTo>
                  <a:close/>
                  <a:moveTo>
                    <a:pt x="29" y="17"/>
                  </a:moveTo>
                  <a:cubicBezTo>
                    <a:pt x="27" y="18"/>
                    <a:pt x="25" y="19"/>
                    <a:pt x="23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3" y="20"/>
                    <a:pt x="11" y="21"/>
                    <a:pt x="11" y="24"/>
                  </a:cubicBezTo>
                  <a:cubicBezTo>
                    <a:pt x="11" y="26"/>
                    <a:pt x="14" y="28"/>
                    <a:pt x="18" y="28"/>
                  </a:cubicBezTo>
                  <a:cubicBezTo>
                    <a:pt x="23" y="28"/>
                    <a:pt x="29" y="25"/>
                    <a:pt x="29" y="20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10"/>
            <p:cNvSpPr>
              <a:spLocks noEditPoints="1"/>
            </p:cNvSpPr>
            <p:nvPr/>
          </p:nvSpPr>
          <p:spPr bwMode="auto">
            <a:xfrm>
              <a:off x="4219638" y="3041317"/>
              <a:ext cx="66652" cy="71365"/>
            </a:xfrm>
            <a:custGeom>
              <a:avLst/>
              <a:gdLst>
                <a:gd name="T0" fmla="*/ 0 w 42"/>
                <a:gd name="T1" fmla="*/ 0 h 45"/>
                <a:gd name="T2" fmla="*/ 11 w 42"/>
                <a:gd name="T3" fmla="*/ 0 h 45"/>
                <a:gd name="T4" fmla="*/ 11 w 42"/>
                <a:gd name="T5" fmla="*/ 15 h 45"/>
                <a:gd name="T6" fmla="*/ 11 w 42"/>
                <a:gd name="T7" fmla="*/ 15 h 45"/>
                <a:gd name="T8" fmla="*/ 24 w 42"/>
                <a:gd name="T9" fmla="*/ 11 h 45"/>
                <a:gd name="T10" fmla="*/ 42 w 42"/>
                <a:gd name="T11" fmla="*/ 28 h 45"/>
                <a:gd name="T12" fmla="*/ 23 w 42"/>
                <a:gd name="T13" fmla="*/ 45 h 45"/>
                <a:gd name="T14" fmla="*/ 11 w 42"/>
                <a:gd name="T15" fmla="*/ 40 h 45"/>
                <a:gd name="T16" fmla="*/ 11 w 42"/>
                <a:gd name="T17" fmla="*/ 40 h 45"/>
                <a:gd name="T18" fmla="*/ 11 w 42"/>
                <a:gd name="T19" fmla="*/ 44 h 45"/>
                <a:gd name="T20" fmla="*/ 0 w 42"/>
                <a:gd name="T21" fmla="*/ 44 h 45"/>
                <a:gd name="T22" fmla="*/ 0 w 42"/>
                <a:gd name="T23" fmla="*/ 0 h 45"/>
                <a:gd name="T24" fmla="*/ 21 w 42"/>
                <a:gd name="T25" fmla="*/ 37 h 45"/>
                <a:gd name="T26" fmla="*/ 31 w 42"/>
                <a:gd name="T27" fmla="*/ 28 h 45"/>
                <a:gd name="T28" fmla="*/ 21 w 42"/>
                <a:gd name="T29" fmla="*/ 18 h 45"/>
                <a:gd name="T30" fmla="*/ 11 w 42"/>
                <a:gd name="T31" fmla="*/ 28 h 45"/>
                <a:gd name="T32" fmla="*/ 21 w 42"/>
                <a:gd name="T33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5">
                  <a:moveTo>
                    <a:pt x="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3" y="13"/>
                    <a:pt x="18" y="11"/>
                    <a:pt x="24" y="11"/>
                  </a:cubicBezTo>
                  <a:cubicBezTo>
                    <a:pt x="34" y="11"/>
                    <a:pt x="42" y="17"/>
                    <a:pt x="42" y="28"/>
                  </a:cubicBezTo>
                  <a:cubicBezTo>
                    <a:pt x="42" y="39"/>
                    <a:pt x="33" y="45"/>
                    <a:pt x="23" y="45"/>
                  </a:cubicBezTo>
                  <a:cubicBezTo>
                    <a:pt x="18" y="45"/>
                    <a:pt x="15" y="44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0" y="44"/>
                    <a:pt x="0" y="44"/>
                    <a:pt x="0" y="44"/>
                  </a:cubicBezTo>
                  <a:lnTo>
                    <a:pt x="0" y="0"/>
                  </a:lnTo>
                  <a:close/>
                  <a:moveTo>
                    <a:pt x="21" y="37"/>
                  </a:moveTo>
                  <a:cubicBezTo>
                    <a:pt x="26" y="37"/>
                    <a:pt x="31" y="34"/>
                    <a:pt x="31" y="28"/>
                  </a:cubicBezTo>
                  <a:cubicBezTo>
                    <a:pt x="31" y="22"/>
                    <a:pt x="26" y="18"/>
                    <a:pt x="21" y="18"/>
                  </a:cubicBezTo>
                  <a:cubicBezTo>
                    <a:pt x="15" y="18"/>
                    <a:pt x="11" y="22"/>
                    <a:pt x="11" y="28"/>
                  </a:cubicBezTo>
                  <a:cubicBezTo>
                    <a:pt x="11" y="34"/>
                    <a:pt x="15" y="37"/>
                    <a:pt x="21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11"/>
            <p:cNvSpPr>
              <a:spLocks/>
            </p:cNvSpPr>
            <p:nvPr/>
          </p:nvSpPr>
          <p:spPr bwMode="auto">
            <a:xfrm>
              <a:off x="4469416" y="3076326"/>
              <a:ext cx="65306" cy="55880"/>
            </a:xfrm>
            <a:custGeom>
              <a:avLst/>
              <a:gdLst>
                <a:gd name="T0" fmla="*/ 30 w 41"/>
                <a:gd name="T1" fmla="*/ 13 h 35"/>
                <a:gd name="T2" fmla="*/ 21 w 41"/>
                <a:gd name="T3" fmla="*/ 8 h 35"/>
                <a:gd name="T4" fmla="*/ 11 w 41"/>
                <a:gd name="T5" fmla="*/ 17 h 35"/>
                <a:gd name="T6" fmla="*/ 21 w 41"/>
                <a:gd name="T7" fmla="*/ 27 h 35"/>
                <a:gd name="T8" fmla="*/ 30 w 41"/>
                <a:gd name="T9" fmla="*/ 21 h 35"/>
                <a:gd name="T10" fmla="*/ 41 w 41"/>
                <a:gd name="T11" fmla="*/ 21 h 35"/>
                <a:gd name="T12" fmla="*/ 20 w 41"/>
                <a:gd name="T13" fmla="*/ 35 h 35"/>
                <a:gd name="T14" fmla="*/ 0 w 41"/>
                <a:gd name="T15" fmla="*/ 17 h 35"/>
                <a:gd name="T16" fmla="*/ 21 w 41"/>
                <a:gd name="T17" fmla="*/ 0 h 35"/>
                <a:gd name="T18" fmla="*/ 41 w 41"/>
                <a:gd name="T19" fmla="*/ 13 h 35"/>
                <a:gd name="T20" fmla="*/ 30 w 41"/>
                <a:gd name="T21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5">
                  <a:moveTo>
                    <a:pt x="30" y="13"/>
                  </a:moveTo>
                  <a:cubicBezTo>
                    <a:pt x="29" y="9"/>
                    <a:pt x="25" y="8"/>
                    <a:pt x="21" y="8"/>
                  </a:cubicBezTo>
                  <a:cubicBezTo>
                    <a:pt x="14" y="8"/>
                    <a:pt x="11" y="11"/>
                    <a:pt x="11" y="17"/>
                  </a:cubicBezTo>
                  <a:cubicBezTo>
                    <a:pt x="11" y="24"/>
                    <a:pt x="14" y="27"/>
                    <a:pt x="21" y="27"/>
                  </a:cubicBezTo>
                  <a:cubicBezTo>
                    <a:pt x="26" y="27"/>
                    <a:pt x="29" y="25"/>
                    <a:pt x="30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39" y="32"/>
                    <a:pt x="31" y="35"/>
                    <a:pt x="20" y="35"/>
                  </a:cubicBezTo>
                  <a:cubicBezTo>
                    <a:pt x="8" y="35"/>
                    <a:pt x="0" y="30"/>
                    <a:pt x="0" y="17"/>
                  </a:cubicBezTo>
                  <a:cubicBezTo>
                    <a:pt x="0" y="5"/>
                    <a:pt x="8" y="0"/>
                    <a:pt x="21" y="0"/>
                  </a:cubicBezTo>
                  <a:cubicBezTo>
                    <a:pt x="29" y="0"/>
                    <a:pt x="39" y="2"/>
                    <a:pt x="41" y="13"/>
                  </a:cubicBezTo>
                  <a:lnTo>
                    <a:pt x="30" y="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01371" y="2202421"/>
            <a:ext cx="654196" cy="763331"/>
            <a:chOff x="4536741" y="1960742"/>
            <a:chExt cx="714324" cy="833490"/>
          </a:xfrm>
        </p:grpSpPr>
        <p:sp>
          <p:nvSpPr>
            <p:cNvPr id="235" name="Freeform 71"/>
            <p:cNvSpPr>
              <a:spLocks/>
            </p:cNvSpPr>
            <p:nvPr/>
          </p:nvSpPr>
          <p:spPr bwMode="auto">
            <a:xfrm>
              <a:off x="4536741" y="1960742"/>
              <a:ext cx="714324" cy="833490"/>
            </a:xfrm>
            <a:custGeom>
              <a:avLst/>
              <a:gdLst>
                <a:gd name="T0" fmla="*/ 449 w 449"/>
                <a:gd name="T1" fmla="*/ 224 h 524"/>
                <a:gd name="T2" fmla="*/ 225 w 449"/>
                <a:gd name="T3" fmla="*/ 0 h 524"/>
                <a:gd name="T4" fmla="*/ 0 w 449"/>
                <a:gd name="T5" fmla="*/ 224 h 524"/>
                <a:gd name="T6" fmla="*/ 225 w 449"/>
                <a:gd name="T7" fmla="*/ 448 h 524"/>
                <a:gd name="T8" fmla="*/ 235 w 449"/>
                <a:gd name="T9" fmla="*/ 448 h 524"/>
                <a:gd name="T10" fmla="*/ 325 w 449"/>
                <a:gd name="T11" fmla="*/ 524 h 524"/>
                <a:gd name="T12" fmla="*/ 335 w 449"/>
                <a:gd name="T13" fmla="*/ 419 h 524"/>
                <a:gd name="T14" fmla="*/ 449 w 449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524">
                  <a:moveTo>
                    <a:pt x="449" y="224"/>
                  </a:moveTo>
                  <a:cubicBezTo>
                    <a:pt x="449" y="100"/>
                    <a:pt x="348" y="0"/>
                    <a:pt x="225" y="0"/>
                  </a:cubicBezTo>
                  <a:cubicBezTo>
                    <a:pt x="101" y="0"/>
                    <a:pt x="0" y="100"/>
                    <a:pt x="0" y="224"/>
                  </a:cubicBezTo>
                  <a:cubicBezTo>
                    <a:pt x="0" y="348"/>
                    <a:pt x="101" y="448"/>
                    <a:pt x="225" y="448"/>
                  </a:cubicBezTo>
                  <a:cubicBezTo>
                    <a:pt x="228" y="448"/>
                    <a:pt x="231" y="448"/>
                    <a:pt x="235" y="448"/>
                  </a:cubicBezTo>
                  <a:cubicBezTo>
                    <a:pt x="325" y="524"/>
                    <a:pt x="325" y="524"/>
                    <a:pt x="325" y="524"/>
                  </a:cubicBezTo>
                  <a:cubicBezTo>
                    <a:pt x="335" y="419"/>
                    <a:pt x="335" y="419"/>
                    <a:pt x="335" y="419"/>
                  </a:cubicBezTo>
                  <a:cubicBezTo>
                    <a:pt x="403" y="380"/>
                    <a:pt x="449" y="307"/>
                    <a:pt x="449" y="2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12"/>
            <p:cNvSpPr>
              <a:spLocks noEditPoints="1"/>
            </p:cNvSpPr>
            <p:nvPr/>
          </p:nvSpPr>
          <p:spPr bwMode="auto">
            <a:xfrm>
              <a:off x="4649848" y="2145214"/>
              <a:ext cx="508981" cy="379043"/>
            </a:xfrm>
            <a:custGeom>
              <a:avLst/>
              <a:gdLst>
                <a:gd name="T0" fmla="*/ 318 w 320"/>
                <a:gd name="T1" fmla="*/ 85 h 238"/>
                <a:gd name="T2" fmla="*/ 50 w 320"/>
                <a:gd name="T3" fmla="*/ 237 h 238"/>
                <a:gd name="T4" fmla="*/ 44 w 320"/>
                <a:gd name="T5" fmla="*/ 235 h 238"/>
                <a:gd name="T6" fmla="*/ 1 w 320"/>
                <a:gd name="T7" fmla="*/ 158 h 238"/>
                <a:gd name="T8" fmla="*/ 2 w 320"/>
                <a:gd name="T9" fmla="*/ 153 h 238"/>
                <a:gd name="T10" fmla="*/ 270 w 320"/>
                <a:gd name="T11" fmla="*/ 1 h 238"/>
                <a:gd name="T12" fmla="*/ 276 w 320"/>
                <a:gd name="T13" fmla="*/ 3 h 238"/>
                <a:gd name="T14" fmla="*/ 319 w 320"/>
                <a:gd name="T15" fmla="*/ 80 h 238"/>
                <a:gd name="T16" fmla="*/ 318 w 320"/>
                <a:gd name="T17" fmla="*/ 85 h 238"/>
                <a:gd name="T18" fmla="*/ 49 w 320"/>
                <a:gd name="T19" fmla="*/ 228 h 238"/>
                <a:gd name="T20" fmla="*/ 310 w 320"/>
                <a:gd name="T21" fmla="*/ 80 h 238"/>
                <a:gd name="T22" fmla="*/ 271 w 320"/>
                <a:gd name="T23" fmla="*/ 10 h 238"/>
                <a:gd name="T24" fmla="*/ 10 w 320"/>
                <a:gd name="T25" fmla="*/ 158 h 238"/>
                <a:gd name="T26" fmla="*/ 49 w 320"/>
                <a:gd name="T27" fmla="*/ 2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0" h="238">
                  <a:moveTo>
                    <a:pt x="318" y="85"/>
                  </a:moveTo>
                  <a:cubicBezTo>
                    <a:pt x="50" y="237"/>
                    <a:pt x="50" y="237"/>
                    <a:pt x="50" y="237"/>
                  </a:cubicBezTo>
                  <a:cubicBezTo>
                    <a:pt x="48" y="238"/>
                    <a:pt x="45" y="237"/>
                    <a:pt x="44" y="235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57"/>
                    <a:pt x="0" y="154"/>
                    <a:pt x="2" y="15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2" y="0"/>
                    <a:pt x="275" y="1"/>
                    <a:pt x="276" y="3"/>
                  </a:cubicBezTo>
                  <a:cubicBezTo>
                    <a:pt x="319" y="80"/>
                    <a:pt x="319" y="80"/>
                    <a:pt x="319" y="80"/>
                  </a:cubicBezTo>
                  <a:cubicBezTo>
                    <a:pt x="320" y="81"/>
                    <a:pt x="320" y="84"/>
                    <a:pt x="318" y="85"/>
                  </a:cubicBezTo>
                  <a:close/>
                  <a:moveTo>
                    <a:pt x="49" y="228"/>
                  </a:moveTo>
                  <a:cubicBezTo>
                    <a:pt x="310" y="80"/>
                    <a:pt x="310" y="80"/>
                    <a:pt x="310" y="80"/>
                  </a:cubicBezTo>
                  <a:cubicBezTo>
                    <a:pt x="271" y="10"/>
                    <a:pt x="271" y="10"/>
                    <a:pt x="271" y="10"/>
                  </a:cubicBezTo>
                  <a:cubicBezTo>
                    <a:pt x="10" y="158"/>
                    <a:pt x="10" y="158"/>
                    <a:pt x="10" y="158"/>
                  </a:cubicBezTo>
                  <a:lnTo>
                    <a:pt x="49" y="2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13"/>
            <p:cNvSpPr>
              <a:spLocks/>
            </p:cNvSpPr>
            <p:nvPr/>
          </p:nvSpPr>
          <p:spPr bwMode="auto">
            <a:xfrm>
              <a:off x="4698996" y="2358636"/>
              <a:ext cx="45781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1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Freeform 114"/>
            <p:cNvSpPr>
              <a:spLocks/>
            </p:cNvSpPr>
            <p:nvPr/>
          </p:nvSpPr>
          <p:spPr bwMode="auto">
            <a:xfrm>
              <a:off x="4765648" y="2321607"/>
              <a:ext cx="46455" cy="70019"/>
            </a:xfrm>
            <a:custGeom>
              <a:avLst/>
              <a:gdLst>
                <a:gd name="T0" fmla="*/ 26 w 29"/>
                <a:gd name="T1" fmla="*/ 42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2 h 44"/>
                <a:gd name="T10" fmla="*/ 28 w 29"/>
                <a:gd name="T11" fmla="*/ 37 h 44"/>
                <a:gd name="T12" fmla="*/ 26 w 29"/>
                <a:gd name="T13" fmla="*/ 4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2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1"/>
                    <a:pt x="26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Freeform 115"/>
            <p:cNvSpPr>
              <a:spLocks/>
            </p:cNvSpPr>
            <p:nvPr/>
          </p:nvSpPr>
          <p:spPr bwMode="auto">
            <a:xfrm>
              <a:off x="4840379" y="2285251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2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4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16"/>
            <p:cNvSpPr>
              <a:spLocks/>
            </p:cNvSpPr>
            <p:nvPr/>
          </p:nvSpPr>
          <p:spPr bwMode="auto">
            <a:xfrm>
              <a:off x="4732658" y="2339111"/>
              <a:ext cx="55207" cy="87523"/>
            </a:xfrm>
            <a:custGeom>
              <a:avLst/>
              <a:gdLst>
                <a:gd name="T0" fmla="*/ 32 w 35"/>
                <a:gd name="T1" fmla="*/ 54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4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3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Freeform 117"/>
            <p:cNvSpPr>
              <a:spLocks/>
            </p:cNvSpPr>
            <p:nvPr/>
          </p:nvSpPr>
          <p:spPr bwMode="auto">
            <a:xfrm>
              <a:off x="4802677" y="2307468"/>
              <a:ext cx="53860" cy="87523"/>
            </a:xfrm>
            <a:custGeom>
              <a:avLst/>
              <a:gdLst>
                <a:gd name="T0" fmla="*/ 32 w 34"/>
                <a:gd name="T1" fmla="*/ 54 h 55"/>
                <a:gd name="T2" fmla="*/ 26 w 34"/>
                <a:gd name="T3" fmla="*/ 52 h 55"/>
                <a:gd name="T4" fmla="*/ 1 w 34"/>
                <a:gd name="T5" fmla="*/ 7 h 55"/>
                <a:gd name="T6" fmla="*/ 2 w 34"/>
                <a:gd name="T7" fmla="*/ 1 h 55"/>
                <a:gd name="T8" fmla="*/ 8 w 34"/>
                <a:gd name="T9" fmla="*/ 3 h 55"/>
                <a:gd name="T10" fmla="*/ 33 w 34"/>
                <a:gd name="T11" fmla="*/ 48 h 55"/>
                <a:gd name="T12" fmla="*/ 32 w 34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5">
                  <a:moveTo>
                    <a:pt x="32" y="54"/>
                  </a:moveTo>
                  <a:cubicBezTo>
                    <a:pt x="30" y="55"/>
                    <a:pt x="27" y="54"/>
                    <a:pt x="26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4" y="50"/>
                    <a:pt x="34" y="52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8"/>
            <p:cNvSpPr>
              <a:spLocks/>
            </p:cNvSpPr>
            <p:nvPr/>
          </p:nvSpPr>
          <p:spPr bwMode="auto">
            <a:xfrm>
              <a:off x="4918477" y="2242163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3 h 44"/>
                <a:gd name="T10" fmla="*/ 28 w 29"/>
                <a:gd name="T11" fmla="*/ 37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9"/>
            <p:cNvSpPr>
              <a:spLocks/>
            </p:cNvSpPr>
            <p:nvPr/>
          </p:nvSpPr>
          <p:spPr bwMode="auto">
            <a:xfrm>
              <a:off x="4878755" y="2264380"/>
              <a:ext cx="55880" cy="86177"/>
            </a:xfrm>
            <a:custGeom>
              <a:avLst/>
              <a:gdLst>
                <a:gd name="T0" fmla="*/ 33 w 35"/>
                <a:gd name="T1" fmla="*/ 53 h 54"/>
                <a:gd name="T2" fmla="*/ 27 w 35"/>
                <a:gd name="T3" fmla="*/ 51 h 54"/>
                <a:gd name="T4" fmla="*/ 2 w 35"/>
                <a:gd name="T5" fmla="*/ 6 h 54"/>
                <a:gd name="T6" fmla="*/ 3 w 35"/>
                <a:gd name="T7" fmla="*/ 1 h 54"/>
                <a:gd name="T8" fmla="*/ 9 w 35"/>
                <a:gd name="T9" fmla="*/ 2 h 54"/>
                <a:gd name="T10" fmla="*/ 34 w 35"/>
                <a:gd name="T11" fmla="*/ 48 h 54"/>
                <a:gd name="T12" fmla="*/ 33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3" y="53"/>
                  </a:moveTo>
                  <a:cubicBezTo>
                    <a:pt x="31" y="54"/>
                    <a:pt x="28" y="53"/>
                    <a:pt x="27" y="5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0"/>
                    <a:pt x="9" y="2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9"/>
                    <a:pt x="35" y="52"/>
                    <a:pt x="33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20"/>
            <p:cNvSpPr>
              <a:spLocks/>
            </p:cNvSpPr>
            <p:nvPr/>
          </p:nvSpPr>
          <p:spPr bwMode="auto">
            <a:xfrm>
              <a:off x="4996574" y="2197728"/>
              <a:ext cx="44435" cy="70019"/>
            </a:xfrm>
            <a:custGeom>
              <a:avLst/>
              <a:gdLst>
                <a:gd name="T0" fmla="*/ 26 w 28"/>
                <a:gd name="T1" fmla="*/ 43 h 44"/>
                <a:gd name="T2" fmla="*/ 20 w 28"/>
                <a:gd name="T3" fmla="*/ 42 h 44"/>
                <a:gd name="T4" fmla="*/ 1 w 28"/>
                <a:gd name="T5" fmla="*/ 7 h 44"/>
                <a:gd name="T6" fmla="*/ 2 w 28"/>
                <a:gd name="T7" fmla="*/ 1 h 44"/>
                <a:gd name="T8" fmla="*/ 8 w 28"/>
                <a:gd name="T9" fmla="*/ 3 h 44"/>
                <a:gd name="T10" fmla="*/ 27 w 28"/>
                <a:gd name="T11" fmla="*/ 38 h 44"/>
                <a:gd name="T12" fmla="*/ 26 w 28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4">
                  <a:moveTo>
                    <a:pt x="26" y="43"/>
                  </a:moveTo>
                  <a:cubicBezTo>
                    <a:pt x="24" y="44"/>
                    <a:pt x="21" y="44"/>
                    <a:pt x="20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Freeform 121"/>
            <p:cNvSpPr>
              <a:spLocks/>
            </p:cNvSpPr>
            <p:nvPr/>
          </p:nvSpPr>
          <p:spPr bwMode="auto">
            <a:xfrm>
              <a:off x="4956852" y="2219945"/>
              <a:ext cx="55880" cy="87523"/>
            </a:xfrm>
            <a:custGeom>
              <a:avLst/>
              <a:gdLst>
                <a:gd name="T0" fmla="*/ 32 w 35"/>
                <a:gd name="T1" fmla="*/ 53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3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Freeform 122"/>
            <p:cNvSpPr>
              <a:spLocks/>
            </p:cNvSpPr>
            <p:nvPr/>
          </p:nvSpPr>
          <p:spPr bwMode="auto">
            <a:xfrm>
              <a:off x="5034950" y="2176857"/>
              <a:ext cx="55880" cy="86177"/>
            </a:xfrm>
            <a:custGeom>
              <a:avLst/>
              <a:gdLst>
                <a:gd name="T0" fmla="*/ 32 w 35"/>
                <a:gd name="T1" fmla="*/ 53 h 54"/>
                <a:gd name="T2" fmla="*/ 27 w 35"/>
                <a:gd name="T3" fmla="*/ 51 h 54"/>
                <a:gd name="T4" fmla="*/ 1 w 35"/>
                <a:gd name="T5" fmla="*/ 6 h 54"/>
                <a:gd name="T6" fmla="*/ 3 w 35"/>
                <a:gd name="T7" fmla="*/ 1 h 54"/>
                <a:gd name="T8" fmla="*/ 8 w 35"/>
                <a:gd name="T9" fmla="*/ 2 h 54"/>
                <a:gd name="T10" fmla="*/ 34 w 35"/>
                <a:gd name="T11" fmla="*/ 47 h 54"/>
                <a:gd name="T12" fmla="*/ 32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2" y="53"/>
                  </a:moveTo>
                  <a:cubicBezTo>
                    <a:pt x="30" y="54"/>
                    <a:pt x="28" y="53"/>
                    <a:pt x="27" y="5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9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609655" y="2455132"/>
            <a:ext cx="2183543" cy="695451"/>
            <a:chOff x="8854418" y="2347395"/>
            <a:chExt cx="2384237" cy="759371"/>
          </a:xfrm>
        </p:grpSpPr>
        <p:sp>
          <p:nvSpPr>
            <p:cNvPr id="287" name="TextBox 286"/>
            <p:cNvSpPr txBox="1"/>
            <p:nvPr/>
          </p:nvSpPr>
          <p:spPr>
            <a:xfrm>
              <a:off x="9360407" y="2347395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Rectangle 287"/>
            <p:cNvSpPr/>
            <p:nvPr/>
          </p:nvSpPr>
          <p:spPr>
            <a:xfrm>
              <a:off x="8854418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9574287" y="2054325"/>
            <a:ext cx="254276" cy="253518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290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609655" y="3839220"/>
            <a:ext cx="2183543" cy="725430"/>
            <a:chOff x="8854418" y="3858698"/>
            <a:chExt cx="2384237" cy="792106"/>
          </a:xfrm>
        </p:grpSpPr>
        <p:sp>
          <p:nvSpPr>
            <p:cNvPr id="292" name="TextBox 291"/>
            <p:cNvSpPr txBox="1"/>
            <p:nvPr/>
          </p:nvSpPr>
          <p:spPr>
            <a:xfrm>
              <a:off x="9360407" y="3858698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Rectangle 292"/>
            <p:cNvSpPr/>
            <p:nvPr/>
          </p:nvSpPr>
          <p:spPr>
            <a:xfrm>
              <a:off x="8854418" y="4181713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3"/>
          <p:cNvGrpSpPr/>
          <p:nvPr/>
        </p:nvGrpSpPr>
        <p:grpSpPr>
          <a:xfrm>
            <a:off x="9574287" y="3468393"/>
            <a:ext cx="254276" cy="253518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295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6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88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Chart 61"/>
          <p:cNvGraphicFramePr/>
          <p:nvPr>
            <p:extLst/>
          </p:nvPr>
        </p:nvGraphicFramePr>
        <p:xfrm>
          <a:off x="167829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2325817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481407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2001</a:t>
            </a:r>
          </a:p>
        </p:txBody>
      </p:sp>
      <p:graphicFrame>
        <p:nvGraphicFramePr>
          <p:cNvPr id="36" name="Chart 35"/>
          <p:cNvGraphicFramePr/>
          <p:nvPr>
            <p:extLst/>
          </p:nvPr>
        </p:nvGraphicFramePr>
        <p:xfrm>
          <a:off x="416085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808378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70170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</a:p>
        </p:txBody>
      </p:sp>
      <p:graphicFrame>
        <p:nvGraphicFramePr>
          <p:cNvPr id="43" name="Chart 42"/>
          <p:cNvGraphicFramePr/>
          <p:nvPr>
            <p:extLst/>
          </p:nvPr>
        </p:nvGraphicFramePr>
        <p:xfrm>
          <a:off x="661987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267401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458931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</a:p>
        </p:txBody>
      </p:sp>
      <p:graphicFrame>
        <p:nvGraphicFramePr>
          <p:cNvPr id="54" name="Chart 53"/>
          <p:cNvGraphicFramePr/>
          <p:nvPr>
            <p:extLst/>
          </p:nvPr>
        </p:nvGraphicFramePr>
        <p:xfrm>
          <a:off x="910816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9755692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947694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</a:p>
        </p:txBody>
      </p:sp>
      <p:grpSp>
        <p:nvGrpSpPr>
          <p:cNvPr id="28" name="Group 29"/>
          <p:cNvGrpSpPr/>
          <p:nvPr/>
        </p:nvGrpSpPr>
        <p:grpSpPr>
          <a:xfrm>
            <a:off x="1812053" y="4538583"/>
            <a:ext cx="4094328" cy="722185"/>
            <a:chOff x="648100" y="3562350"/>
            <a:chExt cx="3771500" cy="914400"/>
          </a:xfrm>
        </p:grpSpPr>
        <p:sp>
          <p:nvSpPr>
            <p:cNvPr id="29" name="Rectangle 28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2"/>
          <p:cNvGrpSpPr/>
          <p:nvPr/>
        </p:nvGrpSpPr>
        <p:grpSpPr>
          <a:xfrm>
            <a:off x="1812053" y="5332321"/>
            <a:ext cx="4094328" cy="722185"/>
            <a:chOff x="648100" y="3562350"/>
            <a:chExt cx="3771500" cy="914400"/>
          </a:xfrm>
        </p:grpSpPr>
        <p:sp>
          <p:nvSpPr>
            <p:cNvPr id="32" name="Rectangle 31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5"/>
          <p:cNvGrpSpPr/>
          <p:nvPr/>
        </p:nvGrpSpPr>
        <p:grpSpPr>
          <a:xfrm>
            <a:off x="6987693" y="4534718"/>
            <a:ext cx="4094328" cy="722185"/>
            <a:chOff x="648100" y="3562350"/>
            <a:chExt cx="3771500" cy="914400"/>
          </a:xfrm>
        </p:grpSpPr>
        <p:sp>
          <p:nvSpPr>
            <p:cNvPr id="40" name="Rectangle 39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113453" y="4598841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13453" y="53975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89093" y="45932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6987693" y="5325668"/>
            <a:ext cx="4094328" cy="722185"/>
            <a:chOff x="648100" y="3562350"/>
            <a:chExt cx="3771500" cy="914400"/>
          </a:xfrm>
        </p:grpSpPr>
        <p:sp>
          <p:nvSpPr>
            <p:cNvPr id="55" name="Rectangle 54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7289093" y="538416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35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>
        <p:bldAsOne/>
      </p:bldGraphic>
      <p:bldP spid="68" grpId="0"/>
      <p:bldP spid="50" grpId="0"/>
      <p:bldGraphic spid="36" grpId="0">
        <p:bldAsOne/>
      </p:bldGraphic>
      <p:bldP spid="37" grpId="0"/>
      <p:bldP spid="38" grpId="0"/>
      <p:bldGraphic spid="43" grpId="0">
        <p:bldAsOne/>
      </p:bldGraphic>
      <p:bldP spid="44" grpId="0"/>
      <p:bldP spid="45" grpId="0"/>
      <p:bldGraphic spid="54" grpId="0">
        <p:bldAsOne/>
      </p:bldGraphic>
      <p:bldP spid="56" grpId="0"/>
      <p:bldP spid="59" grpId="0"/>
      <p:bldP spid="4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15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4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318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1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9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89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253911" y="59198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1711043" y="5336679"/>
            <a:ext cx="450411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CLASS TEACHER</a:t>
            </a:r>
            <a:endParaRPr lang="en-US" altLang="zh-CN" sz="2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1226797" y="5762159"/>
            <a:ext cx="5472608" cy="568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add related title </a:t>
            </a:r>
            <a:r>
              <a:rPr lang="en-US" altLang="zh-CN" sz="11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</a:t>
            </a:r>
            <a:r>
              <a:rPr lang="en-US" altLang="zh-CN" sz="11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words</a:t>
            </a:r>
            <a:endParaRPr lang="zh-CN" altLang="en-US" sz="11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80703" y="4336405"/>
            <a:ext cx="716479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200" cap="all" dirty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thank you</a:t>
            </a:r>
            <a:endParaRPr lang="zh-CN" altLang="en-US" sz="7200" cap="all" dirty="0">
              <a:solidFill>
                <a:schemeClr val="accent2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23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20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8" grpId="1"/>
      <p:bldP spid="19" grpId="0"/>
      <p:bldP spid="19" grpId="1"/>
      <p:bldP spid="7" grpId="0"/>
      <p:bldP spid="7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公开课"/>
</p:tagLst>
</file>

<file path=ppt/theme/theme1.xml><?xml version="1.0" encoding="utf-8"?>
<a:theme xmlns:a="http://schemas.openxmlformats.org/drawingml/2006/main" name="第一PPT，www.1ppt.com">
  <a:themeElements>
    <a:clrScheme name="自定义 26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FC7A4"/>
      </a:accent1>
      <a:accent2>
        <a:srgbClr val="277570"/>
      </a:accent2>
      <a:accent3>
        <a:srgbClr val="5FC7A4"/>
      </a:accent3>
      <a:accent4>
        <a:srgbClr val="277570"/>
      </a:accent4>
      <a:accent5>
        <a:srgbClr val="5FC7A4"/>
      </a:accent5>
      <a:accent6>
        <a:srgbClr val="277570"/>
      </a:accent6>
      <a:hlink>
        <a:srgbClr val="5FC7A4"/>
      </a:hlink>
      <a:folHlink>
        <a:srgbClr val="27757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2180</Words>
  <Application>Microsoft Office PowerPoint</Application>
  <PresentationFormat>自定义</PresentationFormat>
  <Paragraphs>242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Helvetica Neue Condensed</vt:lpstr>
      <vt:lpstr>方正正准黑简体</vt:lpstr>
      <vt:lpstr>宋体</vt:lpstr>
      <vt:lpstr>微软雅黑</vt:lpstr>
      <vt:lpstr>Arial</vt:lpstr>
      <vt:lpstr>Calibri</vt:lpstr>
      <vt:lpstr>Calibri Light</vt:lpstr>
      <vt:lpstr>Franklin Gothic Book</vt:lpstr>
      <vt:lpstr>Franklin Gothic Medium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公开课</dc:title>
  <dc:creator/>
  <cp:keywords>第一PPT模板网-WWW.1PPT.COM</cp:keywords>
  <cp:lastModifiedBy/>
  <cp:revision>1</cp:revision>
  <dcterms:created xsi:type="dcterms:W3CDTF">2016-10-17T14:00:15Z</dcterms:created>
  <dcterms:modified xsi:type="dcterms:W3CDTF">2019-06-10T06:35:17Z</dcterms:modified>
</cp:coreProperties>
</file>