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5"/>
  </p:notesMasterIdLst>
  <p:sldIdLst>
    <p:sldId id="287" r:id="rId2"/>
    <p:sldId id="288" r:id="rId3"/>
    <p:sldId id="289" r:id="rId4"/>
    <p:sldId id="290" r:id="rId5"/>
    <p:sldId id="291" r:id="rId6"/>
    <p:sldId id="292" r:id="rId7"/>
    <p:sldId id="293" r:id="rId8"/>
    <p:sldId id="310" r:id="rId9"/>
    <p:sldId id="294" r:id="rId10"/>
    <p:sldId id="296" r:id="rId11"/>
    <p:sldId id="297" r:id="rId12"/>
    <p:sldId id="311" r:id="rId13"/>
    <p:sldId id="298" r:id="rId14"/>
    <p:sldId id="299" r:id="rId15"/>
    <p:sldId id="300" r:id="rId16"/>
    <p:sldId id="301" r:id="rId17"/>
    <p:sldId id="312" r:id="rId18"/>
    <p:sldId id="302" r:id="rId19"/>
    <p:sldId id="303" r:id="rId20"/>
    <p:sldId id="304" r:id="rId21"/>
    <p:sldId id="307" r:id="rId22"/>
    <p:sldId id="308" r:id="rId23"/>
    <p:sldId id="309" r:id="rId24"/>
  </p:sldIdLst>
  <p:sldSz cx="12192000" cy="6858000"/>
  <p:notesSz cx="6858000" cy="9144000"/>
  <p:custDataLst>
    <p:tags r:id="rId26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116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DFDFB"/>
    <a:srgbClr val="F7FAE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15" autoAdjust="0"/>
    <p:restoredTop sz="94660"/>
  </p:normalViewPr>
  <p:slideViewPr>
    <p:cSldViewPr snapToGrid="0">
      <p:cViewPr varScale="1">
        <p:scale>
          <a:sx n="92" d="100"/>
          <a:sy n="92" d="100"/>
        </p:scale>
        <p:origin x="402" y="84"/>
      </p:cViewPr>
      <p:guideLst>
        <p:guide orient="horz" pos="2160"/>
        <p:guide pos="2116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A933685-EBFB-4B95-913A-DFEFCEB19951}" type="datetimeFigureOut">
              <a:rPr lang="zh-CN" altLang="en-US" smtClean="0"/>
              <a:t>2019/6/10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62AD6A0-C615-4EB0-97F7-F641CE37654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3838804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2AD6A0-C615-4EB0-97F7-F641CE376541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4215238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2AD6A0-C615-4EB0-97F7-F641CE376541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4200100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2AD6A0-C615-4EB0-97F7-F641CE376541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5007234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2AD6A0-C615-4EB0-97F7-F641CE376541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7627568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2AD6A0-C615-4EB0-97F7-F641CE376541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622851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2AD6A0-C615-4EB0-97F7-F641CE376541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5396959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2AD6A0-C615-4EB0-97F7-F641CE376541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5554298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2AD6A0-C615-4EB0-97F7-F641CE376541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7299335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2AD6A0-C615-4EB0-97F7-F641CE376541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6701323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2AD6A0-C615-4EB0-97F7-F641CE376541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116614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2AD6A0-C615-4EB0-97F7-F641CE376541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96224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2AD6A0-C615-4EB0-97F7-F641CE376541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1805190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2AD6A0-C615-4EB0-97F7-F641CE376541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3952977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2AD6A0-C615-4EB0-97F7-F641CE376541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1542130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2AD6A0-C615-4EB0-97F7-F641CE376541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8479020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2AD6A0-C615-4EB0-97F7-F641CE376541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2966626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2AD6A0-C615-4EB0-97F7-F641CE376541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636088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2AD6A0-C615-4EB0-97F7-F641CE376541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9865110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2AD6A0-C615-4EB0-97F7-F641CE376541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8434092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2AD6A0-C615-4EB0-97F7-F641CE376541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84255396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2AD6A0-C615-4EB0-97F7-F641CE376541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12886215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2AD6A0-C615-4EB0-97F7-F641CE376541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56438243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2AD6A0-C615-4EB0-97F7-F641CE376541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1026763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图片 18"/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98" t="28519"/>
          <a:stretch/>
        </p:blipFill>
        <p:spPr>
          <a:xfrm>
            <a:off x="1" y="-12701"/>
            <a:ext cx="12189980" cy="6857031"/>
          </a:xfrm>
          <a:prstGeom prst="rect">
            <a:avLst/>
          </a:prstGeom>
        </p:spPr>
      </p:pic>
      <p:sp>
        <p:nvSpPr>
          <p:cNvPr id="4" name="KSO_FD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C23700-D2F0-4E3A-A777-D3760E40E04A}" type="datetimeFigureOut">
              <a:rPr lang="zh-CN" altLang="en-US" smtClean="0"/>
              <a:t>2019/6/10</a:t>
            </a:fld>
            <a:endParaRPr lang="zh-CN" altLang="en-US"/>
          </a:p>
        </p:txBody>
      </p:sp>
      <p:sp>
        <p:nvSpPr>
          <p:cNvPr id="5" name="KSO_FT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KSO_FN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4D90D7-01B4-4AF1-B54D-18436DA97069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3" name="KSO_CT2"/>
          <p:cNvSpPr>
            <a:spLocks noGrp="1"/>
          </p:cNvSpPr>
          <p:nvPr>
            <p:ph type="subTitle" idx="1" hasCustomPrompt="1"/>
          </p:nvPr>
        </p:nvSpPr>
        <p:spPr>
          <a:xfrm>
            <a:off x="632188" y="3178254"/>
            <a:ext cx="8262165" cy="467211"/>
          </a:xfrm>
          <a:noFill/>
        </p:spPr>
        <p:txBody>
          <a:bodyPr>
            <a:noAutofit/>
          </a:bodyPr>
          <a:lstStyle>
            <a:lvl1pPr marL="0" indent="0" algn="ctr">
              <a:buNone/>
              <a:defRPr sz="2000" b="0">
                <a:solidFill>
                  <a:schemeClr val="tx1"/>
                </a:solidFill>
                <a:effectLst/>
                <a:latin typeface="+mn-ea"/>
                <a:ea typeface="+mn-ea"/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dirty="0" smtClean="0"/>
              <a:t>单击此处添加您的副标题</a:t>
            </a:r>
          </a:p>
        </p:txBody>
      </p:sp>
      <p:sp>
        <p:nvSpPr>
          <p:cNvPr id="7" name="KSO_CT1"/>
          <p:cNvSpPr>
            <a:spLocks noGrp="1"/>
          </p:cNvSpPr>
          <p:nvPr>
            <p:ph type="title" hasCustomPrompt="1"/>
          </p:nvPr>
        </p:nvSpPr>
        <p:spPr>
          <a:xfrm>
            <a:off x="632188" y="1341121"/>
            <a:ext cx="8262165" cy="1716487"/>
          </a:xfrm>
        </p:spPr>
        <p:txBody>
          <a:bodyPr>
            <a:noAutofit/>
          </a:bodyPr>
          <a:lstStyle>
            <a:lvl1pPr algn="ctr">
              <a:lnSpc>
                <a:spcPct val="100000"/>
              </a:lnSpc>
              <a:defRPr sz="3600" b="1" kern="1000" baseline="0">
                <a:gradFill flip="none" rotWithShape="1">
                  <a:gsLst>
                    <a:gs pos="65000">
                      <a:schemeClr val="accent1">
                        <a:lumMod val="75000"/>
                      </a:schemeClr>
                    </a:gs>
                    <a:gs pos="0">
                      <a:schemeClr val="accent1">
                        <a:shade val="67500"/>
                        <a:satMod val="115000"/>
                      </a:schemeClr>
                    </a:gs>
                    <a:gs pos="100000">
                      <a:schemeClr val="accent1">
                        <a:shade val="100000"/>
                        <a:satMod val="115000"/>
                      </a:schemeClr>
                    </a:gs>
                  </a:gsLst>
                  <a:path path="circle">
                    <a:fillToRect l="50000" t="50000" r="50000" b="50000"/>
                  </a:path>
                  <a:tileRect/>
                </a:gradFill>
                <a:effectLst/>
                <a:latin typeface="+mj-ea"/>
                <a:ea typeface="+mj-ea"/>
              </a:defRPr>
            </a:lvl1pPr>
          </a:lstStyle>
          <a:p>
            <a:r>
              <a:rPr lang="zh-CN" altLang="en-US" dirty="0" smtClean="0"/>
              <a:t>单击此处添加您的标题文字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57064639"/>
      </p:ext>
    </p:extLst>
  </p:cSld>
  <p:clrMapOvr>
    <a:masterClrMapping/>
  </p:clrMapOvr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>
        <p15:guide id="1" pos="4967">
          <p15:clr>
            <a:srgbClr val="FBAE40"/>
          </p15:clr>
        </p15:guide>
        <p15:guide id="2" orient="horz" pos="2160">
          <p15:clr>
            <a:srgbClr val="FBAE40"/>
          </p15:clr>
        </p15:guide>
        <p15:guide id="3" pos="6623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SO_BT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KSO_BC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>
            <a:lvl1pPr>
              <a:defRPr sz="2400">
                <a:solidFill>
                  <a:schemeClr val="accent1">
                    <a:lumMod val="75000"/>
                  </a:schemeClr>
                </a:solidFill>
              </a:defRPr>
            </a:lvl1pPr>
            <a:lvl2pPr>
              <a:defRPr sz="1800"/>
            </a:lvl2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</p:txBody>
      </p:sp>
      <p:sp>
        <p:nvSpPr>
          <p:cNvPr id="4" name="KSO_FD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C23700-D2F0-4E3A-A777-D3760E40E04A}" type="datetimeFigureOut">
              <a:rPr lang="zh-CN" altLang="en-US" smtClean="0"/>
              <a:t>2019/6/10</a:t>
            </a:fld>
            <a:endParaRPr lang="zh-CN" altLang="en-US"/>
          </a:p>
        </p:txBody>
      </p:sp>
      <p:sp>
        <p:nvSpPr>
          <p:cNvPr id="5" name="KSO_FT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KSO_FN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4D90D7-01B4-4AF1-B54D-18436DA9706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080718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SO_ST1"/>
          <p:cNvSpPr>
            <a:spLocks noGrp="1"/>
          </p:cNvSpPr>
          <p:nvPr>
            <p:ph type="title" hasCustomPrompt="1"/>
          </p:nvPr>
        </p:nvSpPr>
        <p:spPr>
          <a:xfrm>
            <a:off x="2098676" y="2108202"/>
            <a:ext cx="7994651" cy="1235075"/>
          </a:xfrm>
        </p:spPr>
        <p:txBody>
          <a:bodyPr anchor="b">
            <a:normAutofit/>
          </a:bodyPr>
          <a:lstStyle>
            <a:lvl1pPr algn="ctr">
              <a:defRPr sz="2700">
                <a:solidFill>
                  <a:schemeClr val="tx2"/>
                </a:solidFill>
                <a:effectLst/>
              </a:defRPr>
            </a:lvl1pPr>
          </a:lstStyle>
          <a:p>
            <a:r>
              <a:rPr lang="zh-CN" altLang="en-US" dirty="0" smtClean="0"/>
              <a:t>此处添加您的标题</a:t>
            </a:r>
            <a:endParaRPr lang="en-US" dirty="0"/>
          </a:p>
        </p:txBody>
      </p:sp>
      <p:sp>
        <p:nvSpPr>
          <p:cNvPr id="3" name="KSO_ST2"/>
          <p:cNvSpPr>
            <a:spLocks noGrp="1"/>
          </p:cNvSpPr>
          <p:nvPr>
            <p:ph type="body" idx="1" hasCustomPrompt="1"/>
          </p:nvPr>
        </p:nvSpPr>
        <p:spPr>
          <a:xfrm>
            <a:off x="4050894" y="3400425"/>
            <a:ext cx="4090217" cy="357478"/>
          </a:xfrm>
          <a:prstGeom prst="roundRect">
            <a:avLst>
              <a:gd name="adj" fmla="val 50000"/>
            </a:avLst>
          </a:prstGeom>
          <a:solidFill>
            <a:schemeClr val="tx2">
              <a:lumMod val="40000"/>
              <a:lumOff val="60000"/>
            </a:schemeClr>
          </a:solidFill>
        </p:spPr>
        <p:txBody>
          <a:bodyPr anchor="ctr">
            <a:normAutofit/>
          </a:bodyPr>
          <a:lstStyle>
            <a:lvl1pPr marL="0" indent="0" algn="ctr">
              <a:buNone/>
              <a:defRPr sz="1200">
                <a:solidFill>
                  <a:schemeClr val="bg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dirty="0" smtClean="0"/>
              <a:t>单击此处添加您的副标题</a:t>
            </a:r>
            <a:endParaRPr lang="en-US" altLang="zh-CN" dirty="0"/>
          </a:p>
        </p:txBody>
      </p:sp>
      <p:sp>
        <p:nvSpPr>
          <p:cNvPr id="4" name="KSO_FD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C23700-D2F0-4E3A-A777-D3760E40E04A}" type="datetimeFigureOut">
              <a:rPr lang="zh-CN" altLang="en-US" smtClean="0"/>
              <a:t>2019/6/10</a:t>
            </a:fld>
            <a:endParaRPr lang="zh-CN" altLang="en-US"/>
          </a:p>
        </p:txBody>
      </p:sp>
      <p:sp>
        <p:nvSpPr>
          <p:cNvPr id="5" name="KSO_FT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KSO_FN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4D90D7-01B4-4AF1-B54D-18436DA9706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90623445"/>
      </p:ext>
    </p:extLst>
  </p:cSld>
  <p:clrMapOvr>
    <a:masterClrMapping/>
  </p:clrMapOvr>
  <p:extLst mod="1">
    <p:ext uri="{DCECCB84-F9BA-43D5-87BE-67443E8EF086}">
      <p15:sldGuideLst xmlns:p15="http://schemas.microsoft.com/office/powerpoint/2012/main"/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SO_BT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KSO_BC1"/>
          <p:cNvSpPr>
            <a:spLocks noGrp="1"/>
          </p:cNvSpPr>
          <p:nvPr>
            <p:ph sz="half" idx="1"/>
          </p:nvPr>
        </p:nvSpPr>
        <p:spPr>
          <a:xfrm>
            <a:off x="1399823" y="1244603"/>
            <a:ext cx="5080000" cy="49323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</p:txBody>
      </p:sp>
      <p:sp>
        <p:nvSpPr>
          <p:cNvPr id="4" name="KSO_BC2"/>
          <p:cNvSpPr>
            <a:spLocks noGrp="1"/>
          </p:cNvSpPr>
          <p:nvPr>
            <p:ph sz="half" idx="2"/>
          </p:nvPr>
        </p:nvSpPr>
        <p:spPr>
          <a:xfrm>
            <a:off x="6519334" y="1244603"/>
            <a:ext cx="5094116" cy="49323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</p:txBody>
      </p:sp>
      <p:sp>
        <p:nvSpPr>
          <p:cNvPr id="5" name="KSO_FD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C23700-D2F0-4E3A-A777-D3760E40E04A}" type="datetimeFigureOut">
              <a:rPr lang="zh-CN" altLang="en-US" smtClean="0"/>
              <a:t>2019/6/10</a:t>
            </a:fld>
            <a:endParaRPr lang="zh-CN" altLang="en-US"/>
          </a:p>
        </p:txBody>
      </p:sp>
      <p:sp>
        <p:nvSpPr>
          <p:cNvPr id="6" name="KSO_FT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KSO_FN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4D90D7-01B4-4AF1-B54D-18436DA9706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30385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SO_BT1"/>
          <p:cNvSpPr>
            <a:spLocks noGrp="1"/>
          </p:cNvSpPr>
          <p:nvPr>
            <p:ph type="title"/>
          </p:nvPr>
        </p:nvSpPr>
        <p:spPr>
          <a:xfrm>
            <a:off x="2302932" y="118532"/>
            <a:ext cx="9312101" cy="717022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9436" y="1376362"/>
            <a:ext cx="5157787" cy="823912"/>
          </a:xfrm>
        </p:spPr>
        <p:txBody>
          <a:bodyPr anchor="b">
            <a:normAutofit/>
          </a:bodyPr>
          <a:lstStyle>
            <a:lvl1pPr marL="0" indent="0">
              <a:buNone/>
              <a:defRPr sz="135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KSO_BC1"/>
          <p:cNvSpPr>
            <a:spLocks noGrp="1"/>
          </p:cNvSpPr>
          <p:nvPr>
            <p:ph sz="half" idx="2"/>
          </p:nvPr>
        </p:nvSpPr>
        <p:spPr>
          <a:xfrm>
            <a:off x="1099436" y="2200274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31847" y="1376362"/>
            <a:ext cx="5183188" cy="823912"/>
          </a:xfrm>
        </p:spPr>
        <p:txBody>
          <a:bodyPr anchor="b">
            <a:normAutofit/>
          </a:bodyPr>
          <a:lstStyle>
            <a:lvl1pPr marL="0" indent="0">
              <a:buNone/>
              <a:defRPr sz="135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KSO_BC2"/>
          <p:cNvSpPr>
            <a:spLocks noGrp="1"/>
          </p:cNvSpPr>
          <p:nvPr>
            <p:ph sz="quarter" idx="4"/>
          </p:nvPr>
        </p:nvSpPr>
        <p:spPr>
          <a:xfrm>
            <a:off x="6431847" y="2200274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</p:txBody>
      </p:sp>
      <p:sp>
        <p:nvSpPr>
          <p:cNvPr id="7" name="KSO_FD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C23700-D2F0-4E3A-A777-D3760E40E04A}" type="datetimeFigureOut">
              <a:rPr lang="zh-CN" altLang="en-US" smtClean="0"/>
              <a:t>2019/6/10</a:t>
            </a:fld>
            <a:endParaRPr lang="zh-CN" altLang="en-US"/>
          </a:p>
        </p:txBody>
      </p:sp>
      <p:sp>
        <p:nvSpPr>
          <p:cNvPr id="8" name="KSO_FT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KSO_FN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4D90D7-01B4-4AF1-B54D-18436DA9706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698771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SO_BT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KSO_FD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C23700-D2F0-4E3A-A777-D3760E40E04A}" type="datetimeFigureOut">
              <a:rPr lang="zh-CN" altLang="en-US" smtClean="0"/>
              <a:t>2019/6/10</a:t>
            </a:fld>
            <a:endParaRPr lang="zh-CN" altLang="en-US"/>
          </a:p>
        </p:txBody>
      </p:sp>
      <p:sp>
        <p:nvSpPr>
          <p:cNvPr id="4" name="KSO_FT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KSO_FN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4D90D7-01B4-4AF1-B54D-18436DA9706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425030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SO_FD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C23700-D2F0-4E3A-A777-D3760E40E04A}" type="datetimeFigureOut">
              <a:rPr lang="zh-CN" altLang="en-US" smtClean="0"/>
              <a:t>2019/6/10</a:t>
            </a:fld>
            <a:endParaRPr lang="zh-CN" altLang="en-US"/>
          </a:p>
        </p:txBody>
      </p:sp>
      <p:sp>
        <p:nvSpPr>
          <p:cNvPr id="3" name="KSO_FT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KSO_FN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4D90D7-01B4-4AF1-B54D-18436DA9706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794506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SO_BT1"/>
          <p:cNvSpPr>
            <a:spLocks noGrp="1"/>
          </p:cNvSpPr>
          <p:nvPr>
            <p:ph type="title"/>
          </p:nvPr>
        </p:nvSpPr>
        <p:spPr>
          <a:xfrm>
            <a:off x="1144591" y="533402"/>
            <a:ext cx="3932237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KSO_BC1"/>
          <p:cNvSpPr>
            <a:spLocks noGrp="1"/>
          </p:cNvSpPr>
          <p:nvPr>
            <p:ph idx="1"/>
          </p:nvPr>
        </p:nvSpPr>
        <p:spPr>
          <a:xfrm>
            <a:off x="5487989" y="1063631"/>
            <a:ext cx="6172200" cy="4873625"/>
          </a:xfrm>
        </p:spPr>
        <p:txBody>
          <a:bodyPr>
            <a:normAutofit/>
          </a:bodyPr>
          <a:lstStyle>
            <a:lvl1pPr>
              <a:defRPr sz="1500"/>
            </a:lvl1pPr>
            <a:lvl2pPr>
              <a:defRPr sz="1350"/>
            </a:lvl2pPr>
            <a:lvl3pPr>
              <a:defRPr sz="1200"/>
            </a:lvl3pPr>
            <a:lvl4pPr>
              <a:defRPr sz="1050"/>
            </a:lvl4pPr>
            <a:lvl5pPr>
              <a:defRPr sz="105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</p:txBody>
      </p:sp>
      <p:sp>
        <p:nvSpPr>
          <p:cNvPr id="4" name="KSO_BC2"/>
          <p:cNvSpPr>
            <a:spLocks noGrp="1"/>
          </p:cNvSpPr>
          <p:nvPr>
            <p:ph type="body" sz="half" idx="2"/>
          </p:nvPr>
        </p:nvSpPr>
        <p:spPr>
          <a:xfrm>
            <a:off x="1144591" y="2133602"/>
            <a:ext cx="3932237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KSO_FD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C23700-D2F0-4E3A-A777-D3760E40E04A}" type="datetimeFigureOut">
              <a:rPr lang="zh-CN" altLang="en-US" smtClean="0"/>
              <a:t>2019/6/10</a:t>
            </a:fld>
            <a:endParaRPr lang="zh-CN" altLang="en-US"/>
          </a:p>
        </p:txBody>
      </p:sp>
      <p:sp>
        <p:nvSpPr>
          <p:cNvPr id="6" name="KSO_FT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KSO_FN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4D90D7-01B4-4AF1-B54D-18436DA9706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846963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SO_BT1"/>
          <p:cNvSpPr>
            <a:spLocks noGrp="1"/>
          </p:cNvSpPr>
          <p:nvPr>
            <p:ph type="title"/>
          </p:nvPr>
        </p:nvSpPr>
        <p:spPr>
          <a:xfrm>
            <a:off x="1246192" y="457200"/>
            <a:ext cx="3932237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KSO_BC1"/>
          <p:cNvSpPr>
            <a:spLocks noGrp="1" noChangeAspect="1"/>
          </p:cNvSpPr>
          <p:nvPr>
            <p:ph type="pic" idx="1"/>
          </p:nvPr>
        </p:nvSpPr>
        <p:spPr>
          <a:xfrm>
            <a:off x="5442833" y="987429"/>
            <a:ext cx="6172200" cy="4873625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zh-CN" altLang="en-US" smtClean="0"/>
              <a:t>单击图标添加图片</a:t>
            </a:r>
            <a:endParaRPr lang="en-US" dirty="0"/>
          </a:p>
        </p:txBody>
      </p:sp>
      <p:sp>
        <p:nvSpPr>
          <p:cNvPr id="4" name="KSO_BC2"/>
          <p:cNvSpPr>
            <a:spLocks noGrp="1"/>
          </p:cNvSpPr>
          <p:nvPr>
            <p:ph type="body" sz="half" idx="2"/>
          </p:nvPr>
        </p:nvSpPr>
        <p:spPr>
          <a:xfrm>
            <a:off x="1246192" y="2057400"/>
            <a:ext cx="3932237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KSO_FD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C23700-D2F0-4E3A-A777-D3760E40E04A}" type="datetimeFigureOut">
              <a:rPr lang="zh-CN" altLang="en-US" smtClean="0"/>
              <a:t>2019/6/10</a:t>
            </a:fld>
            <a:endParaRPr lang="zh-CN" altLang="en-US"/>
          </a:p>
        </p:txBody>
      </p:sp>
      <p:sp>
        <p:nvSpPr>
          <p:cNvPr id="6" name="KSO_FT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KSO_FN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4D90D7-01B4-4AF1-B54D-18436DA9706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385357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SO_BT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KSO_BC1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</p:txBody>
      </p:sp>
      <p:sp>
        <p:nvSpPr>
          <p:cNvPr id="4" name="KSO_FD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C23700-D2F0-4E3A-A777-D3760E40E04A}" type="datetimeFigureOut">
              <a:rPr lang="zh-CN" altLang="en-US" smtClean="0"/>
              <a:t>2019/6/10</a:t>
            </a:fld>
            <a:endParaRPr lang="zh-CN" altLang="en-US"/>
          </a:p>
        </p:txBody>
      </p:sp>
      <p:sp>
        <p:nvSpPr>
          <p:cNvPr id="5" name="KSO_FT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KSO_FN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4D90D7-01B4-4AF1-B54D-18436DA9706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467555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SO_BT1"/>
          <p:cNvSpPr>
            <a:spLocks noGrp="1"/>
          </p:cNvSpPr>
          <p:nvPr>
            <p:ph type="title" orient="vert"/>
          </p:nvPr>
        </p:nvSpPr>
        <p:spPr>
          <a:xfrm>
            <a:off x="10171291" y="365125"/>
            <a:ext cx="1182511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KSO_BC1"/>
          <p:cNvSpPr>
            <a:spLocks noGrp="1"/>
          </p:cNvSpPr>
          <p:nvPr>
            <p:ph type="body" orient="vert" idx="1"/>
          </p:nvPr>
        </p:nvSpPr>
        <p:spPr>
          <a:xfrm>
            <a:off x="2113843" y="365125"/>
            <a:ext cx="7933269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</p:txBody>
      </p:sp>
      <p:sp>
        <p:nvSpPr>
          <p:cNvPr id="4" name="KSO_FD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C23700-D2F0-4E3A-A777-D3760E40E04A}" type="datetimeFigureOut">
              <a:rPr lang="zh-CN" altLang="en-US" smtClean="0"/>
              <a:t>2019/6/10</a:t>
            </a:fld>
            <a:endParaRPr lang="zh-CN" altLang="en-US"/>
          </a:p>
        </p:txBody>
      </p:sp>
      <p:sp>
        <p:nvSpPr>
          <p:cNvPr id="5" name="KSO_FT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KSO_FN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4D90D7-01B4-4AF1-B54D-18436DA9706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136608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图片 8"/>
          <p:cNvPicPr>
            <a:picLocks noChangeAspect="1"/>
          </p:cNvPicPr>
          <p:nvPr/>
        </p:nvPicPr>
        <p:blipFill rotWithShape="1">
          <a:blip r:embed="rId1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" y="0"/>
            <a:ext cx="12189980" cy="6858000"/>
          </a:xfrm>
          <a:prstGeom prst="rect">
            <a:avLst/>
          </a:prstGeom>
        </p:spPr>
      </p:pic>
      <p:sp>
        <p:nvSpPr>
          <p:cNvPr id="4" name="KSO_FD"/>
          <p:cNvSpPr>
            <a:spLocks noGrp="1"/>
          </p:cNvSpPr>
          <p:nvPr>
            <p:ph type="dt" sz="half" idx="2"/>
          </p:nvPr>
        </p:nvSpPr>
        <p:spPr>
          <a:xfrm>
            <a:off x="838200" y="635635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C23700-D2F0-4E3A-A777-D3760E40E04A}" type="datetimeFigureOut">
              <a:rPr lang="zh-CN" altLang="en-US" smtClean="0"/>
              <a:t>2019/6/10</a:t>
            </a:fld>
            <a:endParaRPr lang="zh-CN" altLang="en-US"/>
          </a:p>
        </p:txBody>
      </p:sp>
      <p:sp>
        <p:nvSpPr>
          <p:cNvPr id="5" name="KSO_FT"/>
          <p:cNvSpPr>
            <a:spLocks noGrp="1"/>
          </p:cNvSpPr>
          <p:nvPr>
            <p:ph type="ftr" sz="quarter" idx="3"/>
          </p:nvPr>
        </p:nvSpPr>
        <p:spPr>
          <a:xfrm>
            <a:off x="4038600" y="6356354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KSO_FN"/>
          <p:cNvSpPr>
            <a:spLocks noGrp="1"/>
          </p:cNvSpPr>
          <p:nvPr>
            <p:ph type="sldNum" sz="quarter" idx="4"/>
          </p:nvPr>
        </p:nvSpPr>
        <p:spPr>
          <a:xfrm>
            <a:off x="8610600" y="635635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4D90D7-01B4-4AF1-B54D-18436DA97069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2" name="KSO_BT1"/>
          <p:cNvSpPr>
            <a:spLocks noGrp="1"/>
          </p:cNvSpPr>
          <p:nvPr>
            <p:ph type="title"/>
          </p:nvPr>
        </p:nvSpPr>
        <p:spPr>
          <a:xfrm>
            <a:off x="971551" y="76620"/>
            <a:ext cx="10277474" cy="796011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zh-CN" altLang="en-US" dirty="0" smtClean="0"/>
              <a:t>单击此处编辑母版标题样式</a:t>
            </a:r>
            <a:endParaRPr lang="en-US" dirty="0"/>
          </a:p>
        </p:txBody>
      </p:sp>
      <p:sp>
        <p:nvSpPr>
          <p:cNvPr id="3" name="KSO_BC1"/>
          <p:cNvSpPr>
            <a:spLocks noGrp="1"/>
          </p:cNvSpPr>
          <p:nvPr>
            <p:ph type="body" idx="1"/>
          </p:nvPr>
        </p:nvSpPr>
        <p:spPr>
          <a:xfrm>
            <a:off x="971550" y="1047750"/>
            <a:ext cx="10277475" cy="48631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dirty="0" smtClean="0"/>
              <a:t>单击此处编辑母版文本样式</a:t>
            </a:r>
          </a:p>
          <a:p>
            <a:pPr lvl="1"/>
            <a:r>
              <a:rPr lang="zh-CN" altLang="en-US" dirty="0" smtClean="0"/>
              <a:t>第二级</a:t>
            </a:r>
          </a:p>
        </p:txBody>
      </p:sp>
    </p:spTree>
    <p:extLst>
      <p:ext uri="{BB962C8B-B14F-4D97-AF65-F5344CB8AC3E}">
        <p14:creationId xmlns:p14="http://schemas.microsoft.com/office/powerpoint/2010/main" val="15781535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200" b="1" i="0" kern="1200" baseline="0">
          <a:solidFill>
            <a:schemeClr val="accent1">
              <a:lumMod val="75000"/>
            </a:schemeClr>
          </a:solidFill>
          <a:effectLst/>
          <a:latin typeface="+mj-ea"/>
          <a:ea typeface="+mj-ea"/>
          <a:cs typeface="+mj-cs"/>
        </a:defRPr>
      </a:lvl1pPr>
    </p:titleStyle>
    <p:bodyStyle>
      <a:lvl1pPr marL="361950" indent="-361950" algn="just" defTabSz="685800" rtl="0" eaLnBrk="1" latinLnBrk="0" hangingPunct="1">
        <a:lnSpc>
          <a:spcPct val="110000"/>
        </a:lnSpc>
        <a:spcBef>
          <a:spcPts val="450"/>
        </a:spcBef>
        <a:spcAft>
          <a:spcPts val="0"/>
        </a:spcAft>
        <a:buClr>
          <a:schemeClr val="accent1"/>
        </a:buClr>
        <a:buSzPct val="80000"/>
        <a:buFont typeface="Wingdings" panose="05000000000000000000" pitchFamily="2" charset="2"/>
        <a:buChar char=""/>
        <a:defRPr lang="zh-CN" altLang="en-US" sz="2400" kern="1200" baseline="0" dirty="0" smtClean="0">
          <a:solidFill>
            <a:schemeClr val="accent1">
              <a:lumMod val="75000"/>
            </a:schemeClr>
          </a:solidFill>
          <a:latin typeface="+mn-ea"/>
          <a:ea typeface="+mn-ea"/>
          <a:cs typeface="+mn-cs"/>
        </a:defRPr>
      </a:lvl1pPr>
      <a:lvl2pPr marL="361950" indent="-361950" algn="just" defTabSz="685800" rtl="0" eaLnBrk="1" latinLnBrk="0" hangingPunct="1">
        <a:lnSpc>
          <a:spcPct val="120000"/>
        </a:lnSpc>
        <a:spcBef>
          <a:spcPts val="0"/>
        </a:spcBef>
        <a:spcAft>
          <a:spcPts val="450"/>
        </a:spcAft>
        <a:buClr>
          <a:schemeClr val="accent2">
            <a:lumMod val="60000"/>
            <a:lumOff val="40000"/>
          </a:schemeClr>
        </a:buClr>
        <a:buFont typeface="幼圆" panose="02010509060101010101" pitchFamily="49" charset="-122"/>
        <a:buChar char=" "/>
        <a:defRPr sz="1800" kern="1200" baseline="0">
          <a:solidFill>
            <a:schemeClr val="tx1"/>
          </a:solidFill>
          <a:latin typeface="+mn-ea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矩形 28"/>
          <p:cNvSpPr/>
          <p:nvPr/>
        </p:nvSpPr>
        <p:spPr>
          <a:xfrm>
            <a:off x="2660073" y="3576112"/>
            <a:ext cx="5476009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zh-CN" altLang="en-US" sz="4000" b="1" dirty="0">
                <a:ln w="19050">
                  <a:solidFill>
                    <a:srgbClr val="92D05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  <a:reflection blurRad="6350" stA="55000" endA="50" endPos="85000" dir="5400000" sy="-100000" algn="bl" rotWithShape="0"/>
                </a:effectLst>
                <a:latin typeface="Adobe 仿宋 Std R" pitchFamily="18" charset="-122"/>
                <a:ea typeface="Adobe 仿宋 Std R" pitchFamily="18" charset="-122"/>
              </a:rPr>
              <a:t>小学教师说课</a:t>
            </a:r>
            <a:r>
              <a:rPr lang="en-US" altLang="zh-CN" sz="4000" b="1" dirty="0" err="1">
                <a:ln w="19050">
                  <a:solidFill>
                    <a:srgbClr val="92D05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  <a:reflection blurRad="6350" stA="55000" endA="50" endPos="85000" dir="5400000" sy="-100000" algn="bl" rotWithShape="0"/>
                </a:effectLst>
                <a:latin typeface="Adobe 仿宋 Std R" pitchFamily="18" charset="-122"/>
                <a:ea typeface="Adobe 仿宋 Std R" pitchFamily="18" charset="-122"/>
              </a:rPr>
              <a:t>ppt</a:t>
            </a:r>
            <a:r>
              <a:rPr lang="zh-CN" altLang="en-US" sz="4000" b="1" dirty="0">
                <a:ln w="19050">
                  <a:solidFill>
                    <a:srgbClr val="92D05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  <a:reflection blurRad="6350" stA="55000" endA="50" endPos="85000" dir="5400000" sy="-100000" algn="bl" rotWithShape="0"/>
                </a:effectLst>
                <a:latin typeface="Adobe 仿宋 Std R" pitchFamily="18" charset="-122"/>
                <a:ea typeface="Adobe 仿宋 Std R" pitchFamily="18" charset="-122"/>
              </a:rPr>
              <a:t>模板</a:t>
            </a: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75580" y="1226858"/>
            <a:ext cx="2730782" cy="2243143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文本框 6"/>
          <p:cNvSpPr txBox="1"/>
          <p:nvPr/>
        </p:nvSpPr>
        <p:spPr>
          <a:xfrm>
            <a:off x="10648950" y="7753350"/>
            <a:ext cx="723275" cy="3447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 smtClean="0">
                <a:latin typeface="Arial" panose="020B0604020202020204" pitchFamily="34" charset="0"/>
                <a:ea typeface="微软雅黑" panose="020B0503020204020204" pitchFamily="34" charset="-122"/>
              </a:rPr>
              <a:t>延迟符</a:t>
            </a: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-311181"/>
            <a:ext cx="12192000" cy="1538039"/>
          </a:xfrm>
          <a:prstGeom prst="rect">
            <a:avLst/>
          </a:prstGeom>
        </p:spPr>
      </p:pic>
      <p:pic>
        <p:nvPicPr>
          <p:cNvPr id="13" name="图片 12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0800000">
            <a:off x="0" y="5622819"/>
            <a:ext cx="12192000" cy="15380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49069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0">
        <p:checker/>
      </p:transition>
    </mc:Choice>
    <mc:Fallback xmlns="">
      <p:transition spd="slow" advClick="0" advTm="0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0" presetClass="pat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7 4.44444E-6 C 0.01094 -0.01945 0.00573 -0.01181 0.01523 -0.02431 C 0.01966 -0.0426 0.02331 -0.04075 0.0319 -0.04422 C 0.03385 -0.04144 0.03646 -0.04075 0.03802 -0.03635 C 0.04622 -0.01459 0.03164 -0.03102 0.04414 -0.02014 C 0.05313 -0.02223 0.06211 -0.02825 0.07148 -0.02825 C 0.08008 -0.02825 0.0905 -0.01945 0.09896 -0.01621 C 0.10794 -0.01737 0.11732 -0.01667 0.12643 -0.02014 C 0.12826 -0.02107 0.12904 -0.02778 0.13073 -0.02825 C 0.1349 -0.02894 0.13893 -0.02547 0.1431 -0.02431 C 0.14427 -0.02014 0.1444 -0.01412 0.14622 -0.01227 C 0.14987 -0.00741 0.1582 -0.00417 0.1582 -0.00371 C 0.18815 -0.00695 0.21107 -0.01297 0.24063 -0.01621 C 0.24362 -0.0213 0.24635 -0.02894 0.24961 -0.03218 C 0.25117 -0.03357 0.253 -0.03426 0.25456 -0.03635 C 0.26914 -0.05764 0.25768 -0.04908 0.26966 -0.05602 C 0.27122 -0.0588 0.27227 -0.06389 0.27409 -0.06389 C 0.27604 -0.06389 0.27721 -0.05834 0.27865 -0.05602 C 0.28073 -0.05325 0.28268 -0.0507 0.28477 -0.04838 C 0.28594 -0.04422 0.28633 -0.03866 0.28789 -0.03635 C 0.29063 -0.03195 0.29701 -0.02825 0.29701 -0.02778 C 0.30703 -0.0294 0.31732 -0.02987 0.32747 -0.03218 C 0.33346 -0.03357 0.33659 -0.04676 0.34271 -0.04838 C 0.37813 -0.05787 0.37565 -0.05602 0.4082 -0.05602 L 0.42513 -0.00417 " pathEditMode="relative" rAng="0" ptsTypes="AAAAAAAAAAAAAAAAAAAAAAAAA">
                                      <p:cBhvr>
                                        <p:cTn id="16" dur="21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250" y="-319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60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/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1717932" y="1248386"/>
            <a:ext cx="1446605" cy="110799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zh-CN" altLang="en-US" sz="6600" b="1" dirty="0">
                <a:ln w="19050">
                  <a:solidFill>
                    <a:srgbClr val="92D05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  <a:reflection blurRad="6350" stA="55000" endA="50" endPos="85000" dir="5400000" sy="-100000" algn="bl" rotWithShape="0"/>
                </a:effectLst>
                <a:latin typeface="Adobe 仿宋 Std R" pitchFamily="18" charset="-122"/>
                <a:ea typeface="Adobe 仿宋 Std R" pitchFamily="18" charset="-122"/>
              </a:rPr>
              <a:t>目</a:t>
            </a:r>
          </a:p>
        </p:txBody>
      </p:sp>
      <p:sp>
        <p:nvSpPr>
          <p:cNvPr id="9" name="矩形 8"/>
          <p:cNvSpPr/>
          <p:nvPr/>
        </p:nvSpPr>
        <p:spPr>
          <a:xfrm>
            <a:off x="2700164" y="1259524"/>
            <a:ext cx="1224136" cy="110799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zh-CN" altLang="en-US" sz="6600" b="1" dirty="0">
                <a:ln w="19050">
                  <a:solidFill>
                    <a:srgbClr val="92D050"/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  <a:reflection blurRad="6350" stA="55000" endA="50" endPos="85000" dir="5400000" sy="-100000" algn="bl" rotWithShape="0"/>
                </a:effectLst>
                <a:latin typeface="Adobe 仿宋 Std R" pitchFamily="18" charset="-122"/>
                <a:ea typeface="Adobe 仿宋 Std R" pitchFamily="18" charset="-122"/>
              </a:rPr>
              <a:t>录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4533900" y="1552938"/>
            <a:ext cx="3143809" cy="8145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4000" dirty="0" smtClean="0">
                <a:solidFill>
                  <a:schemeClr val="accent1">
                    <a:lumMod val="75000"/>
                  </a:schemeClr>
                </a:solidFill>
                <a:latin typeface="+mj-ea"/>
                <a:ea typeface="+mj-ea"/>
              </a:rPr>
              <a:t>01  </a:t>
            </a:r>
            <a:r>
              <a:rPr lang="zh-CN" altLang="en-US" sz="4000" dirty="0" smtClean="0">
                <a:solidFill>
                  <a:schemeClr val="accent1">
                    <a:lumMod val="75000"/>
                  </a:schemeClr>
                </a:solidFill>
                <a:latin typeface="+mj-ea"/>
                <a:ea typeface="+mj-ea"/>
              </a:rPr>
              <a:t>输入标题</a:t>
            </a:r>
          </a:p>
        </p:txBody>
      </p:sp>
      <p:sp>
        <p:nvSpPr>
          <p:cNvPr id="27" name="文本框 26"/>
          <p:cNvSpPr txBox="1"/>
          <p:nvPr/>
        </p:nvSpPr>
        <p:spPr>
          <a:xfrm>
            <a:off x="4533900" y="2505438"/>
            <a:ext cx="3143809" cy="8925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4000" dirty="0" smtClean="0">
                <a:solidFill>
                  <a:schemeClr val="accent1">
                    <a:lumMod val="75000"/>
                  </a:schemeClr>
                </a:solidFill>
                <a:latin typeface="+mj-ea"/>
                <a:ea typeface="+mj-ea"/>
              </a:rPr>
              <a:t>02  </a:t>
            </a:r>
            <a:r>
              <a:rPr lang="zh-CN" altLang="en-US" sz="4000" dirty="0" smtClean="0">
                <a:solidFill>
                  <a:schemeClr val="accent1">
                    <a:lumMod val="75000"/>
                  </a:schemeClr>
                </a:solidFill>
                <a:latin typeface="+mj-ea"/>
                <a:ea typeface="+mj-ea"/>
              </a:rPr>
              <a:t>输入标题</a:t>
            </a:r>
          </a:p>
        </p:txBody>
      </p:sp>
      <p:sp>
        <p:nvSpPr>
          <p:cNvPr id="28" name="文本框 27"/>
          <p:cNvSpPr txBox="1"/>
          <p:nvPr/>
        </p:nvSpPr>
        <p:spPr>
          <a:xfrm>
            <a:off x="4533900" y="3457938"/>
            <a:ext cx="3143809" cy="8925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4000" dirty="0" smtClean="0">
                <a:solidFill>
                  <a:schemeClr val="accent1">
                    <a:lumMod val="75000"/>
                  </a:schemeClr>
                </a:solidFill>
                <a:latin typeface="+mj-ea"/>
                <a:ea typeface="+mj-ea"/>
              </a:rPr>
              <a:t>03  </a:t>
            </a:r>
            <a:r>
              <a:rPr lang="zh-CN" altLang="en-US" sz="4000" dirty="0" smtClean="0">
                <a:solidFill>
                  <a:schemeClr val="accent1">
                    <a:lumMod val="75000"/>
                  </a:schemeClr>
                </a:solidFill>
                <a:latin typeface="+mj-ea"/>
                <a:ea typeface="+mj-ea"/>
              </a:rPr>
              <a:t>输入标题</a:t>
            </a:r>
          </a:p>
        </p:txBody>
      </p:sp>
      <p:sp>
        <p:nvSpPr>
          <p:cNvPr id="29" name="文本框 28"/>
          <p:cNvSpPr txBox="1"/>
          <p:nvPr/>
        </p:nvSpPr>
        <p:spPr>
          <a:xfrm>
            <a:off x="4533900" y="4410438"/>
            <a:ext cx="3143809" cy="8925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4000" dirty="0" smtClean="0">
                <a:solidFill>
                  <a:schemeClr val="accent1">
                    <a:lumMod val="75000"/>
                  </a:schemeClr>
                </a:solidFill>
                <a:latin typeface="+mj-ea"/>
                <a:ea typeface="+mj-ea"/>
              </a:rPr>
              <a:t>04  </a:t>
            </a:r>
            <a:r>
              <a:rPr lang="zh-CN" altLang="en-US" sz="4000" dirty="0" smtClean="0">
                <a:solidFill>
                  <a:schemeClr val="accent1">
                    <a:lumMod val="75000"/>
                  </a:schemeClr>
                </a:solidFill>
                <a:latin typeface="+mj-ea"/>
                <a:ea typeface="+mj-ea"/>
              </a:rPr>
              <a:t>输入标题</a:t>
            </a:r>
          </a:p>
        </p:txBody>
      </p:sp>
      <p:sp>
        <p:nvSpPr>
          <p:cNvPr id="30" name="文本框 29"/>
          <p:cNvSpPr txBox="1"/>
          <p:nvPr/>
        </p:nvSpPr>
        <p:spPr>
          <a:xfrm>
            <a:off x="10648950" y="7753350"/>
            <a:ext cx="723275" cy="3447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 smtClean="0">
                <a:latin typeface="Arial" panose="020B0604020202020204" pitchFamily="34" charset="0"/>
                <a:ea typeface="微软雅黑" panose="020B0503020204020204" pitchFamily="34" charset="-122"/>
              </a:rPr>
              <a:t>延迟符</a:t>
            </a:r>
          </a:p>
        </p:txBody>
      </p:sp>
      <p:pic>
        <p:nvPicPr>
          <p:cNvPr id="10" name="图片 9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-311181"/>
            <a:ext cx="12192000" cy="1538039"/>
          </a:xfrm>
          <a:prstGeom prst="rect">
            <a:avLst/>
          </a:prstGeom>
        </p:spPr>
      </p:pic>
      <p:pic>
        <p:nvPicPr>
          <p:cNvPr id="11" name="图片 10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0800000">
            <a:off x="0" y="5622819"/>
            <a:ext cx="12192000" cy="15380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5566021"/>
      </p:ext>
    </p:extLst>
  </p:cSld>
  <p:clrMapOvr>
    <a:masterClrMapping/>
  </p:clrMapOvr>
  <p:transition spd="slow" advClick="0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75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3" grpId="0"/>
      <p:bldP spid="27" grpId="0"/>
      <p:bldP spid="28" grpId="0"/>
      <p:bldP spid="29" grpId="0"/>
      <p:bldP spid="3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DFDF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文本框 10"/>
          <p:cNvSpPr txBox="1"/>
          <p:nvPr/>
        </p:nvSpPr>
        <p:spPr>
          <a:xfrm>
            <a:off x="3105150" y="2299548"/>
            <a:ext cx="5118709" cy="128400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6600" b="1" dirty="0" smtClean="0">
                <a:solidFill>
                  <a:schemeClr val="accent1">
                    <a:lumMod val="75000"/>
                  </a:schemeClr>
                </a:solidFill>
                <a:latin typeface="+mj-ea"/>
                <a:ea typeface="+mj-ea"/>
              </a:rPr>
              <a:t>01  </a:t>
            </a:r>
            <a:r>
              <a:rPr lang="zh-CN" altLang="en-US" sz="6600" b="1" dirty="0" smtClean="0">
                <a:solidFill>
                  <a:schemeClr val="accent1">
                    <a:lumMod val="75000"/>
                  </a:schemeClr>
                </a:solidFill>
                <a:latin typeface="+mj-ea"/>
                <a:ea typeface="+mj-ea"/>
              </a:rPr>
              <a:t>输入标题</a:t>
            </a:r>
          </a:p>
        </p:txBody>
      </p:sp>
      <p:sp>
        <p:nvSpPr>
          <p:cNvPr id="13" name="文本框 12"/>
          <p:cNvSpPr txBox="1"/>
          <p:nvPr/>
        </p:nvSpPr>
        <p:spPr>
          <a:xfrm>
            <a:off x="10648950" y="7753350"/>
            <a:ext cx="723275" cy="3447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 smtClean="0">
                <a:latin typeface="Arial" panose="020B0604020202020204" pitchFamily="34" charset="0"/>
                <a:ea typeface="微软雅黑" panose="020B0503020204020204" pitchFamily="34" charset="-122"/>
              </a:rPr>
              <a:t>延迟符</a:t>
            </a: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-311181"/>
            <a:ext cx="12192000" cy="1538039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0800000">
            <a:off x="0" y="5622819"/>
            <a:ext cx="12192000" cy="15380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7389420"/>
      </p:ext>
    </p:extLst>
  </p:cSld>
  <p:clrMapOvr>
    <a:masterClrMapping/>
  </p:clrMapOvr>
  <p:transition spd="slow" advClick="0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7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15"/>
          <p:cNvGrpSpPr>
            <a:grpSpLocks/>
          </p:cNvGrpSpPr>
          <p:nvPr/>
        </p:nvGrpSpPr>
        <p:grpSpPr bwMode="auto">
          <a:xfrm>
            <a:off x="-421928" y="152400"/>
            <a:ext cx="3859212" cy="525463"/>
            <a:chOff x="6168776" y="1221671"/>
            <a:chExt cx="4455682" cy="606624"/>
          </a:xfrm>
        </p:grpSpPr>
        <p:sp>
          <p:nvSpPr>
            <p:cNvPr id="5" name="圆角矩形 4"/>
            <p:cNvSpPr/>
            <p:nvPr/>
          </p:nvSpPr>
          <p:spPr>
            <a:xfrm>
              <a:off x="6168776" y="1221671"/>
              <a:ext cx="4455682" cy="606624"/>
            </a:xfrm>
            <a:prstGeom prst="roundRect">
              <a:avLst>
                <a:gd name="adj" fmla="val 50000"/>
              </a:avLst>
            </a:prstGeom>
            <a:solidFill>
              <a:srgbClr val="FFFFFF"/>
            </a:solidFill>
            <a:ln w="28575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>
                <a:solidFill>
                  <a:srgbClr val="3F7B33"/>
                </a:solidFill>
                <a:latin typeface="等线" panose="020F0502020204030204"/>
                <a:ea typeface="等线" panose="02010600030101010101" pitchFamily="2" charset="-122"/>
              </a:endParaRPr>
            </a:p>
          </p:txBody>
        </p:sp>
        <p:sp>
          <p:nvSpPr>
            <p:cNvPr id="6" name="文本框 13"/>
            <p:cNvSpPr txBox="1">
              <a:spLocks noChangeArrowheads="1"/>
            </p:cNvSpPr>
            <p:nvPr/>
          </p:nvSpPr>
          <p:spPr bwMode="auto">
            <a:xfrm>
              <a:off x="6834600" y="1233423"/>
              <a:ext cx="3055490" cy="5329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hangingPunct="1"/>
              <a:r>
                <a:rPr lang="zh-CN" altLang="en-US" sz="2400" b="1" dirty="0">
                  <a:solidFill>
                    <a:srgbClr val="92D050"/>
                  </a:solidFill>
                  <a:latin typeface="微软雅黑" pitchFamily="34" charset="-122"/>
                </a:rPr>
                <a:t>单击此处添加标题</a:t>
              </a:r>
            </a:p>
          </p:txBody>
        </p:sp>
      </p:grpSp>
      <p:sp>
        <p:nvSpPr>
          <p:cNvPr id="7" name="Freeform 5"/>
          <p:cNvSpPr>
            <a:spLocks/>
          </p:cNvSpPr>
          <p:nvPr/>
        </p:nvSpPr>
        <p:spPr bwMode="auto">
          <a:xfrm>
            <a:off x="930090" y="2737088"/>
            <a:ext cx="2051605" cy="1849755"/>
          </a:xfrm>
          <a:custGeom>
            <a:avLst/>
            <a:gdLst>
              <a:gd name="T0" fmla="*/ 2151 w 2740"/>
              <a:gd name="T1" fmla="*/ 2315 h 2446"/>
              <a:gd name="T2" fmla="*/ 2055 w 2740"/>
              <a:gd name="T3" fmla="*/ 2410 h 2446"/>
              <a:gd name="T4" fmla="*/ 1918 w 2740"/>
              <a:gd name="T5" fmla="*/ 2445 h 2446"/>
              <a:gd name="T6" fmla="*/ 816 w 2740"/>
              <a:gd name="T7" fmla="*/ 2445 h 2446"/>
              <a:gd name="T8" fmla="*/ 685 w 2740"/>
              <a:gd name="T9" fmla="*/ 2410 h 2446"/>
              <a:gd name="T10" fmla="*/ 589 w 2740"/>
              <a:gd name="T11" fmla="*/ 2314 h 2446"/>
              <a:gd name="T12" fmla="*/ 36 w 2740"/>
              <a:gd name="T13" fmla="*/ 1356 h 2446"/>
              <a:gd name="T14" fmla="*/ 0 w 2740"/>
              <a:gd name="T15" fmla="*/ 1223 h 2446"/>
              <a:gd name="T16" fmla="*/ 36 w 2740"/>
              <a:gd name="T17" fmla="*/ 1089 h 2446"/>
              <a:gd name="T18" fmla="*/ 587 w 2740"/>
              <a:gd name="T19" fmla="*/ 135 h 2446"/>
              <a:gd name="T20" fmla="*/ 685 w 2740"/>
              <a:gd name="T21" fmla="*/ 37 h 2446"/>
              <a:gd name="T22" fmla="*/ 810 w 2740"/>
              <a:gd name="T23" fmla="*/ 1 h 2446"/>
              <a:gd name="T24" fmla="*/ 1916 w 2740"/>
              <a:gd name="T25" fmla="*/ 1 h 2446"/>
              <a:gd name="T26" fmla="*/ 2055 w 2740"/>
              <a:gd name="T27" fmla="*/ 37 h 2446"/>
              <a:gd name="T28" fmla="*/ 2151 w 2740"/>
              <a:gd name="T29" fmla="*/ 132 h 2446"/>
              <a:gd name="T30" fmla="*/ 2702 w 2740"/>
              <a:gd name="T31" fmla="*/ 1086 h 2446"/>
              <a:gd name="T32" fmla="*/ 2740 w 2740"/>
              <a:gd name="T33" fmla="*/ 1223 h 2446"/>
              <a:gd name="T34" fmla="*/ 2701 w 2740"/>
              <a:gd name="T35" fmla="*/ 1361 h 2446"/>
              <a:gd name="T36" fmla="*/ 2151 w 2740"/>
              <a:gd name="T37" fmla="*/ 2315 h 24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740" h="2446">
                <a:moveTo>
                  <a:pt x="2151" y="2315"/>
                </a:moveTo>
                <a:cubicBezTo>
                  <a:pt x="2128" y="2353"/>
                  <a:pt x="2096" y="2386"/>
                  <a:pt x="2055" y="2410"/>
                </a:cubicBezTo>
                <a:cubicBezTo>
                  <a:pt x="2012" y="2435"/>
                  <a:pt x="1965" y="2446"/>
                  <a:pt x="1918" y="2445"/>
                </a:cubicBezTo>
                <a:lnTo>
                  <a:pt x="816" y="2445"/>
                </a:lnTo>
                <a:cubicBezTo>
                  <a:pt x="772" y="2445"/>
                  <a:pt x="726" y="2434"/>
                  <a:pt x="685" y="2410"/>
                </a:cubicBezTo>
                <a:cubicBezTo>
                  <a:pt x="644" y="2386"/>
                  <a:pt x="611" y="2353"/>
                  <a:pt x="589" y="2314"/>
                </a:cubicBezTo>
                <a:lnTo>
                  <a:pt x="36" y="1356"/>
                </a:lnTo>
                <a:cubicBezTo>
                  <a:pt x="13" y="1317"/>
                  <a:pt x="0" y="1272"/>
                  <a:pt x="0" y="1223"/>
                </a:cubicBezTo>
                <a:cubicBezTo>
                  <a:pt x="0" y="1174"/>
                  <a:pt x="13" y="1129"/>
                  <a:pt x="36" y="1089"/>
                </a:cubicBezTo>
                <a:lnTo>
                  <a:pt x="587" y="135"/>
                </a:lnTo>
                <a:cubicBezTo>
                  <a:pt x="610" y="96"/>
                  <a:pt x="643" y="61"/>
                  <a:pt x="685" y="37"/>
                </a:cubicBezTo>
                <a:cubicBezTo>
                  <a:pt x="724" y="14"/>
                  <a:pt x="767" y="2"/>
                  <a:pt x="810" y="1"/>
                </a:cubicBezTo>
                <a:lnTo>
                  <a:pt x="1916" y="1"/>
                </a:lnTo>
                <a:cubicBezTo>
                  <a:pt x="1963" y="0"/>
                  <a:pt x="2011" y="11"/>
                  <a:pt x="2055" y="37"/>
                </a:cubicBezTo>
                <a:cubicBezTo>
                  <a:pt x="2096" y="60"/>
                  <a:pt x="2129" y="93"/>
                  <a:pt x="2151" y="132"/>
                </a:cubicBezTo>
                <a:lnTo>
                  <a:pt x="2702" y="1086"/>
                </a:lnTo>
                <a:cubicBezTo>
                  <a:pt x="2726" y="1126"/>
                  <a:pt x="2740" y="1173"/>
                  <a:pt x="2740" y="1223"/>
                </a:cubicBezTo>
                <a:cubicBezTo>
                  <a:pt x="2740" y="1274"/>
                  <a:pt x="2726" y="1321"/>
                  <a:pt x="2701" y="1361"/>
                </a:cubicBezTo>
                <a:lnTo>
                  <a:pt x="2151" y="2315"/>
                </a:lnTo>
                <a:close/>
              </a:path>
            </a:pathLst>
          </a:custGeom>
          <a:solidFill>
            <a:srgbClr val="92D050"/>
          </a:solidFill>
          <a:ln w="9525" cap="flat">
            <a:noFill/>
            <a:prstDash val="solid"/>
            <a:miter lim="800000"/>
            <a:headEnd/>
            <a:tailEnd/>
          </a:ln>
          <a:extLst/>
        </p:spPr>
        <p:txBody>
          <a:bodyPr vert="horz" wrap="square" lIns="121917" tIns="60958" rIns="121917" bIns="60958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" name="椭圆 22"/>
          <p:cNvSpPr/>
          <p:nvPr/>
        </p:nvSpPr>
        <p:spPr>
          <a:xfrm>
            <a:off x="3622262" y="1727593"/>
            <a:ext cx="3964165" cy="3963440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rtlCol="0" anchor="ctr"/>
          <a:lstStyle/>
          <a:p>
            <a:pPr algn="ctr"/>
            <a:endParaRPr lang="zh-CN" altLang="en-US"/>
          </a:p>
        </p:txBody>
      </p:sp>
      <p:grpSp>
        <p:nvGrpSpPr>
          <p:cNvPr id="10" name="组合 9"/>
          <p:cNvGrpSpPr/>
          <p:nvPr/>
        </p:nvGrpSpPr>
        <p:grpSpPr>
          <a:xfrm>
            <a:off x="6768075" y="2045504"/>
            <a:ext cx="672075" cy="672075"/>
            <a:chOff x="2769119" y="1848492"/>
            <a:chExt cx="504056" cy="504056"/>
          </a:xfrm>
          <a:solidFill>
            <a:schemeClr val="accent1">
              <a:lumMod val="60000"/>
              <a:lumOff val="40000"/>
            </a:schemeClr>
          </a:solidFill>
        </p:grpSpPr>
        <p:sp>
          <p:nvSpPr>
            <p:cNvPr id="11" name="椭圆 10"/>
            <p:cNvSpPr/>
            <p:nvPr/>
          </p:nvSpPr>
          <p:spPr>
            <a:xfrm>
              <a:off x="2769119" y="1848492"/>
              <a:ext cx="504056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2808589" y="1931243"/>
              <a:ext cx="388568" cy="311623"/>
            </a:xfrm>
            <a:prstGeom prst="rect">
              <a:avLst/>
            </a:prstGeom>
            <a:grpFill/>
          </p:spPr>
          <p:txBody>
            <a:bodyPr wrap="none" rtlCol="0">
              <a:spAutoFit/>
            </a:bodyPr>
            <a:lstStyle/>
            <a:p>
              <a:r>
                <a:rPr lang="en-US" altLang="zh-CN" sz="2100" b="1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01</a:t>
              </a:r>
              <a:endParaRPr lang="zh-CN" altLang="en-US" sz="21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7234028" y="3373276"/>
            <a:ext cx="672075" cy="672075"/>
            <a:chOff x="2471142" y="2586760"/>
            <a:chExt cx="504056" cy="504056"/>
          </a:xfrm>
          <a:solidFill>
            <a:schemeClr val="accent1">
              <a:lumMod val="75000"/>
            </a:schemeClr>
          </a:solidFill>
        </p:grpSpPr>
        <p:sp>
          <p:nvSpPr>
            <p:cNvPr id="14" name="椭圆 13"/>
            <p:cNvSpPr/>
            <p:nvPr/>
          </p:nvSpPr>
          <p:spPr>
            <a:xfrm>
              <a:off x="2471142" y="2586760"/>
              <a:ext cx="504056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2510612" y="2669511"/>
              <a:ext cx="388568" cy="311623"/>
            </a:xfrm>
            <a:prstGeom prst="rect">
              <a:avLst/>
            </a:prstGeom>
            <a:grpFill/>
          </p:spPr>
          <p:txBody>
            <a:bodyPr wrap="none" rtlCol="0">
              <a:spAutoFit/>
            </a:bodyPr>
            <a:lstStyle/>
            <a:p>
              <a:r>
                <a:rPr lang="en-US" altLang="zh-CN" sz="2100" b="1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02</a:t>
              </a:r>
              <a:endParaRPr lang="zh-CN" altLang="en-US" sz="21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6768075" y="4679295"/>
            <a:ext cx="672075" cy="672075"/>
            <a:chOff x="2769119" y="3325028"/>
            <a:chExt cx="504056" cy="504056"/>
          </a:xfrm>
          <a:solidFill>
            <a:schemeClr val="accent1">
              <a:lumMod val="60000"/>
              <a:lumOff val="40000"/>
            </a:schemeClr>
          </a:solidFill>
        </p:grpSpPr>
        <p:sp>
          <p:nvSpPr>
            <p:cNvPr id="17" name="椭圆 16"/>
            <p:cNvSpPr/>
            <p:nvPr/>
          </p:nvSpPr>
          <p:spPr>
            <a:xfrm>
              <a:off x="2769119" y="3325028"/>
              <a:ext cx="504056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2808589" y="3407779"/>
              <a:ext cx="388568" cy="311623"/>
            </a:xfrm>
            <a:prstGeom prst="rect">
              <a:avLst/>
            </a:prstGeom>
            <a:grpFill/>
          </p:spPr>
          <p:txBody>
            <a:bodyPr wrap="none" rtlCol="0">
              <a:spAutoFit/>
            </a:bodyPr>
            <a:lstStyle/>
            <a:p>
              <a:r>
                <a:rPr lang="en-US" altLang="zh-CN" sz="2100" b="1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03</a:t>
              </a:r>
              <a:endParaRPr lang="zh-CN" altLang="en-US" sz="21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cxnSp>
        <p:nvCxnSpPr>
          <p:cNvPr id="19" name="直接连接符 18"/>
          <p:cNvCxnSpPr/>
          <p:nvPr/>
        </p:nvCxnSpPr>
        <p:spPr>
          <a:xfrm>
            <a:off x="2904351" y="3679384"/>
            <a:ext cx="682571" cy="0"/>
          </a:xfrm>
          <a:prstGeom prst="line">
            <a:avLst/>
          </a:prstGeom>
          <a:ln w="12700">
            <a:solidFill>
              <a:schemeClr val="bg1">
                <a:lumMod val="50000"/>
              </a:schemeClr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Box 19"/>
          <p:cNvSpPr txBox="1"/>
          <p:nvPr/>
        </p:nvSpPr>
        <p:spPr>
          <a:xfrm>
            <a:off x="7831640" y="2010174"/>
            <a:ext cx="2934117" cy="76944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ts val="2000"/>
              </a:lnSpc>
            </a:pPr>
            <a:r>
              <a:rPr lang="zh-CN" altLang="en-US" sz="1300" dirty="0">
                <a:latin typeface="微软雅黑" pitchFamily="34" charset="-122"/>
                <a:ea typeface="微软雅黑" pitchFamily="34" charset="-122"/>
              </a:rPr>
              <a:t>点击输入简要文字内容，文字内容需概括精炼，不用多余的文字修饰，言简意赅的说明分项内容</a:t>
            </a:r>
            <a:r>
              <a:rPr lang="en-US" altLang="zh-CN" sz="1300" dirty="0">
                <a:latin typeface="微软雅黑" pitchFamily="34" charset="-122"/>
                <a:ea typeface="微软雅黑" pitchFamily="34" charset="-122"/>
              </a:rPr>
              <a:t>……</a:t>
            </a:r>
            <a:r>
              <a:rPr lang="zh-CN" altLang="en-US" sz="1300" dirty="0">
                <a:latin typeface="微软雅黑" pitchFamily="34" charset="-122"/>
                <a:ea typeface="微软雅黑" pitchFamily="34" charset="-122"/>
              </a:rPr>
              <a:t>。</a:t>
            </a:r>
            <a:endParaRPr lang="en-US" altLang="zh-CN" sz="13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8154439" y="3324594"/>
            <a:ext cx="2934117" cy="76944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ts val="2000"/>
              </a:lnSpc>
            </a:pPr>
            <a:r>
              <a:rPr lang="zh-CN" altLang="en-US" sz="1300" dirty="0">
                <a:latin typeface="微软雅黑" pitchFamily="34" charset="-122"/>
                <a:ea typeface="微软雅黑" pitchFamily="34" charset="-122"/>
              </a:rPr>
              <a:t>点击输入简要文字内容，文字内容需概括精炼，不用多余的文字修饰，言简意赅的说明分项内容</a:t>
            </a:r>
            <a:r>
              <a:rPr lang="en-US" altLang="zh-CN" sz="1300" dirty="0">
                <a:latin typeface="微软雅黑" pitchFamily="34" charset="-122"/>
                <a:ea typeface="微软雅黑" pitchFamily="34" charset="-122"/>
              </a:rPr>
              <a:t>……</a:t>
            </a:r>
            <a:r>
              <a:rPr lang="zh-CN" altLang="en-US" sz="1300" dirty="0">
                <a:latin typeface="微软雅黑" pitchFamily="34" charset="-122"/>
                <a:ea typeface="微软雅黑" pitchFamily="34" charset="-122"/>
              </a:rPr>
              <a:t>。</a:t>
            </a:r>
            <a:endParaRPr lang="en-US" altLang="zh-CN" sz="13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7831640" y="4630612"/>
            <a:ext cx="2934117" cy="76944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ts val="2000"/>
              </a:lnSpc>
            </a:pPr>
            <a:r>
              <a:rPr lang="zh-CN" altLang="en-US" sz="1300" dirty="0">
                <a:latin typeface="微软雅黑" pitchFamily="34" charset="-122"/>
                <a:ea typeface="微软雅黑" pitchFamily="34" charset="-122"/>
              </a:rPr>
              <a:t>点击输入简要文字内容，文字内容需概括精炼，不用多余的文字修饰，言简意赅的说明分项内容</a:t>
            </a:r>
            <a:r>
              <a:rPr lang="en-US" altLang="zh-CN" sz="1300" dirty="0">
                <a:latin typeface="微软雅黑" pitchFamily="34" charset="-122"/>
                <a:ea typeface="微软雅黑" pitchFamily="34" charset="-122"/>
              </a:rPr>
              <a:t>……</a:t>
            </a:r>
            <a:r>
              <a:rPr lang="zh-CN" altLang="en-US" sz="1300" dirty="0">
                <a:latin typeface="微软雅黑" pitchFamily="34" charset="-122"/>
                <a:ea typeface="微软雅黑" pitchFamily="34" charset="-122"/>
              </a:rPr>
              <a:t>。</a:t>
            </a:r>
            <a:endParaRPr lang="en-US" altLang="zh-CN" sz="13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1169630" y="3190655"/>
            <a:ext cx="1572527" cy="1107992"/>
          </a:xfrm>
          <a:prstGeom prst="rect">
            <a:avLst/>
          </a:prstGeom>
          <a:noFill/>
        </p:spPr>
        <p:txBody>
          <a:bodyPr wrap="square" lIns="121917" tIns="60958" rIns="121917" bIns="60958" rtlCol="0">
            <a:spAutoFit/>
          </a:bodyPr>
          <a:lstStyle/>
          <a:p>
            <a:pPr algn="ctr"/>
            <a:r>
              <a:rPr lang="zh-CN" altLang="en-US" sz="32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输入标题</a:t>
            </a:r>
            <a:endParaRPr lang="zh-CN" altLang="en-US" sz="3200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4271798" y="2602166"/>
            <a:ext cx="3532948" cy="263149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9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输入文字</a:t>
            </a:r>
            <a:r>
              <a:rPr lang="zh-CN" altLang="en-US" sz="19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输入文字</a:t>
            </a:r>
            <a:endParaRPr lang="en-US" altLang="zh-CN" sz="19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 algn="just">
              <a:lnSpc>
                <a:spcPct val="150000"/>
              </a:lnSpc>
            </a:pPr>
            <a:r>
              <a:rPr lang="zh-CN" altLang="en-US" sz="19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输入</a:t>
            </a:r>
            <a:r>
              <a:rPr lang="zh-CN" altLang="en-US" sz="19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文字</a:t>
            </a:r>
            <a:r>
              <a:rPr lang="zh-CN" altLang="en-US" sz="19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输入文字</a:t>
            </a:r>
            <a:endParaRPr lang="en-US" altLang="zh-CN" sz="19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 algn="just">
              <a:lnSpc>
                <a:spcPct val="150000"/>
              </a:lnSpc>
            </a:pPr>
            <a:r>
              <a:rPr lang="zh-CN" altLang="en-US" sz="19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输入</a:t>
            </a:r>
            <a:r>
              <a:rPr lang="zh-CN" altLang="en-US" sz="19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文字</a:t>
            </a:r>
            <a:r>
              <a:rPr lang="zh-CN" altLang="en-US" sz="19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输入文字</a:t>
            </a:r>
            <a:endParaRPr lang="en-US" altLang="zh-CN" sz="19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 algn="just">
              <a:lnSpc>
                <a:spcPct val="150000"/>
              </a:lnSpc>
            </a:pPr>
            <a:r>
              <a:rPr lang="zh-CN" altLang="en-US" sz="19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输入</a:t>
            </a:r>
            <a:r>
              <a:rPr lang="zh-CN" altLang="en-US" sz="19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文字</a:t>
            </a:r>
            <a:r>
              <a:rPr lang="zh-CN" altLang="en-US" sz="19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输入文字</a:t>
            </a:r>
            <a:endParaRPr lang="en-US" altLang="zh-CN" sz="19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 algn="just">
              <a:lnSpc>
                <a:spcPct val="150000"/>
              </a:lnSpc>
            </a:pPr>
            <a:r>
              <a:rPr lang="zh-CN" altLang="en-US" sz="19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输入</a:t>
            </a:r>
            <a:r>
              <a:rPr lang="zh-CN" altLang="en-US" sz="1900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文字</a:t>
            </a:r>
            <a:r>
              <a:rPr lang="zh-CN" altLang="en-US" sz="19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输入文字</a:t>
            </a:r>
            <a:endParaRPr lang="en-US" altLang="zh-CN" sz="19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  <a:p>
            <a:pPr algn="just">
              <a:lnSpc>
                <a:spcPct val="150000"/>
              </a:lnSpc>
            </a:pPr>
            <a:endParaRPr lang="en-US" altLang="zh-CN" sz="19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10648950" y="7753350"/>
            <a:ext cx="723275" cy="3447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 smtClean="0">
                <a:latin typeface="Arial" panose="020B0604020202020204" pitchFamily="34" charset="0"/>
                <a:ea typeface="微软雅黑" panose="020B0503020204020204" pitchFamily="34" charset="-122"/>
              </a:rPr>
              <a:t>延迟符</a:t>
            </a:r>
          </a:p>
        </p:txBody>
      </p:sp>
    </p:spTree>
    <p:extLst>
      <p:ext uri="{BB962C8B-B14F-4D97-AF65-F5344CB8AC3E}">
        <p14:creationId xmlns:p14="http://schemas.microsoft.com/office/powerpoint/2010/main" val="2094906781"/>
      </p:ext>
    </p:extLst>
  </p:cSld>
  <p:clrMapOvr>
    <a:masterClrMapping/>
  </p:clrMapOvr>
  <p:transition spd="slow" advClick="0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0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3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300"/>
                            </p:stCondLst>
                            <p:childTnLst>
                              <p:par>
                                <p:cTn id="41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53" presetClass="entr" presetSubtype="528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53" presetClass="entr" presetSubtype="528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3200"/>
                            </p:stCondLst>
                            <p:childTnLst>
                              <p:par>
                                <p:cTn id="6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3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8" dur="3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3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6" dur="7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 animBg="1"/>
      <p:bldP spid="20" grpId="0"/>
      <p:bldP spid="21" grpId="0"/>
      <p:bldP spid="22" grpId="0"/>
      <p:bldP spid="23" grpId="0"/>
      <p:bldP spid="24" grpId="0"/>
      <p:bldP spid="2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椭圆 22"/>
          <p:cNvSpPr/>
          <p:nvPr/>
        </p:nvSpPr>
        <p:spPr>
          <a:xfrm>
            <a:off x="1731365" y="1035844"/>
            <a:ext cx="2592763" cy="2112235"/>
          </a:xfrm>
          <a:prstGeom prst="ellipse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rtlCol="0" anchor="ctr"/>
          <a:lstStyle/>
          <a:p>
            <a:pPr algn="ctr"/>
            <a:endParaRPr lang="zh-CN" altLang="en-US"/>
          </a:p>
        </p:txBody>
      </p:sp>
      <p:sp>
        <p:nvSpPr>
          <p:cNvPr id="26" name="TextBox 7"/>
          <p:cNvSpPr txBox="1"/>
          <p:nvPr/>
        </p:nvSpPr>
        <p:spPr>
          <a:xfrm>
            <a:off x="2189509" y="1353297"/>
            <a:ext cx="1676475" cy="147732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48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输入标题</a:t>
            </a:r>
            <a:endParaRPr lang="zh-CN" altLang="en-US" sz="4800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cxnSp>
        <p:nvCxnSpPr>
          <p:cNvPr id="27" name="直接连接符 26"/>
          <p:cNvCxnSpPr/>
          <p:nvPr/>
        </p:nvCxnSpPr>
        <p:spPr>
          <a:xfrm>
            <a:off x="1251312" y="3340100"/>
            <a:ext cx="3744416" cy="0"/>
          </a:xfrm>
          <a:prstGeom prst="line">
            <a:avLst/>
          </a:prstGeom>
          <a:ln w="635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直接连接符 27"/>
          <p:cNvCxnSpPr/>
          <p:nvPr/>
        </p:nvCxnSpPr>
        <p:spPr>
          <a:xfrm>
            <a:off x="1251312" y="5740367"/>
            <a:ext cx="3744416" cy="0"/>
          </a:xfrm>
          <a:prstGeom prst="line">
            <a:avLst/>
          </a:prstGeom>
          <a:ln w="635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TextBox 10"/>
          <p:cNvSpPr txBox="1"/>
          <p:nvPr/>
        </p:nvSpPr>
        <p:spPr>
          <a:xfrm>
            <a:off x="1443334" y="3470773"/>
            <a:ext cx="3360373" cy="49244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dist"/>
            <a:r>
              <a:rPr lang="zh-CN" altLang="en-US" sz="3200" b="1" dirty="0" smtClean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点击输入文字</a:t>
            </a:r>
            <a:endParaRPr lang="zh-CN" altLang="en-US" sz="3200" b="1" dirty="0">
              <a:solidFill>
                <a:schemeClr val="bg1">
                  <a:lumMod val="50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0" name="TextBox 11"/>
          <p:cNvSpPr txBox="1"/>
          <p:nvPr/>
        </p:nvSpPr>
        <p:spPr>
          <a:xfrm>
            <a:off x="2067403" y="4610688"/>
            <a:ext cx="2112235" cy="29238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1900" b="1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关键字设问？</a:t>
            </a:r>
          </a:p>
        </p:txBody>
      </p:sp>
      <p:sp>
        <p:nvSpPr>
          <p:cNvPr id="31" name="TextBox 12"/>
          <p:cNvSpPr txBox="1"/>
          <p:nvPr/>
        </p:nvSpPr>
        <p:spPr>
          <a:xfrm>
            <a:off x="2067403" y="4972281"/>
            <a:ext cx="2112235" cy="29238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1900" b="1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关键字设问？</a:t>
            </a:r>
          </a:p>
        </p:txBody>
      </p:sp>
      <p:sp>
        <p:nvSpPr>
          <p:cNvPr id="32" name="TextBox 13"/>
          <p:cNvSpPr txBox="1"/>
          <p:nvPr/>
        </p:nvSpPr>
        <p:spPr>
          <a:xfrm>
            <a:off x="2067403" y="5356324"/>
            <a:ext cx="2112235" cy="29238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1900" b="1" dirty="0">
                <a:solidFill>
                  <a:schemeClr val="bg1">
                    <a:lumMod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关键字设问？</a:t>
            </a:r>
          </a:p>
        </p:txBody>
      </p:sp>
      <p:sp>
        <p:nvSpPr>
          <p:cNvPr id="33" name="TextBox 14"/>
          <p:cNvSpPr txBox="1"/>
          <p:nvPr/>
        </p:nvSpPr>
        <p:spPr>
          <a:xfrm>
            <a:off x="1251312" y="5882637"/>
            <a:ext cx="3744416" cy="51296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ts val="2000"/>
              </a:lnSpc>
            </a:pPr>
            <a:r>
              <a:rPr lang="zh-CN" altLang="en-US" sz="1300" dirty="0">
                <a:latin typeface="微软雅黑" pitchFamily="34" charset="-122"/>
                <a:ea typeface="微软雅黑" pitchFamily="34" charset="-122"/>
              </a:rPr>
              <a:t>点击输入简要文字内容，文字内容需概括精炼，不用多余的文字修饰，言简意赅的说明分项内容</a:t>
            </a:r>
            <a:r>
              <a:rPr lang="en-US" altLang="zh-CN" sz="1300" dirty="0">
                <a:latin typeface="微软雅黑" pitchFamily="34" charset="-122"/>
                <a:ea typeface="微软雅黑" pitchFamily="34" charset="-122"/>
              </a:rPr>
              <a:t>……</a:t>
            </a:r>
          </a:p>
        </p:txBody>
      </p:sp>
      <p:sp>
        <p:nvSpPr>
          <p:cNvPr id="34" name="Freeform 5"/>
          <p:cNvSpPr>
            <a:spLocks/>
          </p:cNvSpPr>
          <p:nvPr/>
        </p:nvSpPr>
        <p:spPr bwMode="auto">
          <a:xfrm>
            <a:off x="5661923" y="1266219"/>
            <a:ext cx="1241775" cy="5096271"/>
          </a:xfrm>
          <a:custGeom>
            <a:avLst/>
            <a:gdLst/>
            <a:ahLst/>
            <a:cxnLst/>
            <a:rect l="l" t="t" r="r" b="b"/>
            <a:pathLst>
              <a:path w="931331" h="3822203">
                <a:moveTo>
                  <a:pt x="931331" y="0"/>
                </a:moveTo>
                <a:lnTo>
                  <a:pt x="931331" y="43438"/>
                </a:lnTo>
                <a:lnTo>
                  <a:pt x="929692" y="43241"/>
                </a:lnTo>
                <a:cubicBezTo>
                  <a:pt x="720560" y="43241"/>
                  <a:pt x="548753" y="233651"/>
                  <a:pt x="531759" y="477070"/>
                </a:cubicBezTo>
                <a:cubicBezTo>
                  <a:pt x="531001" y="481589"/>
                  <a:pt x="530505" y="486178"/>
                  <a:pt x="530592" y="490864"/>
                </a:cubicBezTo>
                <a:lnTo>
                  <a:pt x="527965" y="521911"/>
                </a:lnTo>
                <a:cubicBezTo>
                  <a:pt x="527965" y="524355"/>
                  <a:pt x="527981" y="526795"/>
                  <a:pt x="528584" y="529223"/>
                </a:cubicBezTo>
                <a:cubicBezTo>
                  <a:pt x="525896" y="549213"/>
                  <a:pt x="525319" y="570030"/>
                  <a:pt x="525319" y="591585"/>
                </a:cubicBezTo>
                <a:lnTo>
                  <a:pt x="525319" y="1420695"/>
                </a:lnTo>
                <a:cubicBezTo>
                  <a:pt x="525319" y="1644311"/>
                  <a:pt x="418363" y="1909396"/>
                  <a:pt x="152419" y="1909396"/>
                </a:cubicBezTo>
                <a:lnTo>
                  <a:pt x="152419" y="1917007"/>
                </a:lnTo>
                <a:cubicBezTo>
                  <a:pt x="411268" y="1917007"/>
                  <a:pt x="525319" y="2180779"/>
                  <a:pt x="525319" y="2401508"/>
                </a:cubicBezTo>
                <a:lnTo>
                  <a:pt x="525319" y="3229831"/>
                </a:lnTo>
                <a:lnTo>
                  <a:pt x="528395" y="3285086"/>
                </a:lnTo>
                <a:lnTo>
                  <a:pt x="527965" y="3290166"/>
                </a:lnTo>
                <a:cubicBezTo>
                  <a:pt x="527965" y="3298449"/>
                  <a:pt x="528142" y="3306682"/>
                  <a:pt x="530049" y="3314794"/>
                </a:cubicBezTo>
                <a:cubicBezTo>
                  <a:pt x="529872" y="3323297"/>
                  <a:pt x="530775" y="3331587"/>
                  <a:pt x="532157" y="3339708"/>
                </a:cubicBezTo>
                <a:cubicBezTo>
                  <a:pt x="550979" y="3580884"/>
                  <a:pt x="721914" y="3768836"/>
                  <a:pt x="929692" y="3768836"/>
                </a:cubicBezTo>
                <a:cubicBezTo>
                  <a:pt x="930239" y="3768836"/>
                  <a:pt x="930786" y="3768835"/>
                  <a:pt x="931331" y="3768639"/>
                </a:cubicBezTo>
                <a:lnTo>
                  <a:pt x="931331" y="3822203"/>
                </a:lnTo>
                <a:cubicBezTo>
                  <a:pt x="739757" y="3822203"/>
                  <a:pt x="598112" y="3773911"/>
                  <a:pt x="507975" y="3678638"/>
                </a:cubicBezTo>
                <a:cubicBezTo>
                  <a:pt x="417575" y="3582577"/>
                  <a:pt x="372901" y="3410141"/>
                  <a:pt x="372901" y="3162642"/>
                </a:cubicBezTo>
                <a:lnTo>
                  <a:pt x="372901" y="2435365"/>
                </a:lnTo>
                <a:cubicBezTo>
                  <a:pt x="372901" y="2299674"/>
                  <a:pt x="350301" y="2189965"/>
                  <a:pt x="304838" y="2105453"/>
                </a:cubicBezTo>
                <a:cubicBezTo>
                  <a:pt x="260163" y="2021204"/>
                  <a:pt x="158200" y="1972649"/>
                  <a:pt x="0" y="1961888"/>
                </a:cubicBezTo>
                <a:lnTo>
                  <a:pt x="0" y="1860316"/>
                </a:lnTo>
                <a:cubicBezTo>
                  <a:pt x="146638" y="1837744"/>
                  <a:pt x="245710" y="1792339"/>
                  <a:pt x="296166" y="1724624"/>
                </a:cubicBezTo>
                <a:cubicBezTo>
                  <a:pt x="347410" y="1657434"/>
                  <a:pt x="372901" y="1544052"/>
                  <a:pt x="372901" y="1386838"/>
                </a:cubicBezTo>
                <a:lnTo>
                  <a:pt x="372901" y="659562"/>
                </a:lnTo>
                <a:cubicBezTo>
                  <a:pt x="372901" y="411275"/>
                  <a:pt x="417575" y="239626"/>
                  <a:pt x="507975" y="143566"/>
                </a:cubicBezTo>
                <a:cubicBezTo>
                  <a:pt x="598112" y="47505"/>
                  <a:pt x="739757" y="0"/>
                  <a:pt x="931331" y="0"/>
                </a:cubicBezTo>
                <a:close/>
              </a:path>
            </a:pathLst>
          </a:custGeom>
          <a:solidFill>
            <a:srgbClr val="92D050"/>
          </a:solidFill>
          <a:ln>
            <a:solidFill>
              <a:schemeClr val="bg2">
                <a:lumMod val="75000"/>
              </a:schemeClr>
            </a:solidFill>
          </a:ln>
        </p:spPr>
        <p:txBody>
          <a:bodyPr vert="horz" wrap="square" lIns="121917" tIns="60958" rIns="121917" bIns="60958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5" name="圆角矩形 34"/>
          <p:cNvSpPr/>
          <p:nvPr/>
        </p:nvSpPr>
        <p:spPr>
          <a:xfrm>
            <a:off x="7152118" y="1266219"/>
            <a:ext cx="4224469" cy="626611"/>
          </a:xfrm>
          <a:prstGeom prst="roundRect">
            <a:avLst/>
          </a:prstGeom>
          <a:solidFill>
            <a:srgbClr val="92D050"/>
          </a:solidFill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rtlCol="0" anchor="ctr"/>
          <a:lstStyle/>
          <a:p>
            <a:pPr algn="ctr"/>
            <a:endParaRPr lang="zh-CN" altLang="en-US"/>
          </a:p>
        </p:txBody>
      </p:sp>
      <p:sp>
        <p:nvSpPr>
          <p:cNvPr id="36" name="圆角矩形 35"/>
          <p:cNvSpPr/>
          <p:nvPr/>
        </p:nvSpPr>
        <p:spPr>
          <a:xfrm>
            <a:off x="7152118" y="2011163"/>
            <a:ext cx="4224469" cy="626611"/>
          </a:xfrm>
          <a:prstGeom prst="roundRect">
            <a:avLst/>
          </a:prstGeom>
          <a:solidFill>
            <a:srgbClr val="92D050"/>
          </a:solidFill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rtlCol="0" anchor="ctr"/>
          <a:lstStyle/>
          <a:p>
            <a:pPr algn="ctr"/>
            <a:endParaRPr lang="zh-CN" altLang="en-US"/>
          </a:p>
        </p:txBody>
      </p:sp>
      <p:sp>
        <p:nvSpPr>
          <p:cNvPr id="37" name="圆角矩形 36"/>
          <p:cNvSpPr/>
          <p:nvPr/>
        </p:nvSpPr>
        <p:spPr>
          <a:xfrm>
            <a:off x="7152118" y="2756107"/>
            <a:ext cx="4224469" cy="626611"/>
          </a:xfrm>
          <a:prstGeom prst="roundRect">
            <a:avLst/>
          </a:prstGeom>
          <a:solidFill>
            <a:srgbClr val="92D050"/>
          </a:solidFill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rtlCol="0" anchor="ctr"/>
          <a:lstStyle/>
          <a:p>
            <a:pPr algn="ctr"/>
            <a:endParaRPr lang="zh-CN" altLang="en-US"/>
          </a:p>
        </p:txBody>
      </p:sp>
      <p:sp>
        <p:nvSpPr>
          <p:cNvPr id="38" name="圆角矩形 37"/>
          <p:cNvSpPr/>
          <p:nvPr/>
        </p:nvSpPr>
        <p:spPr>
          <a:xfrm>
            <a:off x="7152118" y="3501050"/>
            <a:ext cx="4224469" cy="626611"/>
          </a:xfrm>
          <a:prstGeom prst="roundRect">
            <a:avLst/>
          </a:prstGeom>
          <a:solidFill>
            <a:srgbClr val="92D050"/>
          </a:solidFill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rtlCol="0" anchor="ctr"/>
          <a:lstStyle/>
          <a:p>
            <a:pPr algn="ctr"/>
            <a:endParaRPr lang="zh-CN" altLang="en-US"/>
          </a:p>
        </p:txBody>
      </p:sp>
      <p:sp>
        <p:nvSpPr>
          <p:cNvPr id="39" name="圆角矩形 38"/>
          <p:cNvSpPr/>
          <p:nvPr/>
        </p:nvSpPr>
        <p:spPr>
          <a:xfrm>
            <a:off x="7152118" y="4245995"/>
            <a:ext cx="4224469" cy="626611"/>
          </a:xfrm>
          <a:prstGeom prst="roundRect">
            <a:avLst/>
          </a:prstGeom>
          <a:solidFill>
            <a:srgbClr val="92D050"/>
          </a:solidFill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rtlCol="0" anchor="ctr"/>
          <a:lstStyle/>
          <a:p>
            <a:pPr algn="ctr"/>
            <a:endParaRPr lang="zh-CN" altLang="en-US"/>
          </a:p>
        </p:txBody>
      </p:sp>
      <p:sp>
        <p:nvSpPr>
          <p:cNvPr id="40" name="圆角矩形 39"/>
          <p:cNvSpPr/>
          <p:nvPr/>
        </p:nvSpPr>
        <p:spPr>
          <a:xfrm>
            <a:off x="7152118" y="4990939"/>
            <a:ext cx="4224469" cy="626611"/>
          </a:xfrm>
          <a:prstGeom prst="roundRect">
            <a:avLst/>
          </a:prstGeom>
          <a:solidFill>
            <a:srgbClr val="92D050"/>
          </a:solidFill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rtlCol="0" anchor="ctr"/>
          <a:lstStyle/>
          <a:p>
            <a:pPr algn="ctr"/>
            <a:endParaRPr lang="zh-CN" altLang="en-US"/>
          </a:p>
        </p:txBody>
      </p:sp>
      <p:sp>
        <p:nvSpPr>
          <p:cNvPr id="41" name="圆角矩形 40"/>
          <p:cNvSpPr/>
          <p:nvPr/>
        </p:nvSpPr>
        <p:spPr>
          <a:xfrm>
            <a:off x="7152118" y="5735879"/>
            <a:ext cx="4224469" cy="626611"/>
          </a:xfrm>
          <a:prstGeom prst="roundRect">
            <a:avLst/>
          </a:prstGeom>
          <a:solidFill>
            <a:srgbClr val="92D050"/>
          </a:solidFill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rtlCol="0" anchor="ctr"/>
          <a:lstStyle/>
          <a:p>
            <a:pPr algn="ctr"/>
            <a:endParaRPr lang="zh-CN" altLang="en-US"/>
          </a:p>
        </p:txBody>
      </p:sp>
      <p:sp>
        <p:nvSpPr>
          <p:cNvPr id="42" name="TextBox 23"/>
          <p:cNvSpPr txBox="1"/>
          <p:nvPr/>
        </p:nvSpPr>
        <p:spPr>
          <a:xfrm>
            <a:off x="7619933" y="1476932"/>
            <a:ext cx="3084579" cy="20518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/>
            <a:r>
              <a:rPr lang="zh-CN" altLang="en-US" sz="1300" dirty="0">
                <a:latin typeface="微软雅黑" pitchFamily="34" charset="-122"/>
                <a:ea typeface="微软雅黑" pitchFamily="34" charset="-122"/>
              </a:rPr>
              <a:t>点击输入简要文字内容</a:t>
            </a:r>
            <a:r>
              <a:rPr lang="en-US" altLang="zh-CN" sz="1300" dirty="0">
                <a:latin typeface="微软雅黑" pitchFamily="34" charset="-122"/>
                <a:ea typeface="微软雅黑" pitchFamily="34" charset="-122"/>
              </a:rPr>
              <a:t>……</a:t>
            </a:r>
          </a:p>
        </p:txBody>
      </p:sp>
      <p:sp>
        <p:nvSpPr>
          <p:cNvPr id="43" name="TextBox 24"/>
          <p:cNvSpPr txBox="1"/>
          <p:nvPr/>
        </p:nvSpPr>
        <p:spPr>
          <a:xfrm>
            <a:off x="7619933" y="2221876"/>
            <a:ext cx="3084579" cy="20518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/>
            <a:r>
              <a:rPr lang="zh-CN" altLang="en-US" sz="1300" dirty="0">
                <a:latin typeface="微软雅黑" pitchFamily="34" charset="-122"/>
                <a:ea typeface="微软雅黑" pitchFamily="34" charset="-122"/>
              </a:rPr>
              <a:t>点击输入简要文字内容</a:t>
            </a:r>
            <a:r>
              <a:rPr lang="en-US" altLang="zh-CN" sz="1300" dirty="0">
                <a:latin typeface="微软雅黑" pitchFamily="34" charset="-122"/>
                <a:ea typeface="微软雅黑" pitchFamily="34" charset="-122"/>
              </a:rPr>
              <a:t>……</a:t>
            </a:r>
          </a:p>
        </p:txBody>
      </p:sp>
      <p:sp>
        <p:nvSpPr>
          <p:cNvPr id="44" name="TextBox 25"/>
          <p:cNvSpPr txBox="1"/>
          <p:nvPr/>
        </p:nvSpPr>
        <p:spPr>
          <a:xfrm>
            <a:off x="7619933" y="2966820"/>
            <a:ext cx="3084579" cy="20518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/>
            <a:r>
              <a:rPr lang="zh-CN" altLang="en-US" sz="1300" dirty="0">
                <a:latin typeface="微软雅黑" pitchFamily="34" charset="-122"/>
                <a:ea typeface="微软雅黑" pitchFamily="34" charset="-122"/>
              </a:rPr>
              <a:t>点击输入简要文字内容</a:t>
            </a:r>
            <a:r>
              <a:rPr lang="en-US" altLang="zh-CN" sz="1300" dirty="0">
                <a:latin typeface="微软雅黑" pitchFamily="34" charset="-122"/>
                <a:ea typeface="微软雅黑" pitchFamily="34" charset="-122"/>
              </a:rPr>
              <a:t>……</a:t>
            </a:r>
          </a:p>
        </p:txBody>
      </p:sp>
      <p:sp>
        <p:nvSpPr>
          <p:cNvPr id="45" name="TextBox 26"/>
          <p:cNvSpPr txBox="1"/>
          <p:nvPr/>
        </p:nvSpPr>
        <p:spPr>
          <a:xfrm>
            <a:off x="7619933" y="3711764"/>
            <a:ext cx="3084579" cy="20518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/>
            <a:r>
              <a:rPr lang="zh-CN" altLang="en-US" sz="1300" dirty="0">
                <a:latin typeface="微软雅黑" pitchFamily="34" charset="-122"/>
                <a:ea typeface="微软雅黑" pitchFamily="34" charset="-122"/>
              </a:rPr>
              <a:t>点击输入简要文字内容</a:t>
            </a:r>
            <a:r>
              <a:rPr lang="en-US" altLang="zh-CN" sz="1300" dirty="0">
                <a:latin typeface="微软雅黑" pitchFamily="34" charset="-122"/>
                <a:ea typeface="微软雅黑" pitchFamily="34" charset="-122"/>
              </a:rPr>
              <a:t>……</a:t>
            </a:r>
          </a:p>
        </p:txBody>
      </p:sp>
      <p:sp>
        <p:nvSpPr>
          <p:cNvPr id="46" name="TextBox 27"/>
          <p:cNvSpPr txBox="1"/>
          <p:nvPr/>
        </p:nvSpPr>
        <p:spPr>
          <a:xfrm>
            <a:off x="7619933" y="4456708"/>
            <a:ext cx="3084579" cy="20518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/>
            <a:r>
              <a:rPr lang="zh-CN" altLang="en-US" sz="1300" dirty="0">
                <a:latin typeface="微软雅黑" pitchFamily="34" charset="-122"/>
                <a:ea typeface="微软雅黑" pitchFamily="34" charset="-122"/>
              </a:rPr>
              <a:t>点击输入简要文字内容</a:t>
            </a:r>
            <a:r>
              <a:rPr lang="en-US" altLang="zh-CN" sz="1300" dirty="0">
                <a:latin typeface="微软雅黑" pitchFamily="34" charset="-122"/>
                <a:ea typeface="微软雅黑" pitchFamily="34" charset="-122"/>
              </a:rPr>
              <a:t>……</a:t>
            </a:r>
          </a:p>
        </p:txBody>
      </p:sp>
      <p:sp>
        <p:nvSpPr>
          <p:cNvPr id="47" name="TextBox 28"/>
          <p:cNvSpPr txBox="1"/>
          <p:nvPr/>
        </p:nvSpPr>
        <p:spPr>
          <a:xfrm>
            <a:off x="7619933" y="5201652"/>
            <a:ext cx="3084579" cy="20518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/>
            <a:r>
              <a:rPr lang="zh-CN" altLang="en-US" sz="1300" dirty="0">
                <a:latin typeface="微软雅黑" pitchFamily="34" charset="-122"/>
                <a:ea typeface="微软雅黑" pitchFamily="34" charset="-122"/>
              </a:rPr>
              <a:t>点击输入简要文字内容</a:t>
            </a:r>
            <a:r>
              <a:rPr lang="en-US" altLang="zh-CN" sz="1300" dirty="0">
                <a:latin typeface="微软雅黑" pitchFamily="34" charset="-122"/>
                <a:ea typeface="微软雅黑" pitchFamily="34" charset="-122"/>
              </a:rPr>
              <a:t>……</a:t>
            </a:r>
          </a:p>
        </p:txBody>
      </p:sp>
      <p:sp>
        <p:nvSpPr>
          <p:cNvPr id="48" name="TextBox 29"/>
          <p:cNvSpPr txBox="1"/>
          <p:nvPr/>
        </p:nvSpPr>
        <p:spPr>
          <a:xfrm>
            <a:off x="7619933" y="5946592"/>
            <a:ext cx="3084579" cy="20518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/>
            <a:r>
              <a:rPr lang="zh-CN" altLang="en-US" sz="1300" dirty="0">
                <a:latin typeface="微软雅黑" pitchFamily="34" charset="-122"/>
                <a:ea typeface="微软雅黑" pitchFamily="34" charset="-122"/>
              </a:rPr>
              <a:t>点击输入简要文字内容</a:t>
            </a:r>
            <a:r>
              <a:rPr lang="en-US" altLang="zh-CN" sz="1300" dirty="0">
                <a:latin typeface="微软雅黑" pitchFamily="34" charset="-122"/>
                <a:ea typeface="微软雅黑" pitchFamily="34" charset="-122"/>
              </a:rPr>
              <a:t>……</a:t>
            </a:r>
          </a:p>
        </p:txBody>
      </p:sp>
      <p:grpSp>
        <p:nvGrpSpPr>
          <p:cNvPr id="49" name="组合 15"/>
          <p:cNvGrpSpPr>
            <a:grpSpLocks/>
          </p:cNvGrpSpPr>
          <p:nvPr/>
        </p:nvGrpSpPr>
        <p:grpSpPr bwMode="auto">
          <a:xfrm>
            <a:off x="-421928" y="152400"/>
            <a:ext cx="3859212" cy="525463"/>
            <a:chOff x="6168776" y="1221671"/>
            <a:chExt cx="4455682" cy="606624"/>
          </a:xfrm>
        </p:grpSpPr>
        <p:sp>
          <p:nvSpPr>
            <p:cNvPr id="50" name="圆角矩形 49"/>
            <p:cNvSpPr/>
            <p:nvPr/>
          </p:nvSpPr>
          <p:spPr>
            <a:xfrm>
              <a:off x="6168776" y="1221671"/>
              <a:ext cx="4455682" cy="606624"/>
            </a:xfrm>
            <a:prstGeom prst="roundRect">
              <a:avLst>
                <a:gd name="adj" fmla="val 50000"/>
              </a:avLst>
            </a:prstGeom>
            <a:solidFill>
              <a:srgbClr val="FFFFFF"/>
            </a:solidFill>
            <a:ln w="28575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>
                <a:solidFill>
                  <a:srgbClr val="3F7B33"/>
                </a:solidFill>
                <a:latin typeface="等线" panose="020F0502020204030204"/>
                <a:ea typeface="等线" panose="02010600030101010101" pitchFamily="2" charset="-122"/>
              </a:endParaRPr>
            </a:p>
          </p:txBody>
        </p:sp>
        <p:sp>
          <p:nvSpPr>
            <p:cNvPr id="51" name="文本框 13"/>
            <p:cNvSpPr txBox="1">
              <a:spLocks noChangeArrowheads="1"/>
            </p:cNvSpPr>
            <p:nvPr/>
          </p:nvSpPr>
          <p:spPr bwMode="auto">
            <a:xfrm>
              <a:off x="6834600" y="1233423"/>
              <a:ext cx="3055490" cy="5329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hangingPunct="1"/>
              <a:r>
                <a:rPr lang="zh-CN" altLang="en-US" sz="2400" b="1" dirty="0">
                  <a:solidFill>
                    <a:srgbClr val="92D050"/>
                  </a:solidFill>
                  <a:latin typeface="微软雅黑" pitchFamily="34" charset="-122"/>
                </a:rPr>
                <a:t>单击此处添加标题</a:t>
              </a:r>
            </a:p>
          </p:txBody>
        </p:sp>
      </p:grpSp>
      <p:sp>
        <p:nvSpPr>
          <p:cNvPr id="52" name="文本框 51"/>
          <p:cNvSpPr txBox="1"/>
          <p:nvPr/>
        </p:nvSpPr>
        <p:spPr>
          <a:xfrm>
            <a:off x="10648950" y="7753350"/>
            <a:ext cx="723275" cy="3447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 smtClean="0">
                <a:latin typeface="Arial" panose="020B0604020202020204" pitchFamily="34" charset="0"/>
                <a:ea typeface="微软雅黑" panose="020B0503020204020204" pitchFamily="34" charset="-122"/>
              </a:rPr>
              <a:t>延迟符</a:t>
            </a:r>
          </a:p>
        </p:txBody>
      </p:sp>
    </p:spTree>
    <p:extLst>
      <p:ext uri="{BB962C8B-B14F-4D97-AF65-F5344CB8AC3E}">
        <p14:creationId xmlns:p14="http://schemas.microsoft.com/office/powerpoint/2010/main" val="2564252011"/>
      </p:ext>
    </p:extLst>
  </p:cSld>
  <p:clrMapOvr>
    <a:masterClrMapping/>
  </p:clrMapOvr>
  <p:transition spd="slow" advClick="0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500"/>
                            </p:stCondLst>
                            <p:childTnLst>
                              <p:par>
                                <p:cTn id="3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000"/>
                            </p:stCondLst>
                            <p:childTnLst>
                              <p:par>
                                <p:cTn id="3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42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900"/>
                            </p:stCondLst>
                            <p:childTnLst>
                              <p:par>
                                <p:cTn id="5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3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3200"/>
                            </p:stCondLst>
                            <p:childTnLst>
                              <p:par>
                                <p:cTn id="58" presetID="16" presetClass="entr" presetSubtype="2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3700"/>
                            </p:stCondLst>
                            <p:childTnLst>
                              <p:par>
                                <p:cTn id="6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3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3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4000"/>
                            </p:stCondLst>
                            <p:childTnLst>
                              <p:par>
                                <p:cTn id="6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3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4" dur="3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4300"/>
                            </p:stCondLst>
                            <p:childTnLst>
                              <p:par>
                                <p:cTn id="7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8" dur="3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1" dur="3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4600"/>
                            </p:stCondLst>
                            <p:childTnLst>
                              <p:par>
                                <p:cTn id="8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3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3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4900"/>
                            </p:stCondLst>
                            <p:childTnLst>
                              <p:par>
                                <p:cTn id="9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2" dur="3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5" dur="3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5200"/>
                            </p:stCondLst>
                            <p:childTnLst>
                              <p:par>
                                <p:cTn id="9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9" dur="3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2" dur="3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5500"/>
                            </p:stCondLst>
                            <p:childTnLst>
                              <p:par>
                                <p:cTn id="10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6" dur="3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9" dur="3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4" dur="75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  <p:bldP spid="26" grpId="0"/>
      <p:bldP spid="29" grpId="0"/>
      <p:bldP spid="30" grpId="0"/>
      <p:bldP spid="31" grpId="0"/>
      <p:bldP spid="32" grpId="0"/>
      <p:bldP spid="33" grpId="0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/>
      <p:bldP spid="43" grpId="0"/>
      <p:bldP spid="44" grpId="0"/>
      <p:bldP spid="45" grpId="0"/>
      <p:bldP spid="46" grpId="0"/>
      <p:bldP spid="47" grpId="0"/>
      <p:bldP spid="48" grpId="0"/>
      <p:bldP spid="5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1569951" y="1390816"/>
            <a:ext cx="2298067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ctr">
              <a:defRPr sz="2000" b="1">
                <a:solidFill>
                  <a:schemeClr val="tx2"/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 algn="l"/>
            <a:r>
              <a:rPr lang="zh-CN" altLang="en-US" dirty="0">
                <a:solidFill>
                  <a:schemeClr val="bg1">
                    <a:lumMod val="50000"/>
                  </a:schemeClr>
                </a:solidFill>
              </a:rPr>
              <a:t>输入标题文本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569951" y="1883257"/>
            <a:ext cx="3853975" cy="56477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defRPr sz="90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>
              <a:lnSpc>
                <a:spcPct val="150000"/>
              </a:lnSpc>
            </a:pPr>
            <a:r>
              <a:rPr lang="zh-CN" altLang="en-US" sz="1300" dirty="0">
                <a:solidFill>
                  <a:schemeClr val="tx1">
                    <a:lumMod val="75000"/>
                  </a:schemeClr>
                </a:solidFill>
              </a:rPr>
              <a:t>点击输入简要文字内容，文字内容需概括精炼，不用多余的文字修饰，言简意赅的说明该项内容。</a:t>
            </a:r>
            <a:endParaRPr lang="en-US" altLang="zh-CN" sz="1300" dirty="0">
              <a:solidFill>
                <a:schemeClr val="tx1">
                  <a:lumMod val="75000"/>
                </a:schemeClr>
              </a:solidFill>
            </a:endParaRPr>
          </a:p>
        </p:txBody>
      </p:sp>
      <p:grpSp>
        <p:nvGrpSpPr>
          <p:cNvPr id="9" name="组合 8"/>
          <p:cNvGrpSpPr/>
          <p:nvPr/>
        </p:nvGrpSpPr>
        <p:grpSpPr>
          <a:xfrm>
            <a:off x="1390651" y="3029841"/>
            <a:ext cx="4671483" cy="1746251"/>
            <a:chOff x="1042988" y="2273002"/>
            <a:chExt cx="3503612" cy="1309688"/>
          </a:xfrm>
        </p:grpSpPr>
        <p:sp>
          <p:nvSpPr>
            <p:cNvPr id="10" name="Freeform 7"/>
            <p:cNvSpPr>
              <a:spLocks/>
            </p:cNvSpPr>
            <p:nvPr/>
          </p:nvSpPr>
          <p:spPr bwMode="auto">
            <a:xfrm>
              <a:off x="1042988" y="2273002"/>
              <a:ext cx="3503612" cy="1309688"/>
            </a:xfrm>
            <a:custGeom>
              <a:avLst/>
              <a:gdLst>
                <a:gd name="T0" fmla="*/ 987 w 9385"/>
                <a:gd name="T1" fmla="*/ 1974 h 3491"/>
                <a:gd name="T2" fmla="*/ 6935 w 9385"/>
                <a:gd name="T3" fmla="*/ 1974 h 3491"/>
                <a:gd name="T4" fmla="*/ 9212 w 9385"/>
                <a:gd name="T5" fmla="*/ 3194 h 3491"/>
                <a:gd name="T6" fmla="*/ 9385 w 9385"/>
                <a:gd name="T7" fmla="*/ 3491 h 3491"/>
                <a:gd name="T8" fmla="*/ 9385 w 9385"/>
                <a:gd name="T9" fmla="*/ 2623 h 3491"/>
                <a:gd name="T10" fmla="*/ 6386 w 9385"/>
                <a:gd name="T11" fmla="*/ 0 h 3491"/>
                <a:gd name="T12" fmla="*/ 987 w 9385"/>
                <a:gd name="T13" fmla="*/ 0 h 3491"/>
                <a:gd name="T14" fmla="*/ 0 w 9385"/>
                <a:gd name="T15" fmla="*/ 987 h 3491"/>
                <a:gd name="T16" fmla="*/ 0 w 9385"/>
                <a:gd name="T17" fmla="*/ 987 h 3491"/>
                <a:gd name="T18" fmla="*/ 987 w 9385"/>
                <a:gd name="T19" fmla="*/ 1974 h 34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385" h="3491">
                  <a:moveTo>
                    <a:pt x="987" y="1974"/>
                  </a:moveTo>
                  <a:lnTo>
                    <a:pt x="6935" y="1974"/>
                  </a:lnTo>
                  <a:cubicBezTo>
                    <a:pt x="8046" y="1974"/>
                    <a:pt x="8807" y="2498"/>
                    <a:pt x="9212" y="3194"/>
                  </a:cubicBezTo>
                  <a:lnTo>
                    <a:pt x="9385" y="3491"/>
                  </a:lnTo>
                  <a:lnTo>
                    <a:pt x="9385" y="2623"/>
                  </a:lnTo>
                  <a:cubicBezTo>
                    <a:pt x="9385" y="1089"/>
                    <a:pt x="8339" y="0"/>
                    <a:pt x="6386" y="0"/>
                  </a:cubicBezTo>
                  <a:lnTo>
                    <a:pt x="987" y="0"/>
                  </a:lnTo>
                  <a:cubicBezTo>
                    <a:pt x="444" y="0"/>
                    <a:pt x="0" y="444"/>
                    <a:pt x="0" y="987"/>
                  </a:cubicBezTo>
                  <a:lnTo>
                    <a:pt x="0" y="987"/>
                  </a:lnTo>
                  <a:cubicBezTo>
                    <a:pt x="0" y="1530"/>
                    <a:pt x="444" y="1974"/>
                    <a:pt x="987" y="197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1749987" y="2455515"/>
              <a:ext cx="2088231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just"/>
              <a:r>
                <a:rPr lang="zh-CN" altLang="en-US" sz="1300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点击输入简要文字内容，文字内容需概括精炼，不用多余的文字修饰。</a:t>
              </a:r>
              <a:endParaRPr lang="en-US" altLang="zh-CN" sz="13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sp>
          <p:nvSpPr>
            <p:cNvPr id="12" name="矩形 11"/>
            <p:cNvSpPr/>
            <p:nvPr/>
          </p:nvSpPr>
          <p:spPr>
            <a:xfrm>
              <a:off x="1151814" y="2393960"/>
              <a:ext cx="578524" cy="49629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3700" b="1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01</a:t>
              </a:r>
              <a:endParaRPr lang="zh-CN" altLang="en-US" sz="37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1390651" y="4441659"/>
            <a:ext cx="4671483" cy="1746251"/>
            <a:chOff x="1042988" y="3331865"/>
            <a:chExt cx="3503612" cy="1309688"/>
          </a:xfrm>
          <a:solidFill>
            <a:srgbClr val="92D050"/>
          </a:solidFill>
        </p:grpSpPr>
        <p:sp>
          <p:nvSpPr>
            <p:cNvPr id="14" name="Freeform 8"/>
            <p:cNvSpPr>
              <a:spLocks/>
            </p:cNvSpPr>
            <p:nvPr/>
          </p:nvSpPr>
          <p:spPr bwMode="auto">
            <a:xfrm>
              <a:off x="1042988" y="3331865"/>
              <a:ext cx="3503612" cy="1309688"/>
            </a:xfrm>
            <a:custGeom>
              <a:avLst/>
              <a:gdLst>
                <a:gd name="T0" fmla="*/ 987 w 9385"/>
                <a:gd name="T1" fmla="*/ 1973 h 3491"/>
                <a:gd name="T2" fmla="*/ 6935 w 9385"/>
                <a:gd name="T3" fmla="*/ 1973 h 3491"/>
                <a:gd name="T4" fmla="*/ 9212 w 9385"/>
                <a:gd name="T5" fmla="*/ 3193 h 3491"/>
                <a:gd name="T6" fmla="*/ 9385 w 9385"/>
                <a:gd name="T7" fmla="*/ 3491 h 3491"/>
                <a:gd name="T8" fmla="*/ 9385 w 9385"/>
                <a:gd name="T9" fmla="*/ 2623 h 3491"/>
                <a:gd name="T10" fmla="*/ 6386 w 9385"/>
                <a:gd name="T11" fmla="*/ 0 h 3491"/>
                <a:gd name="T12" fmla="*/ 987 w 9385"/>
                <a:gd name="T13" fmla="*/ 0 h 3491"/>
                <a:gd name="T14" fmla="*/ 0 w 9385"/>
                <a:gd name="T15" fmla="*/ 986 h 3491"/>
                <a:gd name="T16" fmla="*/ 0 w 9385"/>
                <a:gd name="T17" fmla="*/ 986 h 3491"/>
                <a:gd name="T18" fmla="*/ 987 w 9385"/>
                <a:gd name="T19" fmla="*/ 1973 h 34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385" h="3491">
                  <a:moveTo>
                    <a:pt x="987" y="1973"/>
                  </a:moveTo>
                  <a:lnTo>
                    <a:pt x="6935" y="1973"/>
                  </a:lnTo>
                  <a:cubicBezTo>
                    <a:pt x="8046" y="1973"/>
                    <a:pt x="8807" y="2497"/>
                    <a:pt x="9212" y="3193"/>
                  </a:cubicBezTo>
                  <a:lnTo>
                    <a:pt x="9385" y="3491"/>
                  </a:lnTo>
                  <a:lnTo>
                    <a:pt x="9385" y="2623"/>
                  </a:lnTo>
                  <a:cubicBezTo>
                    <a:pt x="9385" y="1089"/>
                    <a:pt x="8339" y="0"/>
                    <a:pt x="6386" y="0"/>
                  </a:cubicBezTo>
                  <a:lnTo>
                    <a:pt x="987" y="0"/>
                  </a:lnTo>
                  <a:cubicBezTo>
                    <a:pt x="444" y="0"/>
                    <a:pt x="0" y="444"/>
                    <a:pt x="0" y="986"/>
                  </a:cubicBezTo>
                  <a:lnTo>
                    <a:pt x="0" y="986"/>
                  </a:lnTo>
                  <a:cubicBezTo>
                    <a:pt x="0" y="1529"/>
                    <a:pt x="444" y="1973"/>
                    <a:pt x="987" y="197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1750678" y="3522860"/>
              <a:ext cx="2088231" cy="369332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just">
                <a:defRPr sz="9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defRPr>
              </a:lvl1pPr>
            </a:lstStyle>
            <a:p>
              <a:r>
                <a:rPr lang="zh-CN" altLang="en-US" sz="1300" dirty="0"/>
                <a:t>点击输入简要文字内容，文字内容需概括精炼，不用多余的文字修饰。</a:t>
              </a:r>
              <a:endParaRPr lang="en-US" altLang="zh-CN" sz="1300" dirty="0"/>
            </a:p>
          </p:txBody>
        </p:sp>
        <p:sp>
          <p:nvSpPr>
            <p:cNvPr id="16" name="矩形 15"/>
            <p:cNvSpPr/>
            <p:nvPr/>
          </p:nvSpPr>
          <p:spPr>
            <a:xfrm>
              <a:off x="1151814" y="3445916"/>
              <a:ext cx="578524" cy="496290"/>
            </a:xfrm>
            <a:prstGeom prst="rect">
              <a:avLst/>
            </a:prstGeom>
            <a:grpFill/>
          </p:spPr>
          <p:txBody>
            <a:bodyPr wrap="none">
              <a:spAutoFit/>
            </a:bodyPr>
            <a:lstStyle/>
            <a:p>
              <a:r>
                <a:rPr lang="en-US" altLang="zh-CN" sz="3700" b="1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02</a:t>
              </a:r>
              <a:endParaRPr lang="zh-CN" altLang="en-US" sz="37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6180667" y="2293241"/>
            <a:ext cx="4671483" cy="1746251"/>
            <a:chOff x="4635500" y="1720552"/>
            <a:chExt cx="3503612" cy="1309688"/>
          </a:xfrm>
          <a:solidFill>
            <a:schemeClr val="accent1">
              <a:lumMod val="40000"/>
              <a:lumOff val="60000"/>
            </a:schemeClr>
          </a:solidFill>
        </p:grpSpPr>
        <p:sp>
          <p:nvSpPr>
            <p:cNvPr id="18" name="Freeform 5"/>
            <p:cNvSpPr>
              <a:spLocks/>
            </p:cNvSpPr>
            <p:nvPr/>
          </p:nvSpPr>
          <p:spPr bwMode="auto">
            <a:xfrm>
              <a:off x="4635500" y="1720552"/>
              <a:ext cx="3503612" cy="1309688"/>
            </a:xfrm>
            <a:custGeom>
              <a:avLst/>
              <a:gdLst>
                <a:gd name="T0" fmla="*/ 8398 w 9385"/>
                <a:gd name="T1" fmla="*/ 1974 h 3491"/>
                <a:gd name="T2" fmla="*/ 2450 w 9385"/>
                <a:gd name="T3" fmla="*/ 1974 h 3491"/>
                <a:gd name="T4" fmla="*/ 173 w 9385"/>
                <a:gd name="T5" fmla="*/ 3194 h 3491"/>
                <a:gd name="T6" fmla="*/ 0 w 9385"/>
                <a:gd name="T7" fmla="*/ 3491 h 3491"/>
                <a:gd name="T8" fmla="*/ 0 w 9385"/>
                <a:gd name="T9" fmla="*/ 2623 h 3491"/>
                <a:gd name="T10" fmla="*/ 2999 w 9385"/>
                <a:gd name="T11" fmla="*/ 0 h 3491"/>
                <a:gd name="T12" fmla="*/ 8398 w 9385"/>
                <a:gd name="T13" fmla="*/ 0 h 3491"/>
                <a:gd name="T14" fmla="*/ 9385 w 9385"/>
                <a:gd name="T15" fmla="*/ 987 h 3491"/>
                <a:gd name="T16" fmla="*/ 9385 w 9385"/>
                <a:gd name="T17" fmla="*/ 987 h 3491"/>
                <a:gd name="T18" fmla="*/ 8398 w 9385"/>
                <a:gd name="T19" fmla="*/ 1974 h 34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385" h="3491">
                  <a:moveTo>
                    <a:pt x="8398" y="1974"/>
                  </a:moveTo>
                  <a:lnTo>
                    <a:pt x="2450" y="1974"/>
                  </a:lnTo>
                  <a:cubicBezTo>
                    <a:pt x="1339" y="1974"/>
                    <a:pt x="578" y="2498"/>
                    <a:pt x="173" y="3194"/>
                  </a:cubicBezTo>
                  <a:lnTo>
                    <a:pt x="0" y="3491"/>
                  </a:lnTo>
                  <a:lnTo>
                    <a:pt x="0" y="2623"/>
                  </a:lnTo>
                  <a:cubicBezTo>
                    <a:pt x="0" y="1089"/>
                    <a:pt x="1046" y="0"/>
                    <a:pt x="2999" y="0"/>
                  </a:cubicBezTo>
                  <a:lnTo>
                    <a:pt x="8398" y="0"/>
                  </a:lnTo>
                  <a:cubicBezTo>
                    <a:pt x="8941" y="0"/>
                    <a:pt x="9385" y="444"/>
                    <a:pt x="9385" y="987"/>
                  </a:cubicBezTo>
                  <a:lnTo>
                    <a:pt x="9385" y="987"/>
                  </a:lnTo>
                  <a:cubicBezTo>
                    <a:pt x="9385" y="1530"/>
                    <a:pt x="8941" y="1974"/>
                    <a:pt x="8398" y="197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" name="TextBox 18"/>
            <p:cNvSpPr txBox="1"/>
            <p:nvPr/>
          </p:nvSpPr>
          <p:spPr>
            <a:xfrm>
              <a:off x="5780228" y="1889055"/>
              <a:ext cx="2088231" cy="369332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just">
                <a:defRPr sz="9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defRPr>
              </a:lvl1pPr>
            </a:lstStyle>
            <a:p>
              <a:r>
                <a:rPr lang="zh-CN" altLang="en-US" sz="1300" dirty="0"/>
                <a:t>点击输入简要文字内容，文字内容需概括精炼，不用多余的文字修饰。</a:t>
              </a:r>
              <a:endParaRPr lang="en-US" altLang="zh-CN" sz="1300" dirty="0"/>
            </a:p>
          </p:txBody>
        </p:sp>
        <p:sp>
          <p:nvSpPr>
            <p:cNvPr id="20" name="矩形 19"/>
            <p:cNvSpPr/>
            <p:nvPr/>
          </p:nvSpPr>
          <p:spPr>
            <a:xfrm>
              <a:off x="5159007" y="1828562"/>
              <a:ext cx="578524" cy="496290"/>
            </a:xfrm>
            <a:prstGeom prst="rect">
              <a:avLst/>
            </a:prstGeom>
            <a:grpFill/>
          </p:spPr>
          <p:txBody>
            <a:bodyPr wrap="none">
              <a:spAutoFit/>
            </a:bodyPr>
            <a:lstStyle/>
            <a:p>
              <a:r>
                <a:rPr lang="en-US" altLang="zh-CN" sz="3700" b="1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03</a:t>
              </a:r>
              <a:endParaRPr lang="zh-CN" altLang="en-US" sz="37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6180667" y="3707175"/>
            <a:ext cx="4671483" cy="1746251"/>
            <a:chOff x="4635500" y="2781002"/>
            <a:chExt cx="3503612" cy="1309688"/>
          </a:xfrm>
          <a:solidFill>
            <a:srgbClr val="92D050"/>
          </a:solidFill>
        </p:grpSpPr>
        <p:sp>
          <p:nvSpPr>
            <p:cNvPr id="22" name="Freeform 6"/>
            <p:cNvSpPr>
              <a:spLocks/>
            </p:cNvSpPr>
            <p:nvPr/>
          </p:nvSpPr>
          <p:spPr bwMode="auto">
            <a:xfrm>
              <a:off x="4635500" y="2781002"/>
              <a:ext cx="3503612" cy="1309688"/>
            </a:xfrm>
            <a:custGeom>
              <a:avLst/>
              <a:gdLst>
                <a:gd name="T0" fmla="*/ 8398 w 9385"/>
                <a:gd name="T1" fmla="*/ 1973 h 3491"/>
                <a:gd name="T2" fmla="*/ 2450 w 9385"/>
                <a:gd name="T3" fmla="*/ 1973 h 3491"/>
                <a:gd name="T4" fmla="*/ 173 w 9385"/>
                <a:gd name="T5" fmla="*/ 3194 h 3491"/>
                <a:gd name="T6" fmla="*/ 0 w 9385"/>
                <a:gd name="T7" fmla="*/ 3491 h 3491"/>
                <a:gd name="T8" fmla="*/ 0 w 9385"/>
                <a:gd name="T9" fmla="*/ 2623 h 3491"/>
                <a:gd name="T10" fmla="*/ 2999 w 9385"/>
                <a:gd name="T11" fmla="*/ 0 h 3491"/>
                <a:gd name="T12" fmla="*/ 8398 w 9385"/>
                <a:gd name="T13" fmla="*/ 0 h 3491"/>
                <a:gd name="T14" fmla="*/ 9385 w 9385"/>
                <a:gd name="T15" fmla="*/ 987 h 3491"/>
                <a:gd name="T16" fmla="*/ 9385 w 9385"/>
                <a:gd name="T17" fmla="*/ 987 h 3491"/>
                <a:gd name="T18" fmla="*/ 8398 w 9385"/>
                <a:gd name="T19" fmla="*/ 1973 h 34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385" h="3491">
                  <a:moveTo>
                    <a:pt x="8398" y="1973"/>
                  </a:moveTo>
                  <a:lnTo>
                    <a:pt x="2450" y="1973"/>
                  </a:lnTo>
                  <a:cubicBezTo>
                    <a:pt x="1339" y="1973"/>
                    <a:pt x="578" y="2497"/>
                    <a:pt x="173" y="3194"/>
                  </a:cubicBezTo>
                  <a:lnTo>
                    <a:pt x="0" y="3491"/>
                  </a:lnTo>
                  <a:lnTo>
                    <a:pt x="0" y="2623"/>
                  </a:lnTo>
                  <a:cubicBezTo>
                    <a:pt x="0" y="1089"/>
                    <a:pt x="1046" y="0"/>
                    <a:pt x="2999" y="0"/>
                  </a:cubicBezTo>
                  <a:lnTo>
                    <a:pt x="8398" y="0"/>
                  </a:lnTo>
                  <a:cubicBezTo>
                    <a:pt x="8941" y="0"/>
                    <a:pt x="9385" y="444"/>
                    <a:pt x="9385" y="987"/>
                  </a:cubicBezTo>
                  <a:lnTo>
                    <a:pt x="9385" y="987"/>
                  </a:lnTo>
                  <a:cubicBezTo>
                    <a:pt x="9385" y="1529"/>
                    <a:pt x="8941" y="1973"/>
                    <a:pt x="8398" y="1973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" name="TextBox 22"/>
            <p:cNvSpPr txBox="1"/>
            <p:nvPr/>
          </p:nvSpPr>
          <p:spPr>
            <a:xfrm>
              <a:off x="5780227" y="2969175"/>
              <a:ext cx="2088231" cy="369332"/>
            </a:xfrm>
            <a:prstGeom prst="rect">
              <a:avLst/>
            </a:prstGeom>
            <a:grpFill/>
          </p:spPr>
          <p:txBody>
            <a:bodyPr wrap="square" rtlCol="0">
              <a:spAutoFit/>
            </a:bodyPr>
            <a:lstStyle>
              <a:defPPr>
                <a:defRPr lang="zh-CN"/>
              </a:defPPr>
              <a:lvl1pPr algn="just">
                <a:defRPr sz="9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defRPr>
              </a:lvl1pPr>
            </a:lstStyle>
            <a:p>
              <a:r>
                <a:rPr lang="zh-CN" altLang="en-US" sz="1300" dirty="0"/>
                <a:t>点击输入简要文字内容，文字内容需概括精炼，不用多余的文字修饰。</a:t>
              </a:r>
              <a:endParaRPr lang="en-US" altLang="zh-CN" sz="1300" dirty="0"/>
            </a:p>
          </p:txBody>
        </p:sp>
        <p:sp>
          <p:nvSpPr>
            <p:cNvPr id="24" name="矩形 23"/>
            <p:cNvSpPr/>
            <p:nvPr/>
          </p:nvSpPr>
          <p:spPr>
            <a:xfrm>
              <a:off x="5159007" y="2899082"/>
              <a:ext cx="578524" cy="496290"/>
            </a:xfrm>
            <a:prstGeom prst="rect">
              <a:avLst/>
            </a:prstGeom>
            <a:grpFill/>
          </p:spPr>
          <p:txBody>
            <a:bodyPr wrap="none">
              <a:spAutoFit/>
            </a:bodyPr>
            <a:lstStyle/>
            <a:p>
              <a:r>
                <a:rPr lang="en-US" altLang="zh-CN" sz="3700" b="1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04</a:t>
              </a:r>
              <a:endParaRPr lang="zh-CN" altLang="en-US" sz="37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25" name="组合 15"/>
          <p:cNvGrpSpPr>
            <a:grpSpLocks/>
          </p:cNvGrpSpPr>
          <p:nvPr/>
        </p:nvGrpSpPr>
        <p:grpSpPr bwMode="auto">
          <a:xfrm>
            <a:off x="-421928" y="152400"/>
            <a:ext cx="3859212" cy="525463"/>
            <a:chOff x="6168776" y="1221671"/>
            <a:chExt cx="4455682" cy="606624"/>
          </a:xfrm>
        </p:grpSpPr>
        <p:sp>
          <p:nvSpPr>
            <p:cNvPr id="26" name="圆角矩形 25"/>
            <p:cNvSpPr/>
            <p:nvPr/>
          </p:nvSpPr>
          <p:spPr>
            <a:xfrm>
              <a:off x="6168776" y="1221671"/>
              <a:ext cx="4455682" cy="606624"/>
            </a:xfrm>
            <a:prstGeom prst="roundRect">
              <a:avLst>
                <a:gd name="adj" fmla="val 50000"/>
              </a:avLst>
            </a:prstGeom>
            <a:solidFill>
              <a:srgbClr val="FFFFFF"/>
            </a:solidFill>
            <a:ln w="28575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>
                <a:solidFill>
                  <a:srgbClr val="3F7B33"/>
                </a:solidFill>
                <a:latin typeface="等线" panose="020F0502020204030204"/>
                <a:ea typeface="等线" panose="02010600030101010101" pitchFamily="2" charset="-122"/>
              </a:endParaRPr>
            </a:p>
          </p:txBody>
        </p:sp>
        <p:sp>
          <p:nvSpPr>
            <p:cNvPr id="27" name="文本框 13"/>
            <p:cNvSpPr txBox="1">
              <a:spLocks noChangeArrowheads="1"/>
            </p:cNvSpPr>
            <p:nvPr/>
          </p:nvSpPr>
          <p:spPr bwMode="auto">
            <a:xfrm>
              <a:off x="6834600" y="1233423"/>
              <a:ext cx="3055490" cy="5329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hangingPunct="1"/>
              <a:r>
                <a:rPr lang="zh-CN" altLang="en-US" sz="2400" b="1" dirty="0">
                  <a:solidFill>
                    <a:srgbClr val="92D050"/>
                  </a:solidFill>
                  <a:latin typeface="微软雅黑" pitchFamily="34" charset="-122"/>
                </a:rPr>
                <a:t>单击此处添加标题</a:t>
              </a:r>
            </a:p>
          </p:txBody>
        </p:sp>
      </p:grpSp>
      <p:sp>
        <p:nvSpPr>
          <p:cNvPr id="28" name="文本框 27"/>
          <p:cNvSpPr txBox="1"/>
          <p:nvPr/>
        </p:nvSpPr>
        <p:spPr>
          <a:xfrm>
            <a:off x="10648950" y="7753350"/>
            <a:ext cx="723275" cy="3447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 smtClean="0">
                <a:latin typeface="Arial" panose="020B0604020202020204" pitchFamily="34" charset="0"/>
                <a:ea typeface="微软雅黑" panose="020B0503020204020204" pitchFamily="34" charset="-122"/>
              </a:rPr>
              <a:t>延迟符</a:t>
            </a:r>
          </a:p>
        </p:txBody>
      </p:sp>
    </p:spTree>
    <p:extLst>
      <p:ext uri="{BB962C8B-B14F-4D97-AF65-F5344CB8AC3E}">
        <p14:creationId xmlns:p14="http://schemas.microsoft.com/office/powerpoint/2010/main" val="2743053442"/>
      </p:ext>
    </p:extLst>
  </p:cSld>
  <p:clrMapOvr>
    <a:masterClrMapping/>
  </p:clrMapOvr>
  <p:transition spd="slow" advClick="0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000"/>
                            </p:stCondLst>
                            <p:childTnLst>
                              <p:par>
                                <p:cTn id="3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7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2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5"/>
          <p:cNvSpPr>
            <a:spLocks/>
          </p:cNvSpPr>
          <p:nvPr/>
        </p:nvSpPr>
        <p:spPr bwMode="auto">
          <a:xfrm>
            <a:off x="1373839" y="1903368"/>
            <a:ext cx="1930712" cy="1740749"/>
          </a:xfrm>
          <a:custGeom>
            <a:avLst/>
            <a:gdLst>
              <a:gd name="T0" fmla="*/ 2151 w 2740"/>
              <a:gd name="T1" fmla="*/ 2315 h 2446"/>
              <a:gd name="T2" fmla="*/ 2055 w 2740"/>
              <a:gd name="T3" fmla="*/ 2410 h 2446"/>
              <a:gd name="T4" fmla="*/ 1918 w 2740"/>
              <a:gd name="T5" fmla="*/ 2445 h 2446"/>
              <a:gd name="T6" fmla="*/ 816 w 2740"/>
              <a:gd name="T7" fmla="*/ 2445 h 2446"/>
              <a:gd name="T8" fmla="*/ 685 w 2740"/>
              <a:gd name="T9" fmla="*/ 2410 h 2446"/>
              <a:gd name="T10" fmla="*/ 589 w 2740"/>
              <a:gd name="T11" fmla="*/ 2314 h 2446"/>
              <a:gd name="T12" fmla="*/ 36 w 2740"/>
              <a:gd name="T13" fmla="*/ 1356 h 2446"/>
              <a:gd name="T14" fmla="*/ 0 w 2740"/>
              <a:gd name="T15" fmla="*/ 1223 h 2446"/>
              <a:gd name="T16" fmla="*/ 36 w 2740"/>
              <a:gd name="T17" fmla="*/ 1089 h 2446"/>
              <a:gd name="T18" fmla="*/ 587 w 2740"/>
              <a:gd name="T19" fmla="*/ 135 h 2446"/>
              <a:gd name="T20" fmla="*/ 685 w 2740"/>
              <a:gd name="T21" fmla="*/ 37 h 2446"/>
              <a:gd name="T22" fmla="*/ 810 w 2740"/>
              <a:gd name="T23" fmla="*/ 1 h 2446"/>
              <a:gd name="T24" fmla="*/ 1916 w 2740"/>
              <a:gd name="T25" fmla="*/ 1 h 2446"/>
              <a:gd name="T26" fmla="*/ 2055 w 2740"/>
              <a:gd name="T27" fmla="*/ 37 h 2446"/>
              <a:gd name="T28" fmla="*/ 2151 w 2740"/>
              <a:gd name="T29" fmla="*/ 132 h 2446"/>
              <a:gd name="T30" fmla="*/ 2702 w 2740"/>
              <a:gd name="T31" fmla="*/ 1086 h 2446"/>
              <a:gd name="T32" fmla="*/ 2740 w 2740"/>
              <a:gd name="T33" fmla="*/ 1223 h 2446"/>
              <a:gd name="T34" fmla="*/ 2701 w 2740"/>
              <a:gd name="T35" fmla="*/ 1361 h 2446"/>
              <a:gd name="T36" fmla="*/ 2151 w 2740"/>
              <a:gd name="T37" fmla="*/ 2315 h 24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740" h="2446">
                <a:moveTo>
                  <a:pt x="2151" y="2315"/>
                </a:moveTo>
                <a:cubicBezTo>
                  <a:pt x="2128" y="2353"/>
                  <a:pt x="2096" y="2386"/>
                  <a:pt x="2055" y="2410"/>
                </a:cubicBezTo>
                <a:cubicBezTo>
                  <a:pt x="2012" y="2435"/>
                  <a:pt x="1965" y="2446"/>
                  <a:pt x="1918" y="2445"/>
                </a:cubicBezTo>
                <a:lnTo>
                  <a:pt x="816" y="2445"/>
                </a:lnTo>
                <a:cubicBezTo>
                  <a:pt x="772" y="2445"/>
                  <a:pt x="726" y="2434"/>
                  <a:pt x="685" y="2410"/>
                </a:cubicBezTo>
                <a:cubicBezTo>
                  <a:pt x="644" y="2386"/>
                  <a:pt x="611" y="2353"/>
                  <a:pt x="589" y="2314"/>
                </a:cubicBezTo>
                <a:lnTo>
                  <a:pt x="36" y="1356"/>
                </a:lnTo>
                <a:cubicBezTo>
                  <a:pt x="13" y="1317"/>
                  <a:pt x="0" y="1272"/>
                  <a:pt x="0" y="1223"/>
                </a:cubicBezTo>
                <a:cubicBezTo>
                  <a:pt x="0" y="1174"/>
                  <a:pt x="13" y="1129"/>
                  <a:pt x="36" y="1089"/>
                </a:cubicBezTo>
                <a:lnTo>
                  <a:pt x="587" y="135"/>
                </a:lnTo>
                <a:cubicBezTo>
                  <a:pt x="610" y="96"/>
                  <a:pt x="643" y="61"/>
                  <a:pt x="685" y="37"/>
                </a:cubicBezTo>
                <a:cubicBezTo>
                  <a:pt x="724" y="14"/>
                  <a:pt x="767" y="2"/>
                  <a:pt x="810" y="1"/>
                </a:cubicBezTo>
                <a:lnTo>
                  <a:pt x="1916" y="1"/>
                </a:lnTo>
                <a:cubicBezTo>
                  <a:pt x="1963" y="0"/>
                  <a:pt x="2011" y="11"/>
                  <a:pt x="2055" y="37"/>
                </a:cubicBezTo>
                <a:cubicBezTo>
                  <a:pt x="2096" y="60"/>
                  <a:pt x="2129" y="93"/>
                  <a:pt x="2151" y="132"/>
                </a:cubicBezTo>
                <a:lnTo>
                  <a:pt x="2702" y="1086"/>
                </a:lnTo>
                <a:cubicBezTo>
                  <a:pt x="2726" y="1126"/>
                  <a:pt x="2740" y="1173"/>
                  <a:pt x="2740" y="1223"/>
                </a:cubicBezTo>
                <a:cubicBezTo>
                  <a:pt x="2740" y="1274"/>
                  <a:pt x="2726" y="1321"/>
                  <a:pt x="2701" y="1361"/>
                </a:cubicBezTo>
                <a:lnTo>
                  <a:pt x="2151" y="2315"/>
                </a:lnTo>
                <a:close/>
              </a:path>
            </a:pathLst>
          </a:custGeom>
          <a:solidFill>
            <a:schemeClr val="accent1"/>
          </a:solidFill>
          <a:ln w="9525" cap="flat">
            <a:noFill/>
            <a:prstDash val="solid"/>
            <a:miter lim="800000"/>
            <a:headEnd/>
            <a:tailEnd/>
          </a:ln>
          <a:extLst/>
        </p:spPr>
        <p:txBody>
          <a:bodyPr vert="horz" wrap="square" lIns="121917" tIns="60958" rIns="121917" bIns="60958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" name="TextBox 2"/>
          <p:cNvSpPr txBox="1"/>
          <p:nvPr/>
        </p:nvSpPr>
        <p:spPr>
          <a:xfrm>
            <a:off x="1800857" y="2363374"/>
            <a:ext cx="851272" cy="83099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>
              <a:defRPr sz="2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 algn="ctr"/>
            <a:r>
              <a:rPr lang="zh-CN" altLang="en-US" sz="2700" b="1" dirty="0" smtClean="0"/>
              <a:t>输入标题</a:t>
            </a:r>
            <a:endParaRPr lang="zh-CN" altLang="en-US" sz="2700" b="1" dirty="0"/>
          </a:p>
        </p:txBody>
      </p:sp>
      <p:sp>
        <p:nvSpPr>
          <p:cNvPr id="9" name="矩形 3"/>
          <p:cNvSpPr/>
          <p:nvPr/>
        </p:nvSpPr>
        <p:spPr>
          <a:xfrm>
            <a:off x="3079450" y="1165385"/>
            <a:ext cx="8034481" cy="1544996"/>
          </a:xfrm>
          <a:custGeom>
            <a:avLst/>
            <a:gdLst/>
            <a:ahLst/>
            <a:cxnLst/>
            <a:rect l="l" t="t" r="r" b="b"/>
            <a:pathLst>
              <a:path w="6025861" h="1158747">
                <a:moveTo>
                  <a:pt x="575194" y="0"/>
                </a:moveTo>
                <a:lnTo>
                  <a:pt x="1992514" y="0"/>
                </a:lnTo>
                <a:lnTo>
                  <a:pt x="4154179" y="0"/>
                </a:lnTo>
                <a:lnTo>
                  <a:pt x="5571499" y="0"/>
                </a:lnTo>
                <a:lnTo>
                  <a:pt x="5571499" y="474"/>
                </a:lnTo>
                <a:lnTo>
                  <a:pt x="5639364" y="474"/>
                </a:lnTo>
                <a:cubicBezTo>
                  <a:pt x="5661410" y="0"/>
                  <a:pt x="5683924" y="5211"/>
                  <a:pt x="5704562" y="17528"/>
                </a:cubicBezTo>
                <a:cubicBezTo>
                  <a:pt x="5723793" y="28424"/>
                  <a:pt x="5739272" y="44057"/>
                  <a:pt x="5749591" y="62533"/>
                </a:cubicBezTo>
                <a:lnTo>
                  <a:pt x="6008038" y="514473"/>
                </a:lnTo>
                <a:cubicBezTo>
                  <a:pt x="6019294" y="533422"/>
                  <a:pt x="6025861" y="555687"/>
                  <a:pt x="6025861" y="579374"/>
                </a:cubicBezTo>
                <a:cubicBezTo>
                  <a:pt x="6025861" y="603534"/>
                  <a:pt x="6019294" y="625799"/>
                  <a:pt x="6007568" y="644749"/>
                </a:cubicBezTo>
                <a:lnTo>
                  <a:pt x="5749591" y="1096688"/>
                </a:lnTo>
                <a:cubicBezTo>
                  <a:pt x="5738803" y="1114690"/>
                  <a:pt x="5723793" y="1130324"/>
                  <a:pt x="5704562" y="1141693"/>
                </a:cubicBezTo>
                <a:cubicBezTo>
                  <a:pt x="5684393" y="1153536"/>
                  <a:pt x="5662348" y="1158747"/>
                  <a:pt x="5640302" y="1158273"/>
                </a:cubicBezTo>
                <a:lnTo>
                  <a:pt x="5571499" y="1158273"/>
                </a:lnTo>
                <a:lnTo>
                  <a:pt x="5571499" y="1158747"/>
                </a:lnTo>
                <a:lnTo>
                  <a:pt x="4154179" y="1158747"/>
                </a:lnTo>
                <a:lnTo>
                  <a:pt x="1992514" y="1158747"/>
                </a:lnTo>
                <a:lnTo>
                  <a:pt x="575194" y="1158747"/>
                </a:lnTo>
                <a:lnTo>
                  <a:pt x="575194" y="1158273"/>
                </a:lnTo>
                <a:lnTo>
                  <a:pt x="382745" y="1158273"/>
                </a:lnTo>
                <a:cubicBezTo>
                  <a:pt x="362107" y="1158273"/>
                  <a:pt x="340530" y="1153062"/>
                  <a:pt x="321299" y="1141693"/>
                </a:cubicBezTo>
                <a:cubicBezTo>
                  <a:pt x="302069" y="1130324"/>
                  <a:pt x="286590" y="1114690"/>
                  <a:pt x="276270" y="1096215"/>
                </a:cubicBezTo>
                <a:lnTo>
                  <a:pt x="16886" y="642380"/>
                </a:lnTo>
                <a:cubicBezTo>
                  <a:pt x="6098" y="623904"/>
                  <a:pt x="0" y="602587"/>
                  <a:pt x="0" y="579374"/>
                </a:cubicBezTo>
                <a:cubicBezTo>
                  <a:pt x="0" y="556161"/>
                  <a:pt x="6098" y="534843"/>
                  <a:pt x="16886" y="515894"/>
                </a:cubicBezTo>
                <a:lnTo>
                  <a:pt x="275332" y="63954"/>
                </a:lnTo>
                <a:cubicBezTo>
                  <a:pt x="286120" y="45478"/>
                  <a:pt x="301599" y="28898"/>
                  <a:pt x="321299" y="17528"/>
                </a:cubicBezTo>
                <a:cubicBezTo>
                  <a:pt x="339592" y="6633"/>
                  <a:pt x="359762" y="948"/>
                  <a:pt x="379930" y="474"/>
                </a:cubicBezTo>
                <a:lnTo>
                  <a:pt x="575194" y="474"/>
                </a:lnTo>
                <a:close/>
              </a:path>
            </a:pathLst>
          </a:custGeom>
          <a:noFill/>
          <a:ln w="9525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rtlCol="0" anchor="ctr"/>
          <a:lstStyle/>
          <a:p>
            <a:pPr algn="ctr"/>
            <a:endParaRPr lang="zh-CN" altLang="en-US"/>
          </a:p>
        </p:txBody>
      </p:sp>
      <p:sp>
        <p:nvSpPr>
          <p:cNvPr id="10" name="Freeform 5"/>
          <p:cNvSpPr>
            <a:spLocks/>
          </p:cNvSpPr>
          <p:nvPr/>
        </p:nvSpPr>
        <p:spPr bwMode="auto">
          <a:xfrm>
            <a:off x="2967689" y="2855868"/>
            <a:ext cx="1930712" cy="1740749"/>
          </a:xfrm>
          <a:custGeom>
            <a:avLst/>
            <a:gdLst>
              <a:gd name="T0" fmla="*/ 2151 w 2740"/>
              <a:gd name="T1" fmla="*/ 2315 h 2446"/>
              <a:gd name="T2" fmla="*/ 2055 w 2740"/>
              <a:gd name="T3" fmla="*/ 2410 h 2446"/>
              <a:gd name="T4" fmla="*/ 1918 w 2740"/>
              <a:gd name="T5" fmla="*/ 2445 h 2446"/>
              <a:gd name="T6" fmla="*/ 816 w 2740"/>
              <a:gd name="T7" fmla="*/ 2445 h 2446"/>
              <a:gd name="T8" fmla="*/ 685 w 2740"/>
              <a:gd name="T9" fmla="*/ 2410 h 2446"/>
              <a:gd name="T10" fmla="*/ 589 w 2740"/>
              <a:gd name="T11" fmla="*/ 2314 h 2446"/>
              <a:gd name="T12" fmla="*/ 36 w 2740"/>
              <a:gd name="T13" fmla="*/ 1356 h 2446"/>
              <a:gd name="T14" fmla="*/ 0 w 2740"/>
              <a:gd name="T15" fmla="*/ 1223 h 2446"/>
              <a:gd name="T16" fmla="*/ 36 w 2740"/>
              <a:gd name="T17" fmla="*/ 1089 h 2446"/>
              <a:gd name="T18" fmla="*/ 587 w 2740"/>
              <a:gd name="T19" fmla="*/ 135 h 2446"/>
              <a:gd name="T20" fmla="*/ 685 w 2740"/>
              <a:gd name="T21" fmla="*/ 37 h 2446"/>
              <a:gd name="T22" fmla="*/ 810 w 2740"/>
              <a:gd name="T23" fmla="*/ 1 h 2446"/>
              <a:gd name="T24" fmla="*/ 1916 w 2740"/>
              <a:gd name="T25" fmla="*/ 1 h 2446"/>
              <a:gd name="T26" fmla="*/ 2055 w 2740"/>
              <a:gd name="T27" fmla="*/ 37 h 2446"/>
              <a:gd name="T28" fmla="*/ 2151 w 2740"/>
              <a:gd name="T29" fmla="*/ 132 h 2446"/>
              <a:gd name="T30" fmla="*/ 2702 w 2740"/>
              <a:gd name="T31" fmla="*/ 1086 h 2446"/>
              <a:gd name="T32" fmla="*/ 2740 w 2740"/>
              <a:gd name="T33" fmla="*/ 1223 h 2446"/>
              <a:gd name="T34" fmla="*/ 2701 w 2740"/>
              <a:gd name="T35" fmla="*/ 1361 h 2446"/>
              <a:gd name="T36" fmla="*/ 2151 w 2740"/>
              <a:gd name="T37" fmla="*/ 2315 h 24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740" h="2446">
                <a:moveTo>
                  <a:pt x="2151" y="2315"/>
                </a:moveTo>
                <a:cubicBezTo>
                  <a:pt x="2128" y="2353"/>
                  <a:pt x="2096" y="2386"/>
                  <a:pt x="2055" y="2410"/>
                </a:cubicBezTo>
                <a:cubicBezTo>
                  <a:pt x="2012" y="2435"/>
                  <a:pt x="1965" y="2446"/>
                  <a:pt x="1918" y="2445"/>
                </a:cubicBezTo>
                <a:lnTo>
                  <a:pt x="816" y="2445"/>
                </a:lnTo>
                <a:cubicBezTo>
                  <a:pt x="772" y="2445"/>
                  <a:pt x="726" y="2434"/>
                  <a:pt x="685" y="2410"/>
                </a:cubicBezTo>
                <a:cubicBezTo>
                  <a:pt x="644" y="2386"/>
                  <a:pt x="611" y="2353"/>
                  <a:pt x="589" y="2314"/>
                </a:cubicBezTo>
                <a:lnTo>
                  <a:pt x="36" y="1356"/>
                </a:lnTo>
                <a:cubicBezTo>
                  <a:pt x="13" y="1317"/>
                  <a:pt x="0" y="1272"/>
                  <a:pt x="0" y="1223"/>
                </a:cubicBezTo>
                <a:cubicBezTo>
                  <a:pt x="0" y="1174"/>
                  <a:pt x="13" y="1129"/>
                  <a:pt x="36" y="1089"/>
                </a:cubicBezTo>
                <a:lnTo>
                  <a:pt x="587" y="135"/>
                </a:lnTo>
                <a:cubicBezTo>
                  <a:pt x="610" y="96"/>
                  <a:pt x="643" y="61"/>
                  <a:pt x="685" y="37"/>
                </a:cubicBezTo>
                <a:cubicBezTo>
                  <a:pt x="724" y="14"/>
                  <a:pt x="767" y="2"/>
                  <a:pt x="810" y="1"/>
                </a:cubicBezTo>
                <a:lnTo>
                  <a:pt x="1916" y="1"/>
                </a:lnTo>
                <a:cubicBezTo>
                  <a:pt x="1963" y="0"/>
                  <a:pt x="2011" y="11"/>
                  <a:pt x="2055" y="37"/>
                </a:cubicBezTo>
                <a:cubicBezTo>
                  <a:pt x="2096" y="60"/>
                  <a:pt x="2129" y="93"/>
                  <a:pt x="2151" y="132"/>
                </a:cubicBezTo>
                <a:lnTo>
                  <a:pt x="2702" y="1086"/>
                </a:lnTo>
                <a:cubicBezTo>
                  <a:pt x="2726" y="1126"/>
                  <a:pt x="2740" y="1173"/>
                  <a:pt x="2740" y="1223"/>
                </a:cubicBezTo>
                <a:cubicBezTo>
                  <a:pt x="2740" y="1274"/>
                  <a:pt x="2726" y="1321"/>
                  <a:pt x="2701" y="1361"/>
                </a:cubicBezTo>
                <a:lnTo>
                  <a:pt x="2151" y="2315"/>
                </a:lnTo>
                <a:close/>
              </a:path>
            </a:pathLst>
          </a:custGeom>
          <a:solidFill>
            <a:srgbClr val="92D050"/>
          </a:solidFill>
          <a:ln w="9525" cap="flat">
            <a:noFill/>
            <a:prstDash val="solid"/>
            <a:miter lim="800000"/>
            <a:headEnd/>
            <a:tailEnd/>
          </a:ln>
          <a:extLst/>
        </p:spPr>
        <p:txBody>
          <a:bodyPr vert="horz" wrap="square" lIns="121917" tIns="60958" rIns="121917" bIns="60958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" name="Freeform 5"/>
          <p:cNvSpPr>
            <a:spLocks/>
          </p:cNvSpPr>
          <p:nvPr/>
        </p:nvSpPr>
        <p:spPr bwMode="auto">
          <a:xfrm>
            <a:off x="1373839" y="3782968"/>
            <a:ext cx="1930712" cy="1740749"/>
          </a:xfrm>
          <a:custGeom>
            <a:avLst/>
            <a:gdLst>
              <a:gd name="T0" fmla="*/ 2151 w 2740"/>
              <a:gd name="T1" fmla="*/ 2315 h 2446"/>
              <a:gd name="T2" fmla="*/ 2055 w 2740"/>
              <a:gd name="T3" fmla="*/ 2410 h 2446"/>
              <a:gd name="T4" fmla="*/ 1918 w 2740"/>
              <a:gd name="T5" fmla="*/ 2445 h 2446"/>
              <a:gd name="T6" fmla="*/ 816 w 2740"/>
              <a:gd name="T7" fmla="*/ 2445 h 2446"/>
              <a:gd name="T8" fmla="*/ 685 w 2740"/>
              <a:gd name="T9" fmla="*/ 2410 h 2446"/>
              <a:gd name="T10" fmla="*/ 589 w 2740"/>
              <a:gd name="T11" fmla="*/ 2314 h 2446"/>
              <a:gd name="T12" fmla="*/ 36 w 2740"/>
              <a:gd name="T13" fmla="*/ 1356 h 2446"/>
              <a:gd name="T14" fmla="*/ 0 w 2740"/>
              <a:gd name="T15" fmla="*/ 1223 h 2446"/>
              <a:gd name="T16" fmla="*/ 36 w 2740"/>
              <a:gd name="T17" fmla="*/ 1089 h 2446"/>
              <a:gd name="T18" fmla="*/ 587 w 2740"/>
              <a:gd name="T19" fmla="*/ 135 h 2446"/>
              <a:gd name="T20" fmla="*/ 685 w 2740"/>
              <a:gd name="T21" fmla="*/ 37 h 2446"/>
              <a:gd name="T22" fmla="*/ 810 w 2740"/>
              <a:gd name="T23" fmla="*/ 1 h 2446"/>
              <a:gd name="T24" fmla="*/ 1916 w 2740"/>
              <a:gd name="T25" fmla="*/ 1 h 2446"/>
              <a:gd name="T26" fmla="*/ 2055 w 2740"/>
              <a:gd name="T27" fmla="*/ 37 h 2446"/>
              <a:gd name="T28" fmla="*/ 2151 w 2740"/>
              <a:gd name="T29" fmla="*/ 132 h 2446"/>
              <a:gd name="T30" fmla="*/ 2702 w 2740"/>
              <a:gd name="T31" fmla="*/ 1086 h 2446"/>
              <a:gd name="T32" fmla="*/ 2740 w 2740"/>
              <a:gd name="T33" fmla="*/ 1223 h 2446"/>
              <a:gd name="T34" fmla="*/ 2701 w 2740"/>
              <a:gd name="T35" fmla="*/ 1361 h 2446"/>
              <a:gd name="T36" fmla="*/ 2151 w 2740"/>
              <a:gd name="T37" fmla="*/ 2315 h 24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740" h="2446">
                <a:moveTo>
                  <a:pt x="2151" y="2315"/>
                </a:moveTo>
                <a:cubicBezTo>
                  <a:pt x="2128" y="2353"/>
                  <a:pt x="2096" y="2386"/>
                  <a:pt x="2055" y="2410"/>
                </a:cubicBezTo>
                <a:cubicBezTo>
                  <a:pt x="2012" y="2435"/>
                  <a:pt x="1965" y="2446"/>
                  <a:pt x="1918" y="2445"/>
                </a:cubicBezTo>
                <a:lnTo>
                  <a:pt x="816" y="2445"/>
                </a:lnTo>
                <a:cubicBezTo>
                  <a:pt x="772" y="2445"/>
                  <a:pt x="726" y="2434"/>
                  <a:pt x="685" y="2410"/>
                </a:cubicBezTo>
                <a:cubicBezTo>
                  <a:pt x="644" y="2386"/>
                  <a:pt x="611" y="2353"/>
                  <a:pt x="589" y="2314"/>
                </a:cubicBezTo>
                <a:lnTo>
                  <a:pt x="36" y="1356"/>
                </a:lnTo>
                <a:cubicBezTo>
                  <a:pt x="13" y="1317"/>
                  <a:pt x="0" y="1272"/>
                  <a:pt x="0" y="1223"/>
                </a:cubicBezTo>
                <a:cubicBezTo>
                  <a:pt x="0" y="1174"/>
                  <a:pt x="13" y="1129"/>
                  <a:pt x="36" y="1089"/>
                </a:cubicBezTo>
                <a:lnTo>
                  <a:pt x="587" y="135"/>
                </a:lnTo>
                <a:cubicBezTo>
                  <a:pt x="610" y="96"/>
                  <a:pt x="643" y="61"/>
                  <a:pt x="685" y="37"/>
                </a:cubicBezTo>
                <a:cubicBezTo>
                  <a:pt x="724" y="14"/>
                  <a:pt x="767" y="2"/>
                  <a:pt x="810" y="1"/>
                </a:cubicBezTo>
                <a:lnTo>
                  <a:pt x="1916" y="1"/>
                </a:lnTo>
                <a:cubicBezTo>
                  <a:pt x="1963" y="0"/>
                  <a:pt x="2011" y="11"/>
                  <a:pt x="2055" y="37"/>
                </a:cubicBezTo>
                <a:cubicBezTo>
                  <a:pt x="2096" y="60"/>
                  <a:pt x="2129" y="93"/>
                  <a:pt x="2151" y="132"/>
                </a:cubicBezTo>
                <a:lnTo>
                  <a:pt x="2702" y="1086"/>
                </a:lnTo>
                <a:cubicBezTo>
                  <a:pt x="2726" y="1126"/>
                  <a:pt x="2740" y="1173"/>
                  <a:pt x="2740" y="1223"/>
                </a:cubicBezTo>
                <a:cubicBezTo>
                  <a:pt x="2740" y="1274"/>
                  <a:pt x="2726" y="1321"/>
                  <a:pt x="2701" y="1361"/>
                </a:cubicBezTo>
                <a:lnTo>
                  <a:pt x="2151" y="2315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 w="9525" cap="flat">
            <a:noFill/>
            <a:prstDash val="solid"/>
            <a:miter lim="800000"/>
            <a:headEnd/>
            <a:tailEnd/>
          </a:ln>
          <a:extLst/>
        </p:spPr>
        <p:txBody>
          <a:bodyPr vert="horz" wrap="square" lIns="121917" tIns="60958" rIns="121917" bIns="60958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2" name="矩形 3"/>
          <p:cNvSpPr/>
          <p:nvPr/>
        </p:nvSpPr>
        <p:spPr>
          <a:xfrm>
            <a:off x="4969210" y="2943385"/>
            <a:ext cx="6144721" cy="1544996"/>
          </a:xfrm>
          <a:custGeom>
            <a:avLst/>
            <a:gdLst/>
            <a:ahLst/>
            <a:cxnLst/>
            <a:rect l="l" t="t" r="r" b="b"/>
            <a:pathLst>
              <a:path w="5192450" h="1305562">
                <a:moveTo>
                  <a:pt x="648072" y="0"/>
                </a:moveTo>
                <a:lnTo>
                  <a:pt x="4680520" y="0"/>
                </a:lnTo>
                <a:lnTo>
                  <a:pt x="4680520" y="534"/>
                </a:lnTo>
                <a:lnTo>
                  <a:pt x="4756983" y="534"/>
                </a:lnTo>
                <a:cubicBezTo>
                  <a:pt x="4781822" y="0"/>
                  <a:pt x="4807189" y="5871"/>
                  <a:pt x="4830442" y="19749"/>
                </a:cubicBezTo>
                <a:cubicBezTo>
                  <a:pt x="4852109" y="32025"/>
                  <a:pt x="4869549" y="49639"/>
                  <a:pt x="4881176" y="70456"/>
                </a:cubicBezTo>
                <a:lnTo>
                  <a:pt x="5172368" y="579657"/>
                </a:lnTo>
                <a:cubicBezTo>
                  <a:pt x="5185051" y="601007"/>
                  <a:pt x="5192450" y="626093"/>
                  <a:pt x="5192450" y="652781"/>
                </a:cubicBezTo>
                <a:cubicBezTo>
                  <a:pt x="5192450" y="680003"/>
                  <a:pt x="5185051" y="705089"/>
                  <a:pt x="5171839" y="726439"/>
                </a:cubicBezTo>
                <a:lnTo>
                  <a:pt x="4881176" y="1235640"/>
                </a:lnTo>
                <a:cubicBezTo>
                  <a:pt x="4869021" y="1255923"/>
                  <a:pt x="4852109" y="1273537"/>
                  <a:pt x="4830442" y="1286347"/>
                </a:cubicBezTo>
                <a:cubicBezTo>
                  <a:pt x="4807717" y="1299691"/>
                  <a:pt x="4782879" y="1305562"/>
                  <a:pt x="4758040" y="1305028"/>
                </a:cubicBezTo>
                <a:lnTo>
                  <a:pt x="4680520" y="1305028"/>
                </a:lnTo>
                <a:lnTo>
                  <a:pt x="4680520" y="1305562"/>
                </a:lnTo>
                <a:lnTo>
                  <a:pt x="648072" y="1305562"/>
                </a:lnTo>
                <a:lnTo>
                  <a:pt x="648072" y="1305028"/>
                </a:lnTo>
                <a:lnTo>
                  <a:pt x="431239" y="1305028"/>
                </a:lnTo>
                <a:cubicBezTo>
                  <a:pt x="407986" y="1305028"/>
                  <a:pt x="383676" y="1299157"/>
                  <a:pt x="362008" y="1286347"/>
                </a:cubicBezTo>
                <a:cubicBezTo>
                  <a:pt x="340341" y="1273537"/>
                  <a:pt x="322901" y="1255923"/>
                  <a:pt x="311274" y="1235107"/>
                </a:cubicBezTo>
                <a:lnTo>
                  <a:pt x="19025" y="723770"/>
                </a:lnTo>
                <a:cubicBezTo>
                  <a:pt x="6870" y="702954"/>
                  <a:pt x="0" y="678935"/>
                  <a:pt x="0" y="652781"/>
                </a:cubicBezTo>
                <a:cubicBezTo>
                  <a:pt x="0" y="626627"/>
                  <a:pt x="6870" y="602608"/>
                  <a:pt x="19025" y="581258"/>
                </a:cubicBezTo>
                <a:lnTo>
                  <a:pt x="310217" y="72057"/>
                </a:lnTo>
                <a:cubicBezTo>
                  <a:pt x="322372" y="51240"/>
                  <a:pt x="339812" y="32559"/>
                  <a:pt x="362008" y="19749"/>
                </a:cubicBezTo>
                <a:cubicBezTo>
                  <a:pt x="382619" y="7473"/>
                  <a:pt x="405344" y="1068"/>
                  <a:pt x="428068" y="534"/>
                </a:cubicBezTo>
                <a:lnTo>
                  <a:pt x="648072" y="534"/>
                </a:lnTo>
                <a:close/>
              </a:path>
            </a:pathLst>
          </a:custGeom>
          <a:noFill/>
          <a:ln w="9525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rtlCol="0" anchor="ctr"/>
          <a:lstStyle/>
          <a:p>
            <a:pPr algn="ctr"/>
            <a:endParaRPr lang="zh-CN" altLang="en-US"/>
          </a:p>
        </p:txBody>
      </p:sp>
      <p:sp>
        <p:nvSpPr>
          <p:cNvPr id="13" name="矩形 3"/>
          <p:cNvSpPr/>
          <p:nvPr/>
        </p:nvSpPr>
        <p:spPr>
          <a:xfrm>
            <a:off x="3079450" y="4721385"/>
            <a:ext cx="8034481" cy="1544996"/>
          </a:xfrm>
          <a:custGeom>
            <a:avLst/>
            <a:gdLst/>
            <a:ahLst/>
            <a:cxnLst/>
            <a:rect l="l" t="t" r="r" b="b"/>
            <a:pathLst>
              <a:path w="6025861" h="1158747">
                <a:moveTo>
                  <a:pt x="575194" y="0"/>
                </a:moveTo>
                <a:lnTo>
                  <a:pt x="1992514" y="0"/>
                </a:lnTo>
                <a:lnTo>
                  <a:pt x="4154179" y="0"/>
                </a:lnTo>
                <a:lnTo>
                  <a:pt x="5571499" y="0"/>
                </a:lnTo>
                <a:lnTo>
                  <a:pt x="5571499" y="474"/>
                </a:lnTo>
                <a:lnTo>
                  <a:pt x="5639364" y="474"/>
                </a:lnTo>
                <a:cubicBezTo>
                  <a:pt x="5661410" y="0"/>
                  <a:pt x="5683924" y="5211"/>
                  <a:pt x="5704562" y="17528"/>
                </a:cubicBezTo>
                <a:cubicBezTo>
                  <a:pt x="5723793" y="28424"/>
                  <a:pt x="5739272" y="44057"/>
                  <a:pt x="5749591" y="62533"/>
                </a:cubicBezTo>
                <a:lnTo>
                  <a:pt x="6008038" y="514473"/>
                </a:lnTo>
                <a:cubicBezTo>
                  <a:pt x="6019294" y="533422"/>
                  <a:pt x="6025861" y="555687"/>
                  <a:pt x="6025861" y="579374"/>
                </a:cubicBezTo>
                <a:cubicBezTo>
                  <a:pt x="6025861" y="603535"/>
                  <a:pt x="6019294" y="625800"/>
                  <a:pt x="6007568" y="644749"/>
                </a:cubicBezTo>
                <a:lnTo>
                  <a:pt x="5749591" y="1096688"/>
                </a:lnTo>
                <a:cubicBezTo>
                  <a:pt x="5738803" y="1114690"/>
                  <a:pt x="5723793" y="1130324"/>
                  <a:pt x="5704562" y="1141693"/>
                </a:cubicBezTo>
                <a:cubicBezTo>
                  <a:pt x="5684393" y="1153536"/>
                  <a:pt x="5662348" y="1158747"/>
                  <a:pt x="5640302" y="1158273"/>
                </a:cubicBezTo>
                <a:lnTo>
                  <a:pt x="5571499" y="1158273"/>
                </a:lnTo>
                <a:lnTo>
                  <a:pt x="5571499" y="1158747"/>
                </a:lnTo>
                <a:lnTo>
                  <a:pt x="4154179" y="1158747"/>
                </a:lnTo>
                <a:lnTo>
                  <a:pt x="1992514" y="1158747"/>
                </a:lnTo>
                <a:lnTo>
                  <a:pt x="575194" y="1158747"/>
                </a:lnTo>
                <a:lnTo>
                  <a:pt x="575194" y="1158273"/>
                </a:lnTo>
                <a:lnTo>
                  <a:pt x="382745" y="1158273"/>
                </a:lnTo>
                <a:cubicBezTo>
                  <a:pt x="362107" y="1158273"/>
                  <a:pt x="340530" y="1153062"/>
                  <a:pt x="321299" y="1141693"/>
                </a:cubicBezTo>
                <a:cubicBezTo>
                  <a:pt x="302069" y="1130324"/>
                  <a:pt x="286590" y="1114690"/>
                  <a:pt x="276270" y="1096215"/>
                </a:cubicBezTo>
                <a:lnTo>
                  <a:pt x="16886" y="642380"/>
                </a:lnTo>
                <a:cubicBezTo>
                  <a:pt x="6098" y="623905"/>
                  <a:pt x="0" y="602587"/>
                  <a:pt x="0" y="579374"/>
                </a:cubicBezTo>
                <a:cubicBezTo>
                  <a:pt x="0" y="556161"/>
                  <a:pt x="6098" y="534843"/>
                  <a:pt x="16886" y="515894"/>
                </a:cubicBezTo>
                <a:lnTo>
                  <a:pt x="275332" y="63954"/>
                </a:lnTo>
                <a:cubicBezTo>
                  <a:pt x="286120" y="45478"/>
                  <a:pt x="301599" y="28898"/>
                  <a:pt x="321299" y="17528"/>
                </a:cubicBezTo>
                <a:cubicBezTo>
                  <a:pt x="339592" y="6633"/>
                  <a:pt x="359762" y="948"/>
                  <a:pt x="379930" y="474"/>
                </a:cubicBezTo>
                <a:lnTo>
                  <a:pt x="575194" y="474"/>
                </a:lnTo>
                <a:close/>
              </a:path>
            </a:pathLst>
          </a:custGeom>
          <a:noFill/>
          <a:ln w="9525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rtlCol="0" anchor="ctr"/>
          <a:lstStyle/>
          <a:p>
            <a:pPr algn="ctr"/>
            <a:endParaRPr lang="zh-CN" altLang="en-US"/>
          </a:p>
        </p:txBody>
      </p:sp>
      <p:grpSp>
        <p:nvGrpSpPr>
          <p:cNvPr id="14" name="组合 13"/>
          <p:cNvGrpSpPr/>
          <p:nvPr/>
        </p:nvGrpSpPr>
        <p:grpSpPr>
          <a:xfrm>
            <a:off x="2727500" y="2557185"/>
            <a:ext cx="480379" cy="433115"/>
            <a:chOff x="2142410" y="2298139"/>
            <a:chExt cx="360284" cy="324836"/>
          </a:xfrm>
        </p:grpSpPr>
        <p:sp>
          <p:nvSpPr>
            <p:cNvPr id="15" name="Freeform 5"/>
            <p:cNvSpPr>
              <a:spLocks/>
            </p:cNvSpPr>
            <p:nvPr/>
          </p:nvSpPr>
          <p:spPr bwMode="auto">
            <a:xfrm flipH="1" flipV="1">
              <a:off x="2142410" y="2298139"/>
              <a:ext cx="360284" cy="324836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 w="9525" cap="flat">
              <a:noFill/>
              <a:prstDash val="solid"/>
              <a:miter lim="800000"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" name="TextBox 10"/>
            <p:cNvSpPr txBox="1"/>
            <p:nvPr/>
          </p:nvSpPr>
          <p:spPr>
            <a:xfrm>
              <a:off x="2221796" y="2306669"/>
              <a:ext cx="201512" cy="31162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>
              <a:defPPr>
                <a:defRPr lang="zh-CN"/>
              </a:defPPr>
              <a:lvl1pPr>
                <a:defRPr sz="22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defRPr>
              </a:lvl1pPr>
            </a:lstStyle>
            <a:p>
              <a:pPr algn="ctr"/>
              <a:r>
                <a:rPr lang="en-US" altLang="zh-CN" sz="2700" b="1" dirty="0">
                  <a:solidFill>
                    <a:schemeClr val="accent1"/>
                  </a:solidFill>
                </a:rPr>
                <a:t>1</a:t>
              </a:r>
              <a:endParaRPr lang="zh-CN" altLang="en-US" sz="2700" b="1" dirty="0">
                <a:solidFill>
                  <a:schemeClr val="accent1"/>
                </a:solidFill>
              </a:endParaRPr>
            </a:p>
          </p:txBody>
        </p:sp>
      </p:grpSp>
      <p:sp>
        <p:nvSpPr>
          <p:cNvPr id="17" name="TextBox 11"/>
          <p:cNvSpPr txBox="1"/>
          <p:nvPr/>
        </p:nvSpPr>
        <p:spPr>
          <a:xfrm>
            <a:off x="3378835" y="3316886"/>
            <a:ext cx="851272" cy="83099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>
              <a:defRPr sz="2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 algn="ctr"/>
            <a:r>
              <a:rPr lang="zh-CN" altLang="en-US" sz="2700" b="1" dirty="0" smtClean="0"/>
              <a:t>输入标题</a:t>
            </a:r>
            <a:endParaRPr lang="zh-CN" altLang="en-US" sz="2700" b="1" dirty="0"/>
          </a:p>
        </p:txBody>
      </p:sp>
      <p:grpSp>
        <p:nvGrpSpPr>
          <p:cNvPr id="18" name="组合 17"/>
          <p:cNvGrpSpPr/>
          <p:nvPr/>
        </p:nvGrpSpPr>
        <p:grpSpPr>
          <a:xfrm>
            <a:off x="4305477" y="3510697"/>
            <a:ext cx="480379" cy="433115"/>
            <a:chOff x="2142410" y="2298139"/>
            <a:chExt cx="360284" cy="324836"/>
          </a:xfrm>
        </p:grpSpPr>
        <p:sp>
          <p:nvSpPr>
            <p:cNvPr id="19" name="Freeform 5"/>
            <p:cNvSpPr>
              <a:spLocks/>
            </p:cNvSpPr>
            <p:nvPr/>
          </p:nvSpPr>
          <p:spPr bwMode="auto">
            <a:xfrm flipH="1" flipV="1">
              <a:off x="2142410" y="2298139"/>
              <a:ext cx="360284" cy="324836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solidFill>
              <a:schemeClr val="accent2">
                <a:lumMod val="60000"/>
                <a:lumOff val="40000"/>
              </a:schemeClr>
            </a:solidFill>
            <a:ln w="9525" cap="flat">
              <a:noFill/>
              <a:prstDash val="solid"/>
              <a:miter lim="800000"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" name="TextBox 14"/>
            <p:cNvSpPr txBox="1"/>
            <p:nvPr/>
          </p:nvSpPr>
          <p:spPr>
            <a:xfrm>
              <a:off x="2221796" y="2306669"/>
              <a:ext cx="201512" cy="31162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>
              <a:defPPr>
                <a:defRPr lang="zh-CN"/>
              </a:defPPr>
              <a:lvl1pPr>
                <a:defRPr sz="22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defRPr>
              </a:lvl1pPr>
            </a:lstStyle>
            <a:p>
              <a:pPr algn="ctr"/>
              <a:r>
                <a:rPr lang="en-US" altLang="zh-CN" sz="2700" b="1" dirty="0">
                  <a:solidFill>
                    <a:schemeClr val="accent2"/>
                  </a:solidFill>
                </a:rPr>
                <a:t>2</a:t>
              </a:r>
              <a:endParaRPr lang="zh-CN" altLang="en-US" sz="2700" b="1" dirty="0">
                <a:solidFill>
                  <a:schemeClr val="accent2"/>
                </a:solidFill>
              </a:endParaRPr>
            </a:p>
          </p:txBody>
        </p:sp>
      </p:grpSp>
      <p:sp>
        <p:nvSpPr>
          <p:cNvPr id="21" name="TextBox 15"/>
          <p:cNvSpPr txBox="1"/>
          <p:nvPr/>
        </p:nvSpPr>
        <p:spPr>
          <a:xfrm>
            <a:off x="1800857" y="4242974"/>
            <a:ext cx="851272" cy="83099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>
              <a:defRPr sz="2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 algn="ctr"/>
            <a:r>
              <a:rPr lang="zh-CN" altLang="en-US" sz="2700" b="1" dirty="0" smtClean="0"/>
              <a:t>输入标题</a:t>
            </a:r>
            <a:endParaRPr lang="zh-CN" altLang="en-US" sz="2700" b="1" dirty="0"/>
          </a:p>
        </p:txBody>
      </p:sp>
      <p:grpSp>
        <p:nvGrpSpPr>
          <p:cNvPr id="22" name="组合 21"/>
          <p:cNvGrpSpPr/>
          <p:nvPr/>
        </p:nvGrpSpPr>
        <p:grpSpPr>
          <a:xfrm>
            <a:off x="2727500" y="4436785"/>
            <a:ext cx="480379" cy="433115"/>
            <a:chOff x="2142410" y="2298139"/>
            <a:chExt cx="360284" cy="324836"/>
          </a:xfrm>
        </p:grpSpPr>
        <p:sp>
          <p:nvSpPr>
            <p:cNvPr id="23" name="Freeform 5"/>
            <p:cNvSpPr>
              <a:spLocks/>
            </p:cNvSpPr>
            <p:nvPr/>
          </p:nvSpPr>
          <p:spPr bwMode="auto">
            <a:xfrm flipH="1" flipV="1">
              <a:off x="2142410" y="2298139"/>
              <a:ext cx="360284" cy="324836"/>
            </a:xfrm>
            <a:custGeom>
              <a:avLst/>
              <a:gdLst>
                <a:gd name="T0" fmla="*/ 2151 w 2740"/>
                <a:gd name="T1" fmla="*/ 2315 h 2446"/>
                <a:gd name="T2" fmla="*/ 2055 w 2740"/>
                <a:gd name="T3" fmla="*/ 2410 h 2446"/>
                <a:gd name="T4" fmla="*/ 1918 w 2740"/>
                <a:gd name="T5" fmla="*/ 2445 h 2446"/>
                <a:gd name="T6" fmla="*/ 816 w 2740"/>
                <a:gd name="T7" fmla="*/ 2445 h 2446"/>
                <a:gd name="T8" fmla="*/ 685 w 2740"/>
                <a:gd name="T9" fmla="*/ 2410 h 2446"/>
                <a:gd name="T10" fmla="*/ 589 w 2740"/>
                <a:gd name="T11" fmla="*/ 2314 h 2446"/>
                <a:gd name="T12" fmla="*/ 36 w 2740"/>
                <a:gd name="T13" fmla="*/ 1356 h 2446"/>
                <a:gd name="T14" fmla="*/ 0 w 2740"/>
                <a:gd name="T15" fmla="*/ 1223 h 2446"/>
                <a:gd name="T16" fmla="*/ 36 w 2740"/>
                <a:gd name="T17" fmla="*/ 1089 h 2446"/>
                <a:gd name="T18" fmla="*/ 587 w 2740"/>
                <a:gd name="T19" fmla="*/ 135 h 2446"/>
                <a:gd name="T20" fmla="*/ 685 w 2740"/>
                <a:gd name="T21" fmla="*/ 37 h 2446"/>
                <a:gd name="T22" fmla="*/ 810 w 2740"/>
                <a:gd name="T23" fmla="*/ 1 h 2446"/>
                <a:gd name="T24" fmla="*/ 1916 w 2740"/>
                <a:gd name="T25" fmla="*/ 1 h 2446"/>
                <a:gd name="T26" fmla="*/ 2055 w 2740"/>
                <a:gd name="T27" fmla="*/ 37 h 2446"/>
                <a:gd name="T28" fmla="*/ 2151 w 2740"/>
                <a:gd name="T29" fmla="*/ 132 h 2446"/>
                <a:gd name="T30" fmla="*/ 2702 w 2740"/>
                <a:gd name="T31" fmla="*/ 1086 h 2446"/>
                <a:gd name="T32" fmla="*/ 2740 w 2740"/>
                <a:gd name="T33" fmla="*/ 1223 h 2446"/>
                <a:gd name="T34" fmla="*/ 2701 w 2740"/>
                <a:gd name="T35" fmla="*/ 1361 h 2446"/>
                <a:gd name="T36" fmla="*/ 2151 w 2740"/>
                <a:gd name="T37" fmla="*/ 2315 h 24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solidFill>
              <a:schemeClr val="accent3">
                <a:lumMod val="60000"/>
                <a:lumOff val="40000"/>
              </a:schemeClr>
            </a:solidFill>
            <a:ln w="9525" cap="flat">
              <a:noFill/>
              <a:prstDash val="solid"/>
              <a:miter lim="800000"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" name="TextBox 18"/>
            <p:cNvSpPr txBox="1"/>
            <p:nvPr/>
          </p:nvSpPr>
          <p:spPr>
            <a:xfrm>
              <a:off x="2221796" y="2306669"/>
              <a:ext cx="201512" cy="31162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>
              <a:defPPr>
                <a:defRPr lang="zh-CN"/>
              </a:defPPr>
              <a:lvl1pPr>
                <a:defRPr sz="220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defRPr>
              </a:lvl1pPr>
            </a:lstStyle>
            <a:p>
              <a:pPr algn="ctr"/>
              <a:r>
                <a:rPr lang="en-US" altLang="zh-CN" sz="2700" b="1" dirty="0">
                  <a:solidFill>
                    <a:schemeClr val="accent3"/>
                  </a:solidFill>
                </a:rPr>
                <a:t>3</a:t>
              </a:r>
              <a:endParaRPr lang="zh-CN" altLang="en-US" sz="2700" b="1" dirty="0">
                <a:solidFill>
                  <a:schemeClr val="accent3"/>
                </a:solidFill>
              </a:endParaRPr>
            </a:p>
          </p:txBody>
        </p:sp>
      </p:grpSp>
      <p:sp>
        <p:nvSpPr>
          <p:cNvPr id="25" name="TextBox 19"/>
          <p:cNvSpPr txBox="1"/>
          <p:nvPr/>
        </p:nvSpPr>
        <p:spPr>
          <a:xfrm>
            <a:off x="3960827" y="1698499"/>
            <a:ext cx="5800248" cy="48731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ts val="1867"/>
              </a:lnSpc>
            </a:pPr>
            <a:r>
              <a:rPr lang="zh-CN" altLang="en-US" sz="1600" dirty="0">
                <a:solidFill>
                  <a:schemeClr val="tx1">
                    <a:lumMod val="75000"/>
                  </a:schemeClr>
                </a:solidFill>
                <a:latin typeface="微软雅黑" pitchFamily="34" charset="-122"/>
                <a:ea typeface="微软雅黑" pitchFamily="34" charset="-122"/>
              </a:rPr>
              <a:t>详写内容</a:t>
            </a:r>
            <a:r>
              <a:rPr lang="en-US" altLang="zh-CN" sz="1600" dirty="0">
                <a:solidFill>
                  <a:schemeClr val="tx1">
                    <a:lumMod val="75000"/>
                  </a:schemeClr>
                </a:solidFill>
                <a:latin typeface="微软雅黑" pitchFamily="34" charset="-122"/>
                <a:ea typeface="微软雅黑" pitchFamily="34" charset="-122"/>
              </a:rPr>
              <a:t>……</a:t>
            </a:r>
            <a:r>
              <a:rPr lang="zh-CN" altLang="en-US" sz="1600" dirty="0">
                <a:solidFill>
                  <a:schemeClr val="tx1">
                    <a:lumMod val="7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点击输入本栏的具体文字，简明扼要的说明分项内容，此为概念图解，请根据您的具体内容酌情修改</a:t>
            </a:r>
            <a:endParaRPr lang="en-US" altLang="zh-CN" sz="1600" dirty="0">
              <a:solidFill>
                <a:schemeClr val="tx1">
                  <a:lumMod val="7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6" name="TextBox 20"/>
          <p:cNvSpPr txBox="1"/>
          <p:nvPr/>
        </p:nvSpPr>
        <p:spPr>
          <a:xfrm>
            <a:off x="5759783" y="3368182"/>
            <a:ext cx="4385336" cy="73096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ts val="1867"/>
              </a:lnSpc>
            </a:pPr>
            <a:r>
              <a:rPr lang="zh-CN" altLang="en-US" sz="1600" dirty="0">
                <a:solidFill>
                  <a:schemeClr val="tx1">
                    <a:lumMod val="75000"/>
                  </a:schemeClr>
                </a:solidFill>
                <a:latin typeface="微软雅黑" pitchFamily="34" charset="-122"/>
                <a:ea typeface="微软雅黑" pitchFamily="34" charset="-122"/>
              </a:rPr>
              <a:t>详写内容</a:t>
            </a:r>
            <a:r>
              <a:rPr lang="en-US" altLang="zh-CN" sz="1600" dirty="0">
                <a:solidFill>
                  <a:schemeClr val="tx1">
                    <a:lumMod val="75000"/>
                  </a:schemeClr>
                </a:solidFill>
                <a:latin typeface="微软雅黑" pitchFamily="34" charset="-122"/>
                <a:ea typeface="微软雅黑" pitchFamily="34" charset="-122"/>
              </a:rPr>
              <a:t>……</a:t>
            </a:r>
            <a:r>
              <a:rPr lang="zh-CN" altLang="en-US" sz="1600" dirty="0">
                <a:solidFill>
                  <a:schemeClr val="tx1">
                    <a:lumMod val="7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点击输入本栏的具体文字，简明扼要的说明分项内容，此为概念图解，请根据您的具体内容酌情修改</a:t>
            </a:r>
            <a:endParaRPr lang="en-US" altLang="zh-CN" sz="1600" dirty="0">
              <a:solidFill>
                <a:schemeClr val="tx1">
                  <a:lumMod val="7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7" name="TextBox 21"/>
          <p:cNvSpPr txBox="1"/>
          <p:nvPr/>
        </p:nvSpPr>
        <p:spPr>
          <a:xfrm>
            <a:off x="3960827" y="5254499"/>
            <a:ext cx="5800248" cy="48731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ts val="1867"/>
              </a:lnSpc>
            </a:pPr>
            <a:r>
              <a:rPr lang="zh-CN" altLang="en-US" sz="1600" dirty="0">
                <a:solidFill>
                  <a:schemeClr val="tx1">
                    <a:lumMod val="75000"/>
                  </a:schemeClr>
                </a:solidFill>
                <a:latin typeface="微软雅黑" pitchFamily="34" charset="-122"/>
                <a:ea typeface="微软雅黑" pitchFamily="34" charset="-122"/>
              </a:rPr>
              <a:t>详写内容</a:t>
            </a:r>
            <a:r>
              <a:rPr lang="en-US" altLang="zh-CN" sz="1600" dirty="0">
                <a:solidFill>
                  <a:schemeClr val="tx1">
                    <a:lumMod val="75000"/>
                  </a:schemeClr>
                </a:solidFill>
                <a:latin typeface="微软雅黑" pitchFamily="34" charset="-122"/>
                <a:ea typeface="微软雅黑" pitchFamily="34" charset="-122"/>
              </a:rPr>
              <a:t>……</a:t>
            </a:r>
            <a:r>
              <a:rPr lang="zh-CN" altLang="en-US" sz="1600" dirty="0">
                <a:solidFill>
                  <a:schemeClr val="tx1">
                    <a:lumMod val="7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点击输入本栏的具体文字，简明扼要的说明分项内容，此为概念图解，请根据您的具体内容酌情修改</a:t>
            </a:r>
            <a:endParaRPr lang="en-US" altLang="zh-CN" sz="1600" dirty="0">
              <a:solidFill>
                <a:schemeClr val="tx1">
                  <a:lumMod val="75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28" name="组合 15"/>
          <p:cNvGrpSpPr>
            <a:grpSpLocks/>
          </p:cNvGrpSpPr>
          <p:nvPr/>
        </p:nvGrpSpPr>
        <p:grpSpPr bwMode="auto">
          <a:xfrm>
            <a:off x="-421928" y="152400"/>
            <a:ext cx="3859212" cy="525463"/>
            <a:chOff x="6168776" y="1221671"/>
            <a:chExt cx="4455682" cy="606624"/>
          </a:xfrm>
        </p:grpSpPr>
        <p:sp>
          <p:nvSpPr>
            <p:cNvPr id="29" name="圆角矩形 28"/>
            <p:cNvSpPr/>
            <p:nvPr/>
          </p:nvSpPr>
          <p:spPr>
            <a:xfrm>
              <a:off x="6168776" y="1221671"/>
              <a:ext cx="4455682" cy="606624"/>
            </a:xfrm>
            <a:prstGeom prst="roundRect">
              <a:avLst>
                <a:gd name="adj" fmla="val 50000"/>
              </a:avLst>
            </a:prstGeom>
            <a:solidFill>
              <a:srgbClr val="FFFFFF"/>
            </a:solidFill>
            <a:ln w="28575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>
                <a:solidFill>
                  <a:srgbClr val="3F7B33"/>
                </a:solidFill>
                <a:latin typeface="等线" panose="020F0502020204030204"/>
                <a:ea typeface="等线" panose="02010600030101010101" pitchFamily="2" charset="-122"/>
              </a:endParaRPr>
            </a:p>
          </p:txBody>
        </p:sp>
        <p:sp>
          <p:nvSpPr>
            <p:cNvPr id="30" name="文本框 13"/>
            <p:cNvSpPr txBox="1">
              <a:spLocks noChangeArrowheads="1"/>
            </p:cNvSpPr>
            <p:nvPr/>
          </p:nvSpPr>
          <p:spPr bwMode="auto">
            <a:xfrm>
              <a:off x="6834600" y="1233423"/>
              <a:ext cx="3055490" cy="5329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hangingPunct="1"/>
              <a:r>
                <a:rPr lang="zh-CN" altLang="en-US" sz="2400" b="1" dirty="0">
                  <a:solidFill>
                    <a:srgbClr val="92D050"/>
                  </a:solidFill>
                  <a:latin typeface="微软雅黑" pitchFamily="34" charset="-122"/>
                </a:rPr>
                <a:t>单击此处添加标题</a:t>
              </a:r>
            </a:p>
          </p:txBody>
        </p:sp>
      </p:grpSp>
      <p:sp>
        <p:nvSpPr>
          <p:cNvPr id="31" name="文本框 30"/>
          <p:cNvSpPr txBox="1"/>
          <p:nvPr/>
        </p:nvSpPr>
        <p:spPr>
          <a:xfrm>
            <a:off x="10648950" y="7753350"/>
            <a:ext cx="723275" cy="3447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 smtClean="0">
                <a:latin typeface="Arial" panose="020B0604020202020204" pitchFamily="34" charset="0"/>
                <a:ea typeface="微软雅黑" panose="020B0503020204020204" pitchFamily="34" charset="-122"/>
              </a:rPr>
              <a:t>延迟符</a:t>
            </a:r>
          </a:p>
        </p:txBody>
      </p:sp>
    </p:spTree>
    <p:extLst>
      <p:ext uri="{BB962C8B-B14F-4D97-AF65-F5344CB8AC3E}">
        <p14:creationId xmlns:p14="http://schemas.microsoft.com/office/powerpoint/2010/main" val="4037612606"/>
      </p:ext>
    </p:extLst>
  </p:cSld>
  <p:clrMapOvr>
    <a:masterClrMapping/>
  </p:clrMapOvr>
  <p:transition spd="slow" advClick="0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53" presetClass="entr" presetSubtype="528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53" presetClass="entr" presetSubtype="528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53" presetClass="entr" presetSubtype="528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53" presetClass="entr" presetSubtype="528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53" presetClass="entr" presetSubtype="528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53" presetClass="entr" presetSubtype="528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1400"/>
                            </p:stCondLst>
                            <p:childTnLst>
                              <p:par>
                                <p:cTn id="74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55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55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55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55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8" dur="75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/>
      <p:bldP spid="9" grpId="0" animBg="1"/>
      <p:bldP spid="10" grpId="0" animBg="1"/>
      <p:bldP spid="11" grpId="0" animBg="1"/>
      <p:bldP spid="12" grpId="0" animBg="1"/>
      <p:bldP spid="13" grpId="0" animBg="1"/>
      <p:bldP spid="17" grpId="0"/>
      <p:bldP spid="21" grpId="0"/>
      <p:bldP spid="25" grpId="0"/>
      <p:bldP spid="26" grpId="0"/>
      <p:bldP spid="27" grpId="0"/>
      <p:bldP spid="3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文本框 10"/>
          <p:cNvSpPr txBox="1"/>
          <p:nvPr/>
        </p:nvSpPr>
        <p:spPr>
          <a:xfrm>
            <a:off x="3048000" y="2299548"/>
            <a:ext cx="5118709" cy="128400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6600" b="1" dirty="0" smtClean="0">
                <a:solidFill>
                  <a:schemeClr val="accent1">
                    <a:lumMod val="75000"/>
                  </a:schemeClr>
                </a:solidFill>
                <a:latin typeface="+mj-ea"/>
                <a:ea typeface="+mj-ea"/>
              </a:rPr>
              <a:t>02  </a:t>
            </a:r>
            <a:r>
              <a:rPr lang="zh-CN" altLang="en-US" sz="6600" b="1" dirty="0" smtClean="0">
                <a:solidFill>
                  <a:schemeClr val="accent1">
                    <a:lumMod val="75000"/>
                  </a:schemeClr>
                </a:solidFill>
                <a:latin typeface="+mj-ea"/>
                <a:ea typeface="+mj-ea"/>
              </a:rPr>
              <a:t>输入标题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10648950" y="7753350"/>
            <a:ext cx="723275" cy="3447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 smtClean="0">
                <a:latin typeface="Arial" panose="020B0604020202020204" pitchFamily="34" charset="0"/>
                <a:ea typeface="微软雅黑" panose="020B0503020204020204" pitchFamily="34" charset="-122"/>
              </a:rPr>
              <a:t>延迟符</a:t>
            </a: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-311181"/>
            <a:ext cx="12192000" cy="1538039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0800000">
            <a:off x="0" y="5622819"/>
            <a:ext cx="12192000" cy="15380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4932732"/>
      </p:ext>
    </p:extLst>
  </p:cSld>
  <p:clrMapOvr>
    <a:masterClrMapping/>
  </p:clrMapOvr>
  <p:transition spd="slow" advClick="0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平行四边形 6"/>
          <p:cNvSpPr/>
          <p:nvPr/>
        </p:nvSpPr>
        <p:spPr>
          <a:xfrm rot="16200000">
            <a:off x="5020692" y="3489289"/>
            <a:ext cx="1979680" cy="2709369"/>
          </a:xfrm>
          <a:prstGeom prst="parallelogram">
            <a:avLst>
              <a:gd name="adj" fmla="val 53226"/>
            </a:avLst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rtlCol="0" anchor="ctr"/>
          <a:lstStyle/>
          <a:p>
            <a:pPr algn="ctr"/>
            <a:endParaRPr lang="zh-CN" altLang="en-US"/>
          </a:p>
        </p:txBody>
      </p:sp>
      <p:sp>
        <p:nvSpPr>
          <p:cNvPr id="8" name="平行四边形 7"/>
          <p:cNvSpPr/>
          <p:nvPr/>
        </p:nvSpPr>
        <p:spPr>
          <a:xfrm rot="16200000">
            <a:off x="5020689" y="1372281"/>
            <a:ext cx="1979680" cy="2709369"/>
          </a:xfrm>
          <a:prstGeom prst="parallelogram">
            <a:avLst>
              <a:gd name="adj" fmla="val 53226"/>
            </a:avLst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rtlCol="0" anchor="ctr"/>
          <a:lstStyle/>
          <a:p>
            <a:pPr algn="ctr"/>
            <a:endParaRPr lang="zh-CN" altLang="en-US"/>
          </a:p>
        </p:txBody>
      </p:sp>
      <p:sp>
        <p:nvSpPr>
          <p:cNvPr id="9" name="右箭头 8"/>
          <p:cNvSpPr/>
          <p:nvPr/>
        </p:nvSpPr>
        <p:spPr>
          <a:xfrm>
            <a:off x="4655840" y="1508786"/>
            <a:ext cx="3528253" cy="1380471"/>
          </a:xfrm>
          <a:prstGeom prst="rightArrow">
            <a:avLst>
              <a:gd name="adj1" fmla="val 66953"/>
              <a:gd name="adj2" fmla="val 50000"/>
            </a:avLst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rtlCol="0" anchor="ctr"/>
          <a:lstStyle/>
          <a:p>
            <a:pPr algn="ctr"/>
            <a:endParaRPr lang="zh-CN" altLang="en-US"/>
          </a:p>
        </p:txBody>
      </p:sp>
      <p:sp>
        <p:nvSpPr>
          <p:cNvPr id="10" name="右箭头 9"/>
          <p:cNvSpPr/>
          <p:nvPr/>
        </p:nvSpPr>
        <p:spPr>
          <a:xfrm rot="10800000">
            <a:off x="3836955" y="2564903"/>
            <a:ext cx="3528253" cy="1380471"/>
          </a:xfrm>
          <a:prstGeom prst="rightArrow">
            <a:avLst>
              <a:gd name="adj1" fmla="val 66953"/>
              <a:gd name="adj2" fmla="val 50000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rtlCol="0" anchor="ctr"/>
          <a:lstStyle/>
          <a:p>
            <a:pPr algn="ctr"/>
            <a:endParaRPr lang="zh-CN" altLang="en-US"/>
          </a:p>
        </p:txBody>
      </p:sp>
      <p:sp>
        <p:nvSpPr>
          <p:cNvPr id="11" name="右箭头 10"/>
          <p:cNvSpPr/>
          <p:nvPr/>
        </p:nvSpPr>
        <p:spPr>
          <a:xfrm>
            <a:off x="4655840" y="3621021"/>
            <a:ext cx="3528253" cy="1380471"/>
          </a:xfrm>
          <a:prstGeom prst="rightArrow">
            <a:avLst>
              <a:gd name="adj1" fmla="val 66953"/>
              <a:gd name="adj2" fmla="val 50000"/>
            </a:avLst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rtlCol="0" anchor="ctr"/>
          <a:lstStyle/>
          <a:p>
            <a:pPr algn="ctr"/>
            <a:endParaRPr lang="zh-CN" altLang="en-US"/>
          </a:p>
        </p:txBody>
      </p:sp>
      <p:sp>
        <p:nvSpPr>
          <p:cNvPr id="12" name="右箭头 11"/>
          <p:cNvSpPr/>
          <p:nvPr/>
        </p:nvSpPr>
        <p:spPr>
          <a:xfrm rot="10800000">
            <a:off x="3836955" y="4677138"/>
            <a:ext cx="3528253" cy="1380471"/>
          </a:xfrm>
          <a:prstGeom prst="rightArrow">
            <a:avLst>
              <a:gd name="adj1" fmla="val 66953"/>
              <a:gd name="adj2" fmla="val 50000"/>
            </a:avLst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rtlCol="0" anchor="ctr"/>
          <a:lstStyle/>
          <a:p>
            <a:pPr algn="ctr"/>
            <a:endParaRPr lang="zh-CN" altLang="en-US"/>
          </a:p>
        </p:txBody>
      </p:sp>
      <p:sp>
        <p:nvSpPr>
          <p:cNvPr id="13" name="TextBox 7"/>
          <p:cNvSpPr txBox="1"/>
          <p:nvPr/>
        </p:nvSpPr>
        <p:spPr>
          <a:xfrm>
            <a:off x="5067141" y="1993834"/>
            <a:ext cx="2298067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ctr">
              <a:defRPr sz="2000" b="1">
                <a:solidFill>
                  <a:schemeClr val="tx2"/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r>
              <a:rPr lang="zh-CN" altLang="en-US" dirty="0" smtClean="0">
                <a:solidFill>
                  <a:schemeClr val="bg1"/>
                </a:solidFill>
              </a:rPr>
              <a:t>输入标题</a:t>
            </a:r>
            <a:endParaRPr lang="zh-CN" altLang="en-US" dirty="0">
              <a:solidFill>
                <a:schemeClr val="bg1"/>
              </a:solidFill>
            </a:endParaRPr>
          </a:p>
        </p:txBody>
      </p:sp>
      <p:sp>
        <p:nvSpPr>
          <p:cNvPr id="14" name="TextBox 8"/>
          <p:cNvSpPr txBox="1"/>
          <p:nvPr/>
        </p:nvSpPr>
        <p:spPr>
          <a:xfrm>
            <a:off x="8304246" y="1737356"/>
            <a:ext cx="2784308" cy="86485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defRPr sz="90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>
              <a:lnSpc>
                <a:spcPct val="150000"/>
              </a:lnSpc>
            </a:pPr>
            <a:r>
              <a:rPr lang="zh-CN" altLang="en-US" sz="1300" dirty="0">
                <a:solidFill>
                  <a:schemeClr val="tx1">
                    <a:lumMod val="75000"/>
                  </a:schemeClr>
                </a:solidFill>
              </a:rPr>
              <a:t>点击输入简要文字内容，文字内容需概括精炼，不用多余的文字修饰，言简意赅的说明该项内容。</a:t>
            </a:r>
            <a:endParaRPr lang="en-US" altLang="zh-CN" sz="1300" dirty="0">
              <a:solidFill>
                <a:schemeClr val="tx1">
                  <a:lumMod val="75000"/>
                </a:schemeClr>
              </a:solidFill>
            </a:endParaRPr>
          </a:p>
        </p:txBody>
      </p:sp>
      <p:sp>
        <p:nvSpPr>
          <p:cNvPr id="15" name="TextBox 9"/>
          <p:cNvSpPr txBox="1"/>
          <p:nvPr/>
        </p:nvSpPr>
        <p:spPr>
          <a:xfrm>
            <a:off x="4655840" y="3049954"/>
            <a:ext cx="2298067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ctr">
              <a:defRPr sz="2000" b="1">
                <a:solidFill>
                  <a:schemeClr val="tx2"/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r>
              <a:rPr lang="zh-CN" altLang="en-US" dirty="0" smtClean="0">
                <a:solidFill>
                  <a:schemeClr val="bg1"/>
                </a:solidFill>
              </a:rPr>
              <a:t>输入标题</a:t>
            </a:r>
            <a:endParaRPr lang="zh-CN" altLang="en-US" dirty="0">
              <a:solidFill>
                <a:schemeClr val="bg1"/>
              </a:solidFill>
            </a:endParaRPr>
          </a:p>
        </p:txBody>
      </p:sp>
      <p:sp>
        <p:nvSpPr>
          <p:cNvPr id="16" name="TextBox 10"/>
          <p:cNvSpPr txBox="1"/>
          <p:nvPr/>
        </p:nvSpPr>
        <p:spPr>
          <a:xfrm>
            <a:off x="5067141" y="4106072"/>
            <a:ext cx="2298067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ctr">
              <a:defRPr sz="2000" b="1">
                <a:solidFill>
                  <a:schemeClr val="tx2"/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r>
              <a:rPr lang="zh-CN" altLang="en-US" dirty="0" smtClean="0">
                <a:solidFill>
                  <a:schemeClr val="bg1"/>
                </a:solidFill>
              </a:rPr>
              <a:t>输入标题</a:t>
            </a:r>
            <a:endParaRPr lang="zh-CN" altLang="en-US" dirty="0">
              <a:solidFill>
                <a:schemeClr val="bg1"/>
              </a:solidFill>
            </a:endParaRPr>
          </a:p>
        </p:txBody>
      </p:sp>
      <p:sp>
        <p:nvSpPr>
          <p:cNvPr id="17" name="TextBox 11"/>
          <p:cNvSpPr txBox="1"/>
          <p:nvPr/>
        </p:nvSpPr>
        <p:spPr>
          <a:xfrm>
            <a:off x="4655840" y="5162189"/>
            <a:ext cx="2298067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ctr">
              <a:defRPr sz="2000" b="1">
                <a:solidFill>
                  <a:schemeClr val="tx2"/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r>
              <a:rPr lang="zh-CN" altLang="en-US" dirty="0" smtClean="0">
                <a:solidFill>
                  <a:schemeClr val="bg1"/>
                </a:solidFill>
              </a:rPr>
              <a:t>输入标题</a:t>
            </a:r>
            <a:endParaRPr lang="zh-CN" altLang="en-US" dirty="0">
              <a:solidFill>
                <a:schemeClr val="bg1"/>
              </a:solidFill>
            </a:endParaRPr>
          </a:p>
        </p:txBody>
      </p:sp>
      <p:sp>
        <p:nvSpPr>
          <p:cNvPr id="18" name="TextBox 12"/>
          <p:cNvSpPr txBox="1"/>
          <p:nvPr/>
        </p:nvSpPr>
        <p:spPr>
          <a:xfrm>
            <a:off x="911425" y="2793474"/>
            <a:ext cx="2784308" cy="86485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defRPr sz="90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>
              <a:lnSpc>
                <a:spcPct val="150000"/>
              </a:lnSpc>
            </a:pPr>
            <a:r>
              <a:rPr lang="zh-CN" altLang="en-US" sz="1300" dirty="0">
                <a:solidFill>
                  <a:schemeClr val="tx1">
                    <a:lumMod val="75000"/>
                  </a:schemeClr>
                </a:solidFill>
              </a:rPr>
              <a:t>点击输入简要文字内容，文字内容需概括精炼，不用多余的文字修饰，言简意赅的说明该项内容。</a:t>
            </a:r>
            <a:endParaRPr lang="en-US" altLang="zh-CN" sz="1300" dirty="0">
              <a:solidFill>
                <a:schemeClr val="tx1">
                  <a:lumMod val="75000"/>
                </a:schemeClr>
              </a:solidFill>
            </a:endParaRPr>
          </a:p>
        </p:txBody>
      </p:sp>
      <p:sp>
        <p:nvSpPr>
          <p:cNvPr id="19" name="TextBox 13"/>
          <p:cNvSpPr txBox="1"/>
          <p:nvPr/>
        </p:nvSpPr>
        <p:spPr>
          <a:xfrm>
            <a:off x="8304246" y="3923820"/>
            <a:ext cx="2784308" cy="86485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defRPr sz="90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>
              <a:lnSpc>
                <a:spcPct val="150000"/>
              </a:lnSpc>
            </a:pPr>
            <a:r>
              <a:rPr lang="zh-CN" altLang="en-US" sz="1300" dirty="0">
                <a:solidFill>
                  <a:schemeClr val="tx1">
                    <a:lumMod val="75000"/>
                  </a:schemeClr>
                </a:solidFill>
              </a:rPr>
              <a:t>点击输入简要文字内容，文字内容需概括精炼，不用多余的文字修饰，言简意赅的说明该项内容。</a:t>
            </a:r>
            <a:endParaRPr lang="en-US" altLang="zh-CN" sz="1300" dirty="0">
              <a:solidFill>
                <a:schemeClr val="tx1">
                  <a:lumMod val="75000"/>
                </a:schemeClr>
              </a:solidFill>
            </a:endParaRPr>
          </a:p>
        </p:txBody>
      </p:sp>
      <p:sp>
        <p:nvSpPr>
          <p:cNvPr id="20" name="TextBox 14"/>
          <p:cNvSpPr txBox="1"/>
          <p:nvPr/>
        </p:nvSpPr>
        <p:spPr>
          <a:xfrm>
            <a:off x="911425" y="4979938"/>
            <a:ext cx="2784308" cy="864852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defRPr sz="90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>
              <a:lnSpc>
                <a:spcPct val="150000"/>
              </a:lnSpc>
            </a:pPr>
            <a:r>
              <a:rPr lang="zh-CN" altLang="en-US" sz="1300" dirty="0">
                <a:solidFill>
                  <a:schemeClr val="tx1">
                    <a:lumMod val="75000"/>
                  </a:schemeClr>
                </a:solidFill>
              </a:rPr>
              <a:t>点击输入简要文字内容，文字内容需概括精炼，不用多余的文字修饰，言简意赅的说明该项内容。</a:t>
            </a:r>
            <a:endParaRPr lang="en-US" altLang="zh-CN" sz="1300" dirty="0">
              <a:solidFill>
                <a:schemeClr val="tx1">
                  <a:lumMod val="75000"/>
                </a:schemeClr>
              </a:solidFill>
            </a:endParaRPr>
          </a:p>
        </p:txBody>
      </p:sp>
      <p:grpSp>
        <p:nvGrpSpPr>
          <p:cNvPr id="21" name="组合 15"/>
          <p:cNvGrpSpPr>
            <a:grpSpLocks/>
          </p:cNvGrpSpPr>
          <p:nvPr/>
        </p:nvGrpSpPr>
        <p:grpSpPr bwMode="auto">
          <a:xfrm>
            <a:off x="-421928" y="152400"/>
            <a:ext cx="3859212" cy="525463"/>
            <a:chOff x="6168776" y="1221671"/>
            <a:chExt cx="4455682" cy="606624"/>
          </a:xfrm>
        </p:grpSpPr>
        <p:sp>
          <p:nvSpPr>
            <p:cNvPr id="22" name="圆角矩形 21"/>
            <p:cNvSpPr/>
            <p:nvPr/>
          </p:nvSpPr>
          <p:spPr>
            <a:xfrm>
              <a:off x="6168776" y="1221671"/>
              <a:ext cx="4455682" cy="606624"/>
            </a:xfrm>
            <a:prstGeom prst="roundRect">
              <a:avLst>
                <a:gd name="adj" fmla="val 50000"/>
              </a:avLst>
            </a:prstGeom>
            <a:solidFill>
              <a:srgbClr val="FFFFFF"/>
            </a:solidFill>
            <a:ln w="28575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>
                <a:solidFill>
                  <a:srgbClr val="3F7B33"/>
                </a:solidFill>
                <a:latin typeface="等线" panose="020F0502020204030204"/>
                <a:ea typeface="等线" panose="02010600030101010101" pitchFamily="2" charset="-122"/>
              </a:endParaRPr>
            </a:p>
          </p:txBody>
        </p:sp>
        <p:sp>
          <p:nvSpPr>
            <p:cNvPr id="23" name="文本框 13"/>
            <p:cNvSpPr txBox="1">
              <a:spLocks noChangeArrowheads="1"/>
            </p:cNvSpPr>
            <p:nvPr/>
          </p:nvSpPr>
          <p:spPr bwMode="auto">
            <a:xfrm>
              <a:off x="6834600" y="1233423"/>
              <a:ext cx="3055490" cy="5329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hangingPunct="1"/>
              <a:r>
                <a:rPr lang="zh-CN" altLang="en-US" sz="2400" b="1" dirty="0">
                  <a:solidFill>
                    <a:srgbClr val="92D050"/>
                  </a:solidFill>
                  <a:latin typeface="微软雅黑" pitchFamily="34" charset="-122"/>
                </a:rPr>
                <a:t>单击此处添加标题</a:t>
              </a:r>
            </a:p>
          </p:txBody>
        </p:sp>
      </p:grpSp>
      <p:sp>
        <p:nvSpPr>
          <p:cNvPr id="24" name="文本框 23"/>
          <p:cNvSpPr txBox="1"/>
          <p:nvPr/>
        </p:nvSpPr>
        <p:spPr>
          <a:xfrm>
            <a:off x="10648950" y="7753350"/>
            <a:ext cx="723275" cy="3447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 smtClean="0">
                <a:latin typeface="Arial" panose="020B0604020202020204" pitchFamily="34" charset="0"/>
                <a:ea typeface="微软雅黑" panose="020B0503020204020204" pitchFamily="34" charset="-122"/>
              </a:rPr>
              <a:t>延迟符</a:t>
            </a:r>
          </a:p>
        </p:txBody>
      </p:sp>
    </p:spTree>
    <p:extLst>
      <p:ext uri="{BB962C8B-B14F-4D97-AF65-F5344CB8AC3E}">
        <p14:creationId xmlns:p14="http://schemas.microsoft.com/office/powerpoint/2010/main" val="2164895923"/>
      </p:ext>
    </p:extLst>
  </p:cSld>
  <p:clrMapOvr>
    <a:masterClrMapping/>
  </p:clrMapOvr>
  <p:transition spd="slow" advClick="0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000"/>
                            </p:stCondLst>
                            <p:childTnLst>
                              <p:par>
                                <p:cTn id="42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500"/>
                            </p:stCondLst>
                            <p:childTnLst>
                              <p:par>
                                <p:cTn id="51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000"/>
                            </p:stCondLst>
                            <p:childTnLst>
                              <p:par>
                                <p:cTn id="5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500"/>
                            </p:stCondLst>
                            <p:childTnLst>
                              <p:par>
                                <p:cTn id="6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5000"/>
                            </p:stCondLst>
                            <p:childTnLst>
                              <p:par>
                                <p:cTn id="6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7" dur="7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  <p:bldP spid="2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ectangle 13" descr="FD1DDF730CE4456e89755B07FE1653D0# #Rectangle 13"/>
          <p:cNvSpPr>
            <a:spLocks noChangeArrowheads="1"/>
          </p:cNvSpPr>
          <p:nvPr/>
        </p:nvSpPr>
        <p:spPr bwMode="auto">
          <a:xfrm>
            <a:off x="7728181" y="2169144"/>
            <a:ext cx="3168352" cy="4103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None/>
              <a:defRPr/>
            </a:pPr>
            <a:r>
              <a:rPr lang="zh-CN" altLang="en-US" sz="1300" dirty="0">
                <a:solidFill>
                  <a:schemeClr val="tx1">
                    <a:lumMod val="75000"/>
                  </a:schemeClr>
                </a:solidFill>
                <a:latin typeface="方正兰亭纤黑简体" pitchFamily="65" charset="-122"/>
                <a:ea typeface="方正兰亭纤黑简体" pitchFamily="65" charset="-122"/>
              </a:rPr>
              <a:t>单击此处添加简短说明，添加简短文字，</a:t>
            </a:r>
            <a:endParaRPr lang="en-US" altLang="zh-CN" sz="1300" dirty="0">
              <a:solidFill>
                <a:schemeClr val="tx1">
                  <a:lumMod val="75000"/>
                </a:schemeClr>
              </a:solidFill>
              <a:latin typeface="方正兰亭纤黑简体" pitchFamily="65" charset="-122"/>
              <a:ea typeface="方正兰亭纤黑简体" pitchFamily="65" charset="-122"/>
            </a:endParaRPr>
          </a:p>
          <a:p>
            <a:pPr eaLnBrk="1" hangingPunct="1">
              <a:spcBef>
                <a:spcPct val="0"/>
              </a:spcBef>
              <a:buNone/>
              <a:defRPr/>
            </a:pPr>
            <a:r>
              <a:rPr lang="zh-CN" altLang="en-US" sz="1300" dirty="0">
                <a:solidFill>
                  <a:schemeClr val="tx1">
                    <a:lumMod val="75000"/>
                  </a:schemeClr>
                </a:solidFill>
                <a:latin typeface="方正兰亭纤黑简体" pitchFamily="65" charset="-122"/>
                <a:ea typeface="方正兰亭纤黑简体" pitchFamily="65" charset="-122"/>
              </a:rPr>
              <a:t>具体文字添加此处。</a:t>
            </a:r>
            <a:endParaRPr lang="en-US" altLang="zh-CN" sz="1300" dirty="0">
              <a:solidFill>
                <a:schemeClr val="tx1">
                  <a:lumMod val="75000"/>
                </a:schemeClr>
              </a:solidFill>
              <a:latin typeface="方正兰亭纤黑简体" pitchFamily="65" charset="-122"/>
              <a:ea typeface="方正兰亭纤黑简体" pitchFamily="65" charset="-122"/>
            </a:endParaRPr>
          </a:p>
        </p:txBody>
      </p:sp>
      <p:sp>
        <p:nvSpPr>
          <p:cNvPr id="22" name="Freeform 5"/>
          <p:cNvSpPr>
            <a:spLocks/>
          </p:cNvSpPr>
          <p:nvPr/>
        </p:nvSpPr>
        <p:spPr bwMode="auto">
          <a:xfrm rot="1800000">
            <a:off x="5984936" y="1640158"/>
            <a:ext cx="1445864" cy="2073887"/>
          </a:xfrm>
          <a:custGeom>
            <a:avLst/>
            <a:gdLst>
              <a:gd name="T0" fmla="*/ 2366 w 4733"/>
              <a:gd name="T1" fmla="*/ 0 h 6775"/>
              <a:gd name="T2" fmla="*/ 4733 w 4733"/>
              <a:gd name="T3" fmla="*/ 2366 h 6775"/>
              <a:gd name="T4" fmla="*/ 4375 w 4733"/>
              <a:gd name="T5" fmla="*/ 3618 h 6775"/>
              <a:gd name="T6" fmla="*/ 4375 w 4733"/>
              <a:gd name="T7" fmla="*/ 3618 h 6775"/>
              <a:gd name="T8" fmla="*/ 4364 w 4733"/>
              <a:gd name="T9" fmla="*/ 3635 h 6775"/>
              <a:gd name="T10" fmla="*/ 4358 w 4733"/>
              <a:gd name="T11" fmla="*/ 3645 h 6775"/>
              <a:gd name="T12" fmla="*/ 2366 w 4733"/>
              <a:gd name="T13" fmla="*/ 6775 h 6775"/>
              <a:gd name="T14" fmla="*/ 375 w 4733"/>
              <a:gd name="T15" fmla="*/ 3645 h 6775"/>
              <a:gd name="T16" fmla="*/ 369 w 4733"/>
              <a:gd name="T17" fmla="*/ 3635 h 6775"/>
              <a:gd name="T18" fmla="*/ 357 w 4733"/>
              <a:gd name="T19" fmla="*/ 3618 h 6775"/>
              <a:gd name="T20" fmla="*/ 357 w 4733"/>
              <a:gd name="T21" fmla="*/ 3618 h 6775"/>
              <a:gd name="T22" fmla="*/ 0 w 4733"/>
              <a:gd name="T23" fmla="*/ 2366 h 6775"/>
              <a:gd name="T24" fmla="*/ 2366 w 4733"/>
              <a:gd name="T25" fmla="*/ 0 h 67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4733" h="6775">
                <a:moveTo>
                  <a:pt x="2366" y="0"/>
                </a:moveTo>
                <a:cubicBezTo>
                  <a:pt x="3673" y="0"/>
                  <a:pt x="4733" y="1060"/>
                  <a:pt x="4733" y="2366"/>
                </a:cubicBezTo>
                <a:cubicBezTo>
                  <a:pt x="4733" y="2826"/>
                  <a:pt x="4602" y="3255"/>
                  <a:pt x="4375" y="3618"/>
                </a:cubicBezTo>
                <a:lnTo>
                  <a:pt x="4375" y="3618"/>
                </a:lnTo>
                <a:lnTo>
                  <a:pt x="4364" y="3635"/>
                </a:lnTo>
                <a:lnTo>
                  <a:pt x="4358" y="3645"/>
                </a:lnTo>
                <a:lnTo>
                  <a:pt x="2366" y="6775"/>
                </a:lnTo>
                <a:lnTo>
                  <a:pt x="375" y="3645"/>
                </a:lnTo>
                <a:lnTo>
                  <a:pt x="369" y="3635"/>
                </a:lnTo>
                <a:lnTo>
                  <a:pt x="357" y="3618"/>
                </a:lnTo>
                <a:lnTo>
                  <a:pt x="357" y="3618"/>
                </a:lnTo>
                <a:cubicBezTo>
                  <a:pt x="131" y="3255"/>
                  <a:pt x="0" y="2826"/>
                  <a:pt x="0" y="2366"/>
                </a:cubicBezTo>
                <a:cubicBezTo>
                  <a:pt x="0" y="1060"/>
                  <a:pt x="1060" y="0"/>
                  <a:pt x="2366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121917" tIns="60958" rIns="121917" bIns="60958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" name="Freeform 6"/>
          <p:cNvSpPr>
            <a:spLocks/>
          </p:cNvSpPr>
          <p:nvPr/>
        </p:nvSpPr>
        <p:spPr bwMode="auto">
          <a:xfrm rot="1800000">
            <a:off x="4761201" y="3759727"/>
            <a:ext cx="1445864" cy="2073887"/>
          </a:xfrm>
          <a:custGeom>
            <a:avLst/>
            <a:gdLst>
              <a:gd name="T0" fmla="*/ 2366 w 4733"/>
              <a:gd name="T1" fmla="*/ 6776 h 6776"/>
              <a:gd name="T2" fmla="*/ 4733 w 4733"/>
              <a:gd name="T3" fmla="*/ 4409 h 6776"/>
              <a:gd name="T4" fmla="*/ 4375 w 4733"/>
              <a:gd name="T5" fmla="*/ 3158 h 6776"/>
              <a:gd name="T6" fmla="*/ 4375 w 4733"/>
              <a:gd name="T7" fmla="*/ 3158 h 6776"/>
              <a:gd name="T8" fmla="*/ 4364 w 4733"/>
              <a:gd name="T9" fmla="*/ 3140 h 6776"/>
              <a:gd name="T10" fmla="*/ 4358 w 4733"/>
              <a:gd name="T11" fmla="*/ 3130 h 6776"/>
              <a:gd name="T12" fmla="*/ 2366 w 4733"/>
              <a:gd name="T13" fmla="*/ 0 h 6776"/>
              <a:gd name="T14" fmla="*/ 375 w 4733"/>
              <a:gd name="T15" fmla="*/ 3130 h 6776"/>
              <a:gd name="T16" fmla="*/ 369 w 4733"/>
              <a:gd name="T17" fmla="*/ 3140 h 6776"/>
              <a:gd name="T18" fmla="*/ 357 w 4733"/>
              <a:gd name="T19" fmla="*/ 3158 h 6776"/>
              <a:gd name="T20" fmla="*/ 357 w 4733"/>
              <a:gd name="T21" fmla="*/ 3158 h 6776"/>
              <a:gd name="T22" fmla="*/ 0 w 4733"/>
              <a:gd name="T23" fmla="*/ 4409 h 6776"/>
              <a:gd name="T24" fmla="*/ 2366 w 4733"/>
              <a:gd name="T25" fmla="*/ 6776 h 67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4733" h="6776">
                <a:moveTo>
                  <a:pt x="2366" y="6776"/>
                </a:moveTo>
                <a:cubicBezTo>
                  <a:pt x="3673" y="6776"/>
                  <a:pt x="4733" y="5716"/>
                  <a:pt x="4733" y="4409"/>
                </a:cubicBezTo>
                <a:cubicBezTo>
                  <a:pt x="4733" y="3950"/>
                  <a:pt x="4602" y="3521"/>
                  <a:pt x="4375" y="3158"/>
                </a:cubicBezTo>
                <a:lnTo>
                  <a:pt x="4375" y="3158"/>
                </a:lnTo>
                <a:lnTo>
                  <a:pt x="4364" y="3140"/>
                </a:lnTo>
                <a:lnTo>
                  <a:pt x="4358" y="3130"/>
                </a:lnTo>
                <a:lnTo>
                  <a:pt x="2366" y="0"/>
                </a:lnTo>
                <a:lnTo>
                  <a:pt x="375" y="3130"/>
                </a:lnTo>
                <a:lnTo>
                  <a:pt x="369" y="3140"/>
                </a:lnTo>
                <a:lnTo>
                  <a:pt x="357" y="3158"/>
                </a:lnTo>
                <a:lnTo>
                  <a:pt x="357" y="3158"/>
                </a:lnTo>
                <a:cubicBezTo>
                  <a:pt x="131" y="3521"/>
                  <a:pt x="0" y="3950"/>
                  <a:pt x="0" y="4409"/>
                </a:cubicBezTo>
                <a:cubicBezTo>
                  <a:pt x="0" y="5716"/>
                  <a:pt x="1060" y="6776"/>
                  <a:pt x="2366" y="6776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121917" tIns="60958" rIns="121917" bIns="60958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" name="Freeform 7"/>
          <p:cNvSpPr>
            <a:spLocks/>
          </p:cNvSpPr>
          <p:nvPr/>
        </p:nvSpPr>
        <p:spPr bwMode="auto">
          <a:xfrm rot="1800000">
            <a:off x="4508816" y="1669988"/>
            <a:ext cx="1991093" cy="1554909"/>
          </a:xfrm>
          <a:custGeom>
            <a:avLst/>
            <a:gdLst>
              <a:gd name="T0" fmla="*/ 655 w 6517"/>
              <a:gd name="T1" fmla="*/ 1516 h 5082"/>
              <a:gd name="T2" fmla="*/ 3889 w 6517"/>
              <a:gd name="T3" fmla="*/ 655 h 5082"/>
              <a:gd name="T4" fmla="*/ 4792 w 6517"/>
              <a:gd name="T5" fmla="*/ 1592 h 5082"/>
              <a:gd name="T6" fmla="*/ 4792 w 6517"/>
              <a:gd name="T7" fmla="*/ 1592 h 5082"/>
              <a:gd name="T8" fmla="*/ 4802 w 6517"/>
              <a:gd name="T9" fmla="*/ 1610 h 5082"/>
              <a:gd name="T10" fmla="*/ 4808 w 6517"/>
              <a:gd name="T11" fmla="*/ 1621 h 5082"/>
              <a:gd name="T12" fmla="*/ 6517 w 6517"/>
              <a:gd name="T13" fmla="*/ 4913 h 5082"/>
              <a:gd name="T14" fmla="*/ 2811 w 6517"/>
              <a:gd name="T15" fmla="*/ 5067 h 5082"/>
              <a:gd name="T16" fmla="*/ 2799 w 6517"/>
              <a:gd name="T17" fmla="*/ 5067 h 5082"/>
              <a:gd name="T18" fmla="*/ 2778 w 6517"/>
              <a:gd name="T19" fmla="*/ 5068 h 5082"/>
              <a:gd name="T20" fmla="*/ 2778 w 6517"/>
              <a:gd name="T21" fmla="*/ 5068 h 5082"/>
              <a:gd name="T22" fmla="*/ 1516 w 6517"/>
              <a:gd name="T23" fmla="*/ 4750 h 5082"/>
              <a:gd name="T24" fmla="*/ 655 w 6517"/>
              <a:gd name="T25" fmla="*/ 1516 h 50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6517" h="5082">
                <a:moveTo>
                  <a:pt x="655" y="1516"/>
                </a:moveTo>
                <a:cubicBezTo>
                  <a:pt x="1310" y="385"/>
                  <a:pt x="2759" y="0"/>
                  <a:pt x="3889" y="655"/>
                </a:cubicBezTo>
                <a:cubicBezTo>
                  <a:pt x="4287" y="885"/>
                  <a:pt x="4592" y="1214"/>
                  <a:pt x="4792" y="1592"/>
                </a:cubicBezTo>
                <a:lnTo>
                  <a:pt x="4792" y="1592"/>
                </a:lnTo>
                <a:lnTo>
                  <a:pt x="4802" y="1610"/>
                </a:lnTo>
                <a:lnTo>
                  <a:pt x="4808" y="1621"/>
                </a:lnTo>
                <a:lnTo>
                  <a:pt x="6517" y="4913"/>
                </a:lnTo>
                <a:lnTo>
                  <a:pt x="2811" y="5067"/>
                </a:lnTo>
                <a:lnTo>
                  <a:pt x="2799" y="5067"/>
                </a:lnTo>
                <a:lnTo>
                  <a:pt x="2778" y="5068"/>
                </a:lnTo>
                <a:lnTo>
                  <a:pt x="2778" y="5068"/>
                </a:lnTo>
                <a:cubicBezTo>
                  <a:pt x="2350" y="5082"/>
                  <a:pt x="1913" y="4980"/>
                  <a:pt x="1516" y="4750"/>
                </a:cubicBezTo>
                <a:cubicBezTo>
                  <a:pt x="385" y="4095"/>
                  <a:pt x="0" y="2647"/>
                  <a:pt x="655" y="1516"/>
                </a:cubicBezTo>
                <a:close/>
              </a:path>
            </a:pathLst>
          </a:custGeom>
          <a:solidFill>
            <a:srgbClr val="92D050"/>
          </a:solidFill>
          <a:ln>
            <a:noFill/>
          </a:ln>
        </p:spPr>
        <p:txBody>
          <a:bodyPr vert="horz" wrap="square" lIns="121917" tIns="60958" rIns="121917" bIns="60958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" name="Freeform 8"/>
          <p:cNvSpPr>
            <a:spLocks/>
          </p:cNvSpPr>
          <p:nvPr/>
        </p:nvSpPr>
        <p:spPr bwMode="auto">
          <a:xfrm rot="1800000">
            <a:off x="5693101" y="4247124"/>
            <a:ext cx="1991093" cy="1554909"/>
          </a:xfrm>
          <a:custGeom>
            <a:avLst/>
            <a:gdLst>
              <a:gd name="T0" fmla="*/ 5863 w 6518"/>
              <a:gd name="T1" fmla="*/ 3566 h 5082"/>
              <a:gd name="T2" fmla="*/ 5002 w 6518"/>
              <a:gd name="T3" fmla="*/ 332 h 5082"/>
              <a:gd name="T4" fmla="*/ 3740 w 6518"/>
              <a:gd name="T5" fmla="*/ 14 h 5082"/>
              <a:gd name="T6" fmla="*/ 3740 w 6518"/>
              <a:gd name="T7" fmla="*/ 14 h 5082"/>
              <a:gd name="T8" fmla="*/ 3719 w 6518"/>
              <a:gd name="T9" fmla="*/ 14 h 5082"/>
              <a:gd name="T10" fmla="*/ 3707 w 6518"/>
              <a:gd name="T11" fmla="*/ 15 h 5082"/>
              <a:gd name="T12" fmla="*/ 0 w 6518"/>
              <a:gd name="T13" fmla="*/ 168 h 5082"/>
              <a:gd name="T14" fmla="*/ 1710 w 6518"/>
              <a:gd name="T15" fmla="*/ 3461 h 5082"/>
              <a:gd name="T16" fmla="*/ 1715 w 6518"/>
              <a:gd name="T17" fmla="*/ 3471 h 5082"/>
              <a:gd name="T18" fmla="*/ 1725 w 6518"/>
              <a:gd name="T19" fmla="*/ 3490 h 5082"/>
              <a:gd name="T20" fmla="*/ 1725 w 6518"/>
              <a:gd name="T21" fmla="*/ 3490 h 5082"/>
              <a:gd name="T22" fmla="*/ 2628 w 6518"/>
              <a:gd name="T23" fmla="*/ 4427 h 5082"/>
              <a:gd name="T24" fmla="*/ 5863 w 6518"/>
              <a:gd name="T25" fmla="*/ 3566 h 50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6518" h="5082">
                <a:moveTo>
                  <a:pt x="5863" y="3566"/>
                </a:moveTo>
                <a:cubicBezTo>
                  <a:pt x="6518" y="2435"/>
                  <a:pt x="6132" y="987"/>
                  <a:pt x="5002" y="332"/>
                </a:cubicBezTo>
                <a:cubicBezTo>
                  <a:pt x="4604" y="101"/>
                  <a:pt x="4168" y="0"/>
                  <a:pt x="3740" y="14"/>
                </a:cubicBezTo>
                <a:lnTo>
                  <a:pt x="3740" y="14"/>
                </a:lnTo>
                <a:lnTo>
                  <a:pt x="3719" y="14"/>
                </a:lnTo>
                <a:lnTo>
                  <a:pt x="3707" y="15"/>
                </a:lnTo>
                <a:lnTo>
                  <a:pt x="0" y="168"/>
                </a:lnTo>
                <a:lnTo>
                  <a:pt x="1710" y="3461"/>
                </a:lnTo>
                <a:lnTo>
                  <a:pt x="1715" y="3471"/>
                </a:lnTo>
                <a:lnTo>
                  <a:pt x="1725" y="3490"/>
                </a:lnTo>
                <a:lnTo>
                  <a:pt x="1725" y="3490"/>
                </a:lnTo>
                <a:cubicBezTo>
                  <a:pt x="1926" y="3868"/>
                  <a:pt x="2231" y="4196"/>
                  <a:pt x="2628" y="4427"/>
                </a:cubicBezTo>
                <a:cubicBezTo>
                  <a:pt x="3759" y="5082"/>
                  <a:pt x="5207" y="4696"/>
                  <a:pt x="5863" y="3566"/>
                </a:cubicBezTo>
                <a:close/>
              </a:path>
            </a:pathLst>
          </a:custGeom>
          <a:solidFill>
            <a:srgbClr val="92D050"/>
          </a:solidFill>
          <a:ln>
            <a:noFill/>
          </a:ln>
        </p:spPr>
        <p:txBody>
          <a:bodyPr vert="horz" wrap="square" lIns="121917" tIns="60958" rIns="121917" bIns="60958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" name="Freeform 9"/>
          <p:cNvSpPr>
            <a:spLocks/>
          </p:cNvSpPr>
          <p:nvPr/>
        </p:nvSpPr>
        <p:spPr bwMode="auto">
          <a:xfrm rot="1800000">
            <a:off x="3688080" y="3087778"/>
            <a:ext cx="1993112" cy="1554909"/>
          </a:xfrm>
          <a:custGeom>
            <a:avLst/>
            <a:gdLst>
              <a:gd name="T0" fmla="*/ 653 w 6523"/>
              <a:gd name="T1" fmla="*/ 3563 h 5083"/>
              <a:gd name="T2" fmla="*/ 1521 w 6523"/>
              <a:gd name="T3" fmla="*/ 331 h 5083"/>
              <a:gd name="T4" fmla="*/ 2783 w 6523"/>
              <a:gd name="T5" fmla="*/ 15 h 5083"/>
              <a:gd name="T6" fmla="*/ 2783 w 6523"/>
              <a:gd name="T7" fmla="*/ 15 h 5083"/>
              <a:gd name="T8" fmla="*/ 2805 w 6523"/>
              <a:gd name="T9" fmla="*/ 16 h 5083"/>
              <a:gd name="T10" fmla="*/ 2816 w 6523"/>
              <a:gd name="T11" fmla="*/ 17 h 5083"/>
              <a:gd name="T12" fmla="*/ 6523 w 6523"/>
              <a:gd name="T13" fmla="*/ 178 h 5083"/>
              <a:gd name="T14" fmla="*/ 4806 w 6523"/>
              <a:gd name="T15" fmla="*/ 3467 h 5083"/>
              <a:gd name="T16" fmla="*/ 4800 w 6523"/>
              <a:gd name="T17" fmla="*/ 3477 h 5083"/>
              <a:gd name="T18" fmla="*/ 4791 w 6523"/>
              <a:gd name="T19" fmla="*/ 3496 h 5083"/>
              <a:gd name="T20" fmla="*/ 4790 w 6523"/>
              <a:gd name="T21" fmla="*/ 3496 h 5083"/>
              <a:gd name="T22" fmla="*/ 3885 w 6523"/>
              <a:gd name="T23" fmla="*/ 4431 h 5083"/>
              <a:gd name="T24" fmla="*/ 653 w 6523"/>
              <a:gd name="T25" fmla="*/ 3563 h 508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6523" h="5083">
                <a:moveTo>
                  <a:pt x="653" y="3563"/>
                </a:moveTo>
                <a:cubicBezTo>
                  <a:pt x="0" y="2431"/>
                  <a:pt x="389" y="983"/>
                  <a:pt x="1521" y="331"/>
                </a:cubicBezTo>
                <a:cubicBezTo>
                  <a:pt x="1919" y="101"/>
                  <a:pt x="2356" y="0"/>
                  <a:pt x="2783" y="15"/>
                </a:cubicBezTo>
                <a:lnTo>
                  <a:pt x="2783" y="15"/>
                </a:lnTo>
                <a:lnTo>
                  <a:pt x="2805" y="16"/>
                </a:lnTo>
                <a:lnTo>
                  <a:pt x="2816" y="17"/>
                </a:lnTo>
                <a:lnTo>
                  <a:pt x="6523" y="178"/>
                </a:lnTo>
                <a:lnTo>
                  <a:pt x="4806" y="3467"/>
                </a:lnTo>
                <a:lnTo>
                  <a:pt x="4800" y="3477"/>
                </a:lnTo>
                <a:lnTo>
                  <a:pt x="4791" y="3496"/>
                </a:lnTo>
                <a:lnTo>
                  <a:pt x="4790" y="3496"/>
                </a:lnTo>
                <a:cubicBezTo>
                  <a:pt x="4589" y="3874"/>
                  <a:pt x="4283" y="4201"/>
                  <a:pt x="3885" y="4431"/>
                </a:cubicBezTo>
                <a:cubicBezTo>
                  <a:pt x="2753" y="5083"/>
                  <a:pt x="1306" y="4695"/>
                  <a:pt x="653" y="3563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121917" tIns="60958" rIns="121917" bIns="60958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" name="Freeform 10"/>
          <p:cNvSpPr>
            <a:spLocks/>
          </p:cNvSpPr>
          <p:nvPr/>
        </p:nvSpPr>
        <p:spPr bwMode="auto">
          <a:xfrm rot="1800000">
            <a:off x="6510808" y="2831084"/>
            <a:ext cx="1993112" cy="1554909"/>
          </a:xfrm>
          <a:custGeom>
            <a:avLst/>
            <a:gdLst>
              <a:gd name="T0" fmla="*/ 5870 w 6522"/>
              <a:gd name="T1" fmla="*/ 1521 h 5083"/>
              <a:gd name="T2" fmla="*/ 2637 w 6522"/>
              <a:gd name="T3" fmla="*/ 653 h 5083"/>
              <a:gd name="T4" fmla="*/ 1732 w 6522"/>
              <a:gd name="T5" fmla="*/ 1588 h 5083"/>
              <a:gd name="T6" fmla="*/ 1732 w 6522"/>
              <a:gd name="T7" fmla="*/ 1588 h 5083"/>
              <a:gd name="T8" fmla="*/ 1722 w 6522"/>
              <a:gd name="T9" fmla="*/ 1606 h 5083"/>
              <a:gd name="T10" fmla="*/ 1717 w 6522"/>
              <a:gd name="T11" fmla="*/ 1617 h 5083"/>
              <a:gd name="T12" fmla="*/ 0 w 6522"/>
              <a:gd name="T13" fmla="*/ 4905 h 5083"/>
              <a:gd name="T14" fmla="*/ 3706 w 6522"/>
              <a:gd name="T15" fmla="*/ 5067 h 5083"/>
              <a:gd name="T16" fmla="*/ 3718 w 6522"/>
              <a:gd name="T17" fmla="*/ 5068 h 5083"/>
              <a:gd name="T18" fmla="*/ 3739 w 6522"/>
              <a:gd name="T19" fmla="*/ 5068 h 5083"/>
              <a:gd name="T20" fmla="*/ 3739 w 6522"/>
              <a:gd name="T21" fmla="*/ 5068 h 5083"/>
              <a:gd name="T22" fmla="*/ 5002 w 6522"/>
              <a:gd name="T23" fmla="*/ 4753 h 5083"/>
              <a:gd name="T24" fmla="*/ 5870 w 6522"/>
              <a:gd name="T25" fmla="*/ 1521 h 508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6522" h="5083">
                <a:moveTo>
                  <a:pt x="5870" y="1521"/>
                </a:moveTo>
                <a:cubicBezTo>
                  <a:pt x="5217" y="389"/>
                  <a:pt x="3769" y="0"/>
                  <a:pt x="2637" y="653"/>
                </a:cubicBezTo>
                <a:cubicBezTo>
                  <a:pt x="2239" y="882"/>
                  <a:pt x="1934" y="1210"/>
                  <a:pt x="1732" y="1588"/>
                </a:cubicBezTo>
                <a:lnTo>
                  <a:pt x="1732" y="1588"/>
                </a:lnTo>
                <a:lnTo>
                  <a:pt x="1722" y="1606"/>
                </a:lnTo>
                <a:lnTo>
                  <a:pt x="1717" y="1617"/>
                </a:lnTo>
                <a:lnTo>
                  <a:pt x="0" y="4905"/>
                </a:lnTo>
                <a:lnTo>
                  <a:pt x="3706" y="5067"/>
                </a:lnTo>
                <a:lnTo>
                  <a:pt x="3718" y="5068"/>
                </a:lnTo>
                <a:lnTo>
                  <a:pt x="3739" y="5068"/>
                </a:lnTo>
                <a:lnTo>
                  <a:pt x="3739" y="5068"/>
                </a:lnTo>
                <a:cubicBezTo>
                  <a:pt x="4167" y="5083"/>
                  <a:pt x="4604" y="4983"/>
                  <a:pt x="5002" y="4753"/>
                </a:cubicBezTo>
                <a:cubicBezTo>
                  <a:pt x="6134" y="4100"/>
                  <a:pt x="6522" y="2653"/>
                  <a:pt x="5870" y="1521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121917" tIns="60958" rIns="121917" bIns="60958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" name="TextBox 8"/>
          <p:cNvSpPr txBox="1"/>
          <p:nvPr/>
        </p:nvSpPr>
        <p:spPr>
          <a:xfrm>
            <a:off x="6515363" y="2240961"/>
            <a:ext cx="765589" cy="677104"/>
          </a:xfrm>
          <a:prstGeom prst="rect">
            <a:avLst/>
          </a:prstGeom>
          <a:noFill/>
        </p:spPr>
        <p:txBody>
          <a:bodyPr wrap="none" lIns="121917" tIns="60958" rIns="121917" bIns="60958" rtlCol="0">
            <a:spAutoFit/>
          </a:bodyPr>
          <a:lstStyle/>
          <a:p>
            <a:pPr algn="ctr"/>
            <a:r>
              <a:rPr lang="en-US" altLang="zh-CN" sz="3600" dirty="0">
                <a:solidFill>
                  <a:schemeClr val="accent1">
                    <a:lumMod val="60000"/>
                    <a:lumOff val="40000"/>
                  </a:schemeClr>
                </a:solidFill>
                <a:latin typeface="Kozuka Gothic Pr6N M" pitchFamily="34" charset="-128"/>
                <a:ea typeface="Kozuka Gothic Pr6N M" pitchFamily="34" charset="-128"/>
              </a:rPr>
              <a:t>01</a:t>
            </a:r>
            <a:endParaRPr lang="zh-CN" altLang="en-US" sz="3600" dirty="0">
              <a:solidFill>
                <a:schemeClr val="accent1">
                  <a:lumMod val="60000"/>
                  <a:lumOff val="40000"/>
                </a:schemeClr>
              </a:solidFill>
              <a:latin typeface="Kozuka Gothic Pr6N M" pitchFamily="34" charset="-128"/>
              <a:ea typeface="Kozuka Gothic Pr6N M" pitchFamily="34" charset="-128"/>
            </a:endParaRPr>
          </a:p>
        </p:txBody>
      </p:sp>
      <p:sp>
        <p:nvSpPr>
          <p:cNvPr id="29" name="TextBox 9"/>
          <p:cNvSpPr txBox="1"/>
          <p:nvPr/>
        </p:nvSpPr>
        <p:spPr>
          <a:xfrm>
            <a:off x="7142131" y="3445417"/>
            <a:ext cx="765588" cy="677104"/>
          </a:xfrm>
          <a:prstGeom prst="rect">
            <a:avLst/>
          </a:prstGeom>
          <a:noFill/>
        </p:spPr>
        <p:txBody>
          <a:bodyPr wrap="none" lIns="121917" tIns="60958" rIns="121917" bIns="60958" rtlCol="0">
            <a:spAutoFit/>
          </a:bodyPr>
          <a:lstStyle/>
          <a:p>
            <a:pPr algn="ctr"/>
            <a:r>
              <a:rPr lang="en-US" altLang="zh-CN" sz="3600" dirty="0">
                <a:solidFill>
                  <a:schemeClr val="accent2">
                    <a:lumMod val="60000"/>
                    <a:lumOff val="40000"/>
                  </a:schemeClr>
                </a:solidFill>
                <a:latin typeface="Kozuka Gothic Pr6N M" pitchFamily="34" charset="-128"/>
                <a:ea typeface="Kozuka Gothic Pr6N M" pitchFamily="34" charset="-128"/>
              </a:rPr>
              <a:t>02</a:t>
            </a:r>
            <a:endParaRPr lang="zh-CN" altLang="en-US" sz="3600" dirty="0">
              <a:solidFill>
                <a:schemeClr val="accent2">
                  <a:lumMod val="60000"/>
                  <a:lumOff val="40000"/>
                </a:schemeClr>
              </a:solidFill>
              <a:latin typeface="Kozuka Gothic Pr6N M" pitchFamily="34" charset="-128"/>
              <a:ea typeface="Kozuka Gothic Pr6N M" pitchFamily="34" charset="-128"/>
            </a:endParaRPr>
          </a:p>
        </p:txBody>
      </p:sp>
      <p:sp>
        <p:nvSpPr>
          <p:cNvPr id="30" name="TextBox 10"/>
          <p:cNvSpPr txBox="1"/>
          <p:nvPr/>
        </p:nvSpPr>
        <p:spPr>
          <a:xfrm>
            <a:off x="6376542" y="4674441"/>
            <a:ext cx="765589" cy="677104"/>
          </a:xfrm>
          <a:prstGeom prst="rect">
            <a:avLst/>
          </a:prstGeom>
          <a:noFill/>
        </p:spPr>
        <p:txBody>
          <a:bodyPr wrap="none" lIns="121917" tIns="60958" rIns="121917" bIns="60958" rtlCol="0">
            <a:spAutoFit/>
          </a:bodyPr>
          <a:lstStyle/>
          <a:p>
            <a:pPr algn="ctr"/>
            <a:r>
              <a:rPr lang="en-US" altLang="zh-CN" sz="3600" dirty="0">
                <a:solidFill>
                  <a:schemeClr val="bg1"/>
                </a:solidFill>
                <a:latin typeface="Kozuka Gothic Pr6N M" pitchFamily="34" charset="-128"/>
                <a:ea typeface="Kozuka Gothic Pr6N M" pitchFamily="34" charset="-128"/>
              </a:rPr>
              <a:t>03</a:t>
            </a:r>
            <a:endParaRPr lang="zh-CN" altLang="en-US" sz="3600" dirty="0">
              <a:solidFill>
                <a:schemeClr val="bg1"/>
              </a:solidFill>
              <a:latin typeface="Kozuka Gothic Pr6N M" pitchFamily="34" charset="-128"/>
              <a:ea typeface="Kozuka Gothic Pr6N M" pitchFamily="34" charset="-128"/>
            </a:endParaRPr>
          </a:p>
        </p:txBody>
      </p:sp>
      <p:sp>
        <p:nvSpPr>
          <p:cNvPr id="31" name="TextBox 11"/>
          <p:cNvSpPr txBox="1"/>
          <p:nvPr/>
        </p:nvSpPr>
        <p:spPr>
          <a:xfrm>
            <a:off x="5054956" y="4541628"/>
            <a:ext cx="765589" cy="677104"/>
          </a:xfrm>
          <a:prstGeom prst="rect">
            <a:avLst/>
          </a:prstGeom>
          <a:noFill/>
        </p:spPr>
        <p:txBody>
          <a:bodyPr wrap="none" lIns="121917" tIns="60958" rIns="121917" bIns="60958" rtlCol="0">
            <a:spAutoFit/>
          </a:bodyPr>
          <a:lstStyle/>
          <a:p>
            <a:pPr algn="ctr"/>
            <a:r>
              <a:rPr lang="en-US" altLang="zh-CN" sz="3600" dirty="0">
                <a:solidFill>
                  <a:schemeClr val="accent1">
                    <a:lumMod val="60000"/>
                    <a:lumOff val="40000"/>
                  </a:schemeClr>
                </a:solidFill>
                <a:latin typeface="Kozuka Gothic Pr6N M" pitchFamily="34" charset="-128"/>
                <a:ea typeface="Kozuka Gothic Pr6N M" pitchFamily="34" charset="-128"/>
              </a:rPr>
              <a:t>04</a:t>
            </a:r>
            <a:endParaRPr lang="zh-CN" altLang="en-US" sz="3600" dirty="0">
              <a:solidFill>
                <a:schemeClr val="accent1">
                  <a:lumMod val="60000"/>
                  <a:lumOff val="40000"/>
                </a:schemeClr>
              </a:solidFill>
              <a:latin typeface="Kozuka Gothic Pr6N M" pitchFamily="34" charset="-128"/>
              <a:ea typeface="Kozuka Gothic Pr6N M" pitchFamily="34" charset="-128"/>
            </a:endParaRPr>
          </a:p>
        </p:txBody>
      </p:sp>
      <p:sp>
        <p:nvSpPr>
          <p:cNvPr id="32" name="TextBox 12"/>
          <p:cNvSpPr txBox="1"/>
          <p:nvPr/>
        </p:nvSpPr>
        <p:spPr>
          <a:xfrm>
            <a:off x="4253466" y="3506233"/>
            <a:ext cx="765589" cy="677104"/>
          </a:xfrm>
          <a:prstGeom prst="rect">
            <a:avLst/>
          </a:prstGeom>
          <a:noFill/>
        </p:spPr>
        <p:txBody>
          <a:bodyPr wrap="none" lIns="121917" tIns="60958" rIns="121917" bIns="60958" rtlCol="0">
            <a:spAutoFit/>
          </a:bodyPr>
          <a:lstStyle/>
          <a:p>
            <a:pPr algn="ctr"/>
            <a:r>
              <a:rPr lang="en-US" altLang="zh-CN" sz="3600" dirty="0">
                <a:solidFill>
                  <a:schemeClr val="accent2">
                    <a:lumMod val="60000"/>
                    <a:lumOff val="40000"/>
                  </a:schemeClr>
                </a:solidFill>
                <a:latin typeface="Kozuka Gothic Pr6N M" pitchFamily="34" charset="-128"/>
                <a:ea typeface="Kozuka Gothic Pr6N M" pitchFamily="34" charset="-128"/>
              </a:rPr>
              <a:t>05</a:t>
            </a:r>
            <a:endParaRPr lang="zh-CN" altLang="en-US" sz="3600" dirty="0">
              <a:solidFill>
                <a:schemeClr val="accent2">
                  <a:lumMod val="60000"/>
                  <a:lumOff val="40000"/>
                </a:schemeClr>
              </a:solidFill>
              <a:latin typeface="Kozuka Gothic Pr6N M" pitchFamily="34" charset="-128"/>
              <a:ea typeface="Kozuka Gothic Pr6N M" pitchFamily="34" charset="-128"/>
            </a:endParaRPr>
          </a:p>
        </p:txBody>
      </p:sp>
      <p:sp>
        <p:nvSpPr>
          <p:cNvPr id="33" name="TextBox 13"/>
          <p:cNvSpPr txBox="1"/>
          <p:nvPr/>
        </p:nvSpPr>
        <p:spPr>
          <a:xfrm>
            <a:off x="5037705" y="2240961"/>
            <a:ext cx="765589" cy="677104"/>
          </a:xfrm>
          <a:prstGeom prst="rect">
            <a:avLst/>
          </a:prstGeom>
          <a:noFill/>
        </p:spPr>
        <p:txBody>
          <a:bodyPr wrap="none" lIns="121917" tIns="60958" rIns="121917" bIns="60958" rtlCol="0">
            <a:spAutoFit/>
          </a:bodyPr>
          <a:lstStyle/>
          <a:p>
            <a:pPr algn="ctr"/>
            <a:r>
              <a:rPr lang="en-US" altLang="zh-CN" sz="3600" dirty="0">
                <a:solidFill>
                  <a:schemeClr val="bg1"/>
                </a:solidFill>
                <a:latin typeface="Kozuka Gothic Pr6N M" pitchFamily="34" charset="-128"/>
                <a:ea typeface="Kozuka Gothic Pr6N M" pitchFamily="34" charset="-128"/>
              </a:rPr>
              <a:t>06</a:t>
            </a:r>
            <a:endParaRPr lang="zh-CN" altLang="en-US" sz="3600" dirty="0">
              <a:solidFill>
                <a:schemeClr val="bg1"/>
              </a:solidFill>
              <a:latin typeface="Kozuka Gothic Pr6N M" pitchFamily="34" charset="-128"/>
              <a:ea typeface="Kozuka Gothic Pr6N M" pitchFamily="34" charset="-128"/>
            </a:endParaRPr>
          </a:p>
        </p:txBody>
      </p:sp>
      <p:sp>
        <p:nvSpPr>
          <p:cNvPr id="34" name="TextBox 17"/>
          <p:cNvSpPr txBox="1"/>
          <p:nvPr/>
        </p:nvSpPr>
        <p:spPr>
          <a:xfrm>
            <a:off x="6596089" y="1799258"/>
            <a:ext cx="2298067" cy="32829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ctr">
              <a:defRPr sz="2000" b="1">
                <a:solidFill>
                  <a:schemeClr val="tx2"/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 algn="r"/>
            <a:r>
              <a:rPr lang="zh-CN" altLang="en-US" sz="2100" dirty="0">
                <a:solidFill>
                  <a:schemeClr val="tx1"/>
                </a:solidFill>
              </a:rPr>
              <a:t>输入标题</a:t>
            </a:r>
          </a:p>
        </p:txBody>
      </p:sp>
      <p:sp>
        <p:nvSpPr>
          <p:cNvPr id="35" name="Rectangle 13" descr="FD1DDF730CE4456e89755B07FE1653D0# #Rectangle 13"/>
          <p:cNvSpPr>
            <a:spLocks noChangeArrowheads="1"/>
          </p:cNvSpPr>
          <p:nvPr/>
        </p:nvSpPr>
        <p:spPr bwMode="auto">
          <a:xfrm>
            <a:off x="8442072" y="3711972"/>
            <a:ext cx="3168352" cy="4103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None/>
              <a:defRPr/>
            </a:pPr>
            <a:r>
              <a:rPr lang="zh-CN" altLang="en-US" sz="1300" dirty="0">
                <a:solidFill>
                  <a:schemeClr val="tx1">
                    <a:lumMod val="75000"/>
                  </a:schemeClr>
                </a:solidFill>
                <a:latin typeface="方正兰亭纤黑简体" pitchFamily="65" charset="-122"/>
                <a:ea typeface="方正兰亭纤黑简体" pitchFamily="65" charset="-122"/>
              </a:rPr>
              <a:t>单击此处添加简短说明，添加简短文字，</a:t>
            </a:r>
            <a:endParaRPr lang="en-US" altLang="zh-CN" sz="1300" dirty="0">
              <a:solidFill>
                <a:schemeClr val="tx1">
                  <a:lumMod val="75000"/>
                </a:schemeClr>
              </a:solidFill>
              <a:latin typeface="方正兰亭纤黑简体" pitchFamily="65" charset="-122"/>
              <a:ea typeface="方正兰亭纤黑简体" pitchFamily="65" charset="-122"/>
            </a:endParaRPr>
          </a:p>
          <a:p>
            <a:pPr eaLnBrk="1" hangingPunct="1">
              <a:spcBef>
                <a:spcPct val="0"/>
              </a:spcBef>
              <a:buNone/>
              <a:defRPr/>
            </a:pPr>
            <a:r>
              <a:rPr lang="zh-CN" altLang="en-US" sz="1300" dirty="0">
                <a:solidFill>
                  <a:schemeClr val="tx1">
                    <a:lumMod val="75000"/>
                  </a:schemeClr>
                </a:solidFill>
                <a:latin typeface="方正兰亭纤黑简体" pitchFamily="65" charset="-122"/>
                <a:ea typeface="方正兰亭纤黑简体" pitchFamily="65" charset="-122"/>
              </a:rPr>
              <a:t>具体文字添加此处。</a:t>
            </a:r>
            <a:endParaRPr lang="en-US" altLang="zh-CN" sz="1300" dirty="0">
              <a:solidFill>
                <a:schemeClr val="tx1">
                  <a:lumMod val="75000"/>
                </a:schemeClr>
              </a:solidFill>
              <a:latin typeface="方正兰亭纤黑简体" pitchFamily="65" charset="-122"/>
              <a:ea typeface="方正兰亭纤黑简体" pitchFamily="65" charset="-122"/>
            </a:endParaRPr>
          </a:p>
        </p:txBody>
      </p:sp>
      <p:sp>
        <p:nvSpPr>
          <p:cNvPr id="36" name="TextBox 19"/>
          <p:cNvSpPr txBox="1"/>
          <p:nvPr/>
        </p:nvSpPr>
        <p:spPr>
          <a:xfrm>
            <a:off x="7280952" y="3342086"/>
            <a:ext cx="2298067" cy="32829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ctr">
              <a:defRPr sz="2000" b="1">
                <a:solidFill>
                  <a:schemeClr val="tx2"/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 algn="r"/>
            <a:r>
              <a:rPr lang="zh-CN" altLang="en-US" sz="2100" dirty="0">
                <a:solidFill>
                  <a:schemeClr val="tx1"/>
                </a:solidFill>
              </a:rPr>
              <a:t>输入标题</a:t>
            </a:r>
          </a:p>
        </p:txBody>
      </p:sp>
      <p:sp>
        <p:nvSpPr>
          <p:cNvPr id="37" name="Rectangle 13" descr="FD1DDF730CE4456e89755B07FE1653D0# #Rectangle 13"/>
          <p:cNvSpPr>
            <a:spLocks noChangeArrowheads="1"/>
          </p:cNvSpPr>
          <p:nvPr/>
        </p:nvSpPr>
        <p:spPr bwMode="auto">
          <a:xfrm>
            <a:off x="7728181" y="5218732"/>
            <a:ext cx="3168352" cy="4103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None/>
              <a:defRPr/>
            </a:pPr>
            <a:r>
              <a:rPr lang="zh-CN" altLang="en-US" sz="1300" dirty="0">
                <a:solidFill>
                  <a:schemeClr val="tx1">
                    <a:lumMod val="75000"/>
                  </a:schemeClr>
                </a:solidFill>
                <a:latin typeface="方正兰亭纤黑简体" pitchFamily="65" charset="-122"/>
                <a:ea typeface="方正兰亭纤黑简体" pitchFamily="65" charset="-122"/>
              </a:rPr>
              <a:t>单击此处添加简短说明，添加简短文字，</a:t>
            </a:r>
            <a:endParaRPr lang="en-US" altLang="zh-CN" sz="1300" dirty="0">
              <a:solidFill>
                <a:schemeClr val="tx1">
                  <a:lumMod val="75000"/>
                </a:schemeClr>
              </a:solidFill>
              <a:latin typeface="方正兰亭纤黑简体" pitchFamily="65" charset="-122"/>
              <a:ea typeface="方正兰亭纤黑简体" pitchFamily="65" charset="-122"/>
            </a:endParaRPr>
          </a:p>
          <a:p>
            <a:pPr eaLnBrk="1" hangingPunct="1">
              <a:spcBef>
                <a:spcPct val="0"/>
              </a:spcBef>
              <a:buNone/>
              <a:defRPr/>
            </a:pPr>
            <a:r>
              <a:rPr lang="zh-CN" altLang="en-US" sz="1300" dirty="0">
                <a:solidFill>
                  <a:schemeClr val="tx1">
                    <a:lumMod val="75000"/>
                  </a:schemeClr>
                </a:solidFill>
                <a:latin typeface="方正兰亭纤黑简体" pitchFamily="65" charset="-122"/>
                <a:ea typeface="方正兰亭纤黑简体" pitchFamily="65" charset="-122"/>
              </a:rPr>
              <a:t>具体文字添加此处。</a:t>
            </a:r>
            <a:endParaRPr lang="en-US" altLang="zh-CN" sz="1300" dirty="0">
              <a:solidFill>
                <a:schemeClr val="tx1">
                  <a:lumMod val="75000"/>
                </a:schemeClr>
              </a:solidFill>
              <a:latin typeface="方正兰亭纤黑简体" pitchFamily="65" charset="-122"/>
              <a:ea typeface="方正兰亭纤黑简体" pitchFamily="65" charset="-122"/>
            </a:endParaRPr>
          </a:p>
        </p:txBody>
      </p:sp>
      <p:sp>
        <p:nvSpPr>
          <p:cNvPr id="38" name="TextBox 21"/>
          <p:cNvSpPr txBox="1"/>
          <p:nvPr/>
        </p:nvSpPr>
        <p:spPr>
          <a:xfrm>
            <a:off x="6596089" y="4848846"/>
            <a:ext cx="2298067" cy="32829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ctr">
              <a:defRPr sz="2000" b="1">
                <a:solidFill>
                  <a:schemeClr val="tx2"/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 algn="r"/>
            <a:r>
              <a:rPr lang="zh-CN" altLang="en-US" sz="2100" dirty="0">
                <a:solidFill>
                  <a:schemeClr val="tx1"/>
                </a:solidFill>
              </a:rPr>
              <a:t>输入标题</a:t>
            </a:r>
          </a:p>
        </p:txBody>
      </p:sp>
      <p:sp>
        <p:nvSpPr>
          <p:cNvPr id="39" name="Rectangle 13" descr="FD1DDF730CE4456e89755B07FE1653D0# #Rectangle 13"/>
          <p:cNvSpPr>
            <a:spLocks noChangeArrowheads="1"/>
          </p:cNvSpPr>
          <p:nvPr/>
        </p:nvSpPr>
        <p:spPr bwMode="auto">
          <a:xfrm>
            <a:off x="1342105" y="2169144"/>
            <a:ext cx="3168352" cy="4103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r" eaLnBrk="1" hangingPunct="1">
              <a:spcBef>
                <a:spcPct val="0"/>
              </a:spcBef>
              <a:buNone/>
              <a:defRPr/>
            </a:pPr>
            <a:r>
              <a:rPr lang="zh-CN" altLang="en-US" sz="1300" dirty="0">
                <a:solidFill>
                  <a:schemeClr val="tx1">
                    <a:lumMod val="75000"/>
                  </a:schemeClr>
                </a:solidFill>
                <a:latin typeface="方正兰亭纤黑简体" pitchFamily="65" charset="-122"/>
                <a:ea typeface="方正兰亭纤黑简体" pitchFamily="65" charset="-122"/>
              </a:rPr>
              <a:t>单击此处添加简短说明，添加简短文字，</a:t>
            </a:r>
            <a:endParaRPr lang="en-US" altLang="zh-CN" sz="1300" dirty="0">
              <a:solidFill>
                <a:schemeClr val="tx1">
                  <a:lumMod val="75000"/>
                </a:schemeClr>
              </a:solidFill>
              <a:latin typeface="方正兰亭纤黑简体" pitchFamily="65" charset="-122"/>
              <a:ea typeface="方正兰亭纤黑简体" pitchFamily="65" charset="-122"/>
            </a:endParaRPr>
          </a:p>
          <a:p>
            <a:pPr algn="r" eaLnBrk="1" hangingPunct="1">
              <a:spcBef>
                <a:spcPct val="0"/>
              </a:spcBef>
              <a:buNone/>
              <a:defRPr/>
            </a:pPr>
            <a:r>
              <a:rPr lang="zh-CN" altLang="en-US" sz="1300" dirty="0">
                <a:solidFill>
                  <a:schemeClr val="tx1">
                    <a:lumMod val="75000"/>
                  </a:schemeClr>
                </a:solidFill>
                <a:latin typeface="方正兰亭纤黑简体" pitchFamily="65" charset="-122"/>
                <a:ea typeface="方正兰亭纤黑简体" pitchFamily="65" charset="-122"/>
              </a:rPr>
              <a:t>具体文字添加此处。</a:t>
            </a:r>
            <a:endParaRPr lang="en-US" altLang="zh-CN" sz="1300" dirty="0">
              <a:solidFill>
                <a:schemeClr val="tx1">
                  <a:lumMod val="75000"/>
                </a:schemeClr>
              </a:solidFill>
              <a:latin typeface="方正兰亭纤黑简体" pitchFamily="65" charset="-122"/>
              <a:ea typeface="方正兰亭纤黑简体" pitchFamily="65" charset="-122"/>
            </a:endParaRPr>
          </a:p>
        </p:txBody>
      </p:sp>
      <p:sp>
        <p:nvSpPr>
          <p:cNvPr id="40" name="TextBox 23"/>
          <p:cNvSpPr txBox="1"/>
          <p:nvPr/>
        </p:nvSpPr>
        <p:spPr>
          <a:xfrm>
            <a:off x="2212391" y="1799258"/>
            <a:ext cx="2298067" cy="32829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ctr">
              <a:defRPr sz="2000" b="1">
                <a:solidFill>
                  <a:schemeClr val="tx2"/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 algn="r"/>
            <a:r>
              <a:rPr lang="zh-CN" altLang="en-US" sz="2100" dirty="0" smtClean="0">
                <a:solidFill>
                  <a:schemeClr val="tx1"/>
                </a:solidFill>
              </a:rPr>
              <a:t>输入标题</a:t>
            </a:r>
            <a:endParaRPr lang="zh-CN" altLang="en-US" sz="2100" dirty="0">
              <a:solidFill>
                <a:schemeClr val="tx1"/>
              </a:solidFill>
            </a:endParaRPr>
          </a:p>
        </p:txBody>
      </p:sp>
      <p:sp>
        <p:nvSpPr>
          <p:cNvPr id="41" name="Rectangle 13" descr="FD1DDF730CE4456e89755B07FE1653D0# #Rectangle 13"/>
          <p:cNvSpPr>
            <a:spLocks noChangeArrowheads="1"/>
          </p:cNvSpPr>
          <p:nvPr/>
        </p:nvSpPr>
        <p:spPr bwMode="auto">
          <a:xfrm>
            <a:off x="569197" y="3711972"/>
            <a:ext cx="3168352" cy="4103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r" eaLnBrk="1" hangingPunct="1">
              <a:spcBef>
                <a:spcPct val="0"/>
              </a:spcBef>
              <a:buNone/>
              <a:defRPr/>
            </a:pPr>
            <a:r>
              <a:rPr lang="zh-CN" altLang="en-US" sz="1300" dirty="0">
                <a:solidFill>
                  <a:schemeClr val="tx1">
                    <a:lumMod val="75000"/>
                  </a:schemeClr>
                </a:solidFill>
                <a:latin typeface="方正兰亭纤黑简体" pitchFamily="65" charset="-122"/>
                <a:ea typeface="方正兰亭纤黑简体" pitchFamily="65" charset="-122"/>
              </a:rPr>
              <a:t>单击此处添加简短说明，添加简短文字，</a:t>
            </a:r>
            <a:endParaRPr lang="en-US" altLang="zh-CN" sz="1300" dirty="0">
              <a:solidFill>
                <a:schemeClr val="tx1">
                  <a:lumMod val="75000"/>
                </a:schemeClr>
              </a:solidFill>
              <a:latin typeface="方正兰亭纤黑简体" pitchFamily="65" charset="-122"/>
              <a:ea typeface="方正兰亭纤黑简体" pitchFamily="65" charset="-122"/>
            </a:endParaRPr>
          </a:p>
          <a:p>
            <a:pPr algn="r" eaLnBrk="1" hangingPunct="1">
              <a:spcBef>
                <a:spcPct val="0"/>
              </a:spcBef>
              <a:buNone/>
              <a:defRPr/>
            </a:pPr>
            <a:r>
              <a:rPr lang="zh-CN" altLang="en-US" sz="1300" dirty="0">
                <a:solidFill>
                  <a:schemeClr val="tx1">
                    <a:lumMod val="75000"/>
                  </a:schemeClr>
                </a:solidFill>
                <a:latin typeface="方正兰亭纤黑简体" pitchFamily="65" charset="-122"/>
                <a:ea typeface="方正兰亭纤黑简体" pitchFamily="65" charset="-122"/>
              </a:rPr>
              <a:t>具体文字添加此处</a:t>
            </a:r>
            <a:r>
              <a:rPr lang="zh-CN" altLang="en-US" sz="1300" dirty="0">
                <a:solidFill>
                  <a:schemeClr val="bg1">
                    <a:lumMod val="65000"/>
                  </a:schemeClr>
                </a:solidFill>
                <a:latin typeface="方正兰亭纤黑简体" pitchFamily="65" charset="-122"/>
                <a:ea typeface="方正兰亭纤黑简体" pitchFamily="65" charset="-122"/>
              </a:rPr>
              <a:t>。</a:t>
            </a:r>
            <a:endParaRPr lang="en-US" altLang="zh-CN" sz="1300" dirty="0">
              <a:solidFill>
                <a:schemeClr val="bg1">
                  <a:lumMod val="65000"/>
                </a:schemeClr>
              </a:solidFill>
              <a:latin typeface="方正兰亭纤黑简体" pitchFamily="65" charset="-122"/>
              <a:ea typeface="方正兰亭纤黑简体" pitchFamily="65" charset="-122"/>
            </a:endParaRPr>
          </a:p>
        </p:txBody>
      </p:sp>
      <p:sp>
        <p:nvSpPr>
          <p:cNvPr id="42" name="TextBox 25"/>
          <p:cNvSpPr txBox="1"/>
          <p:nvPr/>
        </p:nvSpPr>
        <p:spPr>
          <a:xfrm>
            <a:off x="1439483" y="3342086"/>
            <a:ext cx="2298067" cy="32829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ctr">
              <a:defRPr sz="2000" b="1">
                <a:solidFill>
                  <a:schemeClr val="tx2"/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 algn="r"/>
            <a:r>
              <a:rPr lang="zh-CN" altLang="en-US" sz="2100" dirty="0">
                <a:solidFill>
                  <a:schemeClr val="tx1"/>
                </a:solidFill>
              </a:rPr>
              <a:t>输入标题</a:t>
            </a:r>
          </a:p>
        </p:txBody>
      </p:sp>
      <p:sp>
        <p:nvSpPr>
          <p:cNvPr id="43" name="Rectangle 13" descr="FD1DDF730CE4456e89755B07FE1653D0# #Rectangle 13"/>
          <p:cNvSpPr>
            <a:spLocks noChangeArrowheads="1"/>
          </p:cNvSpPr>
          <p:nvPr/>
        </p:nvSpPr>
        <p:spPr bwMode="auto">
          <a:xfrm>
            <a:off x="1342105" y="5218732"/>
            <a:ext cx="3168352" cy="4103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algn="r" eaLnBrk="1" hangingPunct="1">
              <a:spcBef>
                <a:spcPct val="0"/>
              </a:spcBef>
              <a:buNone/>
              <a:defRPr/>
            </a:pPr>
            <a:r>
              <a:rPr lang="zh-CN" altLang="en-US" sz="1300" dirty="0">
                <a:solidFill>
                  <a:schemeClr val="tx1">
                    <a:lumMod val="75000"/>
                  </a:schemeClr>
                </a:solidFill>
                <a:latin typeface="方正兰亭纤黑简体" pitchFamily="65" charset="-122"/>
                <a:ea typeface="方正兰亭纤黑简体" pitchFamily="65" charset="-122"/>
              </a:rPr>
              <a:t>单击此处添加简短说明，添加简短文字，</a:t>
            </a:r>
            <a:endParaRPr lang="en-US" altLang="zh-CN" sz="1300" dirty="0">
              <a:solidFill>
                <a:schemeClr val="tx1">
                  <a:lumMod val="75000"/>
                </a:schemeClr>
              </a:solidFill>
              <a:latin typeface="方正兰亭纤黑简体" pitchFamily="65" charset="-122"/>
              <a:ea typeface="方正兰亭纤黑简体" pitchFamily="65" charset="-122"/>
            </a:endParaRPr>
          </a:p>
          <a:p>
            <a:pPr algn="r" eaLnBrk="1" hangingPunct="1">
              <a:spcBef>
                <a:spcPct val="0"/>
              </a:spcBef>
              <a:buNone/>
              <a:defRPr/>
            </a:pPr>
            <a:r>
              <a:rPr lang="zh-CN" altLang="en-US" sz="1300" dirty="0">
                <a:solidFill>
                  <a:schemeClr val="tx1">
                    <a:lumMod val="75000"/>
                  </a:schemeClr>
                </a:solidFill>
                <a:latin typeface="方正兰亭纤黑简体" pitchFamily="65" charset="-122"/>
                <a:ea typeface="方正兰亭纤黑简体" pitchFamily="65" charset="-122"/>
              </a:rPr>
              <a:t>具体文字添加此处。</a:t>
            </a:r>
            <a:endParaRPr lang="en-US" altLang="zh-CN" sz="1300" dirty="0">
              <a:solidFill>
                <a:schemeClr val="tx1">
                  <a:lumMod val="75000"/>
                </a:schemeClr>
              </a:solidFill>
              <a:latin typeface="方正兰亭纤黑简体" pitchFamily="65" charset="-122"/>
              <a:ea typeface="方正兰亭纤黑简体" pitchFamily="65" charset="-122"/>
            </a:endParaRPr>
          </a:p>
        </p:txBody>
      </p:sp>
      <p:sp>
        <p:nvSpPr>
          <p:cNvPr id="44" name="TextBox 27"/>
          <p:cNvSpPr txBox="1"/>
          <p:nvPr/>
        </p:nvSpPr>
        <p:spPr>
          <a:xfrm>
            <a:off x="2212391" y="4848846"/>
            <a:ext cx="2298067" cy="32829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ctr">
              <a:defRPr sz="2000" b="1">
                <a:solidFill>
                  <a:schemeClr val="tx2"/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 algn="r"/>
            <a:r>
              <a:rPr lang="zh-CN" altLang="en-US" sz="2100" dirty="0">
                <a:solidFill>
                  <a:schemeClr val="tx1"/>
                </a:solidFill>
              </a:rPr>
              <a:t>输入标题</a:t>
            </a:r>
          </a:p>
        </p:txBody>
      </p:sp>
      <p:grpSp>
        <p:nvGrpSpPr>
          <p:cNvPr id="45" name="组合 15"/>
          <p:cNvGrpSpPr>
            <a:grpSpLocks/>
          </p:cNvGrpSpPr>
          <p:nvPr/>
        </p:nvGrpSpPr>
        <p:grpSpPr bwMode="auto">
          <a:xfrm>
            <a:off x="-421928" y="152400"/>
            <a:ext cx="3859212" cy="525463"/>
            <a:chOff x="6168776" y="1221671"/>
            <a:chExt cx="4455682" cy="606624"/>
          </a:xfrm>
        </p:grpSpPr>
        <p:sp>
          <p:nvSpPr>
            <p:cNvPr id="46" name="圆角矩形 45"/>
            <p:cNvSpPr/>
            <p:nvPr/>
          </p:nvSpPr>
          <p:spPr>
            <a:xfrm>
              <a:off x="6168776" y="1221671"/>
              <a:ext cx="4455682" cy="606624"/>
            </a:xfrm>
            <a:prstGeom prst="roundRect">
              <a:avLst>
                <a:gd name="adj" fmla="val 50000"/>
              </a:avLst>
            </a:prstGeom>
            <a:solidFill>
              <a:srgbClr val="FFFFFF"/>
            </a:solidFill>
            <a:ln w="28575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>
                <a:solidFill>
                  <a:srgbClr val="3F7B33"/>
                </a:solidFill>
                <a:latin typeface="等线" panose="020F0502020204030204"/>
                <a:ea typeface="等线" panose="02010600030101010101" pitchFamily="2" charset="-122"/>
              </a:endParaRPr>
            </a:p>
          </p:txBody>
        </p:sp>
        <p:sp>
          <p:nvSpPr>
            <p:cNvPr id="47" name="文本框 13"/>
            <p:cNvSpPr txBox="1">
              <a:spLocks noChangeArrowheads="1"/>
            </p:cNvSpPr>
            <p:nvPr/>
          </p:nvSpPr>
          <p:spPr bwMode="auto">
            <a:xfrm>
              <a:off x="6834600" y="1233423"/>
              <a:ext cx="3055490" cy="5329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hangingPunct="1"/>
              <a:r>
                <a:rPr lang="zh-CN" altLang="en-US" sz="2400" b="1" dirty="0">
                  <a:solidFill>
                    <a:srgbClr val="92D050"/>
                  </a:solidFill>
                  <a:latin typeface="微软雅黑" pitchFamily="34" charset="-122"/>
                </a:rPr>
                <a:t>单击此处添加标题</a:t>
              </a:r>
            </a:p>
          </p:txBody>
        </p:sp>
      </p:grpSp>
      <p:sp>
        <p:nvSpPr>
          <p:cNvPr id="48" name="文本框 47"/>
          <p:cNvSpPr txBox="1"/>
          <p:nvPr/>
        </p:nvSpPr>
        <p:spPr>
          <a:xfrm>
            <a:off x="10648950" y="7753350"/>
            <a:ext cx="723275" cy="3447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 smtClean="0">
                <a:latin typeface="Arial" panose="020B0604020202020204" pitchFamily="34" charset="0"/>
                <a:ea typeface="微软雅黑" panose="020B0503020204020204" pitchFamily="34" charset="-122"/>
              </a:rPr>
              <a:t>延迟符</a:t>
            </a:r>
          </a:p>
        </p:txBody>
      </p:sp>
    </p:spTree>
    <p:extLst>
      <p:ext uri="{BB962C8B-B14F-4D97-AF65-F5344CB8AC3E}">
        <p14:creationId xmlns:p14="http://schemas.microsoft.com/office/powerpoint/2010/main" val="3945836034"/>
      </p:ext>
    </p:extLst>
  </p:cSld>
  <p:clrMapOvr>
    <a:masterClrMapping/>
  </p:clrMapOvr>
  <p:transition spd="slow" advClick="0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53" presetClass="entr" presetSubtype="528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53" presetClass="entr" presetSubtype="528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53" presetClass="entr" presetSubtype="528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53" presetClass="entr" presetSubtype="528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53" presetClass="entr" presetSubtype="528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53" presetClass="entr" presetSubtype="528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53" presetClass="entr" presetSubtype="528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53" presetClass="entr" presetSubtype="528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53" presetClass="entr" presetSubtype="52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53" presetClass="entr" presetSubtype="52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2000"/>
                            </p:stCondLst>
                            <p:childTnLst>
                              <p:par>
                                <p:cTn id="9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22" presetClass="entr" presetSubtype="8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22" presetClass="entr" presetSubtype="8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22" presetClass="entr" presetSubtype="8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22" presetClass="entr" presetSubtype="8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22" presetClass="entr" presetSubtype="2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22" presetClass="entr" presetSubtype="2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8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22" presetClass="entr" presetSubtype="2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22" presetClass="entr" presetSubtype="2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22" presetClass="entr" presetSubtype="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8" presetID="22" presetClass="entr" presetSubtype="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5" dur="75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/>
      <p:bldP spid="29" grpId="0"/>
      <p:bldP spid="30" grpId="0"/>
      <p:bldP spid="31" grpId="0"/>
      <p:bldP spid="32" grpId="0"/>
      <p:bldP spid="33" grpId="0"/>
      <p:bldP spid="34" grpId="0"/>
      <p:bldP spid="35" grpId="0"/>
      <p:bldP spid="36" grpId="0"/>
      <p:bldP spid="37" grpId="0"/>
      <p:bldP spid="38" grpId="0"/>
      <p:bldP spid="39" grpId="0"/>
      <p:bldP spid="40" grpId="0"/>
      <p:bldP spid="41" grpId="0"/>
      <p:bldP spid="42" grpId="0"/>
      <p:bldP spid="43" grpId="0"/>
      <p:bldP spid="44" grpId="0"/>
      <p:bldP spid="4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椭圆 6"/>
          <p:cNvSpPr/>
          <p:nvPr/>
        </p:nvSpPr>
        <p:spPr>
          <a:xfrm>
            <a:off x="1487488" y="1316765"/>
            <a:ext cx="2688299" cy="2688299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rtlCol="0" anchor="ctr"/>
          <a:lstStyle/>
          <a:p>
            <a:pPr algn="ctr"/>
            <a:endParaRPr lang="zh-CN" altLang="en-US"/>
          </a:p>
        </p:txBody>
      </p:sp>
      <p:sp>
        <p:nvSpPr>
          <p:cNvPr id="8" name="椭圆 7"/>
          <p:cNvSpPr/>
          <p:nvPr/>
        </p:nvSpPr>
        <p:spPr>
          <a:xfrm>
            <a:off x="4896069" y="1316765"/>
            <a:ext cx="2688299" cy="2688299"/>
          </a:xfrm>
          <a:prstGeom prst="ellipse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rtlCol="0" anchor="ctr"/>
          <a:lstStyle/>
          <a:p>
            <a:pPr algn="ctr"/>
            <a:endParaRPr lang="zh-CN" altLang="en-US"/>
          </a:p>
        </p:txBody>
      </p:sp>
      <p:sp>
        <p:nvSpPr>
          <p:cNvPr id="9" name="椭圆 8"/>
          <p:cNvSpPr/>
          <p:nvPr/>
        </p:nvSpPr>
        <p:spPr>
          <a:xfrm>
            <a:off x="8304651" y="1316765"/>
            <a:ext cx="2688299" cy="2688299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rtlCol="0" anchor="ctr"/>
          <a:lstStyle/>
          <a:p>
            <a:pPr algn="ctr"/>
            <a:endParaRPr lang="zh-CN" altLang="en-US"/>
          </a:p>
        </p:txBody>
      </p:sp>
      <p:sp>
        <p:nvSpPr>
          <p:cNvPr id="10" name="TextBox 9"/>
          <p:cNvSpPr txBox="1"/>
          <p:nvPr/>
        </p:nvSpPr>
        <p:spPr>
          <a:xfrm>
            <a:off x="2087957" y="2783266"/>
            <a:ext cx="1382489" cy="4154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27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输入标题</a:t>
            </a:r>
            <a:endParaRPr lang="zh-CN" altLang="en-US" sz="2700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352673" y="2783266"/>
            <a:ext cx="1775091" cy="4154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27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输入标题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871130" y="2783266"/>
            <a:ext cx="1555341" cy="4154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27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输入标题</a:t>
            </a:r>
          </a:p>
        </p:txBody>
      </p:sp>
      <p:sp>
        <p:nvSpPr>
          <p:cNvPr id="13" name="KSO_Shape"/>
          <p:cNvSpPr>
            <a:spLocks/>
          </p:cNvSpPr>
          <p:nvPr/>
        </p:nvSpPr>
        <p:spPr bwMode="auto">
          <a:xfrm>
            <a:off x="5766192" y="1752231"/>
            <a:ext cx="948053" cy="709459"/>
          </a:xfrm>
          <a:custGeom>
            <a:avLst/>
            <a:gdLst>
              <a:gd name="T0" fmla="*/ 151004 w 5185"/>
              <a:gd name="T1" fmla="*/ 1065477 h 3880"/>
              <a:gd name="T2" fmla="*/ 1873403 w 5185"/>
              <a:gd name="T3" fmla="*/ 1297678 h 3880"/>
              <a:gd name="T4" fmla="*/ 751713 w 5185"/>
              <a:gd name="T5" fmla="*/ 1241832 h 3880"/>
              <a:gd name="T6" fmla="*/ 1108464 w 5185"/>
              <a:gd name="T7" fmla="*/ 1148144 h 3880"/>
              <a:gd name="T8" fmla="*/ 751713 w 5185"/>
              <a:gd name="T9" fmla="*/ 1241832 h 3880"/>
              <a:gd name="T10" fmla="*/ 1726808 w 5185"/>
              <a:gd name="T11" fmla="*/ 1012203 h 3880"/>
              <a:gd name="T12" fmla="*/ 1726073 w 5185"/>
              <a:gd name="T13" fmla="*/ 1007794 h 3880"/>
              <a:gd name="T14" fmla="*/ 1726808 w 5185"/>
              <a:gd name="T15" fmla="*/ 44089 h 3880"/>
              <a:gd name="T16" fmla="*/ 1726441 w 5185"/>
              <a:gd name="T17" fmla="*/ 39680 h 3880"/>
              <a:gd name="T18" fmla="*/ 1724604 w 5185"/>
              <a:gd name="T19" fmla="*/ 30862 h 3880"/>
              <a:gd name="T20" fmla="*/ 1721297 w 5185"/>
              <a:gd name="T21" fmla="*/ 23147 h 3880"/>
              <a:gd name="T22" fmla="*/ 1716888 w 5185"/>
              <a:gd name="T23" fmla="*/ 15798 h 3880"/>
              <a:gd name="T24" fmla="*/ 1711010 w 5185"/>
              <a:gd name="T25" fmla="*/ 9920 h 3880"/>
              <a:gd name="T26" fmla="*/ 1703662 w 5185"/>
              <a:gd name="T27" fmla="*/ 5144 h 3880"/>
              <a:gd name="T28" fmla="*/ 1695946 w 5185"/>
              <a:gd name="T29" fmla="*/ 1837 h 3880"/>
              <a:gd name="T30" fmla="*/ 1687128 w 5185"/>
              <a:gd name="T31" fmla="*/ 367 h 3880"/>
              <a:gd name="T32" fmla="*/ 222281 w 5185"/>
              <a:gd name="T33" fmla="*/ 0 h 3880"/>
              <a:gd name="T34" fmla="*/ 217872 w 5185"/>
              <a:gd name="T35" fmla="*/ 367 h 3880"/>
              <a:gd name="T36" fmla="*/ 209054 w 5185"/>
              <a:gd name="T37" fmla="*/ 1837 h 3880"/>
              <a:gd name="T38" fmla="*/ 201338 w 5185"/>
              <a:gd name="T39" fmla="*/ 5144 h 3880"/>
              <a:gd name="T40" fmla="*/ 194358 w 5185"/>
              <a:gd name="T41" fmla="*/ 9920 h 3880"/>
              <a:gd name="T42" fmla="*/ 188112 w 5185"/>
              <a:gd name="T43" fmla="*/ 15798 h 3880"/>
              <a:gd name="T44" fmla="*/ 183336 w 5185"/>
              <a:gd name="T45" fmla="*/ 23147 h 3880"/>
              <a:gd name="T46" fmla="*/ 180029 w 5185"/>
              <a:gd name="T47" fmla="*/ 30862 h 3880"/>
              <a:gd name="T48" fmla="*/ 178559 w 5185"/>
              <a:gd name="T49" fmla="*/ 39680 h 3880"/>
              <a:gd name="T50" fmla="*/ 178192 w 5185"/>
              <a:gd name="T51" fmla="*/ 1003386 h 3880"/>
              <a:gd name="T52" fmla="*/ 178559 w 5185"/>
              <a:gd name="T53" fmla="*/ 1007794 h 3880"/>
              <a:gd name="T54" fmla="*/ 178192 w 5185"/>
              <a:gd name="T55" fmla="*/ 1012203 h 3880"/>
              <a:gd name="T56" fmla="*/ 1727176 w 5185"/>
              <a:gd name="T57" fmla="*/ 1012571 h 3880"/>
              <a:gd name="T58" fmla="*/ 1616954 w 5185"/>
              <a:gd name="T59" fmla="*/ 937620 h 3880"/>
              <a:gd name="T60" fmla="*/ 288046 w 5185"/>
              <a:gd name="T61" fmla="*/ 109854 h 3880"/>
              <a:gd name="T62" fmla="*/ 1616954 w 5185"/>
              <a:gd name="T63" fmla="*/ 937620 h 3880"/>
              <a:gd name="T64" fmla="*/ 4409 w 5185"/>
              <a:gd name="T65" fmla="*/ 1350584 h 3880"/>
              <a:gd name="T66" fmla="*/ 0 w 5185"/>
              <a:gd name="T67" fmla="*/ 1359402 h 3880"/>
              <a:gd name="T68" fmla="*/ 735 w 5185"/>
              <a:gd name="T69" fmla="*/ 1369322 h 3880"/>
              <a:gd name="T70" fmla="*/ 3307 w 5185"/>
              <a:gd name="T71" fmla="*/ 1379977 h 3880"/>
              <a:gd name="T72" fmla="*/ 7348 w 5185"/>
              <a:gd name="T73" fmla="*/ 1390999 h 3880"/>
              <a:gd name="T74" fmla="*/ 13227 w 5185"/>
              <a:gd name="T75" fmla="*/ 1401654 h 3880"/>
              <a:gd name="T76" fmla="*/ 19473 w 5185"/>
              <a:gd name="T77" fmla="*/ 1411206 h 3880"/>
              <a:gd name="T78" fmla="*/ 26821 w 5185"/>
              <a:gd name="T79" fmla="*/ 1418554 h 3880"/>
              <a:gd name="T80" fmla="*/ 35271 w 5185"/>
              <a:gd name="T81" fmla="*/ 1423698 h 3880"/>
              <a:gd name="T82" fmla="*/ 41884 w 5185"/>
              <a:gd name="T83" fmla="*/ 1425168 h 3880"/>
              <a:gd name="T84" fmla="*/ 1860911 w 5185"/>
              <a:gd name="T85" fmla="*/ 1425535 h 3880"/>
              <a:gd name="T86" fmla="*/ 1863116 w 5185"/>
              <a:gd name="T87" fmla="*/ 1425168 h 3880"/>
              <a:gd name="T88" fmla="*/ 1869729 w 5185"/>
              <a:gd name="T89" fmla="*/ 1423698 h 3880"/>
              <a:gd name="T90" fmla="*/ 1878179 w 5185"/>
              <a:gd name="T91" fmla="*/ 1418554 h 3880"/>
              <a:gd name="T92" fmla="*/ 1885527 w 5185"/>
              <a:gd name="T93" fmla="*/ 1411206 h 3880"/>
              <a:gd name="T94" fmla="*/ 1892141 w 5185"/>
              <a:gd name="T95" fmla="*/ 1401654 h 3880"/>
              <a:gd name="T96" fmla="*/ 1897652 w 5185"/>
              <a:gd name="T97" fmla="*/ 1390999 h 3880"/>
              <a:gd name="T98" fmla="*/ 1901693 w 5185"/>
              <a:gd name="T99" fmla="*/ 1379977 h 3880"/>
              <a:gd name="T100" fmla="*/ 1903898 w 5185"/>
              <a:gd name="T101" fmla="*/ 1369322 h 3880"/>
              <a:gd name="T102" fmla="*/ 1905000 w 5185"/>
              <a:gd name="T103" fmla="*/ 1359402 h 3880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</a:gdLst>
            <a:ahLst/>
            <a:cxnLst>
              <a:cxn ang="T104">
                <a:pos x="T0" y="T1"/>
              </a:cxn>
              <a:cxn ang="T105">
                <a:pos x="T2" y="T3"/>
              </a:cxn>
              <a:cxn ang="T106">
                <a:pos x="T4" y="T5"/>
              </a:cxn>
              <a:cxn ang="T107">
                <a:pos x="T6" y="T7"/>
              </a:cxn>
              <a:cxn ang="T108">
                <a:pos x="T8" y="T9"/>
              </a:cxn>
              <a:cxn ang="T109">
                <a:pos x="T10" y="T11"/>
              </a:cxn>
              <a:cxn ang="T110">
                <a:pos x="T12" y="T13"/>
              </a:cxn>
              <a:cxn ang="T111">
                <a:pos x="T14" y="T15"/>
              </a:cxn>
              <a:cxn ang="T112">
                <a:pos x="T16" y="T17"/>
              </a:cxn>
              <a:cxn ang="T113">
                <a:pos x="T18" y="T19"/>
              </a:cxn>
              <a:cxn ang="T114">
                <a:pos x="T20" y="T21"/>
              </a:cxn>
              <a:cxn ang="T115">
                <a:pos x="T22" y="T23"/>
              </a:cxn>
              <a:cxn ang="T116">
                <a:pos x="T24" y="T25"/>
              </a:cxn>
              <a:cxn ang="T117">
                <a:pos x="T26" y="T27"/>
              </a:cxn>
              <a:cxn ang="T118">
                <a:pos x="T28" y="T29"/>
              </a:cxn>
              <a:cxn ang="T119">
                <a:pos x="T30" y="T31"/>
              </a:cxn>
              <a:cxn ang="T120">
                <a:pos x="T32" y="T33"/>
              </a:cxn>
              <a:cxn ang="T121">
                <a:pos x="T34" y="T35"/>
              </a:cxn>
              <a:cxn ang="T122">
                <a:pos x="T36" y="T37"/>
              </a:cxn>
              <a:cxn ang="T123">
                <a:pos x="T38" y="T39"/>
              </a:cxn>
              <a:cxn ang="T124">
                <a:pos x="T40" y="T41"/>
              </a:cxn>
              <a:cxn ang="T125">
                <a:pos x="T42" y="T43"/>
              </a:cxn>
              <a:cxn ang="T126">
                <a:pos x="T44" y="T45"/>
              </a:cxn>
              <a:cxn ang="T127">
                <a:pos x="T46" y="T47"/>
              </a:cxn>
              <a:cxn ang="T128">
                <a:pos x="T48" y="T49"/>
              </a:cxn>
              <a:cxn ang="T129">
                <a:pos x="T50" y="T51"/>
              </a:cxn>
              <a:cxn ang="T130">
                <a:pos x="T52" y="T53"/>
              </a:cxn>
              <a:cxn ang="T131">
                <a:pos x="T54" y="T55"/>
              </a:cxn>
              <a:cxn ang="T132">
                <a:pos x="T56" y="T57"/>
              </a:cxn>
              <a:cxn ang="T133">
                <a:pos x="T58" y="T59"/>
              </a:cxn>
              <a:cxn ang="T134">
                <a:pos x="T60" y="T61"/>
              </a:cxn>
              <a:cxn ang="T135">
                <a:pos x="T62" y="T63"/>
              </a:cxn>
              <a:cxn ang="T136">
                <a:pos x="T64" y="T65"/>
              </a:cxn>
              <a:cxn ang="T137">
                <a:pos x="T66" y="T67"/>
              </a:cxn>
              <a:cxn ang="T138">
                <a:pos x="T68" y="T69"/>
              </a:cxn>
              <a:cxn ang="T139">
                <a:pos x="T70" y="T71"/>
              </a:cxn>
              <a:cxn ang="T140">
                <a:pos x="T72" y="T73"/>
              </a:cxn>
              <a:cxn ang="T141">
                <a:pos x="T74" y="T75"/>
              </a:cxn>
              <a:cxn ang="T142">
                <a:pos x="T76" y="T77"/>
              </a:cxn>
              <a:cxn ang="T143">
                <a:pos x="T78" y="T79"/>
              </a:cxn>
              <a:cxn ang="T144">
                <a:pos x="T80" y="T81"/>
              </a:cxn>
              <a:cxn ang="T145">
                <a:pos x="T82" y="T83"/>
              </a:cxn>
              <a:cxn ang="T146">
                <a:pos x="T84" y="T85"/>
              </a:cxn>
              <a:cxn ang="T147">
                <a:pos x="T86" y="T87"/>
              </a:cxn>
              <a:cxn ang="T148">
                <a:pos x="T88" y="T89"/>
              </a:cxn>
              <a:cxn ang="T149">
                <a:pos x="T90" y="T91"/>
              </a:cxn>
              <a:cxn ang="T150">
                <a:pos x="T92" y="T93"/>
              </a:cxn>
              <a:cxn ang="T151">
                <a:pos x="T94" y="T95"/>
              </a:cxn>
              <a:cxn ang="T152">
                <a:pos x="T96" y="T97"/>
              </a:cxn>
              <a:cxn ang="T153">
                <a:pos x="T98" y="T99"/>
              </a:cxn>
              <a:cxn ang="T154">
                <a:pos x="T100" y="T101"/>
              </a:cxn>
              <a:cxn ang="T155">
                <a:pos x="T102" y="T103"/>
              </a:cxn>
            </a:cxnLst>
            <a:rect l="0" t="0" r="r" b="b"/>
            <a:pathLst>
              <a:path w="5185" h="3880">
                <a:moveTo>
                  <a:pt x="4775" y="2900"/>
                </a:moveTo>
                <a:lnTo>
                  <a:pt x="411" y="2900"/>
                </a:lnTo>
                <a:lnTo>
                  <a:pt x="87" y="3532"/>
                </a:lnTo>
                <a:lnTo>
                  <a:pt x="5099" y="3532"/>
                </a:lnTo>
                <a:lnTo>
                  <a:pt x="4775" y="2900"/>
                </a:lnTo>
                <a:close/>
                <a:moveTo>
                  <a:pt x="2046" y="3380"/>
                </a:moveTo>
                <a:lnTo>
                  <a:pt x="2181" y="3125"/>
                </a:lnTo>
                <a:lnTo>
                  <a:pt x="3017" y="3125"/>
                </a:lnTo>
                <a:lnTo>
                  <a:pt x="3139" y="3380"/>
                </a:lnTo>
                <a:lnTo>
                  <a:pt x="2046" y="3380"/>
                </a:lnTo>
                <a:close/>
                <a:moveTo>
                  <a:pt x="4700" y="2755"/>
                </a:moveTo>
                <a:lnTo>
                  <a:pt x="4700" y="2755"/>
                </a:lnTo>
                <a:lnTo>
                  <a:pt x="4698" y="2743"/>
                </a:lnTo>
                <a:lnTo>
                  <a:pt x="4700" y="2731"/>
                </a:lnTo>
                <a:lnTo>
                  <a:pt x="4700" y="120"/>
                </a:lnTo>
                <a:lnTo>
                  <a:pt x="4699" y="108"/>
                </a:lnTo>
                <a:lnTo>
                  <a:pt x="4697" y="95"/>
                </a:lnTo>
                <a:lnTo>
                  <a:pt x="4694" y="84"/>
                </a:lnTo>
                <a:lnTo>
                  <a:pt x="4690" y="73"/>
                </a:lnTo>
                <a:lnTo>
                  <a:pt x="4685" y="63"/>
                </a:lnTo>
                <a:lnTo>
                  <a:pt x="4680" y="53"/>
                </a:lnTo>
                <a:lnTo>
                  <a:pt x="4673" y="43"/>
                </a:lnTo>
                <a:lnTo>
                  <a:pt x="4665" y="34"/>
                </a:lnTo>
                <a:lnTo>
                  <a:pt x="4657" y="27"/>
                </a:lnTo>
                <a:lnTo>
                  <a:pt x="4647" y="20"/>
                </a:lnTo>
                <a:lnTo>
                  <a:pt x="4637" y="14"/>
                </a:lnTo>
                <a:lnTo>
                  <a:pt x="4627" y="9"/>
                </a:lnTo>
                <a:lnTo>
                  <a:pt x="4616" y="5"/>
                </a:lnTo>
                <a:lnTo>
                  <a:pt x="4605" y="2"/>
                </a:lnTo>
                <a:lnTo>
                  <a:pt x="4592" y="1"/>
                </a:lnTo>
                <a:lnTo>
                  <a:pt x="4580" y="0"/>
                </a:lnTo>
                <a:lnTo>
                  <a:pt x="605" y="0"/>
                </a:lnTo>
                <a:lnTo>
                  <a:pt x="593" y="1"/>
                </a:lnTo>
                <a:lnTo>
                  <a:pt x="581" y="2"/>
                </a:lnTo>
                <a:lnTo>
                  <a:pt x="569" y="5"/>
                </a:lnTo>
                <a:lnTo>
                  <a:pt x="558" y="9"/>
                </a:lnTo>
                <a:lnTo>
                  <a:pt x="548" y="14"/>
                </a:lnTo>
                <a:lnTo>
                  <a:pt x="538" y="20"/>
                </a:lnTo>
                <a:lnTo>
                  <a:pt x="529" y="27"/>
                </a:lnTo>
                <a:lnTo>
                  <a:pt x="521" y="34"/>
                </a:lnTo>
                <a:lnTo>
                  <a:pt x="512" y="43"/>
                </a:lnTo>
                <a:lnTo>
                  <a:pt x="505" y="53"/>
                </a:lnTo>
                <a:lnTo>
                  <a:pt x="499" y="63"/>
                </a:lnTo>
                <a:lnTo>
                  <a:pt x="494" y="73"/>
                </a:lnTo>
                <a:lnTo>
                  <a:pt x="490" y="84"/>
                </a:lnTo>
                <a:lnTo>
                  <a:pt x="488" y="95"/>
                </a:lnTo>
                <a:lnTo>
                  <a:pt x="486" y="108"/>
                </a:lnTo>
                <a:lnTo>
                  <a:pt x="485" y="120"/>
                </a:lnTo>
                <a:lnTo>
                  <a:pt x="485" y="2731"/>
                </a:lnTo>
                <a:lnTo>
                  <a:pt x="486" y="2743"/>
                </a:lnTo>
                <a:lnTo>
                  <a:pt x="485" y="2755"/>
                </a:lnTo>
                <a:lnTo>
                  <a:pt x="484" y="2756"/>
                </a:lnTo>
                <a:lnTo>
                  <a:pt x="4701" y="2756"/>
                </a:lnTo>
                <a:lnTo>
                  <a:pt x="4700" y="2755"/>
                </a:lnTo>
                <a:close/>
                <a:moveTo>
                  <a:pt x="4401" y="2552"/>
                </a:moveTo>
                <a:lnTo>
                  <a:pt x="784" y="2552"/>
                </a:lnTo>
                <a:lnTo>
                  <a:pt x="784" y="299"/>
                </a:lnTo>
                <a:lnTo>
                  <a:pt x="4401" y="299"/>
                </a:lnTo>
                <a:lnTo>
                  <a:pt x="4401" y="2552"/>
                </a:lnTo>
                <a:close/>
                <a:moveTo>
                  <a:pt x="5172" y="3676"/>
                </a:moveTo>
                <a:lnTo>
                  <a:pt x="12" y="3676"/>
                </a:lnTo>
                <a:lnTo>
                  <a:pt x="0" y="3700"/>
                </a:lnTo>
                <a:lnTo>
                  <a:pt x="1" y="3713"/>
                </a:lnTo>
                <a:lnTo>
                  <a:pt x="2" y="3727"/>
                </a:lnTo>
                <a:lnTo>
                  <a:pt x="5" y="3741"/>
                </a:lnTo>
                <a:lnTo>
                  <a:pt x="9" y="3756"/>
                </a:lnTo>
                <a:lnTo>
                  <a:pt x="14" y="3771"/>
                </a:lnTo>
                <a:lnTo>
                  <a:pt x="20" y="3786"/>
                </a:lnTo>
                <a:lnTo>
                  <a:pt x="28" y="3801"/>
                </a:lnTo>
                <a:lnTo>
                  <a:pt x="36" y="3815"/>
                </a:lnTo>
                <a:lnTo>
                  <a:pt x="44" y="3828"/>
                </a:lnTo>
                <a:lnTo>
                  <a:pt x="53" y="3841"/>
                </a:lnTo>
                <a:lnTo>
                  <a:pt x="63" y="3852"/>
                </a:lnTo>
                <a:lnTo>
                  <a:pt x="73" y="3861"/>
                </a:lnTo>
                <a:lnTo>
                  <a:pt x="85" y="3869"/>
                </a:lnTo>
                <a:lnTo>
                  <a:pt x="96" y="3875"/>
                </a:lnTo>
                <a:lnTo>
                  <a:pt x="108" y="3878"/>
                </a:lnTo>
                <a:lnTo>
                  <a:pt x="114" y="3879"/>
                </a:lnTo>
                <a:lnTo>
                  <a:pt x="120" y="3880"/>
                </a:lnTo>
                <a:lnTo>
                  <a:pt x="5065" y="3880"/>
                </a:lnTo>
                <a:lnTo>
                  <a:pt x="5071" y="3879"/>
                </a:lnTo>
                <a:lnTo>
                  <a:pt x="5077" y="3878"/>
                </a:lnTo>
                <a:lnTo>
                  <a:pt x="5089" y="3875"/>
                </a:lnTo>
                <a:lnTo>
                  <a:pt x="5101" y="3869"/>
                </a:lnTo>
                <a:lnTo>
                  <a:pt x="5112" y="3861"/>
                </a:lnTo>
                <a:lnTo>
                  <a:pt x="5122" y="3852"/>
                </a:lnTo>
                <a:lnTo>
                  <a:pt x="5132" y="3841"/>
                </a:lnTo>
                <a:lnTo>
                  <a:pt x="5141" y="3828"/>
                </a:lnTo>
                <a:lnTo>
                  <a:pt x="5150" y="3815"/>
                </a:lnTo>
                <a:lnTo>
                  <a:pt x="5158" y="3801"/>
                </a:lnTo>
                <a:lnTo>
                  <a:pt x="5165" y="3786"/>
                </a:lnTo>
                <a:lnTo>
                  <a:pt x="5171" y="3771"/>
                </a:lnTo>
                <a:lnTo>
                  <a:pt x="5176" y="3756"/>
                </a:lnTo>
                <a:lnTo>
                  <a:pt x="5180" y="3741"/>
                </a:lnTo>
                <a:lnTo>
                  <a:pt x="5182" y="3727"/>
                </a:lnTo>
                <a:lnTo>
                  <a:pt x="5184" y="3713"/>
                </a:lnTo>
                <a:lnTo>
                  <a:pt x="5185" y="3700"/>
                </a:lnTo>
                <a:lnTo>
                  <a:pt x="5172" y="3676"/>
                </a:lnTo>
                <a:close/>
              </a:path>
            </a:pathLst>
          </a:custGeom>
          <a:solidFill>
            <a:schemeClr val="accent6">
              <a:lumMod val="20000"/>
              <a:lumOff val="80000"/>
            </a:schemeClr>
          </a:solidFill>
          <a:ln>
            <a:noFill/>
          </a:ln>
          <a:extLst/>
        </p:spPr>
        <p:txBody>
          <a:bodyPr lIns="121917" tIns="60958" rIns="121917" bIns="479988"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 dirty="0">
              <a:solidFill>
                <a:srgbClr val="FFFFFF"/>
              </a:solidFill>
              <a:ea typeface="宋体" panose="02010600030101010101" pitchFamily="2" charset="-122"/>
            </a:endParaRPr>
          </a:p>
        </p:txBody>
      </p:sp>
      <p:sp>
        <p:nvSpPr>
          <p:cNvPr id="14" name="KSO_Shape"/>
          <p:cNvSpPr>
            <a:spLocks/>
          </p:cNvSpPr>
          <p:nvPr/>
        </p:nvSpPr>
        <p:spPr bwMode="auto">
          <a:xfrm>
            <a:off x="9281972" y="1786118"/>
            <a:ext cx="760893" cy="641685"/>
          </a:xfrm>
          <a:custGeom>
            <a:avLst/>
            <a:gdLst>
              <a:gd name="T0" fmla="*/ 332222 w 2301876"/>
              <a:gd name="T1" fmla="*/ 1410232 h 1941513"/>
              <a:gd name="T2" fmla="*/ 321717 w 2301876"/>
              <a:gd name="T3" fmla="*/ 1470415 h 1941513"/>
              <a:gd name="T4" fmla="*/ 382384 w 2301876"/>
              <a:gd name="T5" fmla="*/ 1525343 h 1941513"/>
              <a:gd name="T6" fmla="*/ 696485 w 2301876"/>
              <a:gd name="T7" fmla="*/ 1509573 h 1941513"/>
              <a:gd name="T8" fmla="*/ 723010 w 2301876"/>
              <a:gd name="T9" fmla="*/ 1444398 h 1941513"/>
              <a:gd name="T10" fmla="*/ 671273 w 2301876"/>
              <a:gd name="T11" fmla="*/ 1380797 h 1941513"/>
              <a:gd name="T12" fmla="*/ 1348867 w 2301876"/>
              <a:gd name="T13" fmla="*/ 1247408 h 1941513"/>
              <a:gd name="T14" fmla="*/ 1327043 w 2301876"/>
              <a:gd name="T15" fmla="*/ 1320445 h 1941513"/>
              <a:gd name="T16" fmla="*/ 1593934 w 2301876"/>
              <a:gd name="T17" fmla="*/ 1356438 h 1941513"/>
              <a:gd name="T18" fmla="*/ 1647838 w 2301876"/>
              <a:gd name="T19" fmla="*/ 1303105 h 1941513"/>
              <a:gd name="T20" fmla="*/ 1606030 w 2301876"/>
              <a:gd name="T21" fmla="*/ 1239789 h 1941513"/>
              <a:gd name="T22" fmla="*/ 1529191 w 2301876"/>
              <a:gd name="T23" fmla="*/ 516517 h 1941513"/>
              <a:gd name="T24" fmla="*/ 1584982 w 2301876"/>
              <a:gd name="T25" fmla="*/ 576970 h 1941513"/>
              <a:gd name="T26" fmla="*/ 1601035 w 2301876"/>
              <a:gd name="T27" fmla="*/ 667649 h 1941513"/>
              <a:gd name="T28" fmla="*/ 1640510 w 2301876"/>
              <a:gd name="T29" fmla="*/ 716799 h 1941513"/>
              <a:gd name="T30" fmla="*/ 1583140 w 2301876"/>
              <a:gd name="T31" fmla="*/ 840071 h 1941513"/>
              <a:gd name="T32" fmla="*/ 1691827 w 2301876"/>
              <a:gd name="T33" fmla="*/ 916820 h 1941513"/>
              <a:gd name="T34" fmla="*/ 1229710 w 2301876"/>
              <a:gd name="T35" fmla="*/ 1106063 h 1941513"/>
              <a:gd name="T36" fmla="*/ 1284448 w 2301876"/>
              <a:gd name="T37" fmla="*/ 909460 h 1941513"/>
              <a:gd name="T38" fmla="*/ 1396556 w 2301876"/>
              <a:gd name="T39" fmla="*/ 836654 h 1941513"/>
              <a:gd name="T40" fmla="*/ 1335239 w 2301876"/>
              <a:gd name="T41" fmla="*/ 712857 h 1941513"/>
              <a:gd name="T42" fmla="*/ 1370240 w 2301876"/>
              <a:gd name="T43" fmla="*/ 660815 h 1941513"/>
              <a:gd name="T44" fmla="*/ 1388398 w 2301876"/>
              <a:gd name="T45" fmla="*/ 571451 h 1941513"/>
              <a:gd name="T46" fmla="*/ 1446031 w 2301876"/>
              <a:gd name="T47" fmla="*/ 514152 h 1941513"/>
              <a:gd name="T48" fmla="*/ 570227 w 2301876"/>
              <a:gd name="T49" fmla="*/ 477627 h 1941513"/>
              <a:gd name="T50" fmla="*/ 641756 w 2301876"/>
              <a:gd name="T51" fmla="*/ 549062 h 1941513"/>
              <a:gd name="T52" fmla="*/ 661216 w 2301876"/>
              <a:gd name="T53" fmla="*/ 657005 h 1941513"/>
              <a:gd name="T54" fmla="*/ 633078 w 2301876"/>
              <a:gd name="T55" fmla="*/ 739471 h 1941513"/>
              <a:gd name="T56" fmla="*/ 574697 w 2301876"/>
              <a:gd name="T57" fmla="*/ 792786 h 1941513"/>
              <a:gd name="T58" fmla="*/ 708552 w 2301876"/>
              <a:gd name="T59" fmla="*/ 915697 h 1941513"/>
              <a:gd name="T60" fmla="*/ 815320 w 2301876"/>
              <a:gd name="T61" fmla="*/ 1036508 h 1941513"/>
              <a:gd name="T62" fmla="*/ 222836 w 2301876"/>
              <a:gd name="T63" fmla="*/ 1047276 h 1941513"/>
              <a:gd name="T64" fmla="*/ 324870 w 2301876"/>
              <a:gd name="T65" fmla="*/ 922526 h 1941513"/>
              <a:gd name="T66" fmla="*/ 473189 w 2301876"/>
              <a:gd name="T67" fmla="*/ 794886 h 1941513"/>
              <a:gd name="T68" fmla="*/ 413493 w 2301876"/>
              <a:gd name="T69" fmla="*/ 744461 h 1941513"/>
              <a:gd name="T70" fmla="*/ 382462 w 2301876"/>
              <a:gd name="T71" fmla="*/ 663570 h 1941513"/>
              <a:gd name="T72" fmla="*/ 397978 w 2301876"/>
              <a:gd name="T73" fmla="*/ 556154 h 1941513"/>
              <a:gd name="T74" fmla="*/ 466878 w 2301876"/>
              <a:gd name="T75" fmla="*/ 480778 h 1941513"/>
              <a:gd name="T76" fmla="*/ 140242 w 2301876"/>
              <a:gd name="T77" fmla="*/ 134558 h 1941513"/>
              <a:gd name="T78" fmla="*/ 133677 w 2301876"/>
              <a:gd name="T79" fmla="*/ 1210760 h 1941513"/>
              <a:gd name="T80" fmla="*/ 198545 w 2301876"/>
              <a:gd name="T81" fmla="*/ 1290654 h 1941513"/>
              <a:gd name="T82" fmla="*/ 905010 w 2301876"/>
              <a:gd name="T83" fmla="*/ 1223901 h 1941513"/>
              <a:gd name="T84" fmla="*/ 906061 w 2301876"/>
              <a:gd name="T85" fmla="*/ 137186 h 1941513"/>
              <a:gd name="T86" fmla="*/ 1795088 w 2301876"/>
              <a:gd name="T87" fmla="*/ 130835 h 1941513"/>
              <a:gd name="T88" fmla="*/ 1869239 w 2301876"/>
              <a:gd name="T89" fmla="*/ 166040 h 1941513"/>
              <a:gd name="T90" fmla="*/ 1904211 w 2301876"/>
              <a:gd name="T91" fmla="*/ 240391 h 1941513"/>
              <a:gd name="T92" fmla="*/ 1879757 w 2301876"/>
              <a:gd name="T93" fmla="*/ 1330166 h 1941513"/>
              <a:gd name="T94" fmla="*/ 1769057 w 2301876"/>
              <a:gd name="T95" fmla="*/ 1410033 h 1941513"/>
              <a:gd name="T96" fmla="*/ 1237904 w 2301876"/>
              <a:gd name="T97" fmla="*/ 1415550 h 1941513"/>
              <a:gd name="T98" fmla="*/ 1189785 w 2301876"/>
              <a:gd name="T99" fmla="*/ 1139429 h 1941513"/>
              <a:gd name="T100" fmla="*/ 1756435 w 2301876"/>
              <a:gd name="T101" fmla="*/ 1159921 h 1941513"/>
              <a:gd name="T102" fmla="*/ 1799821 w 2301876"/>
              <a:gd name="T103" fmla="*/ 1088198 h 1941513"/>
              <a:gd name="T104" fmla="*/ 898445 w 2301876"/>
              <a:gd name="T105" fmla="*/ 262 h 1941513"/>
              <a:gd name="T106" fmla="*/ 992990 w 2301876"/>
              <a:gd name="T107" fmla="*/ 39421 h 1941513"/>
              <a:gd name="T108" fmla="*/ 1041313 w 2301876"/>
              <a:gd name="T109" fmla="*/ 129302 h 1941513"/>
              <a:gd name="T110" fmla="*/ 1017414 w 2301876"/>
              <a:gd name="T111" fmla="*/ 1483030 h 1941513"/>
              <a:gd name="T112" fmla="*/ 887939 w 2301876"/>
              <a:gd name="T113" fmla="*/ 1588417 h 1941513"/>
              <a:gd name="T114" fmla="*/ 200909 w 2301876"/>
              <a:gd name="T115" fmla="*/ 1599454 h 1941513"/>
              <a:gd name="T116" fmla="*/ 45959 w 2301876"/>
              <a:gd name="T117" fmla="*/ 1513779 h 1941513"/>
              <a:gd name="T118" fmla="*/ 0 w 2301876"/>
              <a:gd name="T119" fmla="*/ 152429 h 1941513"/>
              <a:gd name="T120" fmla="*/ 34667 w 2301876"/>
              <a:gd name="T121" fmla="*/ 55452 h 1941513"/>
              <a:gd name="T122" fmla="*/ 121596 w 2301876"/>
              <a:gd name="T123" fmla="*/ 2891 h 1941513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0" t="0" r="r" b="b"/>
            <a:pathLst>
              <a:path w="2301876" h="1941513">
                <a:moveTo>
                  <a:pt x="475693" y="1664563"/>
                </a:moveTo>
                <a:lnTo>
                  <a:pt x="471250" y="1664880"/>
                </a:lnTo>
                <a:lnTo>
                  <a:pt x="466490" y="1665198"/>
                </a:lnTo>
                <a:lnTo>
                  <a:pt x="462047" y="1665515"/>
                </a:lnTo>
                <a:lnTo>
                  <a:pt x="457605" y="1666468"/>
                </a:lnTo>
                <a:lnTo>
                  <a:pt x="453162" y="1667421"/>
                </a:lnTo>
                <a:lnTo>
                  <a:pt x="449354" y="1668691"/>
                </a:lnTo>
                <a:lnTo>
                  <a:pt x="440786" y="1671550"/>
                </a:lnTo>
                <a:lnTo>
                  <a:pt x="433170" y="1675679"/>
                </a:lnTo>
                <a:lnTo>
                  <a:pt x="425553" y="1680125"/>
                </a:lnTo>
                <a:lnTo>
                  <a:pt x="418572" y="1685207"/>
                </a:lnTo>
                <a:lnTo>
                  <a:pt x="412542" y="1691241"/>
                </a:lnTo>
                <a:lnTo>
                  <a:pt x="406513" y="1697276"/>
                </a:lnTo>
                <a:lnTo>
                  <a:pt x="401435" y="1704263"/>
                </a:lnTo>
                <a:lnTo>
                  <a:pt x="396993" y="1711886"/>
                </a:lnTo>
                <a:lnTo>
                  <a:pt x="392867" y="1719508"/>
                </a:lnTo>
                <a:lnTo>
                  <a:pt x="390011" y="1728083"/>
                </a:lnTo>
                <a:lnTo>
                  <a:pt x="388742" y="1732212"/>
                </a:lnTo>
                <a:lnTo>
                  <a:pt x="387790" y="1736341"/>
                </a:lnTo>
                <a:lnTo>
                  <a:pt x="386838" y="1740787"/>
                </a:lnTo>
                <a:lnTo>
                  <a:pt x="386203" y="1745552"/>
                </a:lnTo>
                <a:lnTo>
                  <a:pt x="385886" y="1749998"/>
                </a:lnTo>
                <a:lnTo>
                  <a:pt x="385886" y="1754444"/>
                </a:lnTo>
                <a:lnTo>
                  <a:pt x="385886" y="1759209"/>
                </a:lnTo>
                <a:lnTo>
                  <a:pt x="386203" y="1763655"/>
                </a:lnTo>
                <a:lnTo>
                  <a:pt x="386838" y="1768419"/>
                </a:lnTo>
                <a:lnTo>
                  <a:pt x="387790" y="1772865"/>
                </a:lnTo>
                <a:lnTo>
                  <a:pt x="388742" y="1776994"/>
                </a:lnTo>
                <a:lnTo>
                  <a:pt x="390011" y="1781441"/>
                </a:lnTo>
                <a:lnTo>
                  <a:pt x="392867" y="1789698"/>
                </a:lnTo>
                <a:lnTo>
                  <a:pt x="396993" y="1797639"/>
                </a:lnTo>
                <a:lnTo>
                  <a:pt x="401435" y="1804943"/>
                </a:lnTo>
                <a:lnTo>
                  <a:pt x="406513" y="1812248"/>
                </a:lnTo>
                <a:lnTo>
                  <a:pt x="412542" y="1818283"/>
                </a:lnTo>
                <a:lnTo>
                  <a:pt x="418572" y="1824317"/>
                </a:lnTo>
                <a:lnTo>
                  <a:pt x="425553" y="1829399"/>
                </a:lnTo>
                <a:lnTo>
                  <a:pt x="433170" y="1833845"/>
                </a:lnTo>
                <a:lnTo>
                  <a:pt x="440786" y="1837657"/>
                </a:lnTo>
                <a:lnTo>
                  <a:pt x="449354" y="1840515"/>
                </a:lnTo>
                <a:lnTo>
                  <a:pt x="453162" y="1842103"/>
                </a:lnTo>
                <a:lnTo>
                  <a:pt x="457605" y="1842738"/>
                </a:lnTo>
                <a:lnTo>
                  <a:pt x="462047" y="1843374"/>
                </a:lnTo>
                <a:lnTo>
                  <a:pt x="466490" y="1844326"/>
                </a:lnTo>
                <a:lnTo>
                  <a:pt x="471250" y="1844644"/>
                </a:lnTo>
                <a:lnTo>
                  <a:pt x="475693" y="1844644"/>
                </a:lnTo>
                <a:lnTo>
                  <a:pt x="784465" y="1844644"/>
                </a:lnTo>
                <a:lnTo>
                  <a:pt x="788908" y="1844644"/>
                </a:lnTo>
                <a:lnTo>
                  <a:pt x="793668" y="1844326"/>
                </a:lnTo>
                <a:lnTo>
                  <a:pt x="798111" y="1843374"/>
                </a:lnTo>
                <a:lnTo>
                  <a:pt x="802553" y="1842738"/>
                </a:lnTo>
                <a:lnTo>
                  <a:pt x="806996" y="1842103"/>
                </a:lnTo>
                <a:lnTo>
                  <a:pt x="811122" y="1840515"/>
                </a:lnTo>
                <a:lnTo>
                  <a:pt x="819690" y="1837657"/>
                </a:lnTo>
                <a:lnTo>
                  <a:pt x="827306" y="1833845"/>
                </a:lnTo>
                <a:lnTo>
                  <a:pt x="834605" y="1829399"/>
                </a:lnTo>
                <a:lnTo>
                  <a:pt x="841586" y="1824317"/>
                </a:lnTo>
                <a:lnTo>
                  <a:pt x="847933" y="1818283"/>
                </a:lnTo>
                <a:lnTo>
                  <a:pt x="853963" y="1812248"/>
                </a:lnTo>
                <a:lnTo>
                  <a:pt x="859040" y="1804943"/>
                </a:lnTo>
                <a:lnTo>
                  <a:pt x="863483" y="1797639"/>
                </a:lnTo>
                <a:lnTo>
                  <a:pt x="867608" y="1789698"/>
                </a:lnTo>
                <a:lnTo>
                  <a:pt x="870464" y="1781441"/>
                </a:lnTo>
                <a:lnTo>
                  <a:pt x="871734" y="1776994"/>
                </a:lnTo>
                <a:lnTo>
                  <a:pt x="872686" y="1772865"/>
                </a:lnTo>
                <a:lnTo>
                  <a:pt x="873320" y="1768419"/>
                </a:lnTo>
                <a:lnTo>
                  <a:pt x="873638" y="1763655"/>
                </a:lnTo>
                <a:lnTo>
                  <a:pt x="874272" y="1759209"/>
                </a:lnTo>
                <a:lnTo>
                  <a:pt x="874590" y="1754444"/>
                </a:lnTo>
                <a:lnTo>
                  <a:pt x="874272" y="1749998"/>
                </a:lnTo>
                <a:lnTo>
                  <a:pt x="873638" y="1745552"/>
                </a:lnTo>
                <a:lnTo>
                  <a:pt x="873320" y="1740787"/>
                </a:lnTo>
                <a:lnTo>
                  <a:pt x="872686" y="1736341"/>
                </a:lnTo>
                <a:lnTo>
                  <a:pt x="871734" y="1732212"/>
                </a:lnTo>
                <a:lnTo>
                  <a:pt x="870464" y="1728083"/>
                </a:lnTo>
                <a:lnTo>
                  <a:pt x="867608" y="1719508"/>
                </a:lnTo>
                <a:lnTo>
                  <a:pt x="863483" y="1711886"/>
                </a:lnTo>
                <a:lnTo>
                  <a:pt x="859040" y="1704263"/>
                </a:lnTo>
                <a:lnTo>
                  <a:pt x="853963" y="1697276"/>
                </a:lnTo>
                <a:lnTo>
                  <a:pt x="847933" y="1691241"/>
                </a:lnTo>
                <a:lnTo>
                  <a:pt x="841586" y="1685207"/>
                </a:lnTo>
                <a:lnTo>
                  <a:pt x="834605" y="1680125"/>
                </a:lnTo>
                <a:lnTo>
                  <a:pt x="827306" y="1675679"/>
                </a:lnTo>
                <a:lnTo>
                  <a:pt x="819690" y="1671550"/>
                </a:lnTo>
                <a:lnTo>
                  <a:pt x="811122" y="1668691"/>
                </a:lnTo>
                <a:lnTo>
                  <a:pt x="806996" y="1667421"/>
                </a:lnTo>
                <a:lnTo>
                  <a:pt x="802553" y="1666468"/>
                </a:lnTo>
                <a:lnTo>
                  <a:pt x="798111" y="1665515"/>
                </a:lnTo>
                <a:lnTo>
                  <a:pt x="793668" y="1665198"/>
                </a:lnTo>
                <a:lnTo>
                  <a:pt x="788908" y="1664880"/>
                </a:lnTo>
                <a:lnTo>
                  <a:pt x="784465" y="1664563"/>
                </a:lnTo>
                <a:lnTo>
                  <a:pt x="475693" y="1664563"/>
                </a:lnTo>
                <a:close/>
                <a:moveTo>
                  <a:pt x="1670551" y="1495108"/>
                </a:moveTo>
                <a:lnTo>
                  <a:pt x="1662926" y="1495425"/>
                </a:lnTo>
                <a:lnTo>
                  <a:pt x="1655936" y="1496695"/>
                </a:lnTo>
                <a:lnTo>
                  <a:pt x="1648946" y="1498283"/>
                </a:lnTo>
                <a:lnTo>
                  <a:pt x="1642274" y="1500823"/>
                </a:lnTo>
                <a:lnTo>
                  <a:pt x="1636237" y="1503998"/>
                </a:lnTo>
                <a:lnTo>
                  <a:pt x="1629882" y="1507490"/>
                </a:lnTo>
                <a:lnTo>
                  <a:pt x="1624481" y="1511618"/>
                </a:lnTo>
                <a:lnTo>
                  <a:pt x="1619080" y="1516380"/>
                </a:lnTo>
                <a:lnTo>
                  <a:pt x="1614631" y="1521778"/>
                </a:lnTo>
                <a:lnTo>
                  <a:pt x="1610183" y="1527175"/>
                </a:lnTo>
                <a:lnTo>
                  <a:pt x="1606688" y="1533208"/>
                </a:lnTo>
                <a:lnTo>
                  <a:pt x="1603511" y="1539240"/>
                </a:lnTo>
                <a:lnTo>
                  <a:pt x="1601605" y="1545908"/>
                </a:lnTo>
                <a:lnTo>
                  <a:pt x="1599698" y="1552893"/>
                </a:lnTo>
                <a:lnTo>
                  <a:pt x="1598427" y="1559878"/>
                </a:lnTo>
                <a:lnTo>
                  <a:pt x="1598110" y="1567498"/>
                </a:lnTo>
                <a:lnTo>
                  <a:pt x="1598427" y="1574800"/>
                </a:lnTo>
                <a:lnTo>
                  <a:pt x="1599698" y="1582103"/>
                </a:lnTo>
                <a:lnTo>
                  <a:pt x="1601605" y="1589088"/>
                </a:lnTo>
                <a:lnTo>
                  <a:pt x="1603511" y="1595755"/>
                </a:lnTo>
                <a:lnTo>
                  <a:pt x="1606688" y="1602105"/>
                </a:lnTo>
                <a:lnTo>
                  <a:pt x="1610183" y="1607820"/>
                </a:lnTo>
                <a:lnTo>
                  <a:pt x="1614631" y="1613535"/>
                </a:lnTo>
                <a:lnTo>
                  <a:pt x="1619080" y="1618615"/>
                </a:lnTo>
                <a:lnTo>
                  <a:pt x="1624481" y="1623378"/>
                </a:lnTo>
                <a:lnTo>
                  <a:pt x="1629882" y="1627505"/>
                </a:lnTo>
                <a:lnTo>
                  <a:pt x="1636237" y="1630998"/>
                </a:lnTo>
                <a:lnTo>
                  <a:pt x="1642274" y="1634173"/>
                </a:lnTo>
                <a:lnTo>
                  <a:pt x="1648946" y="1636713"/>
                </a:lnTo>
                <a:lnTo>
                  <a:pt x="1655936" y="1638300"/>
                </a:lnTo>
                <a:lnTo>
                  <a:pt x="1662926" y="1639253"/>
                </a:lnTo>
                <a:lnTo>
                  <a:pt x="1670551" y="1639570"/>
                </a:lnTo>
                <a:lnTo>
                  <a:pt x="1918697" y="1639570"/>
                </a:lnTo>
                <a:lnTo>
                  <a:pt x="1926004" y="1639253"/>
                </a:lnTo>
                <a:lnTo>
                  <a:pt x="1933630" y="1638300"/>
                </a:lnTo>
                <a:lnTo>
                  <a:pt x="1940620" y="1636713"/>
                </a:lnTo>
                <a:lnTo>
                  <a:pt x="1947292" y="1634173"/>
                </a:lnTo>
                <a:lnTo>
                  <a:pt x="1953329" y="1630998"/>
                </a:lnTo>
                <a:lnTo>
                  <a:pt x="1959366" y="1627505"/>
                </a:lnTo>
                <a:lnTo>
                  <a:pt x="1964767" y="1623378"/>
                </a:lnTo>
                <a:lnTo>
                  <a:pt x="1970168" y="1618615"/>
                </a:lnTo>
                <a:lnTo>
                  <a:pt x="1974934" y="1613535"/>
                </a:lnTo>
                <a:lnTo>
                  <a:pt x="1979065" y="1607820"/>
                </a:lnTo>
                <a:lnTo>
                  <a:pt x="1982560" y="1602105"/>
                </a:lnTo>
                <a:lnTo>
                  <a:pt x="1985419" y="1595755"/>
                </a:lnTo>
                <a:lnTo>
                  <a:pt x="1988279" y="1589088"/>
                </a:lnTo>
                <a:lnTo>
                  <a:pt x="1989868" y="1582103"/>
                </a:lnTo>
                <a:lnTo>
                  <a:pt x="1991138" y="1574800"/>
                </a:lnTo>
                <a:lnTo>
                  <a:pt x="1991456" y="1567498"/>
                </a:lnTo>
                <a:lnTo>
                  <a:pt x="1991138" y="1559878"/>
                </a:lnTo>
                <a:lnTo>
                  <a:pt x="1989868" y="1552893"/>
                </a:lnTo>
                <a:lnTo>
                  <a:pt x="1988279" y="1545908"/>
                </a:lnTo>
                <a:lnTo>
                  <a:pt x="1985419" y="1539240"/>
                </a:lnTo>
                <a:lnTo>
                  <a:pt x="1982560" y="1533208"/>
                </a:lnTo>
                <a:lnTo>
                  <a:pt x="1979065" y="1527175"/>
                </a:lnTo>
                <a:lnTo>
                  <a:pt x="1974934" y="1521778"/>
                </a:lnTo>
                <a:lnTo>
                  <a:pt x="1970168" y="1516380"/>
                </a:lnTo>
                <a:lnTo>
                  <a:pt x="1964767" y="1511618"/>
                </a:lnTo>
                <a:lnTo>
                  <a:pt x="1959366" y="1507490"/>
                </a:lnTo>
                <a:lnTo>
                  <a:pt x="1953329" y="1503998"/>
                </a:lnTo>
                <a:lnTo>
                  <a:pt x="1947292" y="1500823"/>
                </a:lnTo>
                <a:lnTo>
                  <a:pt x="1940620" y="1498283"/>
                </a:lnTo>
                <a:lnTo>
                  <a:pt x="1933630" y="1496695"/>
                </a:lnTo>
                <a:lnTo>
                  <a:pt x="1926004" y="1495425"/>
                </a:lnTo>
                <a:lnTo>
                  <a:pt x="1918697" y="1495108"/>
                </a:lnTo>
                <a:lnTo>
                  <a:pt x="1670551" y="1495108"/>
                </a:lnTo>
                <a:close/>
                <a:moveTo>
                  <a:pt x="1787673" y="611187"/>
                </a:moveTo>
                <a:lnTo>
                  <a:pt x="1794669" y="611187"/>
                </a:lnTo>
                <a:lnTo>
                  <a:pt x="1801665" y="611187"/>
                </a:lnTo>
                <a:lnTo>
                  <a:pt x="1808661" y="612140"/>
                </a:lnTo>
                <a:lnTo>
                  <a:pt x="1815338" y="613093"/>
                </a:lnTo>
                <a:lnTo>
                  <a:pt x="1822016" y="614681"/>
                </a:lnTo>
                <a:lnTo>
                  <a:pt x="1828694" y="616587"/>
                </a:lnTo>
                <a:lnTo>
                  <a:pt x="1835372" y="618810"/>
                </a:lnTo>
                <a:lnTo>
                  <a:pt x="1841732" y="621352"/>
                </a:lnTo>
                <a:lnTo>
                  <a:pt x="1847773" y="624210"/>
                </a:lnTo>
                <a:lnTo>
                  <a:pt x="1853815" y="627387"/>
                </a:lnTo>
                <a:lnTo>
                  <a:pt x="1859539" y="631198"/>
                </a:lnTo>
                <a:lnTo>
                  <a:pt x="1865581" y="635010"/>
                </a:lnTo>
                <a:lnTo>
                  <a:pt x="1870987" y="639457"/>
                </a:lnTo>
                <a:lnTo>
                  <a:pt x="1876393" y="643904"/>
                </a:lnTo>
                <a:lnTo>
                  <a:pt x="1881480" y="648986"/>
                </a:lnTo>
                <a:lnTo>
                  <a:pt x="1886568" y="654068"/>
                </a:lnTo>
                <a:lnTo>
                  <a:pt x="1891338" y="659151"/>
                </a:lnTo>
                <a:lnTo>
                  <a:pt x="1895790" y="665186"/>
                </a:lnTo>
                <a:lnTo>
                  <a:pt x="1900242" y="670903"/>
                </a:lnTo>
                <a:lnTo>
                  <a:pt x="1904376" y="677256"/>
                </a:lnTo>
                <a:lnTo>
                  <a:pt x="1908192" y="683609"/>
                </a:lnTo>
                <a:lnTo>
                  <a:pt x="1911690" y="690597"/>
                </a:lnTo>
                <a:lnTo>
                  <a:pt x="1915188" y="697267"/>
                </a:lnTo>
                <a:lnTo>
                  <a:pt x="1918049" y="704255"/>
                </a:lnTo>
                <a:lnTo>
                  <a:pt x="1920593" y="711561"/>
                </a:lnTo>
                <a:lnTo>
                  <a:pt x="1923137" y="718867"/>
                </a:lnTo>
                <a:lnTo>
                  <a:pt x="1925363" y="726808"/>
                </a:lnTo>
                <a:lnTo>
                  <a:pt x="1927271" y="734431"/>
                </a:lnTo>
                <a:lnTo>
                  <a:pt x="1928861" y="742690"/>
                </a:lnTo>
                <a:lnTo>
                  <a:pt x="1929815" y="750631"/>
                </a:lnTo>
                <a:lnTo>
                  <a:pt x="1930451" y="758889"/>
                </a:lnTo>
                <a:lnTo>
                  <a:pt x="1931405" y="767466"/>
                </a:lnTo>
                <a:lnTo>
                  <a:pt x="1931405" y="775724"/>
                </a:lnTo>
                <a:lnTo>
                  <a:pt x="1931723" y="784301"/>
                </a:lnTo>
                <a:lnTo>
                  <a:pt x="1932359" y="791924"/>
                </a:lnTo>
                <a:lnTo>
                  <a:pt x="1933313" y="799865"/>
                </a:lnTo>
                <a:lnTo>
                  <a:pt x="1934585" y="806853"/>
                </a:lnTo>
                <a:lnTo>
                  <a:pt x="1936175" y="813206"/>
                </a:lnTo>
                <a:lnTo>
                  <a:pt x="1938401" y="819241"/>
                </a:lnTo>
                <a:lnTo>
                  <a:pt x="1940627" y="824958"/>
                </a:lnTo>
                <a:lnTo>
                  <a:pt x="1943171" y="830041"/>
                </a:lnTo>
                <a:lnTo>
                  <a:pt x="1945715" y="834805"/>
                </a:lnTo>
                <a:lnTo>
                  <a:pt x="1948576" y="839252"/>
                </a:lnTo>
                <a:lnTo>
                  <a:pt x="1951756" y="843381"/>
                </a:lnTo>
                <a:lnTo>
                  <a:pt x="1954936" y="846875"/>
                </a:lnTo>
                <a:lnTo>
                  <a:pt x="1958116" y="850687"/>
                </a:lnTo>
                <a:lnTo>
                  <a:pt x="1961614" y="853546"/>
                </a:lnTo>
                <a:lnTo>
                  <a:pt x="1965430" y="856087"/>
                </a:lnTo>
                <a:lnTo>
                  <a:pt x="1968610" y="858946"/>
                </a:lnTo>
                <a:lnTo>
                  <a:pt x="1975606" y="862757"/>
                </a:lnTo>
                <a:lnTo>
                  <a:pt x="1982284" y="866251"/>
                </a:lnTo>
                <a:lnTo>
                  <a:pt x="1988643" y="868475"/>
                </a:lnTo>
                <a:lnTo>
                  <a:pt x="1994049" y="869745"/>
                </a:lnTo>
                <a:lnTo>
                  <a:pt x="1998819" y="871016"/>
                </a:lnTo>
                <a:lnTo>
                  <a:pt x="2002635" y="871334"/>
                </a:lnTo>
                <a:lnTo>
                  <a:pt x="2005815" y="871651"/>
                </a:lnTo>
                <a:lnTo>
                  <a:pt x="2005815" y="932320"/>
                </a:lnTo>
                <a:lnTo>
                  <a:pt x="1841096" y="932320"/>
                </a:lnTo>
                <a:lnTo>
                  <a:pt x="1841096" y="997119"/>
                </a:lnTo>
                <a:lnTo>
                  <a:pt x="1853815" y="999025"/>
                </a:lnTo>
                <a:lnTo>
                  <a:pt x="1865899" y="1001566"/>
                </a:lnTo>
                <a:lnTo>
                  <a:pt x="1877983" y="1004107"/>
                </a:lnTo>
                <a:lnTo>
                  <a:pt x="1890066" y="1007601"/>
                </a:lnTo>
                <a:lnTo>
                  <a:pt x="1901514" y="1011095"/>
                </a:lnTo>
                <a:lnTo>
                  <a:pt x="1912962" y="1015224"/>
                </a:lnTo>
                <a:lnTo>
                  <a:pt x="1923773" y="1019354"/>
                </a:lnTo>
                <a:lnTo>
                  <a:pt x="1934903" y="1024118"/>
                </a:lnTo>
                <a:lnTo>
                  <a:pt x="1945715" y="1029200"/>
                </a:lnTo>
                <a:lnTo>
                  <a:pt x="1956208" y="1034918"/>
                </a:lnTo>
                <a:lnTo>
                  <a:pt x="1966384" y="1040635"/>
                </a:lnTo>
                <a:lnTo>
                  <a:pt x="1976242" y="1046988"/>
                </a:lnTo>
                <a:lnTo>
                  <a:pt x="1986099" y="1053659"/>
                </a:lnTo>
                <a:lnTo>
                  <a:pt x="1995321" y="1060329"/>
                </a:lnTo>
                <a:lnTo>
                  <a:pt x="2003907" y="1067635"/>
                </a:lnTo>
                <a:lnTo>
                  <a:pt x="2012811" y="1074940"/>
                </a:lnTo>
                <a:lnTo>
                  <a:pt x="2021396" y="1082881"/>
                </a:lnTo>
                <a:lnTo>
                  <a:pt x="2029028" y="1090822"/>
                </a:lnTo>
                <a:lnTo>
                  <a:pt x="2036978" y="1099081"/>
                </a:lnTo>
                <a:lnTo>
                  <a:pt x="2044292" y="1107975"/>
                </a:lnTo>
                <a:lnTo>
                  <a:pt x="2051288" y="1116551"/>
                </a:lnTo>
                <a:lnTo>
                  <a:pt x="2057965" y="1125445"/>
                </a:lnTo>
                <a:lnTo>
                  <a:pt x="2064325" y="1135292"/>
                </a:lnTo>
                <a:lnTo>
                  <a:pt x="2069731" y="1144821"/>
                </a:lnTo>
                <a:lnTo>
                  <a:pt x="2075455" y="1154350"/>
                </a:lnTo>
                <a:lnTo>
                  <a:pt x="2080225" y="1164515"/>
                </a:lnTo>
                <a:lnTo>
                  <a:pt x="2084995" y="1174679"/>
                </a:lnTo>
                <a:lnTo>
                  <a:pt x="2089128" y="1185161"/>
                </a:lnTo>
                <a:lnTo>
                  <a:pt x="2092626" y="1195643"/>
                </a:lnTo>
                <a:lnTo>
                  <a:pt x="2095488" y="1206761"/>
                </a:lnTo>
                <a:lnTo>
                  <a:pt x="2098668" y="1217560"/>
                </a:lnTo>
                <a:lnTo>
                  <a:pt x="2100894" y="1228995"/>
                </a:lnTo>
                <a:lnTo>
                  <a:pt x="2103438" y="1336675"/>
                </a:lnTo>
                <a:lnTo>
                  <a:pt x="1485900" y="1336675"/>
                </a:lnTo>
                <a:lnTo>
                  <a:pt x="1488444" y="1228995"/>
                </a:lnTo>
                <a:lnTo>
                  <a:pt x="1490670" y="1217560"/>
                </a:lnTo>
                <a:lnTo>
                  <a:pt x="1493214" y="1206761"/>
                </a:lnTo>
                <a:lnTo>
                  <a:pt x="1496712" y="1195643"/>
                </a:lnTo>
                <a:lnTo>
                  <a:pt x="1500210" y="1185161"/>
                </a:lnTo>
                <a:lnTo>
                  <a:pt x="1504343" y="1174679"/>
                </a:lnTo>
                <a:lnTo>
                  <a:pt x="1508795" y="1164515"/>
                </a:lnTo>
                <a:lnTo>
                  <a:pt x="1513565" y="1154350"/>
                </a:lnTo>
                <a:lnTo>
                  <a:pt x="1519289" y="1144821"/>
                </a:lnTo>
                <a:lnTo>
                  <a:pt x="1525013" y="1135292"/>
                </a:lnTo>
                <a:lnTo>
                  <a:pt x="1531055" y="1125763"/>
                </a:lnTo>
                <a:lnTo>
                  <a:pt x="1537732" y="1116551"/>
                </a:lnTo>
                <a:lnTo>
                  <a:pt x="1544728" y="1107975"/>
                </a:lnTo>
                <a:lnTo>
                  <a:pt x="1552042" y="1099081"/>
                </a:lnTo>
                <a:lnTo>
                  <a:pt x="1559674" y="1090822"/>
                </a:lnTo>
                <a:lnTo>
                  <a:pt x="1567942" y="1082881"/>
                </a:lnTo>
                <a:lnTo>
                  <a:pt x="1576209" y="1074940"/>
                </a:lnTo>
                <a:lnTo>
                  <a:pt x="1584795" y="1067635"/>
                </a:lnTo>
                <a:lnTo>
                  <a:pt x="1593699" y="1060329"/>
                </a:lnTo>
                <a:lnTo>
                  <a:pt x="1603239" y="1053659"/>
                </a:lnTo>
                <a:lnTo>
                  <a:pt x="1613096" y="1046988"/>
                </a:lnTo>
                <a:lnTo>
                  <a:pt x="1622954" y="1040635"/>
                </a:lnTo>
                <a:lnTo>
                  <a:pt x="1632812" y="1034918"/>
                </a:lnTo>
                <a:lnTo>
                  <a:pt x="1643305" y="1029200"/>
                </a:lnTo>
                <a:lnTo>
                  <a:pt x="1654117" y="1024118"/>
                </a:lnTo>
                <a:lnTo>
                  <a:pt x="1664929" y="1019671"/>
                </a:lnTo>
                <a:lnTo>
                  <a:pt x="1676058" y="1015224"/>
                </a:lnTo>
                <a:lnTo>
                  <a:pt x="1687506" y="1011095"/>
                </a:lnTo>
                <a:lnTo>
                  <a:pt x="1699272" y="1007601"/>
                </a:lnTo>
                <a:lnTo>
                  <a:pt x="1711355" y="1004107"/>
                </a:lnTo>
                <a:lnTo>
                  <a:pt x="1723439" y="1001566"/>
                </a:lnTo>
                <a:lnTo>
                  <a:pt x="1735523" y="999025"/>
                </a:lnTo>
                <a:lnTo>
                  <a:pt x="1747924" y="997119"/>
                </a:lnTo>
                <a:lnTo>
                  <a:pt x="1747924" y="932320"/>
                </a:lnTo>
                <a:lnTo>
                  <a:pt x="1583205" y="932320"/>
                </a:lnTo>
                <a:lnTo>
                  <a:pt x="1583205" y="871651"/>
                </a:lnTo>
                <a:lnTo>
                  <a:pt x="1586385" y="871334"/>
                </a:lnTo>
                <a:lnTo>
                  <a:pt x="1590201" y="870698"/>
                </a:lnTo>
                <a:lnTo>
                  <a:pt x="1594971" y="869110"/>
                </a:lnTo>
                <a:lnTo>
                  <a:pt x="1600377" y="867204"/>
                </a:lnTo>
                <a:lnTo>
                  <a:pt x="1606736" y="864663"/>
                </a:lnTo>
                <a:lnTo>
                  <a:pt x="1613414" y="861487"/>
                </a:lnTo>
                <a:lnTo>
                  <a:pt x="1620410" y="857358"/>
                </a:lnTo>
                <a:lnTo>
                  <a:pt x="1624226" y="854816"/>
                </a:lnTo>
                <a:lnTo>
                  <a:pt x="1627406" y="851958"/>
                </a:lnTo>
                <a:lnTo>
                  <a:pt x="1630586" y="848464"/>
                </a:lnTo>
                <a:lnTo>
                  <a:pt x="1634084" y="845287"/>
                </a:lnTo>
                <a:lnTo>
                  <a:pt x="1637264" y="841476"/>
                </a:lnTo>
                <a:lnTo>
                  <a:pt x="1640444" y="837346"/>
                </a:lnTo>
                <a:lnTo>
                  <a:pt x="1643305" y="832899"/>
                </a:lnTo>
                <a:lnTo>
                  <a:pt x="1646167" y="828135"/>
                </a:lnTo>
                <a:lnTo>
                  <a:pt x="1648393" y="823052"/>
                </a:lnTo>
                <a:lnTo>
                  <a:pt x="1650619" y="817653"/>
                </a:lnTo>
                <a:lnTo>
                  <a:pt x="1652845" y="811617"/>
                </a:lnTo>
                <a:lnTo>
                  <a:pt x="1654435" y="805265"/>
                </a:lnTo>
                <a:lnTo>
                  <a:pt x="1655707" y="798594"/>
                </a:lnTo>
                <a:lnTo>
                  <a:pt x="1656979" y="791289"/>
                </a:lnTo>
                <a:lnTo>
                  <a:pt x="1657297" y="783983"/>
                </a:lnTo>
                <a:lnTo>
                  <a:pt x="1657615" y="775724"/>
                </a:lnTo>
                <a:lnTo>
                  <a:pt x="1657933" y="767466"/>
                </a:lnTo>
                <a:lnTo>
                  <a:pt x="1658569" y="758889"/>
                </a:lnTo>
                <a:lnTo>
                  <a:pt x="1659205" y="750631"/>
                </a:lnTo>
                <a:lnTo>
                  <a:pt x="1660477" y="742690"/>
                </a:lnTo>
                <a:lnTo>
                  <a:pt x="1662067" y="734431"/>
                </a:lnTo>
                <a:lnTo>
                  <a:pt x="1663975" y="726808"/>
                </a:lnTo>
                <a:lnTo>
                  <a:pt x="1666201" y="718867"/>
                </a:lnTo>
                <a:lnTo>
                  <a:pt x="1668427" y="711561"/>
                </a:lnTo>
                <a:lnTo>
                  <a:pt x="1671289" y="704255"/>
                </a:lnTo>
                <a:lnTo>
                  <a:pt x="1674151" y="697267"/>
                </a:lnTo>
                <a:lnTo>
                  <a:pt x="1677648" y="690597"/>
                </a:lnTo>
                <a:lnTo>
                  <a:pt x="1680828" y="683609"/>
                </a:lnTo>
                <a:lnTo>
                  <a:pt x="1684962" y="677256"/>
                </a:lnTo>
                <a:lnTo>
                  <a:pt x="1689096" y="670903"/>
                </a:lnTo>
                <a:lnTo>
                  <a:pt x="1693230" y="665186"/>
                </a:lnTo>
                <a:lnTo>
                  <a:pt x="1698000" y="659151"/>
                </a:lnTo>
                <a:lnTo>
                  <a:pt x="1702770" y="654068"/>
                </a:lnTo>
                <a:lnTo>
                  <a:pt x="1707540" y="648986"/>
                </a:lnTo>
                <a:lnTo>
                  <a:pt x="1712627" y="643904"/>
                </a:lnTo>
                <a:lnTo>
                  <a:pt x="1718351" y="639457"/>
                </a:lnTo>
                <a:lnTo>
                  <a:pt x="1723757" y="635010"/>
                </a:lnTo>
                <a:lnTo>
                  <a:pt x="1729163" y="631198"/>
                </a:lnTo>
                <a:lnTo>
                  <a:pt x="1735205" y="627387"/>
                </a:lnTo>
                <a:lnTo>
                  <a:pt x="1741565" y="624210"/>
                </a:lnTo>
                <a:lnTo>
                  <a:pt x="1747288" y="621352"/>
                </a:lnTo>
                <a:lnTo>
                  <a:pt x="1753966" y="618810"/>
                </a:lnTo>
                <a:lnTo>
                  <a:pt x="1760326" y="616587"/>
                </a:lnTo>
                <a:lnTo>
                  <a:pt x="1767004" y="614681"/>
                </a:lnTo>
                <a:lnTo>
                  <a:pt x="1773682" y="613093"/>
                </a:lnTo>
                <a:lnTo>
                  <a:pt x="1780677" y="612140"/>
                </a:lnTo>
                <a:lnTo>
                  <a:pt x="1787673" y="611187"/>
                </a:lnTo>
                <a:close/>
                <a:moveTo>
                  <a:pt x="630238" y="565150"/>
                </a:moveTo>
                <a:lnTo>
                  <a:pt x="639136" y="565468"/>
                </a:lnTo>
                <a:lnTo>
                  <a:pt x="647397" y="566420"/>
                </a:lnTo>
                <a:lnTo>
                  <a:pt x="655977" y="567372"/>
                </a:lnTo>
                <a:lnTo>
                  <a:pt x="664557" y="569276"/>
                </a:lnTo>
                <a:lnTo>
                  <a:pt x="672501" y="571498"/>
                </a:lnTo>
                <a:lnTo>
                  <a:pt x="680762" y="574354"/>
                </a:lnTo>
                <a:lnTo>
                  <a:pt x="689024" y="577211"/>
                </a:lnTo>
                <a:lnTo>
                  <a:pt x="696333" y="581020"/>
                </a:lnTo>
                <a:lnTo>
                  <a:pt x="703959" y="585463"/>
                </a:lnTo>
                <a:lnTo>
                  <a:pt x="711268" y="589907"/>
                </a:lnTo>
                <a:lnTo>
                  <a:pt x="718258" y="594667"/>
                </a:lnTo>
                <a:lnTo>
                  <a:pt x="725249" y="600063"/>
                </a:lnTo>
                <a:lnTo>
                  <a:pt x="731922" y="605776"/>
                </a:lnTo>
                <a:lnTo>
                  <a:pt x="738278" y="611489"/>
                </a:lnTo>
                <a:lnTo>
                  <a:pt x="744633" y="618154"/>
                </a:lnTo>
                <a:lnTo>
                  <a:pt x="750353" y="624820"/>
                </a:lnTo>
                <a:lnTo>
                  <a:pt x="756072" y="632437"/>
                </a:lnTo>
                <a:lnTo>
                  <a:pt x="761474" y="639737"/>
                </a:lnTo>
                <a:lnTo>
                  <a:pt x="766241" y="647354"/>
                </a:lnTo>
                <a:lnTo>
                  <a:pt x="771007" y="655289"/>
                </a:lnTo>
                <a:lnTo>
                  <a:pt x="775456" y="663541"/>
                </a:lnTo>
                <a:lnTo>
                  <a:pt x="779587" y="672111"/>
                </a:lnTo>
                <a:lnTo>
                  <a:pt x="783400" y="680998"/>
                </a:lnTo>
                <a:lnTo>
                  <a:pt x="786895" y="690202"/>
                </a:lnTo>
                <a:lnTo>
                  <a:pt x="790073" y="699406"/>
                </a:lnTo>
                <a:lnTo>
                  <a:pt x="792615" y="708611"/>
                </a:lnTo>
                <a:lnTo>
                  <a:pt x="794839" y="718450"/>
                </a:lnTo>
                <a:lnTo>
                  <a:pt x="796746" y="728606"/>
                </a:lnTo>
                <a:lnTo>
                  <a:pt x="798017" y="738445"/>
                </a:lnTo>
                <a:lnTo>
                  <a:pt x="799288" y="748919"/>
                </a:lnTo>
                <a:lnTo>
                  <a:pt x="799923" y="759076"/>
                </a:lnTo>
                <a:lnTo>
                  <a:pt x="800241" y="769550"/>
                </a:lnTo>
                <a:lnTo>
                  <a:pt x="799923" y="777802"/>
                </a:lnTo>
                <a:lnTo>
                  <a:pt x="799606" y="786054"/>
                </a:lnTo>
                <a:lnTo>
                  <a:pt x="798970" y="793989"/>
                </a:lnTo>
                <a:lnTo>
                  <a:pt x="798017" y="801923"/>
                </a:lnTo>
                <a:lnTo>
                  <a:pt x="797064" y="809541"/>
                </a:lnTo>
                <a:lnTo>
                  <a:pt x="795475" y="817476"/>
                </a:lnTo>
                <a:lnTo>
                  <a:pt x="793568" y="825093"/>
                </a:lnTo>
                <a:lnTo>
                  <a:pt x="791979" y="832710"/>
                </a:lnTo>
                <a:lnTo>
                  <a:pt x="789755" y="840328"/>
                </a:lnTo>
                <a:lnTo>
                  <a:pt x="787531" y="847310"/>
                </a:lnTo>
                <a:lnTo>
                  <a:pt x="784671" y="854293"/>
                </a:lnTo>
                <a:lnTo>
                  <a:pt x="781811" y="861276"/>
                </a:lnTo>
                <a:lnTo>
                  <a:pt x="778951" y="868258"/>
                </a:lnTo>
                <a:lnTo>
                  <a:pt x="775456" y="874923"/>
                </a:lnTo>
                <a:lnTo>
                  <a:pt x="772278" y="880954"/>
                </a:lnTo>
                <a:lnTo>
                  <a:pt x="768465" y="887619"/>
                </a:lnTo>
                <a:lnTo>
                  <a:pt x="764970" y="893649"/>
                </a:lnTo>
                <a:lnTo>
                  <a:pt x="760839" y="899680"/>
                </a:lnTo>
                <a:lnTo>
                  <a:pt x="756708" y="905393"/>
                </a:lnTo>
                <a:lnTo>
                  <a:pt x="752259" y="911106"/>
                </a:lnTo>
                <a:lnTo>
                  <a:pt x="747810" y="916501"/>
                </a:lnTo>
                <a:lnTo>
                  <a:pt x="743044" y="921580"/>
                </a:lnTo>
                <a:lnTo>
                  <a:pt x="738278" y="926341"/>
                </a:lnTo>
                <a:lnTo>
                  <a:pt x="733193" y="931101"/>
                </a:lnTo>
                <a:lnTo>
                  <a:pt x="728109" y="936180"/>
                </a:lnTo>
                <a:lnTo>
                  <a:pt x="722707" y="939988"/>
                </a:lnTo>
                <a:lnTo>
                  <a:pt x="717305" y="944114"/>
                </a:lnTo>
                <a:lnTo>
                  <a:pt x="711903" y="948241"/>
                </a:lnTo>
                <a:lnTo>
                  <a:pt x="706183" y="951414"/>
                </a:lnTo>
                <a:lnTo>
                  <a:pt x="700464" y="954906"/>
                </a:lnTo>
                <a:lnTo>
                  <a:pt x="694426" y="958080"/>
                </a:lnTo>
                <a:lnTo>
                  <a:pt x="688071" y="960619"/>
                </a:lnTo>
                <a:lnTo>
                  <a:pt x="688071" y="1044727"/>
                </a:lnTo>
                <a:lnTo>
                  <a:pt x="703641" y="1047266"/>
                </a:lnTo>
                <a:lnTo>
                  <a:pt x="718894" y="1050440"/>
                </a:lnTo>
                <a:lnTo>
                  <a:pt x="733829" y="1053614"/>
                </a:lnTo>
                <a:lnTo>
                  <a:pt x="748764" y="1057740"/>
                </a:lnTo>
                <a:lnTo>
                  <a:pt x="763063" y="1062184"/>
                </a:lnTo>
                <a:lnTo>
                  <a:pt x="777045" y="1066945"/>
                </a:lnTo>
                <a:lnTo>
                  <a:pt x="791026" y="1072340"/>
                </a:lnTo>
                <a:lnTo>
                  <a:pt x="804690" y="1078371"/>
                </a:lnTo>
                <a:lnTo>
                  <a:pt x="818036" y="1085036"/>
                </a:lnTo>
                <a:lnTo>
                  <a:pt x="831064" y="1091701"/>
                </a:lnTo>
                <a:lnTo>
                  <a:pt x="843775" y="1099001"/>
                </a:lnTo>
                <a:lnTo>
                  <a:pt x="856167" y="1106618"/>
                </a:lnTo>
                <a:lnTo>
                  <a:pt x="867925" y="1114871"/>
                </a:lnTo>
                <a:lnTo>
                  <a:pt x="879682" y="1123440"/>
                </a:lnTo>
                <a:lnTo>
                  <a:pt x="890804" y="1132010"/>
                </a:lnTo>
                <a:lnTo>
                  <a:pt x="901925" y="1141214"/>
                </a:lnTo>
                <a:lnTo>
                  <a:pt x="912094" y="1151370"/>
                </a:lnTo>
                <a:lnTo>
                  <a:pt x="921944" y="1161210"/>
                </a:lnTo>
                <a:lnTo>
                  <a:pt x="931795" y="1171683"/>
                </a:lnTo>
                <a:lnTo>
                  <a:pt x="940692" y="1182157"/>
                </a:lnTo>
                <a:lnTo>
                  <a:pt x="949272" y="1193266"/>
                </a:lnTo>
                <a:lnTo>
                  <a:pt x="957534" y="1204692"/>
                </a:lnTo>
                <a:lnTo>
                  <a:pt x="965160" y="1216118"/>
                </a:lnTo>
                <a:lnTo>
                  <a:pt x="972151" y="1227862"/>
                </a:lnTo>
                <a:lnTo>
                  <a:pt x="979142" y="1240557"/>
                </a:lnTo>
                <a:lnTo>
                  <a:pt x="985179" y="1252618"/>
                </a:lnTo>
                <a:lnTo>
                  <a:pt x="991217" y="1265631"/>
                </a:lnTo>
                <a:lnTo>
                  <a:pt x="995983" y="1278327"/>
                </a:lnTo>
                <a:lnTo>
                  <a:pt x="1000749" y="1291657"/>
                </a:lnTo>
                <a:lnTo>
                  <a:pt x="1004880" y="1304988"/>
                </a:lnTo>
                <a:lnTo>
                  <a:pt x="1008058" y="1318635"/>
                </a:lnTo>
                <a:lnTo>
                  <a:pt x="1010600" y="1332600"/>
                </a:lnTo>
                <a:lnTo>
                  <a:pt x="1014413" y="1484313"/>
                </a:lnTo>
                <a:lnTo>
                  <a:pt x="246063" y="1484313"/>
                </a:lnTo>
                <a:lnTo>
                  <a:pt x="249876" y="1332600"/>
                </a:lnTo>
                <a:lnTo>
                  <a:pt x="252419" y="1318635"/>
                </a:lnTo>
                <a:lnTo>
                  <a:pt x="255596" y="1304988"/>
                </a:lnTo>
                <a:lnTo>
                  <a:pt x="259727" y="1291657"/>
                </a:lnTo>
                <a:lnTo>
                  <a:pt x="264176" y="1278327"/>
                </a:lnTo>
                <a:lnTo>
                  <a:pt x="269260" y="1265631"/>
                </a:lnTo>
                <a:lnTo>
                  <a:pt x="275297" y="1252618"/>
                </a:lnTo>
                <a:lnTo>
                  <a:pt x="281017" y="1240557"/>
                </a:lnTo>
                <a:lnTo>
                  <a:pt x="288008" y="1227862"/>
                </a:lnTo>
                <a:lnTo>
                  <a:pt x="294999" y="1216118"/>
                </a:lnTo>
                <a:lnTo>
                  <a:pt x="302943" y="1204692"/>
                </a:lnTo>
                <a:lnTo>
                  <a:pt x="310887" y="1193266"/>
                </a:lnTo>
                <a:lnTo>
                  <a:pt x="319784" y="1182157"/>
                </a:lnTo>
                <a:lnTo>
                  <a:pt x="328682" y="1171683"/>
                </a:lnTo>
                <a:lnTo>
                  <a:pt x="338214" y="1161210"/>
                </a:lnTo>
                <a:lnTo>
                  <a:pt x="348383" y="1151370"/>
                </a:lnTo>
                <a:lnTo>
                  <a:pt x="358869" y="1141214"/>
                </a:lnTo>
                <a:lnTo>
                  <a:pt x="369673" y="1132010"/>
                </a:lnTo>
                <a:lnTo>
                  <a:pt x="380795" y="1123440"/>
                </a:lnTo>
                <a:lnTo>
                  <a:pt x="392552" y="1114871"/>
                </a:lnTo>
                <a:lnTo>
                  <a:pt x="404309" y="1106618"/>
                </a:lnTo>
                <a:lnTo>
                  <a:pt x="417020" y="1099001"/>
                </a:lnTo>
                <a:lnTo>
                  <a:pt x="429412" y="1091701"/>
                </a:lnTo>
                <a:lnTo>
                  <a:pt x="442441" y="1085036"/>
                </a:lnTo>
                <a:lnTo>
                  <a:pt x="455787" y="1078371"/>
                </a:lnTo>
                <a:lnTo>
                  <a:pt x="469450" y="1072340"/>
                </a:lnTo>
                <a:lnTo>
                  <a:pt x="483432" y="1066945"/>
                </a:lnTo>
                <a:lnTo>
                  <a:pt x="497413" y="1062184"/>
                </a:lnTo>
                <a:lnTo>
                  <a:pt x="511713" y="1057740"/>
                </a:lnTo>
                <a:lnTo>
                  <a:pt x="526648" y="1053614"/>
                </a:lnTo>
                <a:lnTo>
                  <a:pt x="541582" y="1050440"/>
                </a:lnTo>
                <a:lnTo>
                  <a:pt x="556835" y="1047266"/>
                </a:lnTo>
                <a:lnTo>
                  <a:pt x="571770" y="1044727"/>
                </a:lnTo>
                <a:lnTo>
                  <a:pt x="571770" y="960619"/>
                </a:lnTo>
                <a:lnTo>
                  <a:pt x="566050" y="958080"/>
                </a:lnTo>
                <a:lnTo>
                  <a:pt x="560013" y="954906"/>
                </a:lnTo>
                <a:lnTo>
                  <a:pt x="554293" y="951414"/>
                </a:lnTo>
                <a:lnTo>
                  <a:pt x="548573" y="948241"/>
                </a:lnTo>
                <a:lnTo>
                  <a:pt x="543171" y="944114"/>
                </a:lnTo>
                <a:lnTo>
                  <a:pt x="537452" y="939988"/>
                </a:lnTo>
                <a:lnTo>
                  <a:pt x="532367" y="935545"/>
                </a:lnTo>
                <a:lnTo>
                  <a:pt x="527283" y="931101"/>
                </a:lnTo>
                <a:lnTo>
                  <a:pt x="522199" y="926341"/>
                </a:lnTo>
                <a:lnTo>
                  <a:pt x="517433" y="921580"/>
                </a:lnTo>
                <a:lnTo>
                  <a:pt x="512348" y="916501"/>
                </a:lnTo>
                <a:lnTo>
                  <a:pt x="507900" y="911106"/>
                </a:lnTo>
                <a:lnTo>
                  <a:pt x="503769" y="905393"/>
                </a:lnTo>
                <a:lnTo>
                  <a:pt x="499638" y="899680"/>
                </a:lnTo>
                <a:lnTo>
                  <a:pt x="495507" y="893649"/>
                </a:lnTo>
                <a:lnTo>
                  <a:pt x="491694" y="887302"/>
                </a:lnTo>
                <a:lnTo>
                  <a:pt x="488198" y="880954"/>
                </a:lnTo>
                <a:lnTo>
                  <a:pt x="484385" y="874923"/>
                </a:lnTo>
                <a:lnTo>
                  <a:pt x="481525" y="868258"/>
                </a:lnTo>
                <a:lnTo>
                  <a:pt x="478665" y="861276"/>
                </a:lnTo>
                <a:lnTo>
                  <a:pt x="475488" y="854293"/>
                </a:lnTo>
                <a:lnTo>
                  <a:pt x="472946" y="847310"/>
                </a:lnTo>
                <a:lnTo>
                  <a:pt x="470404" y="839693"/>
                </a:lnTo>
                <a:lnTo>
                  <a:pt x="468497" y="832393"/>
                </a:lnTo>
                <a:lnTo>
                  <a:pt x="466273" y="825093"/>
                </a:lnTo>
                <a:lnTo>
                  <a:pt x="465002" y="817476"/>
                </a:lnTo>
                <a:lnTo>
                  <a:pt x="463413" y="809541"/>
                </a:lnTo>
                <a:lnTo>
                  <a:pt x="462142" y="801923"/>
                </a:lnTo>
                <a:lnTo>
                  <a:pt x="461189" y="793989"/>
                </a:lnTo>
                <a:lnTo>
                  <a:pt x="460871" y="786054"/>
                </a:lnTo>
                <a:lnTo>
                  <a:pt x="460235" y="777802"/>
                </a:lnTo>
                <a:lnTo>
                  <a:pt x="460235" y="769550"/>
                </a:lnTo>
                <a:lnTo>
                  <a:pt x="460553" y="759076"/>
                </a:lnTo>
                <a:lnTo>
                  <a:pt x="460871" y="748919"/>
                </a:lnTo>
                <a:lnTo>
                  <a:pt x="461824" y="738445"/>
                </a:lnTo>
                <a:lnTo>
                  <a:pt x="463413" y="728606"/>
                </a:lnTo>
                <a:lnTo>
                  <a:pt x="465637" y="718450"/>
                </a:lnTo>
                <a:lnTo>
                  <a:pt x="467862" y="708611"/>
                </a:lnTo>
                <a:lnTo>
                  <a:pt x="470404" y="699406"/>
                </a:lnTo>
                <a:lnTo>
                  <a:pt x="473264" y="690202"/>
                </a:lnTo>
                <a:lnTo>
                  <a:pt x="477077" y="680998"/>
                </a:lnTo>
                <a:lnTo>
                  <a:pt x="480890" y="672111"/>
                </a:lnTo>
                <a:lnTo>
                  <a:pt x="484703" y="663541"/>
                </a:lnTo>
                <a:lnTo>
                  <a:pt x="489152" y="655289"/>
                </a:lnTo>
                <a:lnTo>
                  <a:pt x="493918" y="647354"/>
                </a:lnTo>
                <a:lnTo>
                  <a:pt x="498685" y="639737"/>
                </a:lnTo>
                <a:lnTo>
                  <a:pt x="504404" y="632437"/>
                </a:lnTo>
                <a:lnTo>
                  <a:pt x="509806" y="624820"/>
                </a:lnTo>
                <a:lnTo>
                  <a:pt x="515844" y="618154"/>
                </a:lnTo>
                <a:lnTo>
                  <a:pt x="522199" y="611489"/>
                </a:lnTo>
                <a:lnTo>
                  <a:pt x="528236" y="605776"/>
                </a:lnTo>
                <a:lnTo>
                  <a:pt x="534909" y="600063"/>
                </a:lnTo>
                <a:lnTo>
                  <a:pt x="541900" y="594667"/>
                </a:lnTo>
                <a:lnTo>
                  <a:pt x="548891" y="589907"/>
                </a:lnTo>
                <a:lnTo>
                  <a:pt x="556517" y="585463"/>
                </a:lnTo>
                <a:lnTo>
                  <a:pt x="564144" y="581020"/>
                </a:lnTo>
                <a:lnTo>
                  <a:pt x="571770" y="577211"/>
                </a:lnTo>
                <a:lnTo>
                  <a:pt x="579714" y="574354"/>
                </a:lnTo>
                <a:lnTo>
                  <a:pt x="587658" y="571498"/>
                </a:lnTo>
                <a:lnTo>
                  <a:pt x="595920" y="569276"/>
                </a:lnTo>
                <a:lnTo>
                  <a:pt x="604499" y="567372"/>
                </a:lnTo>
                <a:lnTo>
                  <a:pt x="612761" y="566420"/>
                </a:lnTo>
                <a:lnTo>
                  <a:pt x="621659" y="565468"/>
                </a:lnTo>
                <a:lnTo>
                  <a:pt x="630238" y="565150"/>
                </a:lnTo>
                <a:close/>
                <a:moveTo>
                  <a:pt x="181836" y="158167"/>
                </a:moveTo>
                <a:lnTo>
                  <a:pt x="178980" y="158484"/>
                </a:lnTo>
                <a:lnTo>
                  <a:pt x="176441" y="159119"/>
                </a:lnTo>
                <a:lnTo>
                  <a:pt x="173902" y="160390"/>
                </a:lnTo>
                <a:lnTo>
                  <a:pt x="171681" y="161343"/>
                </a:lnTo>
                <a:lnTo>
                  <a:pt x="169459" y="162613"/>
                </a:lnTo>
                <a:lnTo>
                  <a:pt x="167238" y="163884"/>
                </a:lnTo>
                <a:lnTo>
                  <a:pt x="165651" y="165789"/>
                </a:lnTo>
                <a:lnTo>
                  <a:pt x="164065" y="167695"/>
                </a:lnTo>
                <a:lnTo>
                  <a:pt x="162478" y="169918"/>
                </a:lnTo>
                <a:lnTo>
                  <a:pt x="161209" y="171824"/>
                </a:lnTo>
                <a:lnTo>
                  <a:pt x="159939" y="174364"/>
                </a:lnTo>
                <a:lnTo>
                  <a:pt x="159305" y="176588"/>
                </a:lnTo>
                <a:lnTo>
                  <a:pt x="158352" y="179128"/>
                </a:lnTo>
                <a:lnTo>
                  <a:pt x="158035" y="181669"/>
                </a:lnTo>
                <a:lnTo>
                  <a:pt x="157718" y="184210"/>
                </a:lnTo>
                <a:lnTo>
                  <a:pt x="157718" y="1440334"/>
                </a:lnTo>
                <a:lnTo>
                  <a:pt x="158352" y="1447639"/>
                </a:lnTo>
                <a:lnTo>
                  <a:pt x="159622" y="1454944"/>
                </a:lnTo>
                <a:lnTo>
                  <a:pt x="161526" y="1463202"/>
                </a:lnTo>
                <a:lnTo>
                  <a:pt x="164065" y="1471142"/>
                </a:lnTo>
                <a:lnTo>
                  <a:pt x="167238" y="1479717"/>
                </a:lnTo>
                <a:lnTo>
                  <a:pt x="171363" y="1488610"/>
                </a:lnTo>
                <a:lnTo>
                  <a:pt x="175806" y="1497185"/>
                </a:lnTo>
                <a:lnTo>
                  <a:pt x="181201" y="1506078"/>
                </a:lnTo>
                <a:lnTo>
                  <a:pt x="187230" y="1514336"/>
                </a:lnTo>
                <a:lnTo>
                  <a:pt x="193577" y="1522594"/>
                </a:lnTo>
                <a:lnTo>
                  <a:pt x="200876" y="1530534"/>
                </a:lnTo>
                <a:lnTo>
                  <a:pt x="208492" y="1538156"/>
                </a:lnTo>
                <a:lnTo>
                  <a:pt x="216743" y="1545143"/>
                </a:lnTo>
                <a:lnTo>
                  <a:pt x="225629" y="1551178"/>
                </a:lnTo>
                <a:lnTo>
                  <a:pt x="230389" y="1554354"/>
                </a:lnTo>
                <a:lnTo>
                  <a:pt x="235149" y="1557212"/>
                </a:lnTo>
                <a:lnTo>
                  <a:pt x="239909" y="1559753"/>
                </a:lnTo>
                <a:lnTo>
                  <a:pt x="244669" y="1561976"/>
                </a:lnTo>
                <a:lnTo>
                  <a:pt x="1018979" y="1561976"/>
                </a:lnTo>
                <a:lnTo>
                  <a:pt x="1018979" y="1559436"/>
                </a:lnTo>
                <a:lnTo>
                  <a:pt x="1028182" y="1554354"/>
                </a:lnTo>
                <a:lnTo>
                  <a:pt x="1037068" y="1548637"/>
                </a:lnTo>
                <a:lnTo>
                  <a:pt x="1045636" y="1542603"/>
                </a:lnTo>
                <a:lnTo>
                  <a:pt x="1053252" y="1535298"/>
                </a:lnTo>
                <a:lnTo>
                  <a:pt x="1060551" y="1527993"/>
                </a:lnTo>
                <a:lnTo>
                  <a:pt x="1067532" y="1520370"/>
                </a:lnTo>
                <a:lnTo>
                  <a:pt x="1073879" y="1512113"/>
                </a:lnTo>
                <a:lnTo>
                  <a:pt x="1079908" y="1504173"/>
                </a:lnTo>
                <a:lnTo>
                  <a:pt x="1084986" y="1495597"/>
                </a:lnTo>
                <a:lnTo>
                  <a:pt x="1089429" y="1487022"/>
                </a:lnTo>
                <a:lnTo>
                  <a:pt x="1093554" y="1479082"/>
                </a:lnTo>
                <a:lnTo>
                  <a:pt x="1096728" y="1470507"/>
                </a:lnTo>
                <a:lnTo>
                  <a:pt x="1099266" y="1462884"/>
                </a:lnTo>
                <a:lnTo>
                  <a:pt x="1101170" y="1454626"/>
                </a:lnTo>
                <a:lnTo>
                  <a:pt x="1102122" y="1447321"/>
                </a:lnTo>
                <a:lnTo>
                  <a:pt x="1102757" y="1440334"/>
                </a:lnTo>
                <a:lnTo>
                  <a:pt x="1102757" y="184210"/>
                </a:lnTo>
                <a:lnTo>
                  <a:pt x="1102122" y="181669"/>
                </a:lnTo>
                <a:lnTo>
                  <a:pt x="1101805" y="179128"/>
                </a:lnTo>
                <a:lnTo>
                  <a:pt x="1101170" y="176588"/>
                </a:lnTo>
                <a:lnTo>
                  <a:pt x="1100536" y="174364"/>
                </a:lnTo>
                <a:lnTo>
                  <a:pt x="1099266" y="171824"/>
                </a:lnTo>
                <a:lnTo>
                  <a:pt x="1097997" y="169918"/>
                </a:lnTo>
                <a:lnTo>
                  <a:pt x="1096410" y="167695"/>
                </a:lnTo>
                <a:lnTo>
                  <a:pt x="1094824" y="165789"/>
                </a:lnTo>
                <a:lnTo>
                  <a:pt x="1092919" y="163884"/>
                </a:lnTo>
                <a:lnTo>
                  <a:pt x="1090698" y="162613"/>
                </a:lnTo>
                <a:lnTo>
                  <a:pt x="1088794" y="161343"/>
                </a:lnTo>
                <a:lnTo>
                  <a:pt x="1086573" y="160390"/>
                </a:lnTo>
                <a:lnTo>
                  <a:pt x="1083716" y="159119"/>
                </a:lnTo>
                <a:lnTo>
                  <a:pt x="1081178" y="158484"/>
                </a:lnTo>
                <a:lnTo>
                  <a:pt x="1078639" y="158167"/>
                </a:lnTo>
                <a:lnTo>
                  <a:pt x="1076100" y="158167"/>
                </a:lnTo>
                <a:lnTo>
                  <a:pt x="184374" y="158167"/>
                </a:lnTo>
                <a:lnTo>
                  <a:pt x="181836" y="158167"/>
                </a:lnTo>
                <a:close/>
                <a:moveTo>
                  <a:pt x="1414463" y="157162"/>
                </a:moveTo>
                <a:lnTo>
                  <a:pt x="2153497" y="157162"/>
                </a:lnTo>
                <a:lnTo>
                  <a:pt x="2161123" y="157162"/>
                </a:lnTo>
                <a:lnTo>
                  <a:pt x="2169066" y="158114"/>
                </a:lnTo>
                <a:lnTo>
                  <a:pt x="2176374" y="158749"/>
                </a:lnTo>
                <a:lnTo>
                  <a:pt x="2183364" y="160337"/>
                </a:lnTo>
                <a:lnTo>
                  <a:pt x="2190671" y="161924"/>
                </a:lnTo>
                <a:lnTo>
                  <a:pt x="2197661" y="163829"/>
                </a:lnTo>
                <a:lnTo>
                  <a:pt x="2204651" y="166052"/>
                </a:lnTo>
                <a:lnTo>
                  <a:pt x="2211324" y="168909"/>
                </a:lnTo>
                <a:lnTo>
                  <a:pt x="2217996" y="172084"/>
                </a:lnTo>
                <a:lnTo>
                  <a:pt x="2224350" y="174942"/>
                </a:lnTo>
                <a:lnTo>
                  <a:pt x="2230387" y="178752"/>
                </a:lnTo>
                <a:lnTo>
                  <a:pt x="2236424" y="182562"/>
                </a:lnTo>
                <a:lnTo>
                  <a:pt x="2242461" y="186689"/>
                </a:lnTo>
                <a:lnTo>
                  <a:pt x="2247862" y="191134"/>
                </a:lnTo>
                <a:lnTo>
                  <a:pt x="2253264" y="195579"/>
                </a:lnTo>
                <a:lnTo>
                  <a:pt x="2258665" y="200659"/>
                </a:lnTo>
                <a:lnTo>
                  <a:pt x="2263431" y="206057"/>
                </a:lnTo>
                <a:lnTo>
                  <a:pt x="2268197" y="211137"/>
                </a:lnTo>
                <a:lnTo>
                  <a:pt x="2272645" y="216852"/>
                </a:lnTo>
                <a:lnTo>
                  <a:pt x="2276776" y="222567"/>
                </a:lnTo>
                <a:lnTo>
                  <a:pt x="2280270" y="228917"/>
                </a:lnTo>
                <a:lnTo>
                  <a:pt x="2284083" y="234949"/>
                </a:lnTo>
                <a:lnTo>
                  <a:pt x="2287261" y="241299"/>
                </a:lnTo>
                <a:lnTo>
                  <a:pt x="2290438" y="247967"/>
                </a:lnTo>
                <a:lnTo>
                  <a:pt x="2292980" y="254634"/>
                </a:lnTo>
                <a:lnTo>
                  <a:pt x="2295204" y="261619"/>
                </a:lnTo>
                <a:lnTo>
                  <a:pt x="2297428" y="268604"/>
                </a:lnTo>
                <a:lnTo>
                  <a:pt x="2298699" y="275589"/>
                </a:lnTo>
                <a:lnTo>
                  <a:pt x="2300287" y="282892"/>
                </a:lnTo>
                <a:lnTo>
                  <a:pt x="2300923" y="290512"/>
                </a:lnTo>
                <a:lnTo>
                  <a:pt x="2301876" y="297814"/>
                </a:lnTo>
                <a:lnTo>
                  <a:pt x="2301876" y="305434"/>
                </a:lnTo>
                <a:lnTo>
                  <a:pt x="2301876" y="1484630"/>
                </a:lnTo>
                <a:lnTo>
                  <a:pt x="2301876" y="1497013"/>
                </a:lnTo>
                <a:lnTo>
                  <a:pt x="2300923" y="1509078"/>
                </a:lnTo>
                <a:lnTo>
                  <a:pt x="2299652" y="1521143"/>
                </a:lnTo>
                <a:lnTo>
                  <a:pt x="2298063" y="1533208"/>
                </a:lnTo>
                <a:lnTo>
                  <a:pt x="2295839" y="1544638"/>
                </a:lnTo>
                <a:lnTo>
                  <a:pt x="2292980" y="1555433"/>
                </a:lnTo>
                <a:lnTo>
                  <a:pt x="2289802" y="1566545"/>
                </a:lnTo>
                <a:lnTo>
                  <a:pt x="2285990" y="1577340"/>
                </a:lnTo>
                <a:lnTo>
                  <a:pt x="2281859" y="1587500"/>
                </a:lnTo>
                <a:lnTo>
                  <a:pt x="2277093" y="1597660"/>
                </a:lnTo>
                <a:lnTo>
                  <a:pt x="2271374" y="1607503"/>
                </a:lnTo>
                <a:lnTo>
                  <a:pt x="2265655" y="1616710"/>
                </a:lnTo>
                <a:lnTo>
                  <a:pt x="2259300" y="1625918"/>
                </a:lnTo>
                <a:lnTo>
                  <a:pt x="2252310" y="1634808"/>
                </a:lnTo>
                <a:lnTo>
                  <a:pt x="2244685" y="1643063"/>
                </a:lnTo>
                <a:lnTo>
                  <a:pt x="2236424" y="1651000"/>
                </a:lnTo>
                <a:lnTo>
                  <a:pt x="2227846" y="1658938"/>
                </a:lnTo>
                <a:lnTo>
                  <a:pt x="2218631" y="1665923"/>
                </a:lnTo>
                <a:lnTo>
                  <a:pt x="2208782" y="1672908"/>
                </a:lnTo>
                <a:lnTo>
                  <a:pt x="2198297" y="1678940"/>
                </a:lnTo>
                <a:lnTo>
                  <a:pt x="2187494" y="1684973"/>
                </a:lnTo>
                <a:lnTo>
                  <a:pt x="2176056" y="1690370"/>
                </a:lnTo>
                <a:lnTo>
                  <a:pt x="2163664" y="1695450"/>
                </a:lnTo>
                <a:lnTo>
                  <a:pt x="2150955" y="1700213"/>
                </a:lnTo>
                <a:lnTo>
                  <a:pt x="2137611" y="1704023"/>
                </a:lnTo>
                <a:lnTo>
                  <a:pt x="2123631" y="1707515"/>
                </a:lnTo>
                <a:lnTo>
                  <a:pt x="2108698" y="1710373"/>
                </a:lnTo>
                <a:lnTo>
                  <a:pt x="2093764" y="1712913"/>
                </a:lnTo>
                <a:lnTo>
                  <a:pt x="2077878" y="1715135"/>
                </a:lnTo>
                <a:lnTo>
                  <a:pt x="2061038" y="1716405"/>
                </a:lnTo>
                <a:lnTo>
                  <a:pt x="2044199" y="1717358"/>
                </a:lnTo>
                <a:lnTo>
                  <a:pt x="2026406" y="1717675"/>
                </a:lnTo>
                <a:lnTo>
                  <a:pt x="1563159" y="1717675"/>
                </a:lnTo>
                <a:lnTo>
                  <a:pt x="1551721" y="1717358"/>
                </a:lnTo>
                <a:lnTo>
                  <a:pt x="1540601" y="1716723"/>
                </a:lnTo>
                <a:lnTo>
                  <a:pt x="1529163" y="1715453"/>
                </a:lnTo>
                <a:lnTo>
                  <a:pt x="1518042" y="1714500"/>
                </a:lnTo>
                <a:lnTo>
                  <a:pt x="1506922" y="1712913"/>
                </a:lnTo>
                <a:lnTo>
                  <a:pt x="1495801" y="1710690"/>
                </a:lnTo>
                <a:lnTo>
                  <a:pt x="1485634" y="1709103"/>
                </a:lnTo>
                <a:lnTo>
                  <a:pt x="1475149" y="1706880"/>
                </a:lnTo>
                <a:lnTo>
                  <a:pt x="1456085" y="1701800"/>
                </a:lnTo>
                <a:lnTo>
                  <a:pt x="1439246" y="1697038"/>
                </a:lnTo>
                <a:lnTo>
                  <a:pt x="1424948" y="1692593"/>
                </a:lnTo>
                <a:lnTo>
                  <a:pt x="1414463" y="1688783"/>
                </a:lnTo>
                <a:lnTo>
                  <a:pt x="1414463" y="1342708"/>
                </a:lnTo>
                <a:lnTo>
                  <a:pt x="1416687" y="1347470"/>
                </a:lnTo>
                <a:lnTo>
                  <a:pt x="1419229" y="1352233"/>
                </a:lnTo>
                <a:lnTo>
                  <a:pt x="1422088" y="1357630"/>
                </a:lnTo>
                <a:lnTo>
                  <a:pt x="1425583" y="1362393"/>
                </a:lnTo>
                <a:lnTo>
                  <a:pt x="1429078" y="1367473"/>
                </a:lnTo>
                <a:lnTo>
                  <a:pt x="1433209" y="1372235"/>
                </a:lnTo>
                <a:lnTo>
                  <a:pt x="1437657" y="1376998"/>
                </a:lnTo>
                <a:lnTo>
                  <a:pt x="1442105" y="1381760"/>
                </a:lnTo>
                <a:lnTo>
                  <a:pt x="1446871" y="1386523"/>
                </a:lnTo>
                <a:lnTo>
                  <a:pt x="1451637" y="1390968"/>
                </a:lnTo>
                <a:lnTo>
                  <a:pt x="1456721" y="1395413"/>
                </a:lnTo>
                <a:lnTo>
                  <a:pt x="1462440" y="1399540"/>
                </a:lnTo>
                <a:lnTo>
                  <a:pt x="1467523" y="1403350"/>
                </a:lnTo>
                <a:lnTo>
                  <a:pt x="1472925" y="1406525"/>
                </a:lnTo>
                <a:lnTo>
                  <a:pt x="1478644" y="1410018"/>
                </a:lnTo>
                <a:lnTo>
                  <a:pt x="1484045" y="1412558"/>
                </a:lnTo>
                <a:lnTo>
                  <a:pt x="1484045" y="1413510"/>
                </a:lnTo>
                <a:lnTo>
                  <a:pt x="2108062" y="1413510"/>
                </a:lnTo>
                <a:lnTo>
                  <a:pt x="2108062" y="1410335"/>
                </a:lnTo>
                <a:lnTo>
                  <a:pt x="2115370" y="1406208"/>
                </a:lnTo>
                <a:lnTo>
                  <a:pt x="2122360" y="1401763"/>
                </a:lnTo>
                <a:lnTo>
                  <a:pt x="2129032" y="1396683"/>
                </a:lnTo>
                <a:lnTo>
                  <a:pt x="2135387" y="1390968"/>
                </a:lnTo>
                <a:lnTo>
                  <a:pt x="2141106" y="1385253"/>
                </a:lnTo>
                <a:lnTo>
                  <a:pt x="2146825" y="1378903"/>
                </a:lnTo>
                <a:lnTo>
                  <a:pt x="2151909" y="1372235"/>
                </a:lnTo>
                <a:lnTo>
                  <a:pt x="2156357" y="1365568"/>
                </a:lnTo>
                <a:lnTo>
                  <a:pt x="2160805" y="1358900"/>
                </a:lnTo>
                <a:lnTo>
                  <a:pt x="2163982" y="1352233"/>
                </a:lnTo>
                <a:lnTo>
                  <a:pt x="2167477" y="1345883"/>
                </a:lnTo>
                <a:lnTo>
                  <a:pt x="2170019" y="1339215"/>
                </a:lnTo>
                <a:lnTo>
                  <a:pt x="2172243" y="1332865"/>
                </a:lnTo>
                <a:lnTo>
                  <a:pt x="2173832" y="1326515"/>
                </a:lnTo>
                <a:lnTo>
                  <a:pt x="2174467" y="1320800"/>
                </a:lnTo>
                <a:lnTo>
                  <a:pt x="2174785" y="1315085"/>
                </a:lnTo>
                <a:lnTo>
                  <a:pt x="2174785" y="305434"/>
                </a:lnTo>
                <a:lnTo>
                  <a:pt x="2174467" y="301307"/>
                </a:lnTo>
                <a:lnTo>
                  <a:pt x="2172879" y="297497"/>
                </a:lnTo>
                <a:lnTo>
                  <a:pt x="2171290" y="293687"/>
                </a:lnTo>
                <a:lnTo>
                  <a:pt x="2168430" y="290829"/>
                </a:lnTo>
                <a:lnTo>
                  <a:pt x="2165571" y="288289"/>
                </a:lnTo>
                <a:lnTo>
                  <a:pt x="2162076" y="286067"/>
                </a:lnTo>
                <a:lnTo>
                  <a:pt x="2157945" y="284797"/>
                </a:lnTo>
                <a:lnTo>
                  <a:pt x="2153497" y="284479"/>
                </a:lnTo>
                <a:lnTo>
                  <a:pt x="1414463" y="284479"/>
                </a:lnTo>
                <a:lnTo>
                  <a:pt x="1414463" y="157162"/>
                </a:lnTo>
                <a:close/>
                <a:moveTo>
                  <a:pt x="184374" y="0"/>
                </a:moveTo>
                <a:lnTo>
                  <a:pt x="1076100" y="0"/>
                </a:lnTo>
                <a:lnTo>
                  <a:pt x="1085621" y="317"/>
                </a:lnTo>
                <a:lnTo>
                  <a:pt x="1094824" y="953"/>
                </a:lnTo>
                <a:lnTo>
                  <a:pt x="1104026" y="1905"/>
                </a:lnTo>
                <a:lnTo>
                  <a:pt x="1113229" y="3494"/>
                </a:lnTo>
                <a:lnTo>
                  <a:pt x="1122115" y="5717"/>
                </a:lnTo>
                <a:lnTo>
                  <a:pt x="1131000" y="8258"/>
                </a:lnTo>
                <a:lnTo>
                  <a:pt x="1139568" y="11434"/>
                </a:lnTo>
                <a:lnTo>
                  <a:pt x="1147502" y="14610"/>
                </a:lnTo>
                <a:lnTo>
                  <a:pt x="1156070" y="18421"/>
                </a:lnTo>
                <a:lnTo>
                  <a:pt x="1163686" y="22232"/>
                </a:lnTo>
                <a:lnTo>
                  <a:pt x="1171620" y="26679"/>
                </a:lnTo>
                <a:lnTo>
                  <a:pt x="1178919" y="31443"/>
                </a:lnTo>
                <a:lnTo>
                  <a:pt x="1186217" y="36842"/>
                </a:lnTo>
                <a:lnTo>
                  <a:pt x="1193199" y="42241"/>
                </a:lnTo>
                <a:lnTo>
                  <a:pt x="1199863" y="47640"/>
                </a:lnTo>
                <a:lnTo>
                  <a:pt x="1206210" y="53993"/>
                </a:lnTo>
                <a:lnTo>
                  <a:pt x="1212557" y="60345"/>
                </a:lnTo>
                <a:lnTo>
                  <a:pt x="1218269" y="67014"/>
                </a:lnTo>
                <a:lnTo>
                  <a:pt x="1223981" y="74002"/>
                </a:lnTo>
                <a:lnTo>
                  <a:pt x="1229058" y="81306"/>
                </a:lnTo>
                <a:lnTo>
                  <a:pt x="1233818" y="88611"/>
                </a:lnTo>
                <a:lnTo>
                  <a:pt x="1238261" y="96551"/>
                </a:lnTo>
                <a:lnTo>
                  <a:pt x="1242387" y="104492"/>
                </a:lnTo>
                <a:lnTo>
                  <a:pt x="1245877" y="112749"/>
                </a:lnTo>
                <a:lnTo>
                  <a:pt x="1249368" y="121325"/>
                </a:lnTo>
                <a:lnTo>
                  <a:pt x="1252224" y="129582"/>
                </a:lnTo>
                <a:lnTo>
                  <a:pt x="1254446" y="138475"/>
                </a:lnTo>
                <a:lnTo>
                  <a:pt x="1256667" y="147368"/>
                </a:lnTo>
                <a:lnTo>
                  <a:pt x="1258254" y="156261"/>
                </a:lnTo>
                <a:lnTo>
                  <a:pt x="1259523" y="165472"/>
                </a:lnTo>
                <a:lnTo>
                  <a:pt x="1259840" y="175000"/>
                </a:lnTo>
                <a:lnTo>
                  <a:pt x="1260475" y="184210"/>
                </a:lnTo>
                <a:lnTo>
                  <a:pt x="1260475" y="1651541"/>
                </a:lnTo>
                <a:lnTo>
                  <a:pt x="1259840" y="1667103"/>
                </a:lnTo>
                <a:lnTo>
                  <a:pt x="1259206" y="1682348"/>
                </a:lnTo>
                <a:lnTo>
                  <a:pt x="1257936" y="1696958"/>
                </a:lnTo>
                <a:lnTo>
                  <a:pt x="1255715" y="1711886"/>
                </a:lnTo>
                <a:lnTo>
                  <a:pt x="1252542" y="1725860"/>
                </a:lnTo>
                <a:lnTo>
                  <a:pt x="1249368" y="1739835"/>
                </a:lnTo>
                <a:lnTo>
                  <a:pt x="1245243" y="1753492"/>
                </a:lnTo>
                <a:lnTo>
                  <a:pt x="1240483" y="1766831"/>
                </a:lnTo>
                <a:lnTo>
                  <a:pt x="1235405" y="1779535"/>
                </a:lnTo>
                <a:lnTo>
                  <a:pt x="1229376" y="1792239"/>
                </a:lnTo>
                <a:lnTo>
                  <a:pt x="1222712" y="1804308"/>
                </a:lnTo>
                <a:lnTo>
                  <a:pt x="1215413" y="1816060"/>
                </a:lnTo>
                <a:lnTo>
                  <a:pt x="1207162" y="1827493"/>
                </a:lnTo>
                <a:lnTo>
                  <a:pt x="1198594" y="1838292"/>
                </a:lnTo>
                <a:lnTo>
                  <a:pt x="1189391" y="1848773"/>
                </a:lnTo>
                <a:lnTo>
                  <a:pt x="1179236" y="1858619"/>
                </a:lnTo>
                <a:lnTo>
                  <a:pt x="1168129" y="1868147"/>
                </a:lnTo>
                <a:lnTo>
                  <a:pt x="1156705" y="1877040"/>
                </a:lnTo>
                <a:lnTo>
                  <a:pt x="1144646" y="1885615"/>
                </a:lnTo>
                <a:lnTo>
                  <a:pt x="1131635" y="1893555"/>
                </a:lnTo>
                <a:lnTo>
                  <a:pt x="1117989" y="1900860"/>
                </a:lnTo>
                <a:lnTo>
                  <a:pt x="1103709" y="1907530"/>
                </a:lnTo>
                <a:lnTo>
                  <a:pt x="1088794" y="1913882"/>
                </a:lnTo>
                <a:lnTo>
                  <a:pt x="1072927" y="1919599"/>
                </a:lnTo>
                <a:lnTo>
                  <a:pt x="1056108" y="1924680"/>
                </a:lnTo>
                <a:lnTo>
                  <a:pt x="1038654" y="1929127"/>
                </a:lnTo>
                <a:lnTo>
                  <a:pt x="1020566" y="1932620"/>
                </a:lnTo>
                <a:lnTo>
                  <a:pt x="1001526" y="1936114"/>
                </a:lnTo>
                <a:lnTo>
                  <a:pt x="981851" y="1938337"/>
                </a:lnTo>
                <a:lnTo>
                  <a:pt x="961541" y="1940243"/>
                </a:lnTo>
                <a:lnTo>
                  <a:pt x="940279" y="1941196"/>
                </a:lnTo>
                <a:lnTo>
                  <a:pt x="918065" y="1941513"/>
                </a:lnTo>
                <a:lnTo>
                  <a:pt x="342410" y="1941513"/>
                </a:lnTo>
                <a:lnTo>
                  <a:pt x="321148" y="1941196"/>
                </a:lnTo>
                <a:lnTo>
                  <a:pt x="300839" y="1940243"/>
                </a:lnTo>
                <a:lnTo>
                  <a:pt x="280846" y="1938337"/>
                </a:lnTo>
                <a:lnTo>
                  <a:pt x="261806" y="1936114"/>
                </a:lnTo>
                <a:lnTo>
                  <a:pt x="242765" y="1932938"/>
                </a:lnTo>
                <a:lnTo>
                  <a:pt x="225311" y="1929444"/>
                </a:lnTo>
                <a:lnTo>
                  <a:pt x="208175" y="1924998"/>
                </a:lnTo>
                <a:lnTo>
                  <a:pt x="191673" y="1920234"/>
                </a:lnTo>
                <a:lnTo>
                  <a:pt x="175806" y="1914517"/>
                </a:lnTo>
                <a:lnTo>
                  <a:pt x="160574" y="1908800"/>
                </a:lnTo>
                <a:lnTo>
                  <a:pt x="146294" y="1902130"/>
                </a:lnTo>
                <a:lnTo>
                  <a:pt x="132648" y="1894825"/>
                </a:lnTo>
                <a:lnTo>
                  <a:pt x="119954" y="1886885"/>
                </a:lnTo>
                <a:lnTo>
                  <a:pt x="107261" y="1878628"/>
                </a:lnTo>
                <a:lnTo>
                  <a:pt x="95836" y="1869735"/>
                </a:lnTo>
                <a:lnTo>
                  <a:pt x="84730" y="1860524"/>
                </a:lnTo>
                <a:lnTo>
                  <a:pt x="74575" y="1850361"/>
                </a:lnTo>
                <a:lnTo>
                  <a:pt x="64737" y="1840198"/>
                </a:lnTo>
                <a:lnTo>
                  <a:pt x="55534" y="1829399"/>
                </a:lnTo>
                <a:lnTo>
                  <a:pt x="47601" y="1817965"/>
                </a:lnTo>
                <a:lnTo>
                  <a:pt x="39985" y="1806532"/>
                </a:lnTo>
                <a:lnTo>
                  <a:pt x="32686" y="1794463"/>
                </a:lnTo>
                <a:lnTo>
                  <a:pt x="26656" y="1781758"/>
                </a:lnTo>
                <a:lnTo>
                  <a:pt x="20944" y="1768419"/>
                </a:lnTo>
                <a:lnTo>
                  <a:pt x="16184" y="1755397"/>
                </a:lnTo>
                <a:lnTo>
                  <a:pt x="11741" y="1741740"/>
                </a:lnTo>
                <a:lnTo>
                  <a:pt x="8251" y="1727131"/>
                </a:lnTo>
                <a:lnTo>
                  <a:pt x="5077" y="1712838"/>
                </a:lnTo>
                <a:lnTo>
                  <a:pt x="2856" y="1698229"/>
                </a:lnTo>
                <a:lnTo>
                  <a:pt x="1269" y="1682984"/>
                </a:lnTo>
                <a:lnTo>
                  <a:pt x="317" y="1667421"/>
                </a:lnTo>
                <a:lnTo>
                  <a:pt x="0" y="1651541"/>
                </a:lnTo>
                <a:lnTo>
                  <a:pt x="0" y="184210"/>
                </a:lnTo>
                <a:lnTo>
                  <a:pt x="0" y="175000"/>
                </a:lnTo>
                <a:lnTo>
                  <a:pt x="634" y="165472"/>
                </a:lnTo>
                <a:lnTo>
                  <a:pt x="1904" y="156261"/>
                </a:lnTo>
                <a:lnTo>
                  <a:pt x="3808" y="147368"/>
                </a:lnTo>
                <a:lnTo>
                  <a:pt x="6029" y="138475"/>
                </a:lnTo>
                <a:lnTo>
                  <a:pt x="8251" y="129582"/>
                </a:lnTo>
                <a:lnTo>
                  <a:pt x="11107" y="121325"/>
                </a:lnTo>
                <a:lnTo>
                  <a:pt x="14280" y="112749"/>
                </a:lnTo>
                <a:lnTo>
                  <a:pt x="18088" y="104492"/>
                </a:lnTo>
                <a:lnTo>
                  <a:pt x="22214" y="96551"/>
                </a:lnTo>
                <a:lnTo>
                  <a:pt x="26656" y="88611"/>
                </a:lnTo>
                <a:lnTo>
                  <a:pt x="31416" y="81306"/>
                </a:lnTo>
                <a:lnTo>
                  <a:pt x="36494" y="74002"/>
                </a:lnTo>
                <a:lnTo>
                  <a:pt x="41889" y="67014"/>
                </a:lnTo>
                <a:lnTo>
                  <a:pt x="47918" y="60345"/>
                </a:lnTo>
                <a:lnTo>
                  <a:pt x="53948" y="53993"/>
                </a:lnTo>
                <a:lnTo>
                  <a:pt x="60612" y="47640"/>
                </a:lnTo>
                <a:lnTo>
                  <a:pt x="66959" y="42241"/>
                </a:lnTo>
                <a:lnTo>
                  <a:pt x="74257" y="36842"/>
                </a:lnTo>
                <a:lnTo>
                  <a:pt x="81556" y="31443"/>
                </a:lnTo>
                <a:lnTo>
                  <a:pt x="88855" y="26679"/>
                </a:lnTo>
                <a:lnTo>
                  <a:pt x="96471" y="22232"/>
                </a:lnTo>
                <a:lnTo>
                  <a:pt x="104405" y="18421"/>
                </a:lnTo>
                <a:lnTo>
                  <a:pt x="112338" y="14610"/>
                </a:lnTo>
                <a:lnTo>
                  <a:pt x="120906" y="11434"/>
                </a:lnTo>
                <a:lnTo>
                  <a:pt x="129475" y="8258"/>
                </a:lnTo>
                <a:lnTo>
                  <a:pt x="138360" y="5717"/>
                </a:lnTo>
                <a:lnTo>
                  <a:pt x="146928" y="3494"/>
                </a:lnTo>
                <a:lnTo>
                  <a:pt x="156131" y="1905"/>
                </a:lnTo>
                <a:lnTo>
                  <a:pt x="165651" y="953"/>
                </a:lnTo>
                <a:lnTo>
                  <a:pt x="174854" y="317"/>
                </a:lnTo>
                <a:lnTo>
                  <a:pt x="184374" y="0"/>
                </a:lnTo>
                <a:close/>
              </a:path>
            </a:pathLst>
          </a:custGeom>
          <a:solidFill>
            <a:schemeClr val="accent2">
              <a:lumMod val="20000"/>
              <a:lumOff val="80000"/>
            </a:schemeClr>
          </a:solidFill>
          <a:ln>
            <a:noFill/>
          </a:ln>
          <a:extLst/>
        </p:spPr>
        <p:txBody>
          <a:bodyPr lIns="121917" tIns="60958" rIns="121917" bIns="60958"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>
              <a:solidFill>
                <a:srgbClr val="FFFFFF"/>
              </a:solidFill>
              <a:ea typeface="宋体" panose="02010600030101010101" pitchFamily="2" charset="-122"/>
            </a:endParaRPr>
          </a:p>
        </p:txBody>
      </p:sp>
      <p:sp>
        <p:nvSpPr>
          <p:cNvPr id="15" name="KSO_Shape"/>
          <p:cNvSpPr>
            <a:spLocks/>
          </p:cNvSpPr>
          <p:nvPr/>
        </p:nvSpPr>
        <p:spPr bwMode="auto">
          <a:xfrm>
            <a:off x="2400747" y="1691328"/>
            <a:ext cx="714885" cy="831264"/>
          </a:xfrm>
          <a:custGeom>
            <a:avLst/>
            <a:gdLst>
              <a:gd name="T0" fmla="*/ 2147483646 w 5822"/>
              <a:gd name="T1" fmla="*/ 2147483646 h 6759"/>
              <a:gd name="T2" fmla="*/ 2147483646 w 5822"/>
              <a:gd name="T3" fmla="*/ 2147483646 h 6759"/>
              <a:gd name="T4" fmla="*/ 2147483646 w 5822"/>
              <a:gd name="T5" fmla="*/ 2147483646 h 6759"/>
              <a:gd name="T6" fmla="*/ 2147483646 w 5822"/>
              <a:gd name="T7" fmla="*/ 2147483646 h 6759"/>
              <a:gd name="T8" fmla="*/ 2147483646 w 5822"/>
              <a:gd name="T9" fmla="*/ 2147483646 h 6759"/>
              <a:gd name="T10" fmla="*/ 2147483646 w 5822"/>
              <a:gd name="T11" fmla="*/ 1253760573 h 6759"/>
              <a:gd name="T12" fmla="*/ 2147483646 w 5822"/>
              <a:gd name="T13" fmla="*/ 2147483646 h 6759"/>
              <a:gd name="T14" fmla="*/ 2147483646 w 5822"/>
              <a:gd name="T15" fmla="*/ 2147483646 h 6759"/>
              <a:gd name="T16" fmla="*/ 2147483646 w 5822"/>
              <a:gd name="T17" fmla="*/ 2147483646 h 6759"/>
              <a:gd name="T18" fmla="*/ 2147483646 w 5822"/>
              <a:gd name="T19" fmla="*/ 2147483646 h 6759"/>
              <a:gd name="T20" fmla="*/ 2147483646 w 5822"/>
              <a:gd name="T21" fmla="*/ 2147483646 h 6759"/>
              <a:gd name="T22" fmla="*/ 2147483646 w 5822"/>
              <a:gd name="T23" fmla="*/ 2147483646 h 6759"/>
              <a:gd name="T24" fmla="*/ 2147483646 w 5822"/>
              <a:gd name="T25" fmla="*/ 2147483646 h 6759"/>
              <a:gd name="T26" fmla="*/ 2147483646 w 5822"/>
              <a:gd name="T27" fmla="*/ 2147483646 h 6759"/>
              <a:gd name="T28" fmla="*/ 2147483646 w 5822"/>
              <a:gd name="T29" fmla="*/ 2147483646 h 6759"/>
              <a:gd name="T30" fmla="*/ 2147483646 w 5822"/>
              <a:gd name="T31" fmla="*/ 2147483646 h 6759"/>
              <a:gd name="T32" fmla="*/ 2147483646 w 5822"/>
              <a:gd name="T33" fmla="*/ 2147483646 h 6759"/>
              <a:gd name="T34" fmla="*/ 2147483646 w 5822"/>
              <a:gd name="T35" fmla="*/ 2147483646 h 6759"/>
              <a:gd name="T36" fmla="*/ 2147483646 w 5822"/>
              <a:gd name="T37" fmla="*/ 2147483646 h 6759"/>
              <a:gd name="T38" fmla="*/ 2147483646 w 5822"/>
              <a:gd name="T39" fmla="*/ 2147483646 h 6759"/>
              <a:gd name="T40" fmla="*/ 0 w 5822"/>
              <a:gd name="T41" fmla="*/ 2147483646 h 6759"/>
              <a:gd name="T42" fmla="*/ 2147483646 w 5822"/>
              <a:gd name="T43" fmla="*/ 2147483646 h 6759"/>
              <a:gd name="T44" fmla="*/ 2147483646 w 5822"/>
              <a:gd name="T45" fmla="*/ 2147483646 h 6759"/>
              <a:gd name="T46" fmla="*/ 2147483646 w 5822"/>
              <a:gd name="T47" fmla="*/ 2147483646 h 6759"/>
              <a:gd name="T48" fmla="*/ 2147483646 w 5822"/>
              <a:gd name="T49" fmla="*/ 2147483646 h 6759"/>
              <a:gd name="T50" fmla="*/ 2147483646 w 5822"/>
              <a:gd name="T51" fmla="*/ 2147483646 h 6759"/>
              <a:gd name="T52" fmla="*/ 2147483646 w 5822"/>
              <a:gd name="T53" fmla="*/ 2147483646 h 6759"/>
              <a:gd name="T54" fmla="*/ 2147483646 w 5822"/>
              <a:gd name="T55" fmla="*/ 2147483646 h 6759"/>
              <a:gd name="T56" fmla="*/ 2147483646 w 5822"/>
              <a:gd name="T57" fmla="*/ 2147483646 h 6759"/>
              <a:gd name="T58" fmla="*/ 2147483646 w 5822"/>
              <a:gd name="T59" fmla="*/ 2147483646 h 6759"/>
              <a:gd name="T60" fmla="*/ 2147483646 w 5822"/>
              <a:gd name="T61" fmla="*/ 2147483646 h 6759"/>
              <a:gd name="T62" fmla="*/ 2147483646 w 5822"/>
              <a:gd name="T63" fmla="*/ 2147483646 h 6759"/>
              <a:gd name="T64" fmla="*/ 2147483646 w 5822"/>
              <a:gd name="T65" fmla="*/ 2147483646 h 6759"/>
              <a:gd name="T66" fmla="*/ 2147483646 w 5822"/>
              <a:gd name="T67" fmla="*/ 2147483646 h 6759"/>
              <a:gd name="T68" fmla="*/ 2147483646 w 5822"/>
              <a:gd name="T69" fmla="*/ 2147483646 h 6759"/>
              <a:gd name="T70" fmla="*/ 2147483646 w 5822"/>
              <a:gd name="T71" fmla="*/ 2147483646 h 6759"/>
              <a:gd name="T72" fmla="*/ 2147483646 w 5822"/>
              <a:gd name="T73" fmla="*/ 2147483646 h 6759"/>
              <a:gd name="T74" fmla="*/ 2147483646 w 5822"/>
              <a:gd name="T75" fmla="*/ 2147483646 h 6759"/>
              <a:gd name="T76" fmla="*/ 2147483646 w 5822"/>
              <a:gd name="T77" fmla="*/ 2147483646 h 6759"/>
              <a:gd name="T78" fmla="*/ 2147483646 w 5822"/>
              <a:gd name="T79" fmla="*/ 2147483646 h 6759"/>
              <a:gd name="T80" fmla="*/ 2147483646 w 5822"/>
              <a:gd name="T81" fmla="*/ 2147483646 h 6759"/>
              <a:gd name="T82" fmla="*/ 2147483646 w 5822"/>
              <a:gd name="T83" fmla="*/ 2147483646 h 6759"/>
              <a:gd name="T84" fmla="*/ 2147483646 w 5822"/>
              <a:gd name="T85" fmla="*/ 2147483646 h 6759"/>
              <a:gd name="T86" fmla="*/ 2147483646 w 5822"/>
              <a:gd name="T87" fmla="*/ 2147483646 h 6759"/>
              <a:gd name="T88" fmla="*/ 2147483646 w 5822"/>
              <a:gd name="T89" fmla="*/ 2147483646 h 6759"/>
              <a:gd name="T90" fmla="*/ 2147483646 w 5822"/>
              <a:gd name="T91" fmla="*/ 2147483646 h 6759"/>
              <a:gd name="T92" fmla="*/ 2147483646 w 5822"/>
              <a:gd name="T93" fmla="*/ 2147483646 h 6759"/>
              <a:gd name="T94" fmla="*/ 2147483646 w 5822"/>
              <a:gd name="T95" fmla="*/ 2147483646 h 6759"/>
              <a:gd name="T96" fmla="*/ 2147483646 w 5822"/>
              <a:gd name="T97" fmla="*/ 2147483646 h 6759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</a:gdLst>
            <a:ahLst/>
            <a:cxnLst>
              <a:cxn ang="T98">
                <a:pos x="T0" y="T1"/>
              </a:cxn>
              <a:cxn ang="T99">
                <a:pos x="T2" y="T3"/>
              </a:cxn>
              <a:cxn ang="T100">
                <a:pos x="T4" y="T5"/>
              </a:cxn>
              <a:cxn ang="T101">
                <a:pos x="T6" y="T7"/>
              </a:cxn>
              <a:cxn ang="T102">
                <a:pos x="T8" y="T9"/>
              </a:cxn>
              <a:cxn ang="T103">
                <a:pos x="T10" y="T11"/>
              </a:cxn>
              <a:cxn ang="T104">
                <a:pos x="T12" y="T13"/>
              </a:cxn>
              <a:cxn ang="T105">
                <a:pos x="T14" y="T15"/>
              </a:cxn>
              <a:cxn ang="T106">
                <a:pos x="T16" y="T17"/>
              </a:cxn>
              <a:cxn ang="T107">
                <a:pos x="T18" y="T19"/>
              </a:cxn>
              <a:cxn ang="T108">
                <a:pos x="T20" y="T21"/>
              </a:cxn>
              <a:cxn ang="T109">
                <a:pos x="T22" y="T23"/>
              </a:cxn>
              <a:cxn ang="T110">
                <a:pos x="T24" y="T25"/>
              </a:cxn>
              <a:cxn ang="T111">
                <a:pos x="T26" y="T27"/>
              </a:cxn>
              <a:cxn ang="T112">
                <a:pos x="T28" y="T29"/>
              </a:cxn>
              <a:cxn ang="T113">
                <a:pos x="T30" y="T31"/>
              </a:cxn>
              <a:cxn ang="T114">
                <a:pos x="T32" y="T33"/>
              </a:cxn>
              <a:cxn ang="T115">
                <a:pos x="T34" y="T35"/>
              </a:cxn>
              <a:cxn ang="T116">
                <a:pos x="T36" y="T37"/>
              </a:cxn>
              <a:cxn ang="T117">
                <a:pos x="T38" y="T39"/>
              </a:cxn>
              <a:cxn ang="T118">
                <a:pos x="T40" y="T41"/>
              </a:cxn>
              <a:cxn ang="T119">
                <a:pos x="T42" y="T43"/>
              </a:cxn>
              <a:cxn ang="T120">
                <a:pos x="T44" y="T45"/>
              </a:cxn>
              <a:cxn ang="T121">
                <a:pos x="T46" y="T47"/>
              </a:cxn>
              <a:cxn ang="T122">
                <a:pos x="T48" y="T49"/>
              </a:cxn>
              <a:cxn ang="T123">
                <a:pos x="T50" y="T51"/>
              </a:cxn>
              <a:cxn ang="T124">
                <a:pos x="T52" y="T53"/>
              </a:cxn>
              <a:cxn ang="T125">
                <a:pos x="T54" y="T55"/>
              </a:cxn>
              <a:cxn ang="T126">
                <a:pos x="T56" y="T57"/>
              </a:cxn>
              <a:cxn ang="T127">
                <a:pos x="T58" y="T59"/>
              </a:cxn>
              <a:cxn ang="T128">
                <a:pos x="T60" y="T61"/>
              </a:cxn>
              <a:cxn ang="T129">
                <a:pos x="T62" y="T63"/>
              </a:cxn>
              <a:cxn ang="T130">
                <a:pos x="T64" y="T65"/>
              </a:cxn>
              <a:cxn ang="T131">
                <a:pos x="T66" y="T67"/>
              </a:cxn>
              <a:cxn ang="T132">
                <a:pos x="T68" y="T69"/>
              </a:cxn>
              <a:cxn ang="T133">
                <a:pos x="T70" y="T71"/>
              </a:cxn>
              <a:cxn ang="T134">
                <a:pos x="T72" y="T73"/>
              </a:cxn>
              <a:cxn ang="T135">
                <a:pos x="T74" y="T75"/>
              </a:cxn>
              <a:cxn ang="T136">
                <a:pos x="T76" y="T77"/>
              </a:cxn>
              <a:cxn ang="T137">
                <a:pos x="T78" y="T79"/>
              </a:cxn>
              <a:cxn ang="T138">
                <a:pos x="T80" y="T81"/>
              </a:cxn>
              <a:cxn ang="T139">
                <a:pos x="T82" y="T83"/>
              </a:cxn>
              <a:cxn ang="T140">
                <a:pos x="T84" y="T85"/>
              </a:cxn>
              <a:cxn ang="T141">
                <a:pos x="T86" y="T87"/>
              </a:cxn>
              <a:cxn ang="T142">
                <a:pos x="T88" y="T89"/>
              </a:cxn>
              <a:cxn ang="T143">
                <a:pos x="T90" y="T91"/>
              </a:cxn>
              <a:cxn ang="T144">
                <a:pos x="T92" y="T93"/>
              </a:cxn>
              <a:cxn ang="T145">
                <a:pos x="T94" y="T95"/>
              </a:cxn>
              <a:cxn ang="T146">
                <a:pos x="T96" y="T97"/>
              </a:cxn>
            </a:cxnLst>
            <a:rect l="0" t="0" r="r" b="b"/>
            <a:pathLst>
              <a:path w="5822" h="6759">
                <a:moveTo>
                  <a:pt x="0" y="6351"/>
                </a:moveTo>
                <a:lnTo>
                  <a:pt x="129" y="6351"/>
                </a:lnTo>
                <a:lnTo>
                  <a:pt x="129" y="3057"/>
                </a:lnTo>
                <a:lnTo>
                  <a:pt x="129" y="2914"/>
                </a:lnTo>
                <a:lnTo>
                  <a:pt x="266" y="2865"/>
                </a:lnTo>
                <a:lnTo>
                  <a:pt x="1775" y="2337"/>
                </a:lnTo>
                <a:lnTo>
                  <a:pt x="1775" y="1515"/>
                </a:lnTo>
                <a:lnTo>
                  <a:pt x="1775" y="1386"/>
                </a:lnTo>
                <a:lnTo>
                  <a:pt x="1892" y="1331"/>
                </a:lnTo>
                <a:lnTo>
                  <a:pt x="4422" y="137"/>
                </a:lnTo>
                <a:lnTo>
                  <a:pt x="4714" y="0"/>
                </a:lnTo>
                <a:lnTo>
                  <a:pt x="4714" y="56"/>
                </a:lnTo>
                <a:lnTo>
                  <a:pt x="5511" y="532"/>
                </a:lnTo>
                <a:lnTo>
                  <a:pt x="5511" y="6326"/>
                </a:lnTo>
                <a:lnTo>
                  <a:pt x="5822" y="6326"/>
                </a:lnTo>
                <a:lnTo>
                  <a:pt x="5822" y="6734"/>
                </a:lnTo>
                <a:lnTo>
                  <a:pt x="4510" y="6734"/>
                </a:lnTo>
                <a:lnTo>
                  <a:pt x="4305" y="6734"/>
                </a:lnTo>
                <a:lnTo>
                  <a:pt x="4305" y="6529"/>
                </a:lnTo>
                <a:lnTo>
                  <a:pt x="4305" y="643"/>
                </a:lnTo>
                <a:lnTo>
                  <a:pt x="2183" y="1644"/>
                </a:lnTo>
                <a:lnTo>
                  <a:pt x="2183" y="2194"/>
                </a:lnTo>
                <a:lnTo>
                  <a:pt x="2798" y="1979"/>
                </a:lnTo>
                <a:lnTo>
                  <a:pt x="3035" y="1895"/>
                </a:lnTo>
                <a:lnTo>
                  <a:pt x="3035" y="1889"/>
                </a:lnTo>
                <a:lnTo>
                  <a:pt x="3042" y="1892"/>
                </a:lnTo>
                <a:lnTo>
                  <a:pt x="3068" y="1884"/>
                </a:lnTo>
                <a:lnTo>
                  <a:pt x="3068" y="1909"/>
                </a:lnTo>
                <a:lnTo>
                  <a:pt x="3862" y="2381"/>
                </a:lnTo>
                <a:lnTo>
                  <a:pt x="3862" y="6313"/>
                </a:lnTo>
                <a:lnTo>
                  <a:pt x="4177" y="6313"/>
                </a:lnTo>
                <a:lnTo>
                  <a:pt x="4177" y="6722"/>
                </a:lnTo>
                <a:lnTo>
                  <a:pt x="2865" y="6722"/>
                </a:lnTo>
                <a:lnTo>
                  <a:pt x="2661" y="6722"/>
                </a:lnTo>
                <a:lnTo>
                  <a:pt x="2661" y="6517"/>
                </a:lnTo>
                <a:lnTo>
                  <a:pt x="2661" y="2458"/>
                </a:lnTo>
                <a:lnTo>
                  <a:pt x="538" y="3202"/>
                </a:lnTo>
                <a:lnTo>
                  <a:pt x="538" y="6556"/>
                </a:lnTo>
                <a:lnTo>
                  <a:pt x="538" y="6759"/>
                </a:lnTo>
                <a:lnTo>
                  <a:pt x="334" y="6759"/>
                </a:lnTo>
                <a:lnTo>
                  <a:pt x="0" y="6759"/>
                </a:lnTo>
                <a:lnTo>
                  <a:pt x="0" y="6351"/>
                </a:lnTo>
                <a:close/>
                <a:moveTo>
                  <a:pt x="776" y="6707"/>
                </a:moveTo>
                <a:lnTo>
                  <a:pt x="776" y="6707"/>
                </a:lnTo>
                <a:lnTo>
                  <a:pt x="1501" y="6707"/>
                </a:lnTo>
                <a:lnTo>
                  <a:pt x="2348" y="6707"/>
                </a:lnTo>
                <a:lnTo>
                  <a:pt x="2348" y="5989"/>
                </a:lnTo>
                <a:lnTo>
                  <a:pt x="1501" y="6044"/>
                </a:lnTo>
                <a:lnTo>
                  <a:pt x="776" y="6092"/>
                </a:lnTo>
                <a:lnTo>
                  <a:pt x="776" y="6707"/>
                </a:lnTo>
                <a:close/>
                <a:moveTo>
                  <a:pt x="776" y="4048"/>
                </a:moveTo>
                <a:lnTo>
                  <a:pt x="776" y="4048"/>
                </a:lnTo>
                <a:lnTo>
                  <a:pt x="1501" y="3842"/>
                </a:lnTo>
                <a:lnTo>
                  <a:pt x="2348" y="3604"/>
                </a:lnTo>
                <a:lnTo>
                  <a:pt x="2348" y="2883"/>
                </a:lnTo>
                <a:lnTo>
                  <a:pt x="1501" y="3178"/>
                </a:lnTo>
                <a:lnTo>
                  <a:pt x="776" y="3431"/>
                </a:lnTo>
                <a:lnTo>
                  <a:pt x="776" y="4048"/>
                </a:lnTo>
                <a:close/>
                <a:moveTo>
                  <a:pt x="776" y="4926"/>
                </a:moveTo>
                <a:lnTo>
                  <a:pt x="776" y="4926"/>
                </a:lnTo>
                <a:lnTo>
                  <a:pt x="1501" y="4788"/>
                </a:lnTo>
                <a:lnTo>
                  <a:pt x="2348" y="4628"/>
                </a:lnTo>
                <a:lnTo>
                  <a:pt x="2348" y="3909"/>
                </a:lnTo>
                <a:lnTo>
                  <a:pt x="1501" y="4124"/>
                </a:lnTo>
                <a:lnTo>
                  <a:pt x="776" y="4310"/>
                </a:lnTo>
                <a:lnTo>
                  <a:pt x="776" y="4926"/>
                </a:lnTo>
                <a:close/>
                <a:moveTo>
                  <a:pt x="776" y="5811"/>
                </a:moveTo>
                <a:lnTo>
                  <a:pt x="776" y="5811"/>
                </a:lnTo>
                <a:lnTo>
                  <a:pt x="1501" y="5741"/>
                </a:lnTo>
                <a:lnTo>
                  <a:pt x="2348" y="5661"/>
                </a:lnTo>
                <a:lnTo>
                  <a:pt x="2348" y="4942"/>
                </a:lnTo>
                <a:lnTo>
                  <a:pt x="1501" y="5078"/>
                </a:lnTo>
                <a:lnTo>
                  <a:pt x="776" y="5194"/>
                </a:lnTo>
                <a:lnTo>
                  <a:pt x="776" y="5811"/>
                </a:lnTo>
                <a:close/>
              </a:path>
            </a:pathLst>
          </a:custGeom>
          <a:solidFill>
            <a:schemeClr val="accent2">
              <a:lumMod val="20000"/>
              <a:lumOff val="80000"/>
            </a:schemeClr>
          </a:solidFill>
          <a:ln>
            <a:noFill/>
          </a:ln>
          <a:extLst/>
        </p:spPr>
        <p:txBody>
          <a:bodyPr lIns="121917" tIns="60958" rIns="121917" bIns="60958"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>
              <a:solidFill>
                <a:srgbClr val="FFFFFF"/>
              </a:solidFill>
              <a:ea typeface="宋体" panose="02010600030101010101" pitchFamily="2" charset="-122"/>
            </a:endParaRPr>
          </a:p>
        </p:txBody>
      </p:sp>
      <p:grpSp>
        <p:nvGrpSpPr>
          <p:cNvPr id="16" name="组合 15"/>
          <p:cNvGrpSpPr/>
          <p:nvPr/>
        </p:nvGrpSpPr>
        <p:grpSpPr>
          <a:xfrm>
            <a:off x="4328991" y="2453977"/>
            <a:ext cx="413875" cy="413875"/>
            <a:chOff x="3264324" y="1749600"/>
            <a:chExt cx="348156" cy="348156"/>
          </a:xfrm>
        </p:grpSpPr>
        <p:sp>
          <p:nvSpPr>
            <p:cNvPr id="17" name="矩形 16"/>
            <p:cNvSpPr/>
            <p:nvPr/>
          </p:nvSpPr>
          <p:spPr>
            <a:xfrm>
              <a:off x="3264324" y="1900818"/>
              <a:ext cx="348156" cy="45719"/>
            </a:xfrm>
            <a:prstGeom prst="rect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" name="矩形 17"/>
            <p:cNvSpPr/>
            <p:nvPr/>
          </p:nvSpPr>
          <p:spPr>
            <a:xfrm rot="5400000">
              <a:off x="3264324" y="1900818"/>
              <a:ext cx="348156" cy="45719"/>
            </a:xfrm>
            <a:prstGeom prst="rect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7737572" y="2453977"/>
            <a:ext cx="413875" cy="413875"/>
            <a:chOff x="3264324" y="1749600"/>
            <a:chExt cx="348156" cy="348156"/>
          </a:xfrm>
        </p:grpSpPr>
        <p:sp>
          <p:nvSpPr>
            <p:cNvPr id="20" name="矩形 19"/>
            <p:cNvSpPr/>
            <p:nvPr/>
          </p:nvSpPr>
          <p:spPr>
            <a:xfrm>
              <a:off x="3264324" y="1900818"/>
              <a:ext cx="348156" cy="45719"/>
            </a:xfrm>
            <a:prstGeom prst="rect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1" name="矩形 20"/>
            <p:cNvSpPr/>
            <p:nvPr/>
          </p:nvSpPr>
          <p:spPr>
            <a:xfrm rot="5400000">
              <a:off x="3264324" y="1900818"/>
              <a:ext cx="348156" cy="45719"/>
            </a:xfrm>
            <a:prstGeom prst="rect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2" name="TextBox 21"/>
          <p:cNvSpPr txBox="1"/>
          <p:nvPr/>
        </p:nvSpPr>
        <p:spPr>
          <a:xfrm>
            <a:off x="2100304" y="4726301"/>
            <a:ext cx="8205501" cy="123110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1300" dirty="0">
                <a:latin typeface="微软雅黑 Light" pitchFamily="34" charset="-122"/>
                <a:ea typeface="微软雅黑 Light" pitchFamily="34" charset="-122"/>
              </a:rPr>
              <a:t>点击输入简要文字内容，文字内容需概括精炼，不用多余的文字修饰，言简意赅的说明分项内容。点击输入简要文字内容，文字内容需概括精炼，不用多余的文字修饰，言简意赅的说明分项内容</a:t>
            </a:r>
            <a:r>
              <a:rPr lang="en-US" altLang="zh-CN" sz="1300" dirty="0">
                <a:latin typeface="微软雅黑 Light" pitchFamily="34" charset="-122"/>
                <a:ea typeface="微软雅黑 Light" pitchFamily="34" charset="-122"/>
              </a:rPr>
              <a:t>……</a:t>
            </a:r>
          </a:p>
          <a:p>
            <a:pPr algn="just">
              <a:lnSpc>
                <a:spcPct val="150000"/>
              </a:lnSpc>
            </a:pPr>
            <a:r>
              <a:rPr lang="zh-CN" altLang="en-US" sz="1300" dirty="0">
                <a:latin typeface="微软雅黑 Light" pitchFamily="34" charset="-122"/>
                <a:ea typeface="微软雅黑 Light" pitchFamily="34" charset="-122"/>
              </a:rPr>
              <a:t>点击输入简要文字内容，文字内容需概括精炼，不用多余的文字修饰，言简意赅的说明分项内容。点击输入简要文字内容，文字内容需概括精炼，不用多余的文字修饰，言简意赅的说明分项内容</a:t>
            </a:r>
            <a:r>
              <a:rPr lang="en-US" altLang="zh-CN" sz="1300" dirty="0">
                <a:latin typeface="微软雅黑 Light" pitchFamily="34" charset="-122"/>
                <a:ea typeface="微软雅黑 Light" pitchFamily="34" charset="-122"/>
              </a:rPr>
              <a:t>……</a:t>
            </a:r>
          </a:p>
        </p:txBody>
      </p:sp>
      <p:sp>
        <p:nvSpPr>
          <p:cNvPr id="23" name="Freeform 5"/>
          <p:cNvSpPr>
            <a:spLocks/>
          </p:cNvSpPr>
          <p:nvPr/>
        </p:nvSpPr>
        <p:spPr bwMode="auto">
          <a:xfrm>
            <a:off x="1487488" y="4677139"/>
            <a:ext cx="315413" cy="1294467"/>
          </a:xfrm>
          <a:custGeom>
            <a:avLst/>
            <a:gdLst/>
            <a:ahLst/>
            <a:cxnLst/>
            <a:rect l="l" t="t" r="r" b="b"/>
            <a:pathLst>
              <a:path w="931331" h="3822203">
                <a:moveTo>
                  <a:pt x="931331" y="0"/>
                </a:moveTo>
                <a:lnTo>
                  <a:pt x="931331" y="43438"/>
                </a:lnTo>
                <a:lnTo>
                  <a:pt x="929692" y="43241"/>
                </a:lnTo>
                <a:cubicBezTo>
                  <a:pt x="720560" y="43241"/>
                  <a:pt x="548753" y="233651"/>
                  <a:pt x="531759" y="477070"/>
                </a:cubicBezTo>
                <a:cubicBezTo>
                  <a:pt x="531001" y="481589"/>
                  <a:pt x="530505" y="486178"/>
                  <a:pt x="530592" y="490864"/>
                </a:cubicBezTo>
                <a:lnTo>
                  <a:pt x="527965" y="521911"/>
                </a:lnTo>
                <a:cubicBezTo>
                  <a:pt x="527965" y="524355"/>
                  <a:pt x="527981" y="526795"/>
                  <a:pt x="528584" y="529223"/>
                </a:cubicBezTo>
                <a:cubicBezTo>
                  <a:pt x="525896" y="549213"/>
                  <a:pt x="525319" y="570030"/>
                  <a:pt x="525319" y="591585"/>
                </a:cubicBezTo>
                <a:lnTo>
                  <a:pt x="525319" y="1420695"/>
                </a:lnTo>
                <a:cubicBezTo>
                  <a:pt x="525319" y="1644311"/>
                  <a:pt x="418363" y="1909396"/>
                  <a:pt x="152419" y="1909396"/>
                </a:cubicBezTo>
                <a:lnTo>
                  <a:pt x="152419" y="1917007"/>
                </a:lnTo>
                <a:cubicBezTo>
                  <a:pt x="411268" y="1917007"/>
                  <a:pt x="525319" y="2180779"/>
                  <a:pt x="525319" y="2401508"/>
                </a:cubicBezTo>
                <a:lnTo>
                  <a:pt x="525319" y="3229831"/>
                </a:lnTo>
                <a:lnTo>
                  <a:pt x="528395" y="3285086"/>
                </a:lnTo>
                <a:lnTo>
                  <a:pt x="527965" y="3290166"/>
                </a:lnTo>
                <a:cubicBezTo>
                  <a:pt x="527965" y="3298449"/>
                  <a:pt x="528142" y="3306682"/>
                  <a:pt x="530049" y="3314794"/>
                </a:cubicBezTo>
                <a:cubicBezTo>
                  <a:pt x="529872" y="3323297"/>
                  <a:pt x="530775" y="3331587"/>
                  <a:pt x="532157" y="3339708"/>
                </a:cubicBezTo>
                <a:cubicBezTo>
                  <a:pt x="550979" y="3580884"/>
                  <a:pt x="721914" y="3768836"/>
                  <a:pt x="929692" y="3768836"/>
                </a:cubicBezTo>
                <a:cubicBezTo>
                  <a:pt x="930239" y="3768836"/>
                  <a:pt x="930786" y="3768835"/>
                  <a:pt x="931331" y="3768639"/>
                </a:cubicBezTo>
                <a:lnTo>
                  <a:pt x="931331" y="3822203"/>
                </a:lnTo>
                <a:cubicBezTo>
                  <a:pt x="739757" y="3822203"/>
                  <a:pt x="598112" y="3773911"/>
                  <a:pt x="507975" y="3678638"/>
                </a:cubicBezTo>
                <a:cubicBezTo>
                  <a:pt x="417575" y="3582577"/>
                  <a:pt x="372901" y="3410141"/>
                  <a:pt x="372901" y="3162642"/>
                </a:cubicBezTo>
                <a:lnTo>
                  <a:pt x="372901" y="2435365"/>
                </a:lnTo>
                <a:cubicBezTo>
                  <a:pt x="372901" y="2299674"/>
                  <a:pt x="350301" y="2189965"/>
                  <a:pt x="304838" y="2105453"/>
                </a:cubicBezTo>
                <a:cubicBezTo>
                  <a:pt x="260163" y="2021204"/>
                  <a:pt x="158200" y="1972649"/>
                  <a:pt x="0" y="1961888"/>
                </a:cubicBezTo>
                <a:lnTo>
                  <a:pt x="0" y="1860316"/>
                </a:lnTo>
                <a:cubicBezTo>
                  <a:pt x="146638" y="1837744"/>
                  <a:pt x="245710" y="1792339"/>
                  <a:pt x="296166" y="1724624"/>
                </a:cubicBezTo>
                <a:cubicBezTo>
                  <a:pt x="347410" y="1657434"/>
                  <a:pt x="372901" y="1544052"/>
                  <a:pt x="372901" y="1386838"/>
                </a:cubicBezTo>
                <a:lnTo>
                  <a:pt x="372901" y="659562"/>
                </a:lnTo>
                <a:cubicBezTo>
                  <a:pt x="372901" y="411275"/>
                  <a:pt x="417575" y="239626"/>
                  <a:pt x="507975" y="143566"/>
                </a:cubicBezTo>
                <a:cubicBezTo>
                  <a:pt x="598112" y="47505"/>
                  <a:pt x="739757" y="0"/>
                  <a:pt x="931331" y="0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 vert="horz" wrap="square" lIns="121917" tIns="60958" rIns="121917" bIns="60958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" name="Freeform 5"/>
          <p:cNvSpPr>
            <a:spLocks/>
          </p:cNvSpPr>
          <p:nvPr/>
        </p:nvSpPr>
        <p:spPr bwMode="auto">
          <a:xfrm flipH="1">
            <a:off x="10677536" y="4677139"/>
            <a:ext cx="315413" cy="1294467"/>
          </a:xfrm>
          <a:custGeom>
            <a:avLst/>
            <a:gdLst/>
            <a:ahLst/>
            <a:cxnLst/>
            <a:rect l="l" t="t" r="r" b="b"/>
            <a:pathLst>
              <a:path w="931331" h="3822203">
                <a:moveTo>
                  <a:pt x="931331" y="0"/>
                </a:moveTo>
                <a:lnTo>
                  <a:pt x="931331" y="43438"/>
                </a:lnTo>
                <a:lnTo>
                  <a:pt x="929692" y="43241"/>
                </a:lnTo>
                <a:cubicBezTo>
                  <a:pt x="720560" y="43241"/>
                  <a:pt x="548753" y="233651"/>
                  <a:pt x="531759" y="477070"/>
                </a:cubicBezTo>
                <a:cubicBezTo>
                  <a:pt x="531001" y="481589"/>
                  <a:pt x="530505" y="486178"/>
                  <a:pt x="530592" y="490864"/>
                </a:cubicBezTo>
                <a:lnTo>
                  <a:pt x="527965" y="521911"/>
                </a:lnTo>
                <a:cubicBezTo>
                  <a:pt x="527965" y="524355"/>
                  <a:pt x="527981" y="526795"/>
                  <a:pt x="528584" y="529223"/>
                </a:cubicBezTo>
                <a:cubicBezTo>
                  <a:pt x="525896" y="549213"/>
                  <a:pt x="525319" y="570030"/>
                  <a:pt x="525319" y="591585"/>
                </a:cubicBezTo>
                <a:lnTo>
                  <a:pt x="525319" y="1420695"/>
                </a:lnTo>
                <a:cubicBezTo>
                  <a:pt x="525319" y="1644311"/>
                  <a:pt x="418363" y="1909396"/>
                  <a:pt x="152419" y="1909396"/>
                </a:cubicBezTo>
                <a:lnTo>
                  <a:pt x="152419" y="1917007"/>
                </a:lnTo>
                <a:cubicBezTo>
                  <a:pt x="411268" y="1917007"/>
                  <a:pt x="525319" y="2180779"/>
                  <a:pt x="525319" y="2401508"/>
                </a:cubicBezTo>
                <a:lnTo>
                  <a:pt x="525319" y="3229831"/>
                </a:lnTo>
                <a:lnTo>
                  <a:pt x="528395" y="3285086"/>
                </a:lnTo>
                <a:lnTo>
                  <a:pt x="527965" y="3290166"/>
                </a:lnTo>
                <a:cubicBezTo>
                  <a:pt x="527965" y="3298449"/>
                  <a:pt x="528142" y="3306682"/>
                  <a:pt x="530049" y="3314794"/>
                </a:cubicBezTo>
                <a:cubicBezTo>
                  <a:pt x="529872" y="3323297"/>
                  <a:pt x="530775" y="3331587"/>
                  <a:pt x="532157" y="3339708"/>
                </a:cubicBezTo>
                <a:cubicBezTo>
                  <a:pt x="550979" y="3580884"/>
                  <a:pt x="721914" y="3768836"/>
                  <a:pt x="929692" y="3768836"/>
                </a:cubicBezTo>
                <a:cubicBezTo>
                  <a:pt x="930239" y="3768836"/>
                  <a:pt x="930786" y="3768835"/>
                  <a:pt x="931331" y="3768639"/>
                </a:cubicBezTo>
                <a:lnTo>
                  <a:pt x="931331" y="3822203"/>
                </a:lnTo>
                <a:cubicBezTo>
                  <a:pt x="739757" y="3822203"/>
                  <a:pt x="598112" y="3773911"/>
                  <a:pt x="507975" y="3678638"/>
                </a:cubicBezTo>
                <a:cubicBezTo>
                  <a:pt x="417575" y="3582577"/>
                  <a:pt x="372901" y="3410141"/>
                  <a:pt x="372901" y="3162642"/>
                </a:cubicBezTo>
                <a:lnTo>
                  <a:pt x="372901" y="2435365"/>
                </a:lnTo>
                <a:cubicBezTo>
                  <a:pt x="372901" y="2299674"/>
                  <a:pt x="350301" y="2189965"/>
                  <a:pt x="304838" y="2105453"/>
                </a:cubicBezTo>
                <a:cubicBezTo>
                  <a:pt x="260163" y="2021204"/>
                  <a:pt x="158200" y="1972649"/>
                  <a:pt x="0" y="1961888"/>
                </a:cubicBezTo>
                <a:lnTo>
                  <a:pt x="0" y="1860316"/>
                </a:lnTo>
                <a:cubicBezTo>
                  <a:pt x="146638" y="1837744"/>
                  <a:pt x="245710" y="1792339"/>
                  <a:pt x="296166" y="1724624"/>
                </a:cubicBezTo>
                <a:cubicBezTo>
                  <a:pt x="347410" y="1657434"/>
                  <a:pt x="372901" y="1544052"/>
                  <a:pt x="372901" y="1386838"/>
                </a:cubicBezTo>
                <a:lnTo>
                  <a:pt x="372901" y="659562"/>
                </a:lnTo>
                <a:cubicBezTo>
                  <a:pt x="372901" y="411275"/>
                  <a:pt x="417575" y="239626"/>
                  <a:pt x="507975" y="143566"/>
                </a:cubicBezTo>
                <a:cubicBezTo>
                  <a:pt x="598112" y="47505"/>
                  <a:pt x="739757" y="0"/>
                  <a:pt x="931331" y="0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 vert="horz" wrap="square" lIns="121917" tIns="60958" rIns="121917" bIns="60958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" name="TextBox 24"/>
          <p:cNvSpPr txBox="1"/>
          <p:nvPr/>
        </p:nvSpPr>
        <p:spPr>
          <a:xfrm>
            <a:off x="2087957" y="3223816"/>
            <a:ext cx="1382489" cy="20518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13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点击输入说明文字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5462548" y="3223816"/>
            <a:ext cx="1555341" cy="20518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13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点击输入说明文字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8871130" y="3223816"/>
            <a:ext cx="1555341" cy="20518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13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点击输入说明文字</a:t>
            </a:r>
          </a:p>
        </p:txBody>
      </p:sp>
      <p:grpSp>
        <p:nvGrpSpPr>
          <p:cNvPr id="28" name="组合 15"/>
          <p:cNvGrpSpPr>
            <a:grpSpLocks/>
          </p:cNvGrpSpPr>
          <p:nvPr/>
        </p:nvGrpSpPr>
        <p:grpSpPr bwMode="auto">
          <a:xfrm>
            <a:off x="-421928" y="152400"/>
            <a:ext cx="3859212" cy="525463"/>
            <a:chOff x="6168776" y="1221671"/>
            <a:chExt cx="4455682" cy="606624"/>
          </a:xfrm>
        </p:grpSpPr>
        <p:sp>
          <p:nvSpPr>
            <p:cNvPr id="29" name="圆角矩形 28"/>
            <p:cNvSpPr/>
            <p:nvPr/>
          </p:nvSpPr>
          <p:spPr>
            <a:xfrm>
              <a:off x="6168776" y="1221671"/>
              <a:ext cx="4455682" cy="606624"/>
            </a:xfrm>
            <a:prstGeom prst="roundRect">
              <a:avLst>
                <a:gd name="adj" fmla="val 50000"/>
              </a:avLst>
            </a:prstGeom>
            <a:solidFill>
              <a:srgbClr val="FFFFFF"/>
            </a:solidFill>
            <a:ln w="28575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>
                <a:solidFill>
                  <a:srgbClr val="3F7B33"/>
                </a:solidFill>
                <a:latin typeface="等线" panose="020F0502020204030204"/>
                <a:ea typeface="等线" panose="02010600030101010101" pitchFamily="2" charset="-122"/>
              </a:endParaRPr>
            </a:p>
          </p:txBody>
        </p:sp>
        <p:sp>
          <p:nvSpPr>
            <p:cNvPr id="30" name="文本框 13"/>
            <p:cNvSpPr txBox="1">
              <a:spLocks noChangeArrowheads="1"/>
            </p:cNvSpPr>
            <p:nvPr/>
          </p:nvSpPr>
          <p:spPr bwMode="auto">
            <a:xfrm>
              <a:off x="6834600" y="1233423"/>
              <a:ext cx="3055490" cy="5329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hangingPunct="1"/>
              <a:r>
                <a:rPr lang="zh-CN" altLang="en-US" sz="2400" b="1" dirty="0">
                  <a:solidFill>
                    <a:srgbClr val="92D050"/>
                  </a:solidFill>
                  <a:latin typeface="微软雅黑" pitchFamily="34" charset="-122"/>
                </a:rPr>
                <a:t>单击此处添加标题</a:t>
              </a:r>
            </a:p>
          </p:txBody>
        </p:sp>
      </p:grpSp>
      <p:sp>
        <p:nvSpPr>
          <p:cNvPr id="31" name="文本框 30"/>
          <p:cNvSpPr txBox="1"/>
          <p:nvPr/>
        </p:nvSpPr>
        <p:spPr>
          <a:xfrm>
            <a:off x="10648950" y="7753350"/>
            <a:ext cx="723275" cy="3447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 smtClean="0">
                <a:latin typeface="Arial" panose="020B0604020202020204" pitchFamily="34" charset="0"/>
                <a:ea typeface="微软雅黑" panose="020B0503020204020204" pitchFamily="34" charset="-122"/>
              </a:rPr>
              <a:t>延迟符</a:t>
            </a:r>
          </a:p>
        </p:txBody>
      </p:sp>
    </p:spTree>
    <p:extLst>
      <p:ext uri="{BB962C8B-B14F-4D97-AF65-F5344CB8AC3E}">
        <p14:creationId xmlns:p14="http://schemas.microsoft.com/office/powerpoint/2010/main" val="2540573530"/>
      </p:ext>
    </p:extLst>
  </p:cSld>
  <p:clrMapOvr>
    <a:masterClrMapping/>
  </p:clrMapOvr>
  <p:transition spd="slow" advClick="0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6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4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5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7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9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1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42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0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1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2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3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4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5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6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7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58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0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6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7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8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9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0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1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2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3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1500"/>
                            </p:stCondLst>
                            <p:childTnLst>
                              <p:par>
                                <p:cTn id="7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7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7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7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7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2200"/>
                            </p:stCondLst>
                            <p:childTnLst>
                              <p:par>
                                <p:cTn id="82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4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0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91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2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93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4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5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6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7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98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0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1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06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07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8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9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0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11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2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13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14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6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7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22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23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4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25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6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27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8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29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30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2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3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8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39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0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41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2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43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4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45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6" fill="hold">
                            <p:stCondLst>
                              <p:cond delay="3200"/>
                            </p:stCondLst>
                            <p:childTnLst>
                              <p:par>
                                <p:cTn id="147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9" dur="7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7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7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2" dur="7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3" fill="hold">
                            <p:stCondLst>
                              <p:cond delay="3900"/>
                            </p:stCondLst>
                            <p:childTnLst>
                              <p:par>
                                <p:cTn id="154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6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7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62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63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4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5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6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67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8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69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70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2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3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78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79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0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81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2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3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4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85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86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8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9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4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5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6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97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8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99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0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1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02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4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5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10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11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2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3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4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15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6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17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8" fill="hold">
                            <p:stCondLst>
                              <p:cond delay="4900"/>
                            </p:stCondLst>
                            <p:childTnLst>
                              <p:par>
                                <p:cTn id="219" presetID="16" presetClass="entr" presetSubtype="2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2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2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2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5" fill="hold">
                            <p:stCondLst>
                              <p:cond delay="5400"/>
                            </p:stCondLst>
                            <p:childTnLst>
                              <p:par>
                                <p:cTn id="226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9" fill="hold">
                      <p:stCondLst>
                        <p:cond delay="indefinite"/>
                      </p:stCondLst>
                      <p:childTnLst>
                        <p:par>
                          <p:cTn id="230" fill="hold">
                            <p:stCondLst>
                              <p:cond delay="0"/>
                            </p:stCondLst>
                            <p:childTnLst>
                              <p:par>
                                <p:cTn id="23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3" dur="75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/>
      <p:bldP spid="11" grpId="0"/>
      <p:bldP spid="12" grpId="0"/>
      <p:bldP spid="13" grpId="0" animBg="1"/>
      <p:bldP spid="14" grpId="0" animBg="1"/>
      <p:bldP spid="15" grpId="0" animBg="1"/>
      <p:bldP spid="22" grpId="0"/>
      <p:bldP spid="23" grpId="0" animBg="1"/>
      <p:bldP spid="24" grpId="0" animBg="1"/>
      <p:bldP spid="25" grpId="0"/>
      <p:bldP spid="26" grpId="0"/>
      <p:bldP spid="27" grpId="0"/>
      <p:bldP spid="31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文本框 10"/>
          <p:cNvSpPr txBox="1"/>
          <p:nvPr/>
        </p:nvSpPr>
        <p:spPr>
          <a:xfrm>
            <a:off x="3295650" y="2170860"/>
            <a:ext cx="5118709" cy="128400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6600" b="1" dirty="0" smtClean="0">
                <a:solidFill>
                  <a:schemeClr val="accent1">
                    <a:lumMod val="75000"/>
                  </a:schemeClr>
                </a:solidFill>
                <a:latin typeface="+mj-ea"/>
                <a:ea typeface="+mj-ea"/>
              </a:rPr>
              <a:t>03  </a:t>
            </a:r>
            <a:r>
              <a:rPr lang="zh-CN" altLang="en-US" sz="6600" b="1" dirty="0" smtClean="0">
                <a:solidFill>
                  <a:schemeClr val="accent1">
                    <a:lumMod val="75000"/>
                  </a:schemeClr>
                </a:solidFill>
                <a:latin typeface="+mj-ea"/>
                <a:ea typeface="+mj-ea"/>
              </a:rPr>
              <a:t>输入标题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10648950" y="7753350"/>
            <a:ext cx="723275" cy="3447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 smtClean="0">
                <a:latin typeface="Arial" panose="020B0604020202020204" pitchFamily="34" charset="0"/>
                <a:ea typeface="微软雅黑" panose="020B0503020204020204" pitchFamily="34" charset="-122"/>
              </a:rPr>
              <a:t>延迟符</a:t>
            </a: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-311181"/>
            <a:ext cx="12192000" cy="1538039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0800000">
            <a:off x="0" y="5622819"/>
            <a:ext cx="12192000" cy="15380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2205164"/>
      </p:ext>
    </p:extLst>
  </p:cSld>
  <p:clrMapOvr>
    <a:masterClrMapping/>
  </p:clrMapOvr>
  <p:transition spd="slow" advClick="0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5"/>
          <p:cNvSpPr>
            <a:spLocks/>
          </p:cNvSpPr>
          <p:nvPr/>
        </p:nvSpPr>
        <p:spPr bwMode="auto">
          <a:xfrm>
            <a:off x="5108367" y="1310218"/>
            <a:ext cx="2048933" cy="4891617"/>
          </a:xfrm>
          <a:custGeom>
            <a:avLst/>
            <a:gdLst/>
            <a:ahLst/>
            <a:cxnLst/>
            <a:rect l="l" t="t" r="r" b="b"/>
            <a:pathLst>
              <a:path w="1536700" h="3668713">
                <a:moveTo>
                  <a:pt x="196789" y="0"/>
                </a:moveTo>
                <a:lnTo>
                  <a:pt x="978699" y="0"/>
                </a:lnTo>
                <a:lnTo>
                  <a:pt x="982663" y="0"/>
                </a:lnTo>
                <a:lnTo>
                  <a:pt x="982663" y="401"/>
                </a:lnTo>
                <a:cubicBezTo>
                  <a:pt x="1135160" y="1079"/>
                  <a:pt x="1273070" y="63504"/>
                  <a:pt x="1373318" y="163655"/>
                </a:cubicBezTo>
                <a:cubicBezTo>
                  <a:pt x="1474168" y="264940"/>
                  <a:pt x="1536700" y="404607"/>
                  <a:pt x="1536700" y="558933"/>
                </a:cubicBezTo>
                <a:cubicBezTo>
                  <a:pt x="1536700" y="712993"/>
                  <a:pt x="1474168" y="852926"/>
                  <a:pt x="1373318" y="953945"/>
                </a:cubicBezTo>
                <a:cubicBezTo>
                  <a:pt x="1272202" y="1054963"/>
                  <a:pt x="1132768" y="1117600"/>
                  <a:pt x="978699" y="1117600"/>
                </a:cubicBezTo>
                <a:lnTo>
                  <a:pt x="977900" y="1117600"/>
                </a:lnTo>
                <a:lnTo>
                  <a:pt x="556679" y="1117600"/>
                </a:lnTo>
                <a:cubicBezTo>
                  <a:pt x="476645" y="1117871"/>
                  <a:pt x="404309" y="1150571"/>
                  <a:pt x="351679" y="1202999"/>
                </a:cubicBezTo>
                <a:cubicBezTo>
                  <a:pt x="298967" y="1256040"/>
                  <a:pt x="266222" y="1329072"/>
                  <a:pt x="266222" y="1409833"/>
                </a:cubicBezTo>
                <a:cubicBezTo>
                  <a:pt x="266222" y="1490595"/>
                  <a:pt x="298967" y="1563627"/>
                  <a:pt x="351679" y="1616401"/>
                </a:cubicBezTo>
                <a:cubicBezTo>
                  <a:pt x="404427" y="1669212"/>
                  <a:pt x="476967" y="1701677"/>
                  <a:pt x="557213" y="1701855"/>
                </a:cubicBezTo>
                <a:lnTo>
                  <a:pt x="557213" y="1701800"/>
                </a:lnTo>
                <a:lnTo>
                  <a:pt x="978699" y="1701800"/>
                </a:lnTo>
                <a:lnTo>
                  <a:pt x="982663" y="1701800"/>
                </a:lnTo>
                <a:lnTo>
                  <a:pt x="982663" y="1702201"/>
                </a:lnTo>
                <a:cubicBezTo>
                  <a:pt x="1135160" y="1702879"/>
                  <a:pt x="1273070" y="1765289"/>
                  <a:pt x="1373318" y="1865416"/>
                </a:cubicBezTo>
                <a:cubicBezTo>
                  <a:pt x="1474168" y="1966677"/>
                  <a:pt x="1536700" y="2106311"/>
                  <a:pt x="1536700" y="2260600"/>
                </a:cubicBezTo>
                <a:cubicBezTo>
                  <a:pt x="1536700" y="2414890"/>
                  <a:pt x="1474168" y="2554523"/>
                  <a:pt x="1373318" y="2655517"/>
                </a:cubicBezTo>
                <a:cubicBezTo>
                  <a:pt x="1272202" y="2756778"/>
                  <a:pt x="1132768" y="2819400"/>
                  <a:pt x="978699" y="2819400"/>
                </a:cubicBezTo>
                <a:lnTo>
                  <a:pt x="977900" y="2819400"/>
                </a:lnTo>
                <a:lnTo>
                  <a:pt x="552450" y="2819400"/>
                </a:lnTo>
                <a:lnTo>
                  <a:pt x="552450" y="2819385"/>
                </a:lnTo>
                <a:cubicBezTo>
                  <a:pt x="474092" y="2820390"/>
                  <a:pt x="403379" y="2852806"/>
                  <a:pt x="351679" y="2904481"/>
                </a:cubicBezTo>
                <a:cubicBezTo>
                  <a:pt x="298967" y="2957168"/>
                  <a:pt x="266222" y="3030079"/>
                  <a:pt x="266222" y="3110707"/>
                </a:cubicBezTo>
                <a:cubicBezTo>
                  <a:pt x="266222" y="3191334"/>
                  <a:pt x="298967" y="3264245"/>
                  <a:pt x="351679" y="3316932"/>
                </a:cubicBezTo>
                <a:cubicBezTo>
                  <a:pt x="404658" y="3369886"/>
                  <a:pt x="477602" y="3402616"/>
                  <a:pt x="558268" y="3402616"/>
                </a:cubicBezTo>
                <a:lnTo>
                  <a:pt x="558800" y="3402616"/>
                </a:lnTo>
                <a:lnTo>
                  <a:pt x="558800" y="3403600"/>
                </a:lnTo>
                <a:lnTo>
                  <a:pt x="1343112" y="3403600"/>
                </a:lnTo>
                <a:lnTo>
                  <a:pt x="1428750" y="3536157"/>
                </a:lnTo>
                <a:lnTo>
                  <a:pt x="1343112" y="3668713"/>
                </a:lnTo>
                <a:lnTo>
                  <a:pt x="558800" y="3668713"/>
                </a:lnTo>
                <a:lnTo>
                  <a:pt x="558268" y="3668713"/>
                </a:lnTo>
                <a:lnTo>
                  <a:pt x="557212" y="3668713"/>
                </a:lnTo>
                <a:lnTo>
                  <a:pt x="557212" y="3668607"/>
                </a:lnTo>
                <a:cubicBezTo>
                  <a:pt x="403488" y="3668427"/>
                  <a:pt x="264394" y="3605950"/>
                  <a:pt x="163460" y="3505329"/>
                </a:cubicBezTo>
                <a:cubicBezTo>
                  <a:pt x="62562" y="3404212"/>
                  <a:pt x="0" y="3264777"/>
                  <a:pt x="0" y="3110707"/>
                </a:cubicBezTo>
                <a:cubicBezTo>
                  <a:pt x="0" y="2956636"/>
                  <a:pt x="62562" y="2817201"/>
                  <a:pt x="163460" y="2716350"/>
                </a:cubicBezTo>
                <a:cubicBezTo>
                  <a:pt x="263349" y="2616508"/>
                  <a:pt x="400614" y="2554283"/>
                  <a:pt x="552450" y="2553287"/>
                </a:cubicBezTo>
                <a:lnTo>
                  <a:pt x="552450" y="2552700"/>
                </a:lnTo>
                <a:lnTo>
                  <a:pt x="558268" y="2552700"/>
                </a:lnTo>
                <a:lnTo>
                  <a:pt x="977900" y="2552700"/>
                </a:lnTo>
                <a:lnTo>
                  <a:pt x="977900" y="2552924"/>
                </a:lnTo>
                <a:lnTo>
                  <a:pt x="978699" y="2552924"/>
                </a:lnTo>
                <a:cubicBezTo>
                  <a:pt x="1059325" y="2552924"/>
                  <a:pt x="1132235" y="2520148"/>
                  <a:pt x="1185188" y="2467119"/>
                </a:cubicBezTo>
                <a:cubicBezTo>
                  <a:pt x="1237875" y="2414357"/>
                  <a:pt x="1270605" y="2341342"/>
                  <a:pt x="1270605" y="2260600"/>
                </a:cubicBezTo>
                <a:cubicBezTo>
                  <a:pt x="1270605" y="2179858"/>
                  <a:pt x="1237875" y="2106844"/>
                  <a:pt x="1185188" y="2054081"/>
                </a:cubicBezTo>
                <a:cubicBezTo>
                  <a:pt x="1132721" y="2001539"/>
                  <a:pt x="1060661" y="1968879"/>
                  <a:pt x="980914" y="1968500"/>
                </a:cubicBezTo>
                <a:lnTo>
                  <a:pt x="558800" y="1968500"/>
                </a:lnTo>
                <a:lnTo>
                  <a:pt x="558268" y="1968500"/>
                </a:lnTo>
                <a:lnTo>
                  <a:pt x="557213" y="1968500"/>
                </a:lnTo>
                <a:lnTo>
                  <a:pt x="557213" y="1968394"/>
                </a:lnTo>
                <a:cubicBezTo>
                  <a:pt x="403489" y="1968215"/>
                  <a:pt x="264394" y="1905899"/>
                  <a:pt x="163460" y="1804845"/>
                </a:cubicBezTo>
                <a:cubicBezTo>
                  <a:pt x="62562" y="1703826"/>
                  <a:pt x="0" y="1564160"/>
                  <a:pt x="0" y="1409833"/>
                </a:cubicBezTo>
                <a:cubicBezTo>
                  <a:pt x="0" y="1255507"/>
                  <a:pt x="62562" y="1115840"/>
                  <a:pt x="163460" y="1014555"/>
                </a:cubicBezTo>
                <a:cubicBezTo>
                  <a:pt x="263349" y="914810"/>
                  <a:pt x="400614" y="852486"/>
                  <a:pt x="552450" y="851488"/>
                </a:cubicBezTo>
                <a:lnTo>
                  <a:pt x="552450" y="850900"/>
                </a:lnTo>
                <a:lnTo>
                  <a:pt x="558268" y="850900"/>
                </a:lnTo>
                <a:lnTo>
                  <a:pt x="977900" y="850900"/>
                </a:lnTo>
                <a:lnTo>
                  <a:pt x="977900" y="851061"/>
                </a:lnTo>
                <a:lnTo>
                  <a:pt x="978699" y="851061"/>
                </a:lnTo>
                <a:cubicBezTo>
                  <a:pt x="1059325" y="851061"/>
                  <a:pt x="1132235" y="818276"/>
                  <a:pt x="1185188" y="765501"/>
                </a:cubicBezTo>
                <a:cubicBezTo>
                  <a:pt x="1237875" y="712726"/>
                  <a:pt x="1270605" y="639428"/>
                  <a:pt x="1270605" y="558933"/>
                </a:cubicBezTo>
                <a:cubicBezTo>
                  <a:pt x="1270605" y="478172"/>
                  <a:pt x="1237875" y="405140"/>
                  <a:pt x="1185188" y="352099"/>
                </a:cubicBezTo>
                <a:cubicBezTo>
                  <a:pt x="1132583" y="299671"/>
                  <a:pt x="1060283" y="266971"/>
                  <a:pt x="980287" y="266700"/>
                </a:cubicBezTo>
                <a:lnTo>
                  <a:pt x="196789" y="266700"/>
                </a:lnTo>
                <a:lnTo>
                  <a:pt x="111125" y="133350"/>
                </a:lnTo>
                <a:close/>
              </a:path>
            </a:pathLst>
          </a:custGeom>
          <a:solidFill>
            <a:srgbClr val="92D050"/>
          </a:solidFill>
          <a:ln>
            <a:noFill/>
          </a:ln>
        </p:spPr>
        <p:txBody>
          <a:bodyPr vert="horz" wrap="square" lIns="121917" tIns="60958" rIns="121917" bIns="60958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" name="Oval 13"/>
          <p:cNvSpPr>
            <a:spLocks noChangeArrowheads="1"/>
          </p:cNvSpPr>
          <p:nvPr/>
        </p:nvSpPr>
        <p:spPr bwMode="auto">
          <a:xfrm>
            <a:off x="6518065" y="1635761"/>
            <a:ext cx="839051" cy="839048"/>
          </a:xfrm>
          <a:prstGeom prst="ellipse">
            <a:avLst/>
          </a:prstGeom>
          <a:solidFill>
            <a:schemeClr val="accent1"/>
          </a:solidFill>
          <a:ln w="19050">
            <a:solidFill>
              <a:schemeClr val="bg1"/>
            </a:solidFill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algn="ctr">
              <a:lnSpc>
                <a:spcPct val="150000"/>
              </a:lnSpc>
            </a:pPr>
            <a:endParaRPr lang="en-US" altLang="zh-CN" b="1" dirty="0" smtClean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9" name="Oval 13"/>
          <p:cNvSpPr>
            <a:spLocks noChangeArrowheads="1"/>
          </p:cNvSpPr>
          <p:nvPr/>
        </p:nvSpPr>
        <p:spPr bwMode="auto">
          <a:xfrm>
            <a:off x="4887385" y="2743201"/>
            <a:ext cx="839051" cy="839048"/>
          </a:xfrm>
          <a:prstGeom prst="ellipse">
            <a:avLst/>
          </a:prstGeom>
          <a:solidFill>
            <a:schemeClr val="accent2"/>
          </a:solidFill>
          <a:ln w="19050">
            <a:solidFill>
              <a:schemeClr val="bg1"/>
            </a:solidFill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algn="ctr">
              <a:lnSpc>
                <a:spcPct val="150000"/>
              </a:lnSpc>
            </a:pPr>
            <a:endParaRPr lang="en-US" altLang="zh-CN" b="1" dirty="0" smtClean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0" name="Oval 13"/>
          <p:cNvSpPr>
            <a:spLocks noChangeArrowheads="1"/>
          </p:cNvSpPr>
          <p:nvPr/>
        </p:nvSpPr>
        <p:spPr bwMode="auto">
          <a:xfrm>
            <a:off x="6518065" y="3962401"/>
            <a:ext cx="839051" cy="839048"/>
          </a:xfrm>
          <a:prstGeom prst="ellipse">
            <a:avLst/>
          </a:prstGeom>
          <a:solidFill>
            <a:srgbClr val="92D050"/>
          </a:solidFill>
          <a:ln w="19050">
            <a:solidFill>
              <a:schemeClr val="bg1"/>
            </a:solidFill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algn="ctr">
              <a:lnSpc>
                <a:spcPct val="150000"/>
              </a:lnSpc>
            </a:pPr>
            <a:endParaRPr lang="en-US" altLang="zh-CN" b="1" dirty="0" smtClean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1" name="Oval 13"/>
          <p:cNvSpPr>
            <a:spLocks noChangeArrowheads="1"/>
          </p:cNvSpPr>
          <p:nvPr/>
        </p:nvSpPr>
        <p:spPr bwMode="auto">
          <a:xfrm>
            <a:off x="4887385" y="5019041"/>
            <a:ext cx="839051" cy="839048"/>
          </a:xfrm>
          <a:prstGeom prst="ellipse">
            <a:avLst/>
          </a:prstGeom>
          <a:solidFill>
            <a:schemeClr val="accent1">
              <a:lumMod val="50000"/>
            </a:schemeClr>
          </a:solidFill>
          <a:ln w="19050">
            <a:solidFill>
              <a:schemeClr val="bg1"/>
            </a:solidFill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algn="ctr">
              <a:lnSpc>
                <a:spcPct val="150000"/>
              </a:lnSpc>
            </a:pPr>
            <a:endParaRPr lang="en-US" altLang="zh-CN" b="1" dirty="0" smtClean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7543955" y="2030243"/>
            <a:ext cx="3126384" cy="42114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ts val="1733"/>
              </a:lnSpc>
            </a:pPr>
            <a:r>
              <a:rPr lang="zh-CN" altLang="en-US" sz="1300" dirty="0">
                <a:solidFill>
                  <a:schemeClr val="tx1">
                    <a:lumMod val="7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点击输入简要文字内容，文字内容需概括精炼，言简意赅的说明分项内容</a:t>
            </a:r>
            <a:r>
              <a:rPr lang="en-US" altLang="zh-CN" sz="1300" dirty="0">
                <a:solidFill>
                  <a:schemeClr val="tx1">
                    <a:lumMod val="75000"/>
                  </a:schemeClr>
                </a:solidFill>
                <a:latin typeface="微软雅黑" pitchFamily="34" charset="-122"/>
                <a:ea typeface="微软雅黑" pitchFamily="34" charset="-122"/>
              </a:rPr>
              <a:t>……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7543955" y="1635761"/>
            <a:ext cx="3096869" cy="29238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900" b="1" dirty="0" smtClean="0">
                <a:latin typeface="微软雅黑" pitchFamily="34" charset="-122"/>
                <a:ea typeface="微软雅黑" pitchFamily="34" charset="-122"/>
              </a:rPr>
              <a:t>输入标题</a:t>
            </a:r>
            <a:endParaRPr lang="zh-CN" altLang="en-US" sz="1900" b="1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591293" y="3137683"/>
            <a:ext cx="3126384" cy="42114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>
              <a:lnSpc>
                <a:spcPts val="1733"/>
              </a:lnSpc>
            </a:pPr>
            <a:r>
              <a:rPr lang="zh-CN" altLang="en-US" sz="1300" dirty="0">
                <a:solidFill>
                  <a:schemeClr val="tx1">
                    <a:lumMod val="7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点击输入简要文字内容，文字内容需概括精炼，言简意赅的说明分项内容</a:t>
            </a:r>
            <a:r>
              <a:rPr lang="en-US" altLang="zh-CN" sz="1300" dirty="0">
                <a:solidFill>
                  <a:schemeClr val="tx1">
                    <a:lumMod val="75000"/>
                  </a:schemeClr>
                </a:solidFill>
                <a:latin typeface="微软雅黑" pitchFamily="34" charset="-122"/>
                <a:ea typeface="微软雅黑" pitchFamily="34" charset="-122"/>
              </a:rPr>
              <a:t>……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591294" y="2743201"/>
            <a:ext cx="3096869" cy="29238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/>
            <a:r>
              <a:rPr lang="zh-CN" altLang="en-US" sz="1900" b="1" dirty="0" smtClean="0">
                <a:latin typeface="微软雅黑" pitchFamily="34" charset="-122"/>
                <a:ea typeface="微软雅黑" pitchFamily="34" charset="-122"/>
              </a:rPr>
              <a:t>输入标题</a:t>
            </a:r>
            <a:endParaRPr lang="zh-CN" altLang="en-US" sz="1900" b="1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7543955" y="4387365"/>
            <a:ext cx="3126384" cy="42114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ts val="1733"/>
              </a:lnSpc>
            </a:pPr>
            <a:r>
              <a:rPr lang="zh-CN" altLang="en-US" sz="1300" dirty="0">
                <a:solidFill>
                  <a:schemeClr val="tx1">
                    <a:lumMod val="7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点击输入简要文字内容，文字内容需概括精炼，言简意赅的说明分项内容</a:t>
            </a:r>
            <a:r>
              <a:rPr lang="en-US" altLang="zh-CN" sz="1300" dirty="0">
                <a:solidFill>
                  <a:schemeClr val="tx1">
                    <a:lumMod val="75000"/>
                  </a:schemeClr>
                </a:solidFill>
                <a:latin typeface="微软雅黑" pitchFamily="34" charset="-122"/>
                <a:ea typeface="微软雅黑" pitchFamily="34" charset="-122"/>
              </a:rPr>
              <a:t>……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7543955" y="3992883"/>
            <a:ext cx="3096869" cy="29238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zh-CN" altLang="en-US" sz="1900" b="1" dirty="0" smtClean="0">
                <a:latin typeface="微软雅黑" pitchFamily="34" charset="-122"/>
                <a:ea typeface="微软雅黑" pitchFamily="34" charset="-122"/>
              </a:rPr>
              <a:t>输入标题</a:t>
            </a:r>
            <a:endParaRPr lang="zh-CN" altLang="en-US" sz="1900" b="1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591293" y="5494805"/>
            <a:ext cx="3126384" cy="42114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>
              <a:lnSpc>
                <a:spcPts val="1733"/>
              </a:lnSpc>
            </a:pPr>
            <a:r>
              <a:rPr lang="zh-CN" altLang="en-US" sz="1300" dirty="0">
                <a:solidFill>
                  <a:schemeClr val="tx1">
                    <a:lumMod val="75000"/>
                  </a:schemeClr>
                </a:solidFill>
                <a:latin typeface="微软雅黑" pitchFamily="34" charset="-122"/>
                <a:ea typeface="微软雅黑" pitchFamily="34" charset="-122"/>
              </a:rPr>
              <a:t>点击输入简要文字内容，文字内容需概括精炼，言简意赅的说明分项内容</a:t>
            </a:r>
            <a:r>
              <a:rPr lang="en-US" altLang="zh-CN" sz="1300" dirty="0">
                <a:solidFill>
                  <a:schemeClr val="tx1">
                    <a:lumMod val="75000"/>
                  </a:schemeClr>
                </a:solidFill>
                <a:latin typeface="微软雅黑" pitchFamily="34" charset="-122"/>
                <a:ea typeface="微软雅黑" pitchFamily="34" charset="-122"/>
              </a:rPr>
              <a:t>……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1591294" y="5100323"/>
            <a:ext cx="3096869" cy="29238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r"/>
            <a:r>
              <a:rPr lang="zh-CN" altLang="en-US" sz="1900" b="1" dirty="0" smtClean="0">
                <a:latin typeface="微软雅黑" pitchFamily="34" charset="-122"/>
                <a:ea typeface="微软雅黑" pitchFamily="34" charset="-122"/>
              </a:rPr>
              <a:t>输入标题</a:t>
            </a:r>
            <a:endParaRPr lang="zh-CN" altLang="en-US" sz="1900" b="1" dirty="0"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20" name="组合 15"/>
          <p:cNvGrpSpPr>
            <a:grpSpLocks/>
          </p:cNvGrpSpPr>
          <p:nvPr/>
        </p:nvGrpSpPr>
        <p:grpSpPr bwMode="auto">
          <a:xfrm>
            <a:off x="-421928" y="152400"/>
            <a:ext cx="3859212" cy="525463"/>
            <a:chOff x="6168776" y="1221671"/>
            <a:chExt cx="4455682" cy="606624"/>
          </a:xfrm>
        </p:grpSpPr>
        <p:sp>
          <p:nvSpPr>
            <p:cNvPr id="21" name="圆角矩形 20"/>
            <p:cNvSpPr/>
            <p:nvPr/>
          </p:nvSpPr>
          <p:spPr>
            <a:xfrm>
              <a:off x="6168776" y="1221671"/>
              <a:ext cx="4455682" cy="606624"/>
            </a:xfrm>
            <a:prstGeom prst="roundRect">
              <a:avLst>
                <a:gd name="adj" fmla="val 50000"/>
              </a:avLst>
            </a:prstGeom>
            <a:solidFill>
              <a:srgbClr val="FFFFFF"/>
            </a:solidFill>
            <a:ln w="28575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>
                <a:solidFill>
                  <a:srgbClr val="3F7B33"/>
                </a:solidFill>
                <a:latin typeface="等线" panose="020F0502020204030204"/>
                <a:ea typeface="等线" panose="02010600030101010101" pitchFamily="2" charset="-122"/>
              </a:endParaRPr>
            </a:p>
          </p:txBody>
        </p:sp>
        <p:sp>
          <p:nvSpPr>
            <p:cNvPr id="22" name="文本框 13"/>
            <p:cNvSpPr txBox="1">
              <a:spLocks noChangeArrowheads="1"/>
            </p:cNvSpPr>
            <p:nvPr/>
          </p:nvSpPr>
          <p:spPr bwMode="auto">
            <a:xfrm>
              <a:off x="6834600" y="1233423"/>
              <a:ext cx="3055490" cy="5329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hangingPunct="1"/>
              <a:r>
                <a:rPr lang="zh-CN" altLang="en-US" sz="2400" b="1" dirty="0">
                  <a:solidFill>
                    <a:srgbClr val="92D050"/>
                  </a:solidFill>
                  <a:latin typeface="微软雅黑" pitchFamily="34" charset="-122"/>
                </a:rPr>
                <a:t>单击此处添加标题</a:t>
              </a:r>
            </a:p>
          </p:txBody>
        </p:sp>
      </p:grpSp>
      <p:sp>
        <p:nvSpPr>
          <p:cNvPr id="23" name="文本框 22"/>
          <p:cNvSpPr txBox="1"/>
          <p:nvPr/>
        </p:nvSpPr>
        <p:spPr>
          <a:xfrm>
            <a:off x="10648950" y="7753350"/>
            <a:ext cx="723275" cy="3447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 smtClean="0">
                <a:latin typeface="Arial" panose="020B0604020202020204" pitchFamily="34" charset="0"/>
                <a:ea typeface="微软雅黑" panose="020B0503020204020204" pitchFamily="34" charset="-122"/>
              </a:rPr>
              <a:t>延迟符</a:t>
            </a:r>
          </a:p>
        </p:txBody>
      </p:sp>
    </p:spTree>
    <p:extLst>
      <p:ext uri="{BB962C8B-B14F-4D97-AF65-F5344CB8AC3E}">
        <p14:creationId xmlns:p14="http://schemas.microsoft.com/office/powerpoint/2010/main" val="2156081419"/>
      </p:ext>
    </p:extLst>
  </p:cSld>
  <p:clrMapOvr>
    <a:masterClrMapping/>
  </p:clrMapOvr>
  <p:transition spd="slow" advClick="0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6" presetClass="entr" presetSubtype="4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100"/>
                            </p:stCondLst>
                            <p:childTnLst>
                              <p:par>
                                <p:cTn id="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7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1" grpId="0" animBg="1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12"/>
          <p:cNvSpPr>
            <a:spLocks/>
          </p:cNvSpPr>
          <p:nvPr/>
        </p:nvSpPr>
        <p:spPr bwMode="auto">
          <a:xfrm>
            <a:off x="6155395" y="3739253"/>
            <a:ext cx="1889740" cy="1897992"/>
          </a:xfrm>
          <a:custGeom>
            <a:avLst/>
            <a:gdLst>
              <a:gd name="T0" fmla="*/ 0 w 2320"/>
              <a:gd name="T1" fmla="*/ 1620 h 2320"/>
              <a:gd name="T2" fmla="*/ 700 w 2320"/>
              <a:gd name="T3" fmla="*/ 2320 h 2320"/>
              <a:gd name="T4" fmla="*/ 2320 w 2320"/>
              <a:gd name="T5" fmla="*/ 2320 h 2320"/>
              <a:gd name="T6" fmla="*/ 2320 w 2320"/>
              <a:gd name="T7" fmla="*/ 700 h 2320"/>
              <a:gd name="T8" fmla="*/ 1620 w 2320"/>
              <a:gd name="T9" fmla="*/ 0 h 2320"/>
              <a:gd name="T10" fmla="*/ 0 w 2320"/>
              <a:gd name="T11" fmla="*/ 0 h 2320"/>
              <a:gd name="T12" fmla="*/ 0 w 2320"/>
              <a:gd name="T13" fmla="*/ 1620 h 23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320" h="2320">
                <a:moveTo>
                  <a:pt x="0" y="1620"/>
                </a:moveTo>
                <a:cubicBezTo>
                  <a:pt x="0" y="2005"/>
                  <a:pt x="315" y="2320"/>
                  <a:pt x="700" y="2320"/>
                </a:cubicBezTo>
                <a:cubicBezTo>
                  <a:pt x="1240" y="2320"/>
                  <a:pt x="1780" y="2320"/>
                  <a:pt x="2320" y="2320"/>
                </a:cubicBezTo>
                <a:cubicBezTo>
                  <a:pt x="2320" y="1780"/>
                  <a:pt x="2320" y="1240"/>
                  <a:pt x="2320" y="700"/>
                </a:cubicBezTo>
                <a:cubicBezTo>
                  <a:pt x="2320" y="315"/>
                  <a:pt x="2005" y="0"/>
                  <a:pt x="1620" y="0"/>
                </a:cubicBezTo>
                <a:cubicBezTo>
                  <a:pt x="1080" y="0"/>
                  <a:pt x="540" y="0"/>
                  <a:pt x="0" y="0"/>
                </a:cubicBezTo>
                <a:lnTo>
                  <a:pt x="0" y="1620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>
            <a:noFill/>
          </a:ln>
        </p:spPr>
        <p:txBody>
          <a:bodyPr vert="horz" wrap="square" lIns="121917" tIns="60958" rIns="121917" bIns="60958" numCol="1" anchor="t" anchorCtr="0" compatLnSpc="1">
            <a:prstTxWarp prst="textNoShape">
              <a:avLst/>
            </a:prstTxWarp>
          </a:bodyPr>
          <a:lstStyle/>
          <a:p>
            <a:endParaRPr lang="zh-CN" altLang="en-US" dirty="0"/>
          </a:p>
        </p:txBody>
      </p:sp>
      <p:sp>
        <p:nvSpPr>
          <p:cNvPr id="8" name="Freeform 13"/>
          <p:cNvSpPr>
            <a:spLocks/>
          </p:cNvSpPr>
          <p:nvPr/>
        </p:nvSpPr>
        <p:spPr bwMode="auto">
          <a:xfrm>
            <a:off x="4146866" y="3739253"/>
            <a:ext cx="1889740" cy="1897992"/>
          </a:xfrm>
          <a:custGeom>
            <a:avLst/>
            <a:gdLst>
              <a:gd name="T0" fmla="*/ 2320 w 2320"/>
              <a:gd name="T1" fmla="*/ 1620 h 2320"/>
              <a:gd name="T2" fmla="*/ 1620 w 2320"/>
              <a:gd name="T3" fmla="*/ 2320 h 2320"/>
              <a:gd name="T4" fmla="*/ 0 w 2320"/>
              <a:gd name="T5" fmla="*/ 2320 h 2320"/>
              <a:gd name="T6" fmla="*/ 0 w 2320"/>
              <a:gd name="T7" fmla="*/ 700 h 2320"/>
              <a:gd name="T8" fmla="*/ 700 w 2320"/>
              <a:gd name="T9" fmla="*/ 0 h 2320"/>
              <a:gd name="T10" fmla="*/ 2320 w 2320"/>
              <a:gd name="T11" fmla="*/ 0 h 2320"/>
              <a:gd name="T12" fmla="*/ 2320 w 2320"/>
              <a:gd name="T13" fmla="*/ 1620 h 23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320" h="2320">
                <a:moveTo>
                  <a:pt x="2320" y="1620"/>
                </a:moveTo>
                <a:cubicBezTo>
                  <a:pt x="2320" y="2005"/>
                  <a:pt x="2005" y="2320"/>
                  <a:pt x="1620" y="2320"/>
                </a:cubicBezTo>
                <a:cubicBezTo>
                  <a:pt x="1080" y="2320"/>
                  <a:pt x="540" y="2320"/>
                  <a:pt x="0" y="2320"/>
                </a:cubicBezTo>
                <a:cubicBezTo>
                  <a:pt x="0" y="1780"/>
                  <a:pt x="0" y="1240"/>
                  <a:pt x="0" y="700"/>
                </a:cubicBezTo>
                <a:cubicBezTo>
                  <a:pt x="0" y="315"/>
                  <a:pt x="315" y="0"/>
                  <a:pt x="700" y="0"/>
                </a:cubicBezTo>
                <a:cubicBezTo>
                  <a:pt x="1240" y="0"/>
                  <a:pt x="1780" y="0"/>
                  <a:pt x="2320" y="0"/>
                </a:cubicBezTo>
                <a:lnTo>
                  <a:pt x="2320" y="1620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</p:spPr>
        <p:txBody>
          <a:bodyPr vert="horz" wrap="square" lIns="121917" tIns="60958" rIns="121917" bIns="60958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" name="Freeform 14"/>
          <p:cNvSpPr>
            <a:spLocks/>
          </p:cNvSpPr>
          <p:nvPr/>
        </p:nvSpPr>
        <p:spPr bwMode="auto">
          <a:xfrm>
            <a:off x="6155395" y="1730310"/>
            <a:ext cx="1889740" cy="1893868"/>
          </a:xfrm>
          <a:custGeom>
            <a:avLst/>
            <a:gdLst>
              <a:gd name="T0" fmla="*/ 0 w 2320"/>
              <a:gd name="T1" fmla="*/ 700 h 2320"/>
              <a:gd name="T2" fmla="*/ 700 w 2320"/>
              <a:gd name="T3" fmla="*/ 0 h 2320"/>
              <a:gd name="T4" fmla="*/ 2320 w 2320"/>
              <a:gd name="T5" fmla="*/ 0 h 2320"/>
              <a:gd name="T6" fmla="*/ 2320 w 2320"/>
              <a:gd name="T7" fmla="*/ 1620 h 2320"/>
              <a:gd name="T8" fmla="*/ 1620 w 2320"/>
              <a:gd name="T9" fmla="*/ 2320 h 2320"/>
              <a:gd name="T10" fmla="*/ 0 w 2320"/>
              <a:gd name="T11" fmla="*/ 2320 h 2320"/>
              <a:gd name="T12" fmla="*/ 0 w 2320"/>
              <a:gd name="T13" fmla="*/ 700 h 23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320" h="2320">
                <a:moveTo>
                  <a:pt x="0" y="700"/>
                </a:moveTo>
                <a:cubicBezTo>
                  <a:pt x="0" y="315"/>
                  <a:pt x="315" y="0"/>
                  <a:pt x="700" y="0"/>
                </a:cubicBezTo>
                <a:cubicBezTo>
                  <a:pt x="1240" y="0"/>
                  <a:pt x="1780" y="0"/>
                  <a:pt x="2320" y="0"/>
                </a:cubicBezTo>
                <a:cubicBezTo>
                  <a:pt x="2320" y="540"/>
                  <a:pt x="2320" y="1080"/>
                  <a:pt x="2320" y="1620"/>
                </a:cubicBezTo>
                <a:cubicBezTo>
                  <a:pt x="2320" y="2005"/>
                  <a:pt x="2005" y="2320"/>
                  <a:pt x="1620" y="2320"/>
                </a:cubicBezTo>
                <a:cubicBezTo>
                  <a:pt x="1080" y="2320"/>
                  <a:pt x="540" y="2320"/>
                  <a:pt x="0" y="2320"/>
                </a:cubicBezTo>
                <a:lnTo>
                  <a:pt x="0" y="700"/>
                </a:lnTo>
                <a:close/>
              </a:path>
            </a:pathLst>
          </a:custGeom>
          <a:solidFill>
            <a:srgbClr val="92D050"/>
          </a:solidFill>
          <a:ln>
            <a:noFill/>
          </a:ln>
        </p:spPr>
        <p:txBody>
          <a:bodyPr vert="horz" wrap="square" lIns="121917" tIns="60958" rIns="121917" bIns="60958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" name="Freeform 15"/>
          <p:cNvSpPr>
            <a:spLocks/>
          </p:cNvSpPr>
          <p:nvPr/>
        </p:nvSpPr>
        <p:spPr bwMode="auto">
          <a:xfrm>
            <a:off x="4146866" y="1730310"/>
            <a:ext cx="1889740" cy="1893868"/>
          </a:xfrm>
          <a:custGeom>
            <a:avLst/>
            <a:gdLst>
              <a:gd name="T0" fmla="*/ 2320 w 2320"/>
              <a:gd name="T1" fmla="*/ 700 h 2320"/>
              <a:gd name="T2" fmla="*/ 1620 w 2320"/>
              <a:gd name="T3" fmla="*/ 0 h 2320"/>
              <a:gd name="T4" fmla="*/ 0 w 2320"/>
              <a:gd name="T5" fmla="*/ 0 h 2320"/>
              <a:gd name="T6" fmla="*/ 0 w 2320"/>
              <a:gd name="T7" fmla="*/ 1620 h 2320"/>
              <a:gd name="T8" fmla="*/ 700 w 2320"/>
              <a:gd name="T9" fmla="*/ 2320 h 2320"/>
              <a:gd name="T10" fmla="*/ 2320 w 2320"/>
              <a:gd name="T11" fmla="*/ 2320 h 2320"/>
              <a:gd name="T12" fmla="*/ 2320 w 2320"/>
              <a:gd name="T13" fmla="*/ 700 h 23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320" h="2320">
                <a:moveTo>
                  <a:pt x="2320" y="700"/>
                </a:moveTo>
                <a:cubicBezTo>
                  <a:pt x="2320" y="315"/>
                  <a:pt x="2005" y="0"/>
                  <a:pt x="1620" y="0"/>
                </a:cubicBezTo>
                <a:cubicBezTo>
                  <a:pt x="1080" y="0"/>
                  <a:pt x="540" y="0"/>
                  <a:pt x="0" y="0"/>
                </a:cubicBezTo>
                <a:cubicBezTo>
                  <a:pt x="0" y="540"/>
                  <a:pt x="0" y="1080"/>
                  <a:pt x="0" y="1620"/>
                </a:cubicBezTo>
                <a:cubicBezTo>
                  <a:pt x="0" y="2005"/>
                  <a:pt x="315" y="2320"/>
                  <a:pt x="700" y="2320"/>
                </a:cubicBezTo>
                <a:cubicBezTo>
                  <a:pt x="1240" y="2320"/>
                  <a:pt x="1780" y="2320"/>
                  <a:pt x="2320" y="2320"/>
                </a:cubicBezTo>
                <a:lnTo>
                  <a:pt x="2320" y="70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121917" tIns="60958" rIns="121917" bIns="60958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" name="Freeform 16"/>
          <p:cNvSpPr>
            <a:spLocks/>
          </p:cNvSpPr>
          <p:nvPr/>
        </p:nvSpPr>
        <p:spPr bwMode="auto">
          <a:xfrm>
            <a:off x="5582738" y="3166182"/>
            <a:ext cx="453868" cy="457996"/>
          </a:xfrm>
          <a:custGeom>
            <a:avLst/>
            <a:gdLst>
              <a:gd name="T0" fmla="*/ 560 w 560"/>
              <a:gd name="T1" fmla="*/ 559 h 559"/>
              <a:gd name="T2" fmla="*/ 0 w 560"/>
              <a:gd name="T3" fmla="*/ 559 h 559"/>
              <a:gd name="T4" fmla="*/ 560 w 560"/>
              <a:gd name="T5" fmla="*/ 0 h 559"/>
              <a:gd name="T6" fmla="*/ 560 w 560"/>
              <a:gd name="T7" fmla="*/ 559 h 5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560" h="559">
                <a:moveTo>
                  <a:pt x="560" y="559"/>
                </a:moveTo>
                <a:lnTo>
                  <a:pt x="0" y="559"/>
                </a:lnTo>
                <a:cubicBezTo>
                  <a:pt x="0" y="250"/>
                  <a:pt x="251" y="0"/>
                  <a:pt x="560" y="0"/>
                </a:cubicBezTo>
                <a:lnTo>
                  <a:pt x="560" y="559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</p:spPr>
        <p:txBody>
          <a:bodyPr vert="horz" wrap="square" lIns="121917" tIns="60958" rIns="121917" bIns="60958" numCol="1" anchor="t" anchorCtr="0" compatLnSpc="1">
            <a:prstTxWarp prst="textNoShape">
              <a:avLst/>
            </a:prstTxWarp>
          </a:bodyPr>
          <a:lstStyle/>
          <a:p>
            <a:pPr algn="r"/>
            <a:endParaRPr lang="zh-CN" altLang="en-US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2" name="Freeform 17"/>
          <p:cNvSpPr>
            <a:spLocks/>
          </p:cNvSpPr>
          <p:nvPr/>
        </p:nvSpPr>
        <p:spPr bwMode="auto">
          <a:xfrm>
            <a:off x="6155394" y="3166182"/>
            <a:ext cx="453868" cy="457996"/>
          </a:xfrm>
          <a:custGeom>
            <a:avLst/>
            <a:gdLst>
              <a:gd name="T0" fmla="*/ 0 w 559"/>
              <a:gd name="T1" fmla="*/ 559 h 559"/>
              <a:gd name="T2" fmla="*/ 559 w 559"/>
              <a:gd name="T3" fmla="*/ 559 h 559"/>
              <a:gd name="T4" fmla="*/ 0 w 559"/>
              <a:gd name="T5" fmla="*/ 0 h 559"/>
              <a:gd name="T6" fmla="*/ 0 w 559"/>
              <a:gd name="T7" fmla="*/ 559 h 5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559" h="559">
                <a:moveTo>
                  <a:pt x="0" y="559"/>
                </a:moveTo>
                <a:lnTo>
                  <a:pt x="559" y="559"/>
                </a:lnTo>
                <a:cubicBezTo>
                  <a:pt x="559" y="250"/>
                  <a:pt x="309" y="0"/>
                  <a:pt x="0" y="0"/>
                </a:cubicBezTo>
                <a:lnTo>
                  <a:pt x="0" y="559"/>
                </a:lnTo>
                <a:close/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</p:spPr>
        <p:txBody>
          <a:bodyPr vert="horz" wrap="square" lIns="121917" tIns="60958" rIns="121917" bIns="60958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3" name="Freeform 18"/>
          <p:cNvSpPr>
            <a:spLocks/>
          </p:cNvSpPr>
          <p:nvPr/>
        </p:nvSpPr>
        <p:spPr bwMode="auto">
          <a:xfrm>
            <a:off x="5582738" y="3739254"/>
            <a:ext cx="453868" cy="457996"/>
          </a:xfrm>
          <a:custGeom>
            <a:avLst/>
            <a:gdLst>
              <a:gd name="T0" fmla="*/ 560 w 560"/>
              <a:gd name="T1" fmla="*/ 0 h 560"/>
              <a:gd name="T2" fmla="*/ 0 w 560"/>
              <a:gd name="T3" fmla="*/ 0 h 560"/>
              <a:gd name="T4" fmla="*/ 560 w 560"/>
              <a:gd name="T5" fmla="*/ 560 h 560"/>
              <a:gd name="T6" fmla="*/ 560 w 560"/>
              <a:gd name="T7" fmla="*/ 0 h 5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560" h="560">
                <a:moveTo>
                  <a:pt x="560" y="0"/>
                </a:moveTo>
                <a:lnTo>
                  <a:pt x="0" y="0"/>
                </a:lnTo>
                <a:cubicBezTo>
                  <a:pt x="0" y="309"/>
                  <a:pt x="251" y="560"/>
                  <a:pt x="560" y="560"/>
                </a:cubicBezTo>
                <a:lnTo>
                  <a:pt x="560" y="0"/>
                </a:lnTo>
                <a:close/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</p:spPr>
        <p:txBody>
          <a:bodyPr vert="horz" wrap="square" lIns="121917" tIns="60958" rIns="121917" bIns="60958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" name="Freeform 19"/>
          <p:cNvSpPr>
            <a:spLocks/>
          </p:cNvSpPr>
          <p:nvPr/>
        </p:nvSpPr>
        <p:spPr bwMode="auto">
          <a:xfrm>
            <a:off x="6155394" y="3739254"/>
            <a:ext cx="453868" cy="457996"/>
          </a:xfrm>
          <a:custGeom>
            <a:avLst/>
            <a:gdLst>
              <a:gd name="T0" fmla="*/ 0 w 559"/>
              <a:gd name="T1" fmla="*/ 0 h 560"/>
              <a:gd name="T2" fmla="*/ 559 w 559"/>
              <a:gd name="T3" fmla="*/ 0 h 560"/>
              <a:gd name="T4" fmla="*/ 0 w 559"/>
              <a:gd name="T5" fmla="*/ 560 h 560"/>
              <a:gd name="T6" fmla="*/ 0 w 559"/>
              <a:gd name="T7" fmla="*/ 0 h 5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559" h="560">
                <a:moveTo>
                  <a:pt x="0" y="0"/>
                </a:moveTo>
                <a:lnTo>
                  <a:pt x="559" y="0"/>
                </a:lnTo>
                <a:cubicBezTo>
                  <a:pt x="559" y="309"/>
                  <a:pt x="309" y="560"/>
                  <a:pt x="0" y="560"/>
                </a:cubicBezTo>
                <a:lnTo>
                  <a:pt x="0" y="0"/>
                </a:lnTo>
                <a:close/>
              </a:path>
            </a:pathLst>
          </a:custGeom>
          <a:solidFill>
            <a:schemeClr val="accent6">
              <a:lumMod val="75000"/>
            </a:schemeClr>
          </a:solidFill>
          <a:ln>
            <a:noFill/>
          </a:ln>
        </p:spPr>
        <p:txBody>
          <a:bodyPr vert="horz" wrap="square" lIns="121917" tIns="60958" rIns="121917" bIns="60958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5" name="矩形 14"/>
          <p:cNvSpPr/>
          <p:nvPr/>
        </p:nvSpPr>
        <p:spPr>
          <a:xfrm>
            <a:off x="5797661" y="3289845"/>
            <a:ext cx="156791" cy="29238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r"/>
            <a:r>
              <a:rPr lang="en-US" altLang="zh-CN" sz="19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1</a:t>
            </a:r>
            <a:endParaRPr lang="zh-CN" altLang="en-US" sz="19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6226177" y="3289845"/>
            <a:ext cx="156791" cy="29238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r"/>
            <a:r>
              <a:rPr lang="en-US" altLang="zh-CN" sz="19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2</a:t>
            </a:r>
            <a:endParaRPr lang="zh-CN" altLang="en-US" sz="19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5797659" y="3762235"/>
            <a:ext cx="156792" cy="29238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r"/>
            <a:r>
              <a:rPr lang="en-US" altLang="zh-CN" sz="19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3</a:t>
            </a:r>
            <a:endParaRPr lang="zh-CN" altLang="en-US" sz="19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6226177" y="3762236"/>
            <a:ext cx="156791" cy="29238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r"/>
            <a:r>
              <a:rPr lang="en-US" altLang="zh-CN" sz="19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4</a:t>
            </a:r>
            <a:endParaRPr lang="zh-CN" altLang="en-US" sz="1900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007533" y="2154023"/>
            <a:ext cx="2839675" cy="79836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ct val="1500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r>
              <a:rPr lang="zh-CN" altLang="en-US" sz="1200" dirty="0">
                <a:solidFill>
                  <a:schemeClr val="tx1">
                    <a:lumMod val="75000"/>
                  </a:schemeClr>
                </a:solidFill>
              </a:rPr>
              <a:t>点击输入简要文字内容，文字内容需概括精炼，不用多余的文字修饰，言简意赅的说明分项内容</a:t>
            </a:r>
            <a:r>
              <a:rPr lang="en-US" altLang="zh-CN" sz="1200" dirty="0">
                <a:solidFill>
                  <a:schemeClr val="tx1">
                    <a:lumMod val="75000"/>
                  </a:schemeClr>
                </a:solidFill>
              </a:rPr>
              <a:t>……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4492964" y="2154023"/>
            <a:ext cx="1197541" cy="1046438"/>
          </a:xfrm>
          <a:prstGeom prst="rect">
            <a:avLst/>
          </a:prstGeom>
          <a:noFill/>
        </p:spPr>
        <p:txBody>
          <a:bodyPr wrap="square" lIns="0" tIns="60958" rIns="0" bIns="0" rtlCol="0">
            <a:spAutoFit/>
          </a:bodyPr>
          <a:lstStyle/>
          <a:p>
            <a:pPr algn="ctr"/>
            <a:r>
              <a:rPr lang="zh-CN" altLang="en-US" sz="32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输入标题</a:t>
            </a:r>
            <a:endParaRPr lang="zh-CN" altLang="en-US" sz="3200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6522386" y="2154023"/>
            <a:ext cx="1155757" cy="1046438"/>
          </a:xfrm>
          <a:prstGeom prst="rect">
            <a:avLst/>
          </a:prstGeom>
          <a:noFill/>
        </p:spPr>
        <p:txBody>
          <a:bodyPr wrap="square" lIns="0" tIns="60958" rIns="0" bIns="0" rtlCol="0">
            <a:spAutoFit/>
          </a:bodyPr>
          <a:lstStyle/>
          <a:p>
            <a:pPr algn="ctr"/>
            <a:r>
              <a:rPr lang="zh-CN" altLang="en-US" sz="32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输入标题</a:t>
            </a:r>
            <a:endParaRPr lang="zh-CN" altLang="en-US" sz="3200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4507784" y="4165029"/>
            <a:ext cx="1167901" cy="1046438"/>
          </a:xfrm>
          <a:prstGeom prst="rect">
            <a:avLst/>
          </a:prstGeom>
          <a:noFill/>
        </p:spPr>
        <p:txBody>
          <a:bodyPr wrap="square" lIns="0" tIns="60958" rIns="0" bIns="0" rtlCol="0">
            <a:spAutoFit/>
          </a:bodyPr>
          <a:lstStyle/>
          <a:p>
            <a:pPr algn="ctr"/>
            <a:r>
              <a:rPr lang="zh-CN" altLang="en-US" sz="32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输入标题</a:t>
            </a:r>
            <a:endParaRPr lang="zh-CN" altLang="en-US" sz="3200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6522386" y="4165029"/>
            <a:ext cx="1155757" cy="1046438"/>
          </a:xfrm>
          <a:prstGeom prst="rect">
            <a:avLst/>
          </a:prstGeom>
          <a:noFill/>
        </p:spPr>
        <p:txBody>
          <a:bodyPr wrap="square" lIns="0" tIns="60958" rIns="0" bIns="0" rtlCol="0">
            <a:spAutoFit/>
          </a:bodyPr>
          <a:lstStyle/>
          <a:p>
            <a:pPr algn="ctr"/>
            <a:r>
              <a:rPr lang="zh-CN" altLang="en-US" sz="32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输入标题</a:t>
            </a:r>
            <a:endParaRPr lang="zh-CN" altLang="en-US" sz="3200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8400256" y="2154023"/>
            <a:ext cx="2839675" cy="79836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ct val="1500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r>
              <a:rPr lang="zh-CN" altLang="en-US" sz="1200" dirty="0">
                <a:solidFill>
                  <a:schemeClr val="tx1">
                    <a:lumMod val="75000"/>
                  </a:schemeClr>
                </a:solidFill>
              </a:rPr>
              <a:t>点击输入简要文字内容，文字内容需概括精炼，不用多余的文字修饰，言简意赅的说明分项内容</a:t>
            </a:r>
            <a:r>
              <a:rPr lang="en-US" altLang="zh-CN" sz="1200" dirty="0">
                <a:solidFill>
                  <a:schemeClr val="tx1">
                    <a:lumMod val="75000"/>
                  </a:schemeClr>
                </a:solidFill>
              </a:rPr>
              <a:t>……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1095446" y="4288140"/>
            <a:ext cx="2759861" cy="79836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ct val="1500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r>
              <a:rPr lang="zh-CN" altLang="en-US" sz="1200" dirty="0">
                <a:solidFill>
                  <a:schemeClr val="tx1">
                    <a:lumMod val="75000"/>
                  </a:schemeClr>
                </a:solidFill>
              </a:rPr>
              <a:t>点击输入简要文字内容，文字内容需概括精炼，不用多余的文字修饰，言简意赅的说明分项内容</a:t>
            </a:r>
            <a:r>
              <a:rPr lang="en-US" altLang="zh-CN" sz="1200" dirty="0">
                <a:solidFill>
                  <a:schemeClr val="tx1">
                    <a:lumMod val="75000"/>
                  </a:schemeClr>
                </a:solidFill>
              </a:rPr>
              <a:t>……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8400256" y="4288140"/>
            <a:ext cx="2839675" cy="79836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ct val="1500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r>
              <a:rPr lang="zh-CN" altLang="en-US" sz="1200" dirty="0">
                <a:solidFill>
                  <a:schemeClr val="tx1">
                    <a:lumMod val="75000"/>
                  </a:schemeClr>
                </a:solidFill>
              </a:rPr>
              <a:t>点击输入简要文字内容，文字内容需概括精炼，不用多余的文字修饰，言简意赅的说明分项内容</a:t>
            </a:r>
            <a:r>
              <a:rPr lang="en-US" altLang="zh-CN" sz="1200" dirty="0">
                <a:solidFill>
                  <a:schemeClr val="tx1">
                    <a:lumMod val="75000"/>
                  </a:schemeClr>
                </a:solidFill>
              </a:rPr>
              <a:t>……</a:t>
            </a:r>
          </a:p>
        </p:txBody>
      </p:sp>
      <p:grpSp>
        <p:nvGrpSpPr>
          <p:cNvPr id="27" name="组合 15"/>
          <p:cNvGrpSpPr>
            <a:grpSpLocks/>
          </p:cNvGrpSpPr>
          <p:nvPr/>
        </p:nvGrpSpPr>
        <p:grpSpPr bwMode="auto">
          <a:xfrm>
            <a:off x="-421928" y="152400"/>
            <a:ext cx="3859212" cy="525463"/>
            <a:chOff x="6168776" y="1221671"/>
            <a:chExt cx="4455682" cy="606624"/>
          </a:xfrm>
        </p:grpSpPr>
        <p:sp>
          <p:nvSpPr>
            <p:cNvPr id="28" name="圆角矩形 27"/>
            <p:cNvSpPr/>
            <p:nvPr/>
          </p:nvSpPr>
          <p:spPr>
            <a:xfrm>
              <a:off x="6168776" y="1221671"/>
              <a:ext cx="4455682" cy="606624"/>
            </a:xfrm>
            <a:prstGeom prst="roundRect">
              <a:avLst>
                <a:gd name="adj" fmla="val 50000"/>
              </a:avLst>
            </a:prstGeom>
            <a:solidFill>
              <a:srgbClr val="FFFFFF"/>
            </a:solidFill>
            <a:ln w="28575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>
                <a:solidFill>
                  <a:srgbClr val="3F7B33"/>
                </a:solidFill>
                <a:latin typeface="等线" panose="020F0502020204030204"/>
                <a:ea typeface="等线" panose="02010600030101010101" pitchFamily="2" charset="-122"/>
              </a:endParaRPr>
            </a:p>
          </p:txBody>
        </p:sp>
        <p:sp>
          <p:nvSpPr>
            <p:cNvPr id="29" name="文本框 13"/>
            <p:cNvSpPr txBox="1">
              <a:spLocks noChangeArrowheads="1"/>
            </p:cNvSpPr>
            <p:nvPr/>
          </p:nvSpPr>
          <p:spPr bwMode="auto">
            <a:xfrm>
              <a:off x="6834600" y="1233423"/>
              <a:ext cx="3055490" cy="5329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hangingPunct="1"/>
              <a:r>
                <a:rPr lang="zh-CN" altLang="en-US" sz="2400" b="1" dirty="0">
                  <a:solidFill>
                    <a:srgbClr val="92D050"/>
                  </a:solidFill>
                  <a:latin typeface="微软雅黑" pitchFamily="34" charset="-122"/>
                </a:rPr>
                <a:t>单击此处添加标题</a:t>
              </a:r>
            </a:p>
          </p:txBody>
        </p:sp>
      </p:grpSp>
      <p:sp>
        <p:nvSpPr>
          <p:cNvPr id="30" name="文本框 29"/>
          <p:cNvSpPr txBox="1"/>
          <p:nvPr/>
        </p:nvSpPr>
        <p:spPr>
          <a:xfrm>
            <a:off x="10648950" y="7753350"/>
            <a:ext cx="723275" cy="3447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 smtClean="0">
                <a:latin typeface="Arial" panose="020B0604020202020204" pitchFamily="34" charset="0"/>
                <a:ea typeface="微软雅黑" panose="020B0503020204020204" pitchFamily="34" charset="-122"/>
              </a:rPr>
              <a:t>延迟符</a:t>
            </a:r>
          </a:p>
        </p:txBody>
      </p:sp>
    </p:spTree>
    <p:extLst>
      <p:ext uri="{BB962C8B-B14F-4D97-AF65-F5344CB8AC3E}">
        <p14:creationId xmlns:p14="http://schemas.microsoft.com/office/powerpoint/2010/main" val="2051145939"/>
      </p:ext>
    </p:extLst>
  </p:cSld>
  <p:clrMapOvr>
    <a:masterClrMapping/>
  </p:clrMapOvr>
  <p:transition spd="slow" advClick="0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528" repeatCount="2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4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4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4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53" presetClass="entr" presetSubtype="528" repeatCount="2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4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4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4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53" presetClass="entr" presetSubtype="528" repeatCount="2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4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4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4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53" presetClass="entr" presetSubtype="528" repeatCount="2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4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4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4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300"/>
                            </p:stCondLst>
                            <p:childTnLst>
                              <p:par>
                                <p:cTn id="39" presetID="53" presetClass="entr" presetSubtype="528" repeatCount="2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4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4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4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4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4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53" presetClass="entr" presetSubtype="528" repeatCount="2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4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4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4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4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4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53" presetClass="entr" presetSubtype="528" repeatCount="2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4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4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4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4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4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53" presetClass="entr" presetSubtype="528" repeatCount="2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4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4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4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4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4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2100"/>
                            </p:stCondLst>
                            <p:childTnLst>
                              <p:par>
                                <p:cTn id="68" presetID="53" presetClass="entr" presetSubtype="528" repeatCount="2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4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4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4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4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4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53" presetClass="entr" presetSubtype="528" repeatCount="2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4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4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4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4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4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53" presetClass="entr" presetSubtype="528" repeatCount="2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4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4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4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4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4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53" presetClass="entr" presetSubtype="528" repeatCount="2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4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4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4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4" dur="4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4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2900"/>
                            </p:stCondLst>
                            <p:childTnLst>
                              <p:par>
                                <p:cTn id="97" presetID="53" presetClass="entr" presetSubtype="528" repeatCount="2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4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4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4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2" dur="4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4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53" presetClass="entr" presetSubtype="528" repeatCount="2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4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4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8" dur="4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9" dur="4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4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53" presetClass="entr" presetSubtype="528" repeatCount="2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4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4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5" dur="4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6" dur="4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4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8" presetID="53" presetClass="entr" presetSubtype="528" repeatCount="2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4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4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2" dur="4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3" dur="4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4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3700"/>
                            </p:stCondLst>
                            <p:childTnLst>
                              <p:par>
                                <p:cTn id="126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1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2" dur="75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/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/>
      <p:bldP spid="26" grpId="0"/>
      <p:bldP spid="30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4"/>
          <p:cNvGrpSpPr>
            <a:grpSpLocks/>
          </p:cNvGrpSpPr>
          <p:nvPr/>
        </p:nvGrpSpPr>
        <p:grpSpPr bwMode="auto">
          <a:xfrm>
            <a:off x="5900738" y="1879600"/>
            <a:ext cx="1547812" cy="3481388"/>
            <a:chOff x="5901200" y="1879696"/>
            <a:chExt cx="1546676" cy="3480871"/>
          </a:xfrm>
          <a:solidFill>
            <a:schemeClr val="accent1">
              <a:lumMod val="75000"/>
            </a:schemeClr>
          </a:solidFill>
        </p:grpSpPr>
        <p:sp>
          <p:nvSpPr>
            <p:cNvPr id="8" name="Freeform 12@|5FFC:3103537|FBC:16777215|LFC:16777215|LBC:16777215"/>
            <p:cNvSpPr/>
            <p:nvPr/>
          </p:nvSpPr>
          <p:spPr>
            <a:xfrm>
              <a:off x="5901200" y="1879696"/>
              <a:ext cx="1546676" cy="3480871"/>
            </a:xfrm>
            <a:custGeom>
              <a:avLst/>
              <a:gdLst>
                <a:gd name="connsiteX0" fmla="*/ 0 w 10000"/>
                <a:gd name="connsiteY0" fmla="*/ 0 h 10000"/>
                <a:gd name="connsiteX1" fmla="*/ 10000 w 10000"/>
                <a:gd name="connsiteY1" fmla="*/ 0 h 10000"/>
                <a:gd name="connsiteX2" fmla="*/ 8000 w 10000"/>
                <a:gd name="connsiteY2" fmla="*/ 10000 h 10000"/>
                <a:gd name="connsiteX3" fmla="*/ 2000 w 10000"/>
                <a:gd name="connsiteY3" fmla="*/ 10000 h 10000"/>
                <a:gd name="connsiteX4" fmla="*/ 0 w 10000"/>
                <a:gd name="connsiteY4" fmla="*/ 0 h 10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000" h="10000">
                  <a:moveTo>
                    <a:pt x="0" y="10000"/>
                  </a:moveTo>
                  <a:lnTo>
                    <a:pt x="0" y="0"/>
                  </a:lnTo>
                  <a:lnTo>
                    <a:pt x="10000" y="2000"/>
                  </a:lnTo>
                  <a:lnTo>
                    <a:pt x="10000" y="8000"/>
                  </a:lnTo>
                  <a:lnTo>
                    <a:pt x="0" y="10000"/>
                  </a:lnTo>
                  <a:close/>
                </a:path>
              </a:pathLst>
            </a:cu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lIns="76200" tIns="609442" rIns="76201" bIns="609441" spcCol="1270"/>
            <a:lstStyle/>
            <a:p>
              <a:pPr defTabSz="533400" eaLnBrk="1" fontAlgn="auto" hangingPunct="1">
                <a:lnSpc>
                  <a:spcPct val="90000"/>
                </a:lnSpc>
                <a:spcAft>
                  <a:spcPct val="35000"/>
                </a:spcAft>
                <a:defRPr/>
              </a:pPr>
              <a:endParaRPr lang="en-US" sz="100" dirty="0">
                <a:cs typeface="+mn-ea"/>
                <a:sym typeface="+mn-lt"/>
              </a:endParaRPr>
            </a:p>
          </p:txBody>
        </p:sp>
        <p:sp>
          <p:nvSpPr>
            <p:cNvPr id="9" name="TextBox 10@|17FFC:16777215|FBC:16777215|LFC:16777215|LBC:16777215"/>
            <p:cNvSpPr txBox="1"/>
            <p:nvPr/>
          </p:nvSpPr>
          <p:spPr>
            <a:xfrm>
              <a:off x="5966239" y="3424105"/>
              <a:ext cx="1416598" cy="461893"/>
            </a:xfrm>
            <a:prstGeom prst="rect">
              <a:avLst/>
            </a:prstGeom>
            <a:grpFill/>
            <a:ln>
              <a:noFill/>
            </a:ln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2400" b="1" dirty="0" smtClean="0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输入标题</a:t>
              </a:r>
              <a:endParaRPr lang="en-US" sz="2400" b="1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  <p:grpSp>
          <p:nvGrpSpPr>
            <p:cNvPr id="10" name="组合 30"/>
            <p:cNvGrpSpPr>
              <a:grpSpLocks/>
            </p:cNvGrpSpPr>
            <p:nvPr/>
          </p:nvGrpSpPr>
          <p:grpSpPr bwMode="auto">
            <a:xfrm>
              <a:off x="6376946" y="2632595"/>
              <a:ext cx="560623" cy="646331"/>
              <a:chOff x="1282566" y="2486075"/>
              <a:chExt cx="560623" cy="646331"/>
            </a:xfrm>
            <a:grpFill/>
          </p:grpSpPr>
          <p:sp>
            <p:nvSpPr>
              <p:cNvPr id="11" name="Oval 29@|1FFC:16777215|FBC:16777215|LFC:16777215|LBC:16777215"/>
              <p:cNvSpPr/>
              <p:nvPr/>
            </p:nvSpPr>
            <p:spPr>
              <a:xfrm>
                <a:off x="1282721" y="2534745"/>
                <a:ext cx="559975" cy="561892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12" name="TextBox 10@|17FFC:16777215|FBC:16777215|LFC:16777215|LBC:16777215"/>
              <p:cNvSpPr txBox="1">
                <a:spLocks noChangeArrowheads="1"/>
              </p:cNvSpPr>
              <p:nvPr/>
            </p:nvSpPr>
            <p:spPr bwMode="auto">
              <a:xfrm>
                <a:off x="1328724" y="2485539"/>
                <a:ext cx="474314" cy="647604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algn="ctr" eaLnBrk="1" hangingPunct="1"/>
                <a:r>
                  <a:rPr lang="en-US" altLang="zh-CN" sz="3600" b="1">
                    <a:solidFill>
                      <a:srgbClr val="315B2F"/>
                    </a:solidFill>
                    <a:sym typeface="+mn-lt"/>
                  </a:rPr>
                  <a:t>1</a:t>
                </a:r>
              </a:p>
            </p:txBody>
          </p:sp>
        </p:grpSp>
      </p:grpSp>
      <p:grpSp>
        <p:nvGrpSpPr>
          <p:cNvPr id="13" name="组合 12"/>
          <p:cNvGrpSpPr>
            <a:grpSpLocks/>
          </p:cNvGrpSpPr>
          <p:nvPr/>
        </p:nvGrpSpPr>
        <p:grpSpPr bwMode="auto">
          <a:xfrm>
            <a:off x="7564438" y="1879600"/>
            <a:ext cx="1546225" cy="3481388"/>
            <a:chOff x="7563875" y="1879696"/>
            <a:chExt cx="1546676" cy="3480871"/>
          </a:xfrm>
          <a:solidFill>
            <a:schemeClr val="accent1">
              <a:lumMod val="60000"/>
              <a:lumOff val="40000"/>
            </a:schemeClr>
          </a:solidFill>
        </p:grpSpPr>
        <p:sp>
          <p:nvSpPr>
            <p:cNvPr id="14" name="Freeform 14@|5FFC:3255130|FBC:16777215|LFC:16777215|LBC:16777215"/>
            <p:cNvSpPr/>
            <p:nvPr/>
          </p:nvSpPr>
          <p:spPr>
            <a:xfrm>
              <a:off x="7563875" y="1879696"/>
              <a:ext cx="1546676" cy="3480871"/>
            </a:xfrm>
            <a:custGeom>
              <a:avLst/>
              <a:gdLst>
                <a:gd name="connsiteX0" fmla="*/ 0 w 10000"/>
                <a:gd name="connsiteY0" fmla="*/ 0 h 10000"/>
                <a:gd name="connsiteX1" fmla="*/ 10000 w 10000"/>
                <a:gd name="connsiteY1" fmla="*/ 0 h 10000"/>
                <a:gd name="connsiteX2" fmla="*/ 8000 w 10000"/>
                <a:gd name="connsiteY2" fmla="*/ 10000 h 10000"/>
                <a:gd name="connsiteX3" fmla="*/ 2000 w 10000"/>
                <a:gd name="connsiteY3" fmla="*/ 10000 h 10000"/>
                <a:gd name="connsiteX4" fmla="*/ 0 w 10000"/>
                <a:gd name="connsiteY4" fmla="*/ 0 h 10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000" h="10000">
                  <a:moveTo>
                    <a:pt x="0" y="10000"/>
                  </a:moveTo>
                  <a:lnTo>
                    <a:pt x="0" y="0"/>
                  </a:lnTo>
                  <a:lnTo>
                    <a:pt x="10000" y="2000"/>
                  </a:lnTo>
                  <a:lnTo>
                    <a:pt x="10000" y="8000"/>
                  </a:lnTo>
                  <a:lnTo>
                    <a:pt x="0" y="10000"/>
                  </a:lnTo>
                  <a:close/>
                </a:path>
              </a:pathLst>
            </a:cu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lIns="76200" tIns="609442" rIns="76201" bIns="609441" spcCol="1270"/>
            <a:lstStyle/>
            <a:p>
              <a:pPr defTabSz="533400" eaLnBrk="1" fontAlgn="auto" hangingPunct="1">
                <a:lnSpc>
                  <a:spcPct val="90000"/>
                </a:lnSpc>
                <a:spcAft>
                  <a:spcPct val="35000"/>
                </a:spcAft>
                <a:defRPr/>
              </a:pPr>
              <a:endParaRPr lang="en-US" dirty="0">
                <a:cs typeface="+mn-ea"/>
                <a:sym typeface="+mn-lt"/>
              </a:endParaRPr>
            </a:p>
          </p:txBody>
        </p:sp>
        <p:sp>
          <p:nvSpPr>
            <p:cNvPr id="15" name="TextBox 10@|17FFC:16777215|FBC:16777215|LFC:16777215|LBC:16777215"/>
            <p:cNvSpPr txBox="1"/>
            <p:nvPr/>
          </p:nvSpPr>
          <p:spPr>
            <a:xfrm>
              <a:off x="7563875" y="3424105"/>
              <a:ext cx="1546676" cy="461893"/>
            </a:xfrm>
            <a:prstGeom prst="rect">
              <a:avLst/>
            </a:prstGeom>
            <a:grpFill/>
            <a:ln>
              <a:noFill/>
            </a:ln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2400" b="1" dirty="0" smtClean="0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输入标题</a:t>
              </a:r>
              <a:endParaRPr lang="en-US" altLang="zh-CN" sz="2400" b="1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  <p:grpSp>
          <p:nvGrpSpPr>
            <p:cNvPr id="16" name="组合 31"/>
            <p:cNvGrpSpPr>
              <a:grpSpLocks/>
            </p:cNvGrpSpPr>
            <p:nvPr/>
          </p:nvGrpSpPr>
          <p:grpSpPr bwMode="auto">
            <a:xfrm>
              <a:off x="8018357" y="2632595"/>
              <a:ext cx="560623" cy="646331"/>
              <a:chOff x="1282566" y="2486075"/>
              <a:chExt cx="560623" cy="646331"/>
            </a:xfrm>
            <a:grpFill/>
          </p:grpSpPr>
          <p:sp>
            <p:nvSpPr>
              <p:cNvPr id="17" name="Oval 32@|1FFC:16777215|FBC:16777215|LFC:16777215|LBC:16777215"/>
              <p:cNvSpPr/>
              <p:nvPr/>
            </p:nvSpPr>
            <p:spPr>
              <a:xfrm>
                <a:off x="1282242" y="2534745"/>
                <a:ext cx="560550" cy="561892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>
                  <a:solidFill>
                    <a:srgbClr val="0F3E70"/>
                  </a:solidFill>
                </a:endParaRPr>
              </a:p>
            </p:txBody>
          </p:sp>
          <p:sp>
            <p:nvSpPr>
              <p:cNvPr id="18" name="TextBox 10@|17FFC:16777215|FBC:16777215|LFC:16777215|LBC:16777215"/>
              <p:cNvSpPr txBox="1">
                <a:spLocks noChangeArrowheads="1"/>
              </p:cNvSpPr>
              <p:nvPr/>
            </p:nvSpPr>
            <p:spPr bwMode="auto">
              <a:xfrm>
                <a:off x="1328292" y="2485539"/>
                <a:ext cx="474801" cy="647604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algn="ctr" eaLnBrk="1" hangingPunct="1"/>
                <a:r>
                  <a:rPr lang="en-US" altLang="zh-CN" sz="3600" b="1">
                    <a:solidFill>
                      <a:srgbClr val="5AAB31"/>
                    </a:solidFill>
                    <a:sym typeface="+mn-lt"/>
                  </a:rPr>
                  <a:t>2</a:t>
                </a:r>
              </a:p>
            </p:txBody>
          </p:sp>
        </p:grpSp>
      </p:grpSp>
      <p:grpSp>
        <p:nvGrpSpPr>
          <p:cNvPr id="19" name="组合 2"/>
          <p:cNvGrpSpPr>
            <a:grpSpLocks/>
          </p:cNvGrpSpPr>
          <p:nvPr/>
        </p:nvGrpSpPr>
        <p:grpSpPr bwMode="auto">
          <a:xfrm>
            <a:off x="9226550" y="1879600"/>
            <a:ext cx="1546225" cy="3481388"/>
            <a:chOff x="9226550" y="1879696"/>
            <a:chExt cx="1546678" cy="3480871"/>
          </a:xfrm>
          <a:solidFill>
            <a:schemeClr val="accent1"/>
          </a:solidFill>
        </p:grpSpPr>
        <p:sp>
          <p:nvSpPr>
            <p:cNvPr id="20" name="Freeform 16@|5FFC:3255130|FBC:16777215|LFC:16777215|LBC:16777215"/>
            <p:cNvSpPr/>
            <p:nvPr/>
          </p:nvSpPr>
          <p:spPr>
            <a:xfrm>
              <a:off x="9226550" y="1879696"/>
              <a:ext cx="1546678" cy="3480871"/>
            </a:xfrm>
            <a:custGeom>
              <a:avLst/>
              <a:gdLst>
                <a:gd name="connsiteX0" fmla="*/ 0 w 10000"/>
                <a:gd name="connsiteY0" fmla="*/ 0 h 10000"/>
                <a:gd name="connsiteX1" fmla="*/ 10000 w 10000"/>
                <a:gd name="connsiteY1" fmla="*/ 0 h 10000"/>
                <a:gd name="connsiteX2" fmla="*/ 8000 w 10000"/>
                <a:gd name="connsiteY2" fmla="*/ 10000 h 10000"/>
                <a:gd name="connsiteX3" fmla="*/ 2000 w 10000"/>
                <a:gd name="connsiteY3" fmla="*/ 10000 h 10000"/>
                <a:gd name="connsiteX4" fmla="*/ 0 w 10000"/>
                <a:gd name="connsiteY4" fmla="*/ 0 h 10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000" h="10000">
                  <a:moveTo>
                    <a:pt x="0" y="10000"/>
                  </a:moveTo>
                  <a:lnTo>
                    <a:pt x="0" y="0"/>
                  </a:lnTo>
                  <a:lnTo>
                    <a:pt x="10000" y="2000"/>
                  </a:lnTo>
                  <a:lnTo>
                    <a:pt x="10000" y="8000"/>
                  </a:lnTo>
                  <a:lnTo>
                    <a:pt x="0" y="10000"/>
                  </a:lnTo>
                  <a:close/>
                </a:path>
              </a:pathLst>
            </a:cu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lIns="76200" tIns="609442" rIns="76201" bIns="609441" spcCol="1270"/>
            <a:lstStyle/>
            <a:p>
              <a:pPr defTabSz="533400" eaLnBrk="1" fontAlgn="auto" hangingPunct="1">
                <a:lnSpc>
                  <a:spcPct val="90000"/>
                </a:lnSpc>
                <a:spcAft>
                  <a:spcPct val="35000"/>
                </a:spcAft>
                <a:defRPr/>
              </a:pPr>
              <a:endParaRPr lang="en-US" dirty="0">
                <a:cs typeface="+mn-ea"/>
                <a:sym typeface="+mn-lt"/>
              </a:endParaRPr>
            </a:p>
          </p:txBody>
        </p:sp>
        <p:sp>
          <p:nvSpPr>
            <p:cNvPr id="21" name="TextBox 10@|17FFC:16777215|FBC:16777215|LFC:16777215|LBC:16777215"/>
            <p:cNvSpPr txBox="1"/>
            <p:nvPr/>
          </p:nvSpPr>
          <p:spPr>
            <a:xfrm>
              <a:off x="9226550" y="3424105"/>
              <a:ext cx="1448224" cy="461893"/>
            </a:xfrm>
            <a:prstGeom prst="rect">
              <a:avLst/>
            </a:prstGeom>
            <a:grpFill/>
            <a:ln>
              <a:noFill/>
            </a:ln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2400" b="1" dirty="0" smtClean="0">
                  <a:solidFill>
                    <a:schemeClr val="bg1"/>
                  </a:solidFill>
                  <a:latin typeface="+mn-lt"/>
                  <a:ea typeface="+mn-ea"/>
                  <a:cs typeface="+mn-ea"/>
                  <a:sym typeface="+mn-lt"/>
                </a:rPr>
                <a:t>输入标题</a:t>
              </a:r>
              <a:endParaRPr lang="en-US" altLang="zh-CN" sz="2400" b="1" dirty="0">
                <a:solidFill>
                  <a:schemeClr val="bg1"/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  <p:grpSp>
          <p:nvGrpSpPr>
            <p:cNvPr id="22" name="组合 34"/>
            <p:cNvGrpSpPr>
              <a:grpSpLocks/>
            </p:cNvGrpSpPr>
            <p:nvPr/>
          </p:nvGrpSpPr>
          <p:grpSpPr bwMode="auto">
            <a:xfrm>
              <a:off x="9719578" y="2632595"/>
              <a:ext cx="560623" cy="646331"/>
              <a:chOff x="1282566" y="2486075"/>
              <a:chExt cx="560623" cy="646331"/>
            </a:xfrm>
            <a:grpFill/>
          </p:grpSpPr>
          <p:sp>
            <p:nvSpPr>
              <p:cNvPr id="23" name="Oval 35@|1FFC:16777215|FBC:16777215|LFC:16777215|LBC:16777215"/>
              <p:cNvSpPr/>
              <p:nvPr/>
            </p:nvSpPr>
            <p:spPr>
              <a:xfrm>
                <a:off x="1281807" y="2534745"/>
                <a:ext cx="562139" cy="561892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>
                  <a:solidFill>
                    <a:srgbClr val="0F3E70"/>
                  </a:solidFill>
                </a:endParaRPr>
              </a:p>
            </p:txBody>
          </p:sp>
          <p:sp>
            <p:nvSpPr>
              <p:cNvPr id="24" name="TextBox 10@|17FFC:16777215|FBC:16777215|LFC:16777215|LBC:16777215"/>
              <p:cNvSpPr txBox="1">
                <a:spLocks noChangeArrowheads="1"/>
              </p:cNvSpPr>
              <p:nvPr/>
            </p:nvSpPr>
            <p:spPr bwMode="auto">
              <a:xfrm>
                <a:off x="1327858" y="2485539"/>
                <a:ext cx="476389" cy="647604"/>
              </a:xfrm>
              <a:prstGeom prst="rect">
                <a:avLst/>
              </a:prstGeom>
              <a:grpFill/>
              <a:ln w="9525">
                <a:noFill/>
                <a:miter lim="800000"/>
                <a:headEnd/>
                <a:tailEnd/>
              </a:ln>
            </p:spPr>
            <p:txBody>
              <a:bodyPr>
                <a:spAutoFit/>
              </a:bodyPr>
              <a:lstStyle/>
              <a:p>
                <a:pPr algn="ctr" eaLnBrk="1" hangingPunct="1"/>
                <a:r>
                  <a:rPr lang="en-US" altLang="zh-CN" sz="3600" b="1">
                    <a:solidFill>
                      <a:srgbClr val="5AAB31"/>
                    </a:solidFill>
                    <a:sym typeface="+mn-lt"/>
                  </a:rPr>
                  <a:t>3</a:t>
                </a:r>
              </a:p>
            </p:txBody>
          </p:sp>
        </p:grpSp>
      </p:grpSp>
      <p:grpSp>
        <p:nvGrpSpPr>
          <p:cNvPr id="25" name="组合 1"/>
          <p:cNvGrpSpPr>
            <a:grpSpLocks/>
          </p:cNvGrpSpPr>
          <p:nvPr/>
        </p:nvGrpSpPr>
        <p:grpSpPr bwMode="auto">
          <a:xfrm>
            <a:off x="990600" y="2597148"/>
            <a:ext cx="4027488" cy="1668708"/>
            <a:chOff x="6857842" y="2596631"/>
            <a:chExt cx="4027314" cy="1669147"/>
          </a:xfrm>
        </p:grpSpPr>
        <p:sp>
          <p:nvSpPr>
            <p:cNvPr id="26" name="TextBox 11@|17FFC:16777215|FBC:16777215|LFC:16777215|LBC:16777215"/>
            <p:cNvSpPr txBox="1"/>
            <p:nvPr/>
          </p:nvSpPr>
          <p:spPr>
            <a:xfrm>
              <a:off x="6857842" y="3268320"/>
              <a:ext cx="4027314" cy="997458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r>
                <a:rPr lang="zh-CN" altLang="en-US" sz="1400" dirty="0">
                  <a:solidFill>
                    <a:schemeClr val="tx1">
                      <a:lumMod val="75000"/>
                    </a:schemeClr>
                  </a:solidFill>
                </a:rPr>
                <a:t>点击输入简要文字内容，文字内容需概括精炼，不用多余的文字修饰，言简意赅的说明分项内容</a:t>
              </a:r>
              <a:r>
                <a:rPr lang="en-US" altLang="zh-CN" sz="1400" dirty="0">
                  <a:solidFill>
                    <a:schemeClr val="tx1">
                      <a:lumMod val="75000"/>
                    </a:schemeClr>
                  </a:solidFill>
                </a:rPr>
                <a:t>……</a:t>
              </a:r>
            </a:p>
            <a:p>
              <a:pPr eaLnBrk="1" fontAlgn="auto" hangingPunct="1">
                <a:lnSpc>
                  <a:spcPct val="12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altLang="zh-CN" sz="1400" spc="100" dirty="0">
                <a:solidFill>
                  <a:prstClr val="black"/>
                </a:solidFill>
                <a:latin typeface="微软雅黑" panose="020B0503020204020204" pitchFamily="34" charset="-122"/>
                <a:sym typeface="微软雅黑" panose="020B0503020204020204" pitchFamily="34" charset="-122"/>
              </a:endParaRPr>
            </a:p>
          </p:txBody>
        </p:sp>
        <p:sp>
          <p:nvSpPr>
            <p:cNvPr id="27" name="TextBox 10@|17FFC:16777215|FBC:16777215|LFC:16777215|LBC:16777215"/>
            <p:cNvSpPr txBox="1"/>
            <p:nvPr/>
          </p:nvSpPr>
          <p:spPr>
            <a:xfrm>
              <a:off x="6857842" y="2596631"/>
              <a:ext cx="2774830" cy="646282"/>
            </a:xfrm>
            <a:prstGeom prst="rect">
              <a:avLst/>
            </a:prstGeom>
            <a:noFill/>
            <a:ln>
              <a:noFill/>
            </a:ln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zh-CN" altLang="en-US" sz="3600" b="1" dirty="0" smtClean="0">
                  <a:solidFill>
                    <a:schemeClr val="accent1">
                      <a:lumMod val="60000"/>
                      <a:lumOff val="40000"/>
                    </a:schemeClr>
                  </a:solidFill>
                  <a:latin typeface="+mn-lt"/>
                  <a:ea typeface="+mn-ea"/>
                  <a:cs typeface="+mn-ea"/>
                  <a:sym typeface="+mn-lt"/>
                </a:rPr>
                <a:t>输入标题</a:t>
              </a:r>
              <a:endParaRPr lang="en-US" sz="3600" b="1" dirty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28" name="组合 15"/>
          <p:cNvGrpSpPr>
            <a:grpSpLocks/>
          </p:cNvGrpSpPr>
          <p:nvPr/>
        </p:nvGrpSpPr>
        <p:grpSpPr bwMode="auto">
          <a:xfrm>
            <a:off x="-421928" y="152400"/>
            <a:ext cx="3859212" cy="525463"/>
            <a:chOff x="6168776" y="1221671"/>
            <a:chExt cx="4455682" cy="606624"/>
          </a:xfrm>
        </p:grpSpPr>
        <p:sp>
          <p:nvSpPr>
            <p:cNvPr id="29" name="圆角矩形 28"/>
            <p:cNvSpPr/>
            <p:nvPr/>
          </p:nvSpPr>
          <p:spPr>
            <a:xfrm>
              <a:off x="6168776" y="1221671"/>
              <a:ext cx="4455682" cy="606624"/>
            </a:xfrm>
            <a:prstGeom prst="roundRect">
              <a:avLst>
                <a:gd name="adj" fmla="val 50000"/>
              </a:avLst>
            </a:prstGeom>
            <a:solidFill>
              <a:srgbClr val="FFFFFF"/>
            </a:solidFill>
            <a:ln w="28575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>
                <a:solidFill>
                  <a:srgbClr val="3F7B33"/>
                </a:solidFill>
                <a:latin typeface="等线" panose="020F0502020204030204"/>
                <a:ea typeface="等线" panose="02010600030101010101" pitchFamily="2" charset="-122"/>
              </a:endParaRPr>
            </a:p>
          </p:txBody>
        </p:sp>
        <p:sp>
          <p:nvSpPr>
            <p:cNvPr id="30" name="文本框 13"/>
            <p:cNvSpPr txBox="1">
              <a:spLocks noChangeArrowheads="1"/>
            </p:cNvSpPr>
            <p:nvPr/>
          </p:nvSpPr>
          <p:spPr bwMode="auto">
            <a:xfrm>
              <a:off x="6834600" y="1233423"/>
              <a:ext cx="3055490" cy="5329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hangingPunct="1"/>
              <a:r>
                <a:rPr lang="zh-CN" altLang="en-US" sz="2400" b="1" dirty="0">
                  <a:solidFill>
                    <a:srgbClr val="92D050"/>
                  </a:solidFill>
                  <a:latin typeface="微软雅黑" pitchFamily="34" charset="-122"/>
                </a:rPr>
                <a:t>单击此处添加标题</a:t>
              </a:r>
            </a:p>
          </p:txBody>
        </p:sp>
      </p:grpSp>
      <p:sp>
        <p:nvSpPr>
          <p:cNvPr id="31" name="文本框 30"/>
          <p:cNvSpPr txBox="1"/>
          <p:nvPr/>
        </p:nvSpPr>
        <p:spPr>
          <a:xfrm>
            <a:off x="10648950" y="7753350"/>
            <a:ext cx="723275" cy="3447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 smtClean="0">
                <a:latin typeface="Arial" panose="020B0604020202020204" pitchFamily="34" charset="0"/>
                <a:ea typeface="微软雅黑" panose="020B0503020204020204" pitchFamily="34" charset="-122"/>
              </a:rPr>
              <a:t>延迟符</a:t>
            </a:r>
          </a:p>
        </p:txBody>
      </p:sp>
    </p:spTree>
    <p:extLst>
      <p:ext uri="{BB962C8B-B14F-4D97-AF65-F5344CB8AC3E}">
        <p14:creationId xmlns:p14="http://schemas.microsoft.com/office/powerpoint/2010/main" val="1422850780"/>
      </p:ext>
    </p:extLst>
  </p:cSld>
  <p:clrMapOvr>
    <a:masterClrMapping/>
  </p:clrMapOvr>
  <p:transition spd="slow" advClick="0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75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17"/>
          <p:cNvSpPr>
            <a:spLocks noChangeAspect="1"/>
          </p:cNvSpPr>
          <p:nvPr/>
        </p:nvSpPr>
        <p:spPr bwMode="auto">
          <a:xfrm>
            <a:off x="6823075" y="2754313"/>
            <a:ext cx="1938338" cy="1908175"/>
          </a:xfrm>
          <a:custGeom>
            <a:avLst/>
            <a:gdLst>
              <a:gd name="T0" fmla="*/ 145 w 145"/>
              <a:gd name="T1" fmla="*/ 74 h 143"/>
              <a:gd name="T2" fmla="*/ 133 w 145"/>
              <a:gd name="T3" fmla="*/ 88 h 143"/>
              <a:gd name="T4" fmla="*/ 8 w 145"/>
              <a:gd name="T5" fmla="*/ 143 h 143"/>
              <a:gd name="T6" fmla="*/ 2 w 145"/>
              <a:gd name="T7" fmla="*/ 141 h 143"/>
              <a:gd name="T8" fmla="*/ 0 w 145"/>
              <a:gd name="T9" fmla="*/ 135 h 143"/>
              <a:gd name="T10" fmla="*/ 6 w 145"/>
              <a:gd name="T11" fmla="*/ 108 h 143"/>
              <a:gd name="T12" fmla="*/ 50 w 145"/>
              <a:gd name="T13" fmla="*/ 73 h 143"/>
              <a:gd name="T14" fmla="*/ 21 w 145"/>
              <a:gd name="T15" fmla="*/ 44 h 143"/>
              <a:gd name="T16" fmla="*/ 29 w 145"/>
              <a:gd name="T17" fmla="*/ 8 h 143"/>
              <a:gd name="T18" fmla="*/ 36 w 145"/>
              <a:gd name="T19" fmla="*/ 1 h 143"/>
              <a:gd name="T20" fmla="*/ 44 w 145"/>
              <a:gd name="T21" fmla="*/ 3 h 143"/>
              <a:gd name="T22" fmla="*/ 138 w 145"/>
              <a:gd name="T23" fmla="*/ 61 h 143"/>
              <a:gd name="T24" fmla="*/ 145 w 145"/>
              <a:gd name="T25" fmla="*/ 74 h 1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45" h="143">
                <a:moveTo>
                  <a:pt x="145" y="74"/>
                </a:moveTo>
                <a:cubicBezTo>
                  <a:pt x="145" y="82"/>
                  <a:pt x="133" y="88"/>
                  <a:pt x="133" y="88"/>
                </a:cubicBezTo>
                <a:cubicBezTo>
                  <a:pt x="8" y="143"/>
                  <a:pt x="8" y="143"/>
                  <a:pt x="8" y="143"/>
                </a:cubicBezTo>
                <a:cubicBezTo>
                  <a:pt x="8" y="143"/>
                  <a:pt x="4" y="143"/>
                  <a:pt x="2" y="141"/>
                </a:cubicBezTo>
                <a:cubicBezTo>
                  <a:pt x="0" y="139"/>
                  <a:pt x="0" y="135"/>
                  <a:pt x="0" y="135"/>
                </a:cubicBezTo>
                <a:cubicBezTo>
                  <a:pt x="6" y="108"/>
                  <a:pt x="6" y="108"/>
                  <a:pt x="6" y="108"/>
                </a:cubicBezTo>
                <a:cubicBezTo>
                  <a:pt x="6" y="108"/>
                  <a:pt x="50" y="92"/>
                  <a:pt x="50" y="73"/>
                </a:cubicBezTo>
                <a:cubicBezTo>
                  <a:pt x="49" y="57"/>
                  <a:pt x="21" y="44"/>
                  <a:pt x="21" y="44"/>
                </a:cubicBezTo>
                <a:cubicBezTo>
                  <a:pt x="29" y="8"/>
                  <a:pt x="29" y="8"/>
                  <a:pt x="29" y="8"/>
                </a:cubicBezTo>
                <a:cubicBezTo>
                  <a:pt x="29" y="8"/>
                  <a:pt x="31" y="3"/>
                  <a:pt x="36" y="1"/>
                </a:cubicBezTo>
                <a:cubicBezTo>
                  <a:pt x="40" y="0"/>
                  <a:pt x="44" y="3"/>
                  <a:pt x="44" y="3"/>
                </a:cubicBezTo>
                <a:cubicBezTo>
                  <a:pt x="138" y="61"/>
                  <a:pt x="138" y="61"/>
                  <a:pt x="138" y="61"/>
                </a:cubicBezTo>
                <a:cubicBezTo>
                  <a:pt x="138" y="61"/>
                  <a:pt x="145" y="65"/>
                  <a:pt x="145" y="74"/>
                </a:cubicBezTo>
                <a:close/>
              </a:path>
            </a:pathLst>
          </a:custGeom>
          <a:solidFill>
            <a:schemeClr val="accent1"/>
          </a:solidFill>
          <a:ln w="3175" cap="flat" cmpd="sng" algn="ctr">
            <a:noFill/>
            <a:prstDash val="solid"/>
          </a:ln>
          <a:effectLst/>
        </p:spPr>
        <p:txBody>
          <a:bodyPr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000" kern="0">
              <a:solidFill>
                <a:srgbClr val="FFFFFF"/>
              </a:solidFill>
              <a:cs typeface="+mn-ea"/>
              <a:sym typeface="Arial" panose="020B0604020202020204" pitchFamily="34" charset="0"/>
            </a:endParaRPr>
          </a:p>
        </p:txBody>
      </p:sp>
      <p:sp>
        <p:nvSpPr>
          <p:cNvPr id="8" name="Freeform 17"/>
          <p:cNvSpPr>
            <a:spLocks/>
          </p:cNvSpPr>
          <p:nvPr/>
        </p:nvSpPr>
        <p:spPr bwMode="auto">
          <a:xfrm>
            <a:off x="5824538" y="2994025"/>
            <a:ext cx="1481137" cy="1457325"/>
          </a:xfrm>
          <a:custGeom>
            <a:avLst/>
            <a:gdLst>
              <a:gd name="T0" fmla="*/ 145 w 145"/>
              <a:gd name="T1" fmla="*/ 74 h 143"/>
              <a:gd name="T2" fmla="*/ 133 w 145"/>
              <a:gd name="T3" fmla="*/ 88 h 143"/>
              <a:gd name="T4" fmla="*/ 8 w 145"/>
              <a:gd name="T5" fmla="*/ 143 h 143"/>
              <a:gd name="T6" fmla="*/ 2 w 145"/>
              <a:gd name="T7" fmla="*/ 141 h 143"/>
              <a:gd name="T8" fmla="*/ 0 w 145"/>
              <a:gd name="T9" fmla="*/ 135 h 143"/>
              <a:gd name="T10" fmla="*/ 6 w 145"/>
              <a:gd name="T11" fmla="*/ 108 h 143"/>
              <a:gd name="T12" fmla="*/ 50 w 145"/>
              <a:gd name="T13" fmla="*/ 73 h 143"/>
              <a:gd name="T14" fmla="*/ 21 w 145"/>
              <a:gd name="T15" fmla="*/ 44 h 143"/>
              <a:gd name="T16" fmla="*/ 29 w 145"/>
              <a:gd name="T17" fmla="*/ 8 h 143"/>
              <a:gd name="T18" fmla="*/ 36 w 145"/>
              <a:gd name="T19" fmla="*/ 1 h 143"/>
              <a:gd name="T20" fmla="*/ 44 w 145"/>
              <a:gd name="T21" fmla="*/ 3 h 143"/>
              <a:gd name="T22" fmla="*/ 138 w 145"/>
              <a:gd name="T23" fmla="*/ 61 h 143"/>
              <a:gd name="T24" fmla="*/ 145 w 145"/>
              <a:gd name="T25" fmla="*/ 74 h 1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45" h="143">
                <a:moveTo>
                  <a:pt x="145" y="74"/>
                </a:moveTo>
                <a:cubicBezTo>
                  <a:pt x="145" y="82"/>
                  <a:pt x="133" y="88"/>
                  <a:pt x="133" y="88"/>
                </a:cubicBezTo>
                <a:cubicBezTo>
                  <a:pt x="8" y="143"/>
                  <a:pt x="8" y="143"/>
                  <a:pt x="8" y="143"/>
                </a:cubicBezTo>
                <a:cubicBezTo>
                  <a:pt x="8" y="143"/>
                  <a:pt x="4" y="143"/>
                  <a:pt x="2" y="141"/>
                </a:cubicBezTo>
                <a:cubicBezTo>
                  <a:pt x="0" y="139"/>
                  <a:pt x="0" y="135"/>
                  <a:pt x="0" y="135"/>
                </a:cubicBezTo>
                <a:cubicBezTo>
                  <a:pt x="6" y="108"/>
                  <a:pt x="6" y="108"/>
                  <a:pt x="6" y="108"/>
                </a:cubicBezTo>
                <a:cubicBezTo>
                  <a:pt x="6" y="108"/>
                  <a:pt x="50" y="92"/>
                  <a:pt x="50" y="73"/>
                </a:cubicBezTo>
                <a:cubicBezTo>
                  <a:pt x="49" y="57"/>
                  <a:pt x="21" y="44"/>
                  <a:pt x="21" y="44"/>
                </a:cubicBezTo>
                <a:cubicBezTo>
                  <a:pt x="29" y="8"/>
                  <a:pt x="29" y="8"/>
                  <a:pt x="29" y="8"/>
                </a:cubicBezTo>
                <a:cubicBezTo>
                  <a:pt x="29" y="8"/>
                  <a:pt x="31" y="3"/>
                  <a:pt x="36" y="1"/>
                </a:cubicBezTo>
                <a:cubicBezTo>
                  <a:pt x="40" y="0"/>
                  <a:pt x="44" y="3"/>
                  <a:pt x="44" y="3"/>
                </a:cubicBezTo>
                <a:cubicBezTo>
                  <a:pt x="138" y="61"/>
                  <a:pt x="138" y="61"/>
                  <a:pt x="138" y="61"/>
                </a:cubicBezTo>
                <a:cubicBezTo>
                  <a:pt x="138" y="61"/>
                  <a:pt x="145" y="65"/>
                  <a:pt x="145" y="74"/>
                </a:cubicBezTo>
                <a:close/>
              </a:path>
            </a:pathLst>
          </a:custGeom>
          <a:solidFill>
            <a:srgbClr val="5AAB31"/>
          </a:solidFill>
          <a:ln w="3175" cap="flat" cmpd="sng" algn="ctr">
            <a:noFill/>
            <a:prstDash val="solid"/>
          </a:ln>
          <a:effectLst/>
        </p:spPr>
        <p:txBody>
          <a:bodyPr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000" kern="0">
              <a:solidFill>
                <a:srgbClr val="FFFFFF"/>
              </a:solidFill>
              <a:cs typeface="+mn-ea"/>
              <a:sym typeface="Arial" panose="020B0604020202020204" pitchFamily="34" charset="0"/>
            </a:endParaRPr>
          </a:p>
        </p:txBody>
      </p:sp>
      <p:sp>
        <p:nvSpPr>
          <p:cNvPr id="9" name="Freeform 18"/>
          <p:cNvSpPr>
            <a:spLocks/>
          </p:cNvSpPr>
          <p:nvPr/>
        </p:nvSpPr>
        <p:spPr bwMode="auto">
          <a:xfrm>
            <a:off x="4905375" y="3113088"/>
            <a:ext cx="1295400" cy="1265237"/>
          </a:xfrm>
          <a:custGeom>
            <a:avLst/>
            <a:gdLst>
              <a:gd name="T0" fmla="*/ 127 w 127"/>
              <a:gd name="T1" fmla="*/ 64 h 124"/>
              <a:gd name="T2" fmla="*/ 117 w 127"/>
              <a:gd name="T3" fmla="*/ 76 h 124"/>
              <a:gd name="T4" fmla="*/ 8 w 127"/>
              <a:gd name="T5" fmla="*/ 124 h 124"/>
              <a:gd name="T6" fmla="*/ 2 w 127"/>
              <a:gd name="T7" fmla="*/ 123 h 124"/>
              <a:gd name="T8" fmla="*/ 1 w 127"/>
              <a:gd name="T9" fmla="*/ 118 h 124"/>
              <a:gd name="T10" fmla="*/ 6 w 127"/>
              <a:gd name="T11" fmla="*/ 94 h 124"/>
              <a:gd name="T12" fmla="*/ 39 w 127"/>
              <a:gd name="T13" fmla="*/ 62 h 124"/>
              <a:gd name="T14" fmla="*/ 19 w 127"/>
              <a:gd name="T15" fmla="*/ 38 h 124"/>
              <a:gd name="T16" fmla="*/ 26 w 127"/>
              <a:gd name="T17" fmla="*/ 6 h 124"/>
              <a:gd name="T18" fmla="*/ 32 w 127"/>
              <a:gd name="T19" fmla="*/ 1 h 124"/>
              <a:gd name="T20" fmla="*/ 39 w 127"/>
              <a:gd name="T21" fmla="*/ 2 h 124"/>
              <a:gd name="T22" fmla="*/ 121 w 127"/>
              <a:gd name="T23" fmla="*/ 52 h 124"/>
              <a:gd name="T24" fmla="*/ 127 w 127"/>
              <a:gd name="T25" fmla="*/ 64 h 1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27" h="124">
                <a:moveTo>
                  <a:pt x="127" y="64"/>
                </a:moveTo>
                <a:cubicBezTo>
                  <a:pt x="127" y="71"/>
                  <a:pt x="117" y="76"/>
                  <a:pt x="117" y="76"/>
                </a:cubicBezTo>
                <a:cubicBezTo>
                  <a:pt x="8" y="124"/>
                  <a:pt x="8" y="124"/>
                  <a:pt x="8" y="124"/>
                </a:cubicBezTo>
                <a:cubicBezTo>
                  <a:pt x="8" y="124"/>
                  <a:pt x="4" y="124"/>
                  <a:pt x="2" y="123"/>
                </a:cubicBezTo>
                <a:cubicBezTo>
                  <a:pt x="0" y="121"/>
                  <a:pt x="1" y="118"/>
                  <a:pt x="1" y="118"/>
                </a:cubicBezTo>
                <a:cubicBezTo>
                  <a:pt x="6" y="94"/>
                  <a:pt x="6" y="94"/>
                  <a:pt x="6" y="94"/>
                </a:cubicBezTo>
                <a:cubicBezTo>
                  <a:pt x="6" y="94"/>
                  <a:pt x="39" y="81"/>
                  <a:pt x="39" y="62"/>
                </a:cubicBezTo>
                <a:cubicBezTo>
                  <a:pt x="40" y="48"/>
                  <a:pt x="19" y="38"/>
                  <a:pt x="19" y="38"/>
                </a:cubicBezTo>
                <a:cubicBezTo>
                  <a:pt x="26" y="6"/>
                  <a:pt x="26" y="6"/>
                  <a:pt x="26" y="6"/>
                </a:cubicBezTo>
                <a:cubicBezTo>
                  <a:pt x="26" y="6"/>
                  <a:pt x="28" y="2"/>
                  <a:pt x="32" y="1"/>
                </a:cubicBezTo>
                <a:cubicBezTo>
                  <a:pt x="36" y="0"/>
                  <a:pt x="39" y="2"/>
                  <a:pt x="39" y="2"/>
                </a:cubicBezTo>
                <a:cubicBezTo>
                  <a:pt x="121" y="52"/>
                  <a:pt x="121" y="52"/>
                  <a:pt x="121" y="52"/>
                </a:cubicBezTo>
                <a:cubicBezTo>
                  <a:pt x="121" y="52"/>
                  <a:pt x="127" y="57"/>
                  <a:pt x="127" y="64"/>
                </a:cubicBezTo>
                <a:close/>
              </a:path>
            </a:pathLst>
          </a:custGeom>
          <a:solidFill>
            <a:schemeClr val="accent1">
              <a:lumMod val="60000"/>
              <a:lumOff val="40000"/>
            </a:schemeClr>
          </a:solidFill>
          <a:ln w="3175" cap="flat" cmpd="sng" algn="ctr">
            <a:noFill/>
            <a:prstDash val="solid"/>
          </a:ln>
          <a:effectLst/>
        </p:spPr>
        <p:txBody>
          <a:bodyPr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000" kern="0">
              <a:solidFill>
                <a:srgbClr val="FFFFFF"/>
              </a:solidFill>
              <a:cs typeface="+mn-ea"/>
              <a:sym typeface="Arial" panose="020B0604020202020204" pitchFamily="34" charset="0"/>
            </a:endParaRPr>
          </a:p>
        </p:txBody>
      </p:sp>
      <p:sp>
        <p:nvSpPr>
          <p:cNvPr id="10" name="Freeform 19"/>
          <p:cNvSpPr>
            <a:spLocks/>
          </p:cNvSpPr>
          <p:nvPr/>
        </p:nvSpPr>
        <p:spPr bwMode="auto">
          <a:xfrm>
            <a:off x="4183063" y="3238500"/>
            <a:ext cx="1028700" cy="1041400"/>
          </a:xfrm>
          <a:custGeom>
            <a:avLst/>
            <a:gdLst>
              <a:gd name="T0" fmla="*/ 15 w 101"/>
              <a:gd name="T1" fmla="*/ 31 h 102"/>
              <a:gd name="T2" fmla="*/ 21 w 101"/>
              <a:gd name="T3" fmla="*/ 5 h 102"/>
              <a:gd name="T4" fmla="*/ 26 w 101"/>
              <a:gd name="T5" fmla="*/ 1 h 102"/>
              <a:gd name="T6" fmla="*/ 32 w 101"/>
              <a:gd name="T7" fmla="*/ 2 h 102"/>
              <a:gd name="T8" fmla="*/ 95 w 101"/>
              <a:gd name="T9" fmla="*/ 41 h 102"/>
              <a:gd name="T10" fmla="*/ 101 w 101"/>
              <a:gd name="T11" fmla="*/ 51 h 102"/>
              <a:gd name="T12" fmla="*/ 94 w 101"/>
              <a:gd name="T13" fmla="*/ 63 h 102"/>
              <a:gd name="T14" fmla="*/ 6 w 101"/>
              <a:gd name="T15" fmla="*/ 102 h 102"/>
              <a:gd name="T16" fmla="*/ 2 w 101"/>
              <a:gd name="T17" fmla="*/ 101 h 102"/>
              <a:gd name="T18" fmla="*/ 0 w 101"/>
              <a:gd name="T19" fmla="*/ 97 h 102"/>
              <a:gd name="T20" fmla="*/ 5 w 101"/>
              <a:gd name="T21" fmla="*/ 77 h 102"/>
              <a:gd name="T22" fmla="*/ 15 w 101"/>
              <a:gd name="T23" fmla="*/ 31 h 10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101" h="102">
                <a:moveTo>
                  <a:pt x="15" y="31"/>
                </a:moveTo>
                <a:cubicBezTo>
                  <a:pt x="21" y="5"/>
                  <a:pt x="21" y="5"/>
                  <a:pt x="21" y="5"/>
                </a:cubicBezTo>
                <a:cubicBezTo>
                  <a:pt x="21" y="5"/>
                  <a:pt x="22" y="2"/>
                  <a:pt x="26" y="1"/>
                </a:cubicBezTo>
                <a:cubicBezTo>
                  <a:pt x="29" y="0"/>
                  <a:pt x="32" y="2"/>
                  <a:pt x="32" y="2"/>
                </a:cubicBezTo>
                <a:cubicBezTo>
                  <a:pt x="95" y="41"/>
                  <a:pt x="95" y="41"/>
                  <a:pt x="95" y="41"/>
                </a:cubicBezTo>
                <a:cubicBezTo>
                  <a:pt x="95" y="41"/>
                  <a:pt x="101" y="46"/>
                  <a:pt x="101" y="51"/>
                </a:cubicBezTo>
                <a:cubicBezTo>
                  <a:pt x="101" y="60"/>
                  <a:pt x="94" y="63"/>
                  <a:pt x="94" y="63"/>
                </a:cubicBezTo>
                <a:cubicBezTo>
                  <a:pt x="6" y="102"/>
                  <a:pt x="6" y="102"/>
                  <a:pt x="6" y="102"/>
                </a:cubicBezTo>
                <a:cubicBezTo>
                  <a:pt x="6" y="102"/>
                  <a:pt x="3" y="102"/>
                  <a:pt x="2" y="101"/>
                </a:cubicBezTo>
                <a:cubicBezTo>
                  <a:pt x="0" y="99"/>
                  <a:pt x="0" y="97"/>
                  <a:pt x="0" y="97"/>
                </a:cubicBezTo>
                <a:cubicBezTo>
                  <a:pt x="5" y="77"/>
                  <a:pt x="5" y="77"/>
                  <a:pt x="5" y="77"/>
                </a:cubicBezTo>
                <a:lnTo>
                  <a:pt x="15" y="31"/>
                </a:lnTo>
                <a:close/>
              </a:path>
            </a:pathLst>
          </a:custGeom>
          <a:solidFill>
            <a:schemeClr val="accent1">
              <a:lumMod val="40000"/>
              <a:lumOff val="60000"/>
            </a:schemeClr>
          </a:solidFill>
          <a:ln w="3175" cap="flat" cmpd="sng" algn="ctr">
            <a:noFill/>
            <a:prstDash val="solid"/>
          </a:ln>
          <a:effectLst/>
        </p:spPr>
        <p:txBody>
          <a:bodyPr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000" kern="0">
              <a:solidFill>
                <a:srgbClr val="FFFFFF"/>
              </a:solidFill>
              <a:cs typeface="+mn-ea"/>
              <a:sym typeface="Arial" panose="020B0604020202020204" pitchFamily="34" charset="0"/>
            </a:endParaRPr>
          </a:p>
        </p:txBody>
      </p:sp>
      <p:sp>
        <p:nvSpPr>
          <p:cNvPr id="11" name="任意多边形 10"/>
          <p:cNvSpPr/>
          <p:nvPr/>
        </p:nvSpPr>
        <p:spPr bwMode="auto">
          <a:xfrm>
            <a:off x="8158163" y="3155950"/>
            <a:ext cx="2549525" cy="287338"/>
          </a:xfrm>
          <a:custGeom>
            <a:avLst/>
            <a:gdLst>
              <a:gd name="connsiteX0" fmla="*/ 0 w 1600200"/>
              <a:gd name="connsiteY0" fmla="*/ 552450 h 552450"/>
              <a:gd name="connsiteX1" fmla="*/ 171450 w 1600200"/>
              <a:gd name="connsiteY1" fmla="*/ 0 h 552450"/>
              <a:gd name="connsiteX2" fmla="*/ 1600200 w 1600200"/>
              <a:gd name="connsiteY2" fmla="*/ 0 h 5524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600200" h="552450">
                <a:moveTo>
                  <a:pt x="0" y="552450"/>
                </a:moveTo>
                <a:lnTo>
                  <a:pt x="171450" y="0"/>
                </a:lnTo>
                <a:lnTo>
                  <a:pt x="1600200" y="0"/>
                </a:lnTo>
              </a:path>
            </a:pathLst>
          </a:custGeom>
          <a:noFill/>
          <a:ln w="12700" cap="flat" cmpd="sng" algn="ctr">
            <a:solidFill>
              <a:srgbClr val="ADBACA"/>
            </a:solidFill>
            <a:prstDash val="solid"/>
            <a:headEnd type="oval" w="med" len="med"/>
            <a:tailEnd type="stealth" w="med" len="med"/>
          </a:ln>
          <a:effectLst/>
        </p:spPr>
        <p:txBody>
          <a:bodyPr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000" kern="0">
              <a:solidFill>
                <a:srgbClr val="000000"/>
              </a:solidFill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任意多边形 11"/>
          <p:cNvSpPr/>
          <p:nvPr/>
        </p:nvSpPr>
        <p:spPr bwMode="auto">
          <a:xfrm flipH="1">
            <a:off x="1911350" y="3465513"/>
            <a:ext cx="2551113" cy="285750"/>
          </a:xfrm>
          <a:custGeom>
            <a:avLst/>
            <a:gdLst>
              <a:gd name="connsiteX0" fmla="*/ 0 w 1600200"/>
              <a:gd name="connsiteY0" fmla="*/ 552450 h 552450"/>
              <a:gd name="connsiteX1" fmla="*/ 171450 w 1600200"/>
              <a:gd name="connsiteY1" fmla="*/ 0 h 552450"/>
              <a:gd name="connsiteX2" fmla="*/ 1600200 w 1600200"/>
              <a:gd name="connsiteY2" fmla="*/ 0 h 5524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600200" h="552450">
                <a:moveTo>
                  <a:pt x="0" y="552450"/>
                </a:moveTo>
                <a:lnTo>
                  <a:pt x="171450" y="0"/>
                </a:lnTo>
                <a:lnTo>
                  <a:pt x="1600200" y="0"/>
                </a:lnTo>
              </a:path>
            </a:pathLst>
          </a:custGeom>
          <a:noFill/>
          <a:ln w="12700" cap="flat" cmpd="sng" algn="ctr">
            <a:solidFill>
              <a:srgbClr val="ADBACA"/>
            </a:solidFill>
            <a:prstDash val="solid"/>
            <a:headEnd type="oval" w="med" len="med"/>
            <a:tailEnd type="stealth" w="med" len="med"/>
          </a:ln>
          <a:effectLst/>
        </p:spPr>
        <p:txBody>
          <a:bodyPr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000" kern="0">
              <a:solidFill>
                <a:srgbClr val="000000"/>
              </a:solidFill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任意多边形 12"/>
          <p:cNvSpPr/>
          <p:nvPr/>
        </p:nvSpPr>
        <p:spPr>
          <a:xfrm>
            <a:off x="6565900" y="2455863"/>
            <a:ext cx="673100" cy="1001712"/>
          </a:xfrm>
          <a:custGeom>
            <a:avLst/>
            <a:gdLst>
              <a:gd name="connsiteX0" fmla="*/ 0 w 647700"/>
              <a:gd name="connsiteY0" fmla="*/ 965200 h 965200"/>
              <a:gd name="connsiteX1" fmla="*/ 152400 w 647700"/>
              <a:gd name="connsiteY1" fmla="*/ 508000 h 965200"/>
              <a:gd name="connsiteX2" fmla="*/ 647700 w 647700"/>
              <a:gd name="connsiteY2" fmla="*/ 0 h 965200"/>
              <a:gd name="connsiteX0" fmla="*/ 0 w 647700"/>
              <a:gd name="connsiteY0" fmla="*/ 965200 h 965200"/>
              <a:gd name="connsiteX1" fmla="*/ 101600 w 647700"/>
              <a:gd name="connsiteY1" fmla="*/ 520700 h 965200"/>
              <a:gd name="connsiteX2" fmla="*/ 647700 w 647700"/>
              <a:gd name="connsiteY2" fmla="*/ 0 h 965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47700" h="965200">
                <a:moveTo>
                  <a:pt x="0" y="965200"/>
                </a:moveTo>
                <a:lnTo>
                  <a:pt x="101600" y="520700"/>
                </a:lnTo>
                <a:lnTo>
                  <a:pt x="647700" y="0"/>
                </a:lnTo>
              </a:path>
            </a:pathLst>
          </a:custGeom>
          <a:noFill/>
          <a:ln w="12700" cap="flat" cmpd="sng" algn="ctr">
            <a:solidFill>
              <a:srgbClr val="ADBACA"/>
            </a:solidFill>
            <a:prstDash val="solid"/>
            <a:headEnd type="oval" w="med" len="med"/>
            <a:tailEnd type="stealth" w="med" len="med"/>
          </a:ln>
          <a:effectLst/>
        </p:spPr>
        <p:txBody>
          <a:bodyPr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000" kern="0">
              <a:solidFill>
                <a:srgbClr val="000000"/>
              </a:solidFill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任意多边形 13"/>
          <p:cNvSpPr/>
          <p:nvPr/>
        </p:nvSpPr>
        <p:spPr>
          <a:xfrm flipH="1">
            <a:off x="4852988" y="2449513"/>
            <a:ext cx="673100" cy="1001712"/>
          </a:xfrm>
          <a:custGeom>
            <a:avLst/>
            <a:gdLst>
              <a:gd name="connsiteX0" fmla="*/ 0 w 647700"/>
              <a:gd name="connsiteY0" fmla="*/ 965200 h 965200"/>
              <a:gd name="connsiteX1" fmla="*/ 152400 w 647700"/>
              <a:gd name="connsiteY1" fmla="*/ 508000 h 965200"/>
              <a:gd name="connsiteX2" fmla="*/ 647700 w 647700"/>
              <a:gd name="connsiteY2" fmla="*/ 0 h 965200"/>
              <a:gd name="connsiteX0" fmla="*/ 0 w 647700"/>
              <a:gd name="connsiteY0" fmla="*/ 965200 h 965200"/>
              <a:gd name="connsiteX1" fmla="*/ 101600 w 647700"/>
              <a:gd name="connsiteY1" fmla="*/ 520700 h 965200"/>
              <a:gd name="connsiteX2" fmla="*/ 647700 w 647700"/>
              <a:gd name="connsiteY2" fmla="*/ 0 h 965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47700" h="965200">
                <a:moveTo>
                  <a:pt x="0" y="965200"/>
                </a:moveTo>
                <a:lnTo>
                  <a:pt x="101600" y="520700"/>
                </a:lnTo>
                <a:lnTo>
                  <a:pt x="647700" y="0"/>
                </a:lnTo>
              </a:path>
            </a:pathLst>
          </a:custGeom>
          <a:noFill/>
          <a:ln w="12700" cap="flat" cmpd="sng" algn="ctr">
            <a:solidFill>
              <a:srgbClr val="ADBACA"/>
            </a:solidFill>
            <a:prstDash val="solid"/>
            <a:headEnd type="oval" w="med" len="med"/>
            <a:tailEnd type="stealth" w="med" len="med"/>
          </a:ln>
          <a:effectLst/>
        </p:spPr>
        <p:txBody>
          <a:bodyPr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000" kern="0">
              <a:solidFill>
                <a:srgbClr val="000000"/>
              </a:solidFill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Freeform 6"/>
          <p:cNvSpPr>
            <a:spLocks noChangeAspect="1" noEditPoints="1"/>
          </p:cNvSpPr>
          <p:nvPr/>
        </p:nvSpPr>
        <p:spPr bwMode="auto">
          <a:xfrm>
            <a:off x="4625975" y="3622675"/>
            <a:ext cx="227013" cy="241300"/>
          </a:xfrm>
          <a:custGeom>
            <a:avLst/>
            <a:gdLst>
              <a:gd name="T0" fmla="*/ 67 w 376"/>
              <a:gd name="T1" fmla="*/ 3 h 401"/>
              <a:gd name="T2" fmla="*/ 62 w 376"/>
              <a:gd name="T3" fmla="*/ 3 h 401"/>
              <a:gd name="T4" fmla="*/ 0 w 376"/>
              <a:gd name="T5" fmla="*/ 159 h 401"/>
              <a:gd name="T6" fmla="*/ 65 w 376"/>
              <a:gd name="T7" fmla="*/ 223 h 401"/>
              <a:gd name="T8" fmla="*/ 129 w 376"/>
              <a:gd name="T9" fmla="*/ 159 h 401"/>
              <a:gd name="T10" fmla="*/ 67 w 376"/>
              <a:gd name="T11" fmla="*/ 3 h 401"/>
              <a:gd name="T12" fmla="*/ 313 w 376"/>
              <a:gd name="T13" fmla="*/ 3 h 401"/>
              <a:gd name="T14" fmla="*/ 309 w 376"/>
              <a:gd name="T15" fmla="*/ 3 h 401"/>
              <a:gd name="T16" fmla="*/ 246 w 376"/>
              <a:gd name="T17" fmla="*/ 159 h 401"/>
              <a:gd name="T18" fmla="*/ 311 w 376"/>
              <a:gd name="T19" fmla="*/ 223 h 401"/>
              <a:gd name="T20" fmla="*/ 376 w 376"/>
              <a:gd name="T21" fmla="*/ 159 h 401"/>
              <a:gd name="T22" fmla="*/ 313 w 376"/>
              <a:gd name="T23" fmla="*/ 3 h 401"/>
              <a:gd name="T24" fmla="*/ 185 w 376"/>
              <a:gd name="T25" fmla="*/ 180 h 401"/>
              <a:gd name="T26" fmla="*/ 123 w 376"/>
              <a:gd name="T27" fmla="*/ 337 h 401"/>
              <a:gd name="T28" fmla="*/ 188 w 376"/>
              <a:gd name="T29" fmla="*/ 401 h 401"/>
              <a:gd name="T30" fmla="*/ 253 w 376"/>
              <a:gd name="T31" fmla="*/ 337 h 401"/>
              <a:gd name="T32" fmla="*/ 190 w 376"/>
              <a:gd name="T33" fmla="*/ 180 h 401"/>
              <a:gd name="T34" fmla="*/ 185 w 376"/>
              <a:gd name="T35" fmla="*/ 180 h 4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376" h="401">
                <a:moveTo>
                  <a:pt x="67" y="3"/>
                </a:moveTo>
                <a:cubicBezTo>
                  <a:pt x="67" y="0"/>
                  <a:pt x="62" y="0"/>
                  <a:pt x="62" y="3"/>
                </a:cubicBezTo>
                <a:cubicBezTo>
                  <a:pt x="52" y="85"/>
                  <a:pt x="0" y="102"/>
                  <a:pt x="0" y="159"/>
                </a:cubicBezTo>
                <a:cubicBezTo>
                  <a:pt x="0" y="195"/>
                  <a:pt x="29" y="223"/>
                  <a:pt x="65" y="223"/>
                </a:cubicBezTo>
                <a:cubicBezTo>
                  <a:pt x="100" y="223"/>
                  <a:pt x="129" y="195"/>
                  <a:pt x="129" y="159"/>
                </a:cubicBezTo>
                <a:cubicBezTo>
                  <a:pt x="129" y="102"/>
                  <a:pt x="77" y="85"/>
                  <a:pt x="67" y="3"/>
                </a:cubicBezTo>
                <a:close/>
                <a:moveTo>
                  <a:pt x="313" y="3"/>
                </a:moveTo>
                <a:cubicBezTo>
                  <a:pt x="313" y="0"/>
                  <a:pt x="309" y="0"/>
                  <a:pt x="309" y="3"/>
                </a:cubicBezTo>
                <a:cubicBezTo>
                  <a:pt x="298" y="85"/>
                  <a:pt x="246" y="102"/>
                  <a:pt x="246" y="159"/>
                </a:cubicBezTo>
                <a:cubicBezTo>
                  <a:pt x="246" y="195"/>
                  <a:pt x="276" y="223"/>
                  <a:pt x="311" y="223"/>
                </a:cubicBezTo>
                <a:cubicBezTo>
                  <a:pt x="346" y="223"/>
                  <a:pt x="376" y="195"/>
                  <a:pt x="376" y="159"/>
                </a:cubicBezTo>
                <a:cubicBezTo>
                  <a:pt x="376" y="102"/>
                  <a:pt x="324" y="85"/>
                  <a:pt x="313" y="3"/>
                </a:cubicBezTo>
                <a:close/>
                <a:moveTo>
                  <a:pt x="185" y="180"/>
                </a:moveTo>
                <a:cubicBezTo>
                  <a:pt x="175" y="263"/>
                  <a:pt x="123" y="280"/>
                  <a:pt x="123" y="337"/>
                </a:cubicBezTo>
                <a:cubicBezTo>
                  <a:pt x="123" y="372"/>
                  <a:pt x="153" y="401"/>
                  <a:pt x="188" y="401"/>
                </a:cubicBezTo>
                <a:cubicBezTo>
                  <a:pt x="223" y="401"/>
                  <a:pt x="253" y="372"/>
                  <a:pt x="253" y="337"/>
                </a:cubicBezTo>
                <a:cubicBezTo>
                  <a:pt x="253" y="280"/>
                  <a:pt x="200" y="263"/>
                  <a:pt x="190" y="180"/>
                </a:cubicBezTo>
                <a:cubicBezTo>
                  <a:pt x="190" y="178"/>
                  <a:pt x="186" y="178"/>
                  <a:pt x="185" y="180"/>
                </a:cubicBezTo>
                <a:close/>
              </a:path>
            </a:pathLst>
          </a:custGeom>
          <a:solidFill>
            <a:sysClr val="window" lastClr="FFFFFF"/>
          </a:solidFill>
          <a:ln>
            <a:noFill/>
          </a:ln>
        </p:spPr>
        <p:txBody>
          <a:bodyPr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000" kern="0" dirty="0" smtClean="0">
              <a:solidFill>
                <a:prstClr val="black"/>
              </a:solidFill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Freeform 26"/>
          <p:cNvSpPr>
            <a:spLocks noChangeAspect="1"/>
          </p:cNvSpPr>
          <p:nvPr/>
        </p:nvSpPr>
        <p:spPr bwMode="auto">
          <a:xfrm>
            <a:off x="7820025" y="3622675"/>
            <a:ext cx="242888" cy="252413"/>
          </a:xfrm>
          <a:custGeom>
            <a:avLst/>
            <a:gdLst>
              <a:gd name="T0" fmla="*/ 103 w 274"/>
              <a:gd name="T1" fmla="*/ 284 h 284"/>
              <a:gd name="T2" fmla="*/ 80 w 274"/>
              <a:gd name="T3" fmla="*/ 273 h 284"/>
              <a:gd name="T4" fmla="*/ 9 w 274"/>
              <a:gd name="T5" fmla="*/ 178 h 284"/>
              <a:gd name="T6" fmla="*/ 14 w 274"/>
              <a:gd name="T7" fmla="*/ 139 h 284"/>
              <a:gd name="T8" fmla="*/ 53 w 274"/>
              <a:gd name="T9" fmla="*/ 145 h 284"/>
              <a:gd name="T10" fmla="*/ 100 w 274"/>
              <a:gd name="T11" fmla="*/ 207 h 284"/>
              <a:gd name="T12" fmla="*/ 219 w 274"/>
              <a:gd name="T13" fmla="*/ 17 h 284"/>
              <a:gd name="T14" fmla="*/ 257 w 274"/>
              <a:gd name="T15" fmla="*/ 8 h 284"/>
              <a:gd name="T16" fmla="*/ 266 w 274"/>
              <a:gd name="T17" fmla="*/ 47 h 284"/>
              <a:gd name="T18" fmla="*/ 126 w 274"/>
              <a:gd name="T19" fmla="*/ 271 h 284"/>
              <a:gd name="T20" fmla="*/ 104 w 274"/>
              <a:gd name="T21" fmla="*/ 284 h 284"/>
              <a:gd name="T22" fmla="*/ 103 w 274"/>
              <a:gd name="T23" fmla="*/ 284 h 2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274" h="284">
                <a:moveTo>
                  <a:pt x="103" y="284"/>
                </a:moveTo>
                <a:cubicBezTo>
                  <a:pt x="94" y="284"/>
                  <a:pt x="86" y="280"/>
                  <a:pt x="80" y="273"/>
                </a:cubicBezTo>
                <a:cubicBezTo>
                  <a:pt x="9" y="178"/>
                  <a:pt x="9" y="178"/>
                  <a:pt x="9" y="178"/>
                </a:cubicBezTo>
                <a:cubicBezTo>
                  <a:pt x="0" y="166"/>
                  <a:pt x="2" y="149"/>
                  <a:pt x="14" y="139"/>
                </a:cubicBezTo>
                <a:cubicBezTo>
                  <a:pt x="27" y="130"/>
                  <a:pt x="44" y="133"/>
                  <a:pt x="53" y="145"/>
                </a:cubicBezTo>
                <a:cubicBezTo>
                  <a:pt x="100" y="207"/>
                  <a:pt x="100" y="207"/>
                  <a:pt x="100" y="207"/>
                </a:cubicBezTo>
                <a:cubicBezTo>
                  <a:pt x="219" y="17"/>
                  <a:pt x="219" y="17"/>
                  <a:pt x="219" y="17"/>
                </a:cubicBezTo>
                <a:cubicBezTo>
                  <a:pt x="227" y="4"/>
                  <a:pt x="244" y="0"/>
                  <a:pt x="257" y="8"/>
                </a:cubicBezTo>
                <a:cubicBezTo>
                  <a:pt x="270" y="16"/>
                  <a:pt x="274" y="33"/>
                  <a:pt x="266" y="47"/>
                </a:cubicBezTo>
                <a:cubicBezTo>
                  <a:pt x="126" y="271"/>
                  <a:pt x="126" y="271"/>
                  <a:pt x="126" y="271"/>
                </a:cubicBezTo>
                <a:cubicBezTo>
                  <a:pt x="121" y="279"/>
                  <a:pt x="113" y="283"/>
                  <a:pt x="104" y="284"/>
                </a:cubicBezTo>
                <a:cubicBezTo>
                  <a:pt x="104" y="284"/>
                  <a:pt x="103" y="284"/>
                  <a:pt x="103" y="284"/>
                </a:cubicBezTo>
                <a:close/>
              </a:path>
            </a:pathLst>
          </a:custGeom>
          <a:solidFill>
            <a:sysClr val="window" lastClr="FFFFFF"/>
          </a:solidFill>
          <a:ln>
            <a:noFill/>
          </a:ln>
        </p:spPr>
        <p:txBody>
          <a:bodyPr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000" kern="0" dirty="0" smtClean="0">
              <a:solidFill>
                <a:prstClr val="black"/>
              </a:solidFill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Freeform 442"/>
          <p:cNvSpPr>
            <a:spLocks noEditPoints="1"/>
          </p:cNvSpPr>
          <p:nvPr/>
        </p:nvSpPr>
        <p:spPr bwMode="auto">
          <a:xfrm>
            <a:off x="5475288" y="3640138"/>
            <a:ext cx="258762" cy="222250"/>
          </a:xfrm>
          <a:custGeom>
            <a:avLst/>
            <a:gdLst>
              <a:gd name="T0" fmla="*/ 278 w 288"/>
              <a:gd name="T1" fmla="*/ 0 h 246"/>
              <a:gd name="T2" fmla="*/ 52 w 288"/>
              <a:gd name="T3" fmla="*/ 0 h 246"/>
              <a:gd name="T4" fmla="*/ 42 w 288"/>
              <a:gd name="T5" fmla="*/ 10 h 246"/>
              <a:gd name="T6" fmla="*/ 42 w 288"/>
              <a:gd name="T7" fmla="*/ 43 h 246"/>
              <a:gd name="T8" fmla="*/ 10 w 288"/>
              <a:gd name="T9" fmla="*/ 43 h 246"/>
              <a:gd name="T10" fmla="*/ 0 w 288"/>
              <a:gd name="T11" fmla="*/ 53 h 246"/>
              <a:gd name="T12" fmla="*/ 0 w 288"/>
              <a:gd name="T13" fmla="*/ 219 h 246"/>
              <a:gd name="T14" fmla="*/ 27 w 288"/>
              <a:gd name="T15" fmla="*/ 246 h 246"/>
              <a:gd name="T16" fmla="*/ 52 w 288"/>
              <a:gd name="T17" fmla="*/ 246 h 246"/>
              <a:gd name="T18" fmla="*/ 241 w 288"/>
              <a:gd name="T19" fmla="*/ 246 h 246"/>
              <a:gd name="T20" fmla="*/ 278 w 288"/>
              <a:gd name="T21" fmla="*/ 246 h 246"/>
              <a:gd name="T22" fmla="*/ 288 w 288"/>
              <a:gd name="T23" fmla="*/ 236 h 246"/>
              <a:gd name="T24" fmla="*/ 288 w 288"/>
              <a:gd name="T25" fmla="*/ 10 h 246"/>
              <a:gd name="T26" fmla="*/ 278 w 288"/>
              <a:gd name="T27" fmla="*/ 0 h 246"/>
              <a:gd name="T28" fmla="*/ 271 w 288"/>
              <a:gd name="T29" fmla="*/ 229 h 246"/>
              <a:gd name="T30" fmla="*/ 241 w 288"/>
              <a:gd name="T31" fmla="*/ 229 h 246"/>
              <a:gd name="T32" fmla="*/ 52 w 288"/>
              <a:gd name="T33" fmla="*/ 229 h 246"/>
              <a:gd name="T34" fmla="*/ 27 w 288"/>
              <a:gd name="T35" fmla="*/ 229 h 246"/>
              <a:gd name="T36" fmla="*/ 17 w 288"/>
              <a:gd name="T37" fmla="*/ 219 h 246"/>
              <a:gd name="T38" fmla="*/ 17 w 288"/>
              <a:gd name="T39" fmla="*/ 60 h 246"/>
              <a:gd name="T40" fmla="*/ 42 w 288"/>
              <a:gd name="T41" fmla="*/ 60 h 246"/>
              <a:gd name="T42" fmla="*/ 42 w 288"/>
              <a:gd name="T43" fmla="*/ 214 h 246"/>
              <a:gd name="T44" fmla="*/ 59 w 288"/>
              <a:gd name="T45" fmla="*/ 214 h 246"/>
              <a:gd name="T46" fmla="*/ 59 w 288"/>
              <a:gd name="T47" fmla="*/ 60 h 246"/>
              <a:gd name="T48" fmla="*/ 59 w 288"/>
              <a:gd name="T49" fmla="*/ 60 h 246"/>
              <a:gd name="T50" fmla="*/ 59 w 288"/>
              <a:gd name="T51" fmla="*/ 43 h 246"/>
              <a:gd name="T52" fmla="*/ 59 w 288"/>
              <a:gd name="T53" fmla="*/ 17 h 246"/>
              <a:gd name="T54" fmla="*/ 271 w 288"/>
              <a:gd name="T55" fmla="*/ 17 h 246"/>
              <a:gd name="T56" fmla="*/ 271 w 288"/>
              <a:gd name="T57" fmla="*/ 229 h 2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</a:cxnLst>
            <a:rect l="0" t="0" r="r" b="b"/>
            <a:pathLst>
              <a:path w="288" h="246">
                <a:moveTo>
                  <a:pt x="278" y="0"/>
                </a:moveTo>
                <a:cubicBezTo>
                  <a:pt x="52" y="0"/>
                  <a:pt x="52" y="0"/>
                  <a:pt x="52" y="0"/>
                </a:cubicBezTo>
                <a:cubicBezTo>
                  <a:pt x="44" y="0"/>
                  <a:pt x="42" y="2"/>
                  <a:pt x="42" y="10"/>
                </a:cubicBezTo>
                <a:cubicBezTo>
                  <a:pt x="42" y="43"/>
                  <a:pt x="42" y="43"/>
                  <a:pt x="42" y="43"/>
                </a:cubicBezTo>
                <a:cubicBezTo>
                  <a:pt x="10" y="43"/>
                  <a:pt x="10" y="43"/>
                  <a:pt x="10" y="43"/>
                </a:cubicBezTo>
                <a:cubicBezTo>
                  <a:pt x="2" y="43"/>
                  <a:pt x="0" y="45"/>
                  <a:pt x="0" y="53"/>
                </a:cubicBezTo>
                <a:cubicBezTo>
                  <a:pt x="0" y="219"/>
                  <a:pt x="0" y="219"/>
                  <a:pt x="0" y="219"/>
                </a:cubicBezTo>
                <a:cubicBezTo>
                  <a:pt x="0" y="231"/>
                  <a:pt x="14" y="246"/>
                  <a:pt x="27" y="246"/>
                </a:cubicBezTo>
                <a:cubicBezTo>
                  <a:pt x="52" y="246"/>
                  <a:pt x="52" y="246"/>
                  <a:pt x="52" y="246"/>
                </a:cubicBezTo>
                <a:cubicBezTo>
                  <a:pt x="241" y="246"/>
                  <a:pt x="241" y="246"/>
                  <a:pt x="241" y="246"/>
                </a:cubicBezTo>
                <a:cubicBezTo>
                  <a:pt x="278" y="246"/>
                  <a:pt x="278" y="246"/>
                  <a:pt x="278" y="246"/>
                </a:cubicBezTo>
                <a:cubicBezTo>
                  <a:pt x="286" y="246"/>
                  <a:pt x="288" y="244"/>
                  <a:pt x="288" y="236"/>
                </a:cubicBezTo>
                <a:cubicBezTo>
                  <a:pt x="288" y="10"/>
                  <a:pt x="288" y="10"/>
                  <a:pt x="288" y="10"/>
                </a:cubicBezTo>
                <a:cubicBezTo>
                  <a:pt x="288" y="2"/>
                  <a:pt x="286" y="0"/>
                  <a:pt x="278" y="0"/>
                </a:cubicBezTo>
                <a:close/>
                <a:moveTo>
                  <a:pt x="271" y="229"/>
                </a:moveTo>
                <a:cubicBezTo>
                  <a:pt x="241" y="229"/>
                  <a:pt x="241" y="229"/>
                  <a:pt x="241" y="229"/>
                </a:cubicBezTo>
                <a:cubicBezTo>
                  <a:pt x="52" y="229"/>
                  <a:pt x="52" y="229"/>
                  <a:pt x="52" y="229"/>
                </a:cubicBezTo>
                <a:cubicBezTo>
                  <a:pt x="27" y="229"/>
                  <a:pt x="27" y="229"/>
                  <a:pt x="27" y="229"/>
                </a:cubicBezTo>
                <a:cubicBezTo>
                  <a:pt x="24" y="229"/>
                  <a:pt x="17" y="222"/>
                  <a:pt x="17" y="219"/>
                </a:cubicBezTo>
                <a:cubicBezTo>
                  <a:pt x="17" y="60"/>
                  <a:pt x="17" y="60"/>
                  <a:pt x="17" y="60"/>
                </a:cubicBezTo>
                <a:cubicBezTo>
                  <a:pt x="42" y="60"/>
                  <a:pt x="42" y="60"/>
                  <a:pt x="42" y="60"/>
                </a:cubicBezTo>
                <a:cubicBezTo>
                  <a:pt x="42" y="214"/>
                  <a:pt x="42" y="214"/>
                  <a:pt x="42" y="214"/>
                </a:cubicBezTo>
                <a:cubicBezTo>
                  <a:pt x="59" y="214"/>
                  <a:pt x="59" y="214"/>
                  <a:pt x="59" y="214"/>
                </a:cubicBezTo>
                <a:cubicBezTo>
                  <a:pt x="59" y="60"/>
                  <a:pt x="59" y="60"/>
                  <a:pt x="59" y="60"/>
                </a:cubicBezTo>
                <a:cubicBezTo>
                  <a:pt x="59" y="60"/>
                  <a:pt x="59" y="60"/>
                  <a:pt x="59" y="60"/>
                </a:cubicBezTo>
                <a:cubicBezTo>
                  <a:pt x="59" y="43"/>
                  <a:pt x="59" y="43"/>
                  <a:pt x="59" y="43"/>
                </a:cubicBezTo>
                <a:cubicBezTo>
                  <a:pt x="59" y="17"/>
                  <a:pt x="59" y="17"/>
                  <a:pt x="59" y="17"/>
                </a:cubicBezTo>
                <a:cubicBezTo>
                  <a:pt x="271" y="17"/>
                  <a:pt x="271" y="17"/>
                  <a:pt x="271" y="17"/>
                </a:cubicBezTo>
                <a:lnTo>
                  <a:pt x="271" y="22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000000"/>
              </a:solidFill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Rectangle 443"/>
          <p:cNvSpPr>
            <a:spLocks noChangeArrowheads="1"/>
          </p:cNvSpPr>
          <p:nvPr/>
        </p:nvSpPr>
        <p:spPr bwMode="auto">
          <a:xfrm>
            <a:off x="5548313" y="3676650"/>
            <a:ext cx="68262" cy="68263"/>
          </a:xfrm>
          <a:prstGeom prst="rect">
            <a:avLst/>
          </a:prstGeom>
          <a:solidFill>
            <a:schemeClr val="bg1"/>
          </a:solidFill>
          <a:ln>
            <a:noFill/>
          </a:ln>
          <a:extLst/>
        </p:spPr>
        <p:txBody>
          <a:bodyPr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000000"/>
              </a:solidFill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Rectangle 444"/>
          <p:cNvSpPr>
            <a:spLocks noChangeArrowheads="1"/>
          </p:cNvSpPr>
          <p:nvPr/>
        </p:nvSpPr>
        <p:spPr bwMode="auto">
          <a:xfrm>
            <a:off x="5638800" y="3686175"/>
            <a:ext cx="57150" cy="11113"/>
          </a:xfrm>
          <a:prstGeom prst="rect">
            <a:avLst/>
          </a:prstGeom>
          <a:solidFill>
            <a:schemeClr val="bg1"/>
          </a:solidFill>
          <a:ln>
            <a:noFill/>
          </a:ln>
          <a:extLst/>
        </p:spPr>
        <p:txBody>
          <a:bodyPr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000000"/>
              </a:solidFill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Rectangle 445"/>
          <p:cNvSpPr>
            <a:spLocks noChangeArrowheads="1"/>
          </p:cNvSpPr>
          <p:nvPr/>
        </p:nvSpPr>
        <p:spPr bwMode="auto">
          <a:xfrm>
            <a:off x="5638800" y="3721100"/>
            <a:ext cx="57150" cy="11113"/>
          </a:xfrm>
          <a:prstGeom prst="rect">
            <a:avLst/>
          </a:prstGeom>
          <a:solidFill>
            <a:schemeClr val="bg1"/>
          </a:solidFill>
          <a:ln>
            <a:noFill/>
          </a:ln>
          <a:extLst/>
        </p:spPr>
        <p:txBody>
          <a:bodyPr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000000"/>
              </a:solidFill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Rectangle 446"/>
          <p:cNvSpPr>
            <a:spLocks noChangeArrowheads="1"/>
          </p:cNvSpPr>
          <p:nvPr/>
        </p:nvSpPr>
        <p:spPr bwMode="auto">
          <a:xfrm>
            <a:off x="5548313" y="3768725"/>
            <a:ext cx="147637" cy="11113"/>
          </a:xfrm>
          <a:prstGeom prst="rect">
            <a:avLst/>
          </a:prstGeom>
          <a:solidFill>
            <a:schemeClr val="bg1"/>
          </a:solidFill>
          <a:ln>
            <a:noFill/>
          </a:ln>
          <a:extLst/>
        </p:spPr>
        <p:txBody>
          <a:bodyPr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000000"/>
              </a:solidFill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Rectangle 447"/>
          <p:cNvSpPr>
            <a:spLocks noChangeArrowheads="1"/>
          </p:cNvSpPr>
          <p:nvPr/>
        </p:nvSpPr>
        <p:spPr bwMode="auto">
          <a:xfrm>
            <a:off x="5548313" y="3805238"/>
            <a:ext cx="147637" cy="11112"/>
          </a:xfrm>
          <a:prstGeom prst="rect">
            <a:avLst/>
          </a:prstGeom>
          <a:solidFill>
            <a:schemeClr val="bg1"/>
          </a:solidFill>
          <a:ln>
            <a:noFill/>
          </a:ln>
          <a:extLst/>
        </p:spPr>
        <p:txBody>
          <a:bodyPr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000000"/>
              </a:solidFill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Oval 56"/>
          <p:cNvSpPr>
            <a:spLocks noChangeArrowheads="1"/>
          </p:cNvSpPr>
          <p:nvPr/>
        </p:nvSpPr>
        <p:spPr bwMode="auto">
          <a:xfrm>
            <a:off x="6565900" y="3600450"/>
            <a:ext cx="301625" cy="301625"/>
          </a:xfrm>
          <a:prstGeom prst="ellipse">
            <a:avLst/>
          </a:prstGeom>
          <a:noFill/>
          <a:ln w="30163" cap="rnd">
            <a:solidFill>
              <a:srgbClr val="FFFFFF"/>
            </a:solidFill>
            <a:prstDash val="solid"/>
            <a:round/>
            <a:headEnd/>
            <a:tailEnd/>
          </a:ln>
          <a:extLst/>
        </p:spPr>
        <p:txBody>
          <a:bodyPr lIns="80296" tIns="40148" rIns="80296" bIns="40148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581">
              <a:solidFill>
                <a:prstClr val="black"/>
              </a:solidFill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Freeform 57"/>
          <p:cNvSpPr>
            <a:spLocks/>
          </p:cNvSpPr>
          <p:nvPr/>
        </p:nvSpPr>
        <p:spPr bwMode="auto">
          <a:xfrm>
            <a:off x="6611938" y="3640138"/>
            <a:ext cx="155575" cy="141287"/>
          </a:xfrm>
          <a:custGeom>
            <a:avLst/>
            <a:gdLst>
              <a:gd name="T0" fmla="*/ 8 w 95"/>
              <a:gd name="T1" fmla="*/ 33 h 87"/>
              <a:gd name="T2" fmla="*/ 29 w 95"/>
              <a:gd name="T3" fmla="*/ 74 h 87"/>
              <a:gd name="T4" fmla="*/ 57 w 95"/>
              <a:gd name="T5" fmla="*/ 85 h 87"/>
              <a:gd name="T6" fmla="*/ 54 w 95"/>
              <a:gd name="T7" fmla="*/ 81 h 87"/>
              <a:gd name="T8" fmla="*/ 48 w 95"/>
              <a:gd name="T9" fmla="*/ 76 h 87"/>
              <a:gd name="T10" fmla="*/ 45 w 95"/>
              <a:gd name="T11" fmla="*/ 67 h 87"/>
              <a:gd name="T12" fmla="*/ 36 w 95"/>
              <a:gd name="T13" fmla="*/ 64 h 87"/>
              <a:gd name="T14" fmla="*/ 45 w 95"/>
              <a:gd name="T15" fmla="*/ 52 h 87"/>
              <a:gd name="T16" fmla="*/ 71 w 95"/>
              <a:gd name="T17" fmla="*/ 33 h 87"/>
              <a:gd name="T18" fmla="*/ 43 w 95"/>
              <a:gd name="T19" fmla="*/ 3 h 87"/>
              <a:gd name="T20" fmla="*/ 6 w 95"/>
              <a:gd name="T21" fmla="*/ 14 h 87"/>
              <a:gd name="T22" fmla="*/ 8 w 95"/>
              <a:gd name="T23" fmla="*/ 33 h 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95" h="87">
                <a:moveTo>
                  <a:pt x="8" y="33"/>
                </a:moveTo>
                <a:cubicBezTo>
                  <a:pt x="4" y="44"/>
                  <a:pt x="7" y="61"/>
                  <a:pt x="29" y="74"/>
                </a:cubicBezTo>
                <a:cubicBezTo>
                  <a:pt x="51" y="86"/>
                  <a:pt x="55" y="83"/>
                  <a:pt x="57" y="85"/>
                </a:cubicBezTo>
                <a:cubicBezTo>
                  <a:pt x="59" y="87"/>
                  <a:pt x="53" y="87"/>
                  <a:pt x="54" y="81"/>
                </a:cubicBezTo>
                <a:cubicBezTo>
                  <a:pt x="55" y="75"/>
                  <a:pt x="51" y="76"/>
                  <a:pt x="48" y="76"/>
                </a:cubicBezTo>
                <a:cubicBezTo>
                  <a:pt x="45" y="76"/>
                  <a:pt x="44" y="70"/>
                  <a:pt x="45" y="67"/>
                </a:cubicBezTo>
                <a:cubicBezTo>
                  <a:pt x="46" y="63"/>
                  <a:pt x="41" y="71"/>
                  <a:pt x="36" y="64"/>
                </a:cubicBezTo>
                <a:cubicBezTo>
                  <a:pt x="32" y="56"/>
                  <a:pt x="39" y="50"/>
                  <a:pt x="45" y="52"/>
                </a:cubicBezTo>
                <a:cubicBezTo>
                  <a:pt x="61" y="57"/>
                  <a:pt x="59" y="43"/>
                  <a:pt x="71" y="33"/>
                </a:cubicBezTo>
                <a:cubicBezTo>
                  <a:pt x="95" y="15"/>
                  <a:pt x="60" y="5"/>
                  <a:pt x="43" y="3"/>
                </a:cubicBezTo>
                <a:cubicBezTo>
                  <a:pt x="25" y="0"/>
                  <a:pt x="0" y="7"/>
                  <a:pt x="6" y="14"/>
                </a:cubicBezTo>
                <a:cubicBezTo>
                  <a:pt x="12" y="20"/>
                  <a:pt x="9" y="30"/>
                  <a:pt x="8" y="33"/>
                </a:cubicBezTo>
                <a:close/>
              </a:path>
            </a:pathLst>
          </a:custGeom>
          <a:noFill/>
          <a:ln w="30163" cap="rnd">
            <a:solidFill>
              <a:srgbClr val="FFFFFF"/>
            </a:solidFill>
            <a:prstDash val="solid"/>
            <a:round/>
            <a:headEnd/>
            <a:tailEnd/>
          </a:ln>
          <a:extLst/>
        </p:spPr>
        <p:txBody>
          <a:bodyPr lIns="80296" tIns="40148" rIns="80296" bIns="40148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581">
              <a:solidFill>
                <a:prstClr val="black"/>
              </a:solidFill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Freeform 58"/>
          <p:cNvSpPr>
            <a:spLocks/>
          </p:cNvSpPr>
          <p:nvPr/>
        </p:nvSpPr>
        <p:spPr bwMode="auto">
          <a:xfrm>
            <a:off x="6694488" y="3749675"/>
            <a:ext cx="119062" cy="138113"/>
          </a:xfrm>
          <a:custGeom>
            <a:avLst/>
            <a:gdLst>
              <a:gd name="T0" fmla="*/ 12 w 73"/>
              <a:gd name="T1" fmla="*/ 32 h 85"/>
              <a:gd name="T2" fmla="*/ 12 w 73"/>
              <a:gd name="T3" fmla="*/ 45 h 85"/>
              <a:gd name="T4" fmla="*/ 25 w 73"/>
              <a:gd name="T5" fmla="*/ 58 h 85"/>
              <a:gd name="T6" fmla="*/ 19 w 73"/>
              <a:gd name="T7" fmla="*/ 80 h 85"/>
              <a:gd name="T8" fmla="*/ 45 w 73"/>
              <a:gd name="T9" fmla="*/ 66 h 85"/>
              <a:gd name="T10" fmla="*/ 66 w 73"/>
              <a:gd name="T11" fmla="*/ 37 h 85"/>
              <a:gd name="T12" fmla="*/ 54 w 73"/>
              <a:gd name="T13" fmla="*/ 24 h 85"/>
              <a:gd name="T14" fmla="*/ 24 w 73"/>
              <a:gd name="T15" fmla="*/ 11 h 85"/>
              <a:gd name="T16" fmla="*/ 12 w 73"/>
              <a:gd name="T17" fmla="*/ 32 h 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3" h="85">
                <a:moveTo>
                  <a:pt x="12" y="32"/>
                </a:moveTo>
                <a:cubicBezTo>
                  <a:pt x="10" y="43"/>
                  <a:pt x="0" y="34"/>
                  <a:pt x="12" y="45"/>
                </a:cubicBezTo>
                <a:cubicBezTo>
                  <a:pt x="23" y="56"/>
                  <a:pt x="26" y="33"/>
                  <a:pt x="25" y="58"/>
                </a:cubicBezTo>
                <a:cubicBezTo>
                  <a:pt x="23" y="83"/>
                  <a:pt x="2" y="85"/>
                  <a:pt x="19" y="80"/>
                </a:cubicBezTo>
                <a:cubicBezTo>
                  <a:pt x="36" y="74"/>
                  <a:pt x="33" y="79"/>
                  <a:pt x="45" y="66"/>
                </a:cubicBezTo>
                <a:cubicBezTo>
                  <a:pt x="58" y="54"/>
                  <a:pt x="60" y="47"/>
                  <a:pt x="66" y="37"/>
                </a:cubicBezTo>
                <a:cubicBezTo>
                  <a:pt x="73" y="27"/>
                  <a:pt x="62" y="31"/>
                  <a:pt x="54" y="24"/>
                </a:cubicBezTo>
                <a:cubicBezTo>
                  <a:pt x="47" y="17"/>
                  <a:pt x="34" y="0"/>
                  <a:pt x="24" y="11"/>
                </a:cubicBezTo>
                <a:cubicBezTo>
                  <a:pt x="14" y="21"/>
                  <a:pt x="12" y="32"/>
                  <a:pt x="12" y="32"/>
                </a:cubicBezTo>
                <a:close/>
              </a:path>
            </a:pathLst>
          </a:custGeom>
          <a:noFill/>
          <a:ln w="30163" cap="rnd">
            <a:solidFill>
              <a:srgbClr val="FFFFFF"/>
            </a:solidFill>
            <a:prstDash val="solid"/>
            <a:round/>
            <a:headEnd/>
            <a:tailEnd/>
          </a:ln>
          <a:extLst/>
        </p:spPr>
        <p:txBody>
          <a:bodyPr lIns="80296" tIns="40148" rIns="80296" bIns="40148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581">
              <a:solidFill>
                <a:prstClr val="black"/>
              </a:solidFill>
              <a:cs typeface="+mn-ea"/>
              <a:sym typeface="Arial" panose="020B0604020202020204" pitchFamily="34" charset="0"/>
            </a:endParaRPr>
          </a:p>
        </p:txBody>
      </p:sp>
      <p:sp>
        <p:nvSpPr>
          <p:cNvPr id="26" name="Freeform 59"/>
          <p:cNvSpPr>
            <a:spLocks/>
          </p:cNvSpPr>
          <p:nvPr/>
        </p:nvSpPr>
        <p:spPr bwMode="auto">
          <a:xfrm>
            <a:off x="6757988" y="3608388"/>
            <a:ext cx="104775" cy="193675"/>
          </a:xfrm>
          <a:custGeom>
            <a:avLst/>
            <a:gdLst>
              <a:gd name="T0" fmla="*/ 0 w 63"/>
              <a:gd name="T1" fmla="*/ 0 h 119"/>
              <a:gd name="T2" fmla="*/ 11 w 63"/>
              <a:gd name="T3" fmla="*/ 30 h 119"/>
              <a:gd name="T4" fmla="*/ 46 w 63"/>
              <a:gd name="T5" fmla="*/ 54 h 119"/>
              <a:gd name="T6" fmla="*/ 54 w 63"/>
              <a:gd name="T7" fmla="*/ 81 h 119"/>
              <a:gd name="T8" fmla="*/ 52 w 63"/>
              <a:gd name="T9" fmla="*/ 111 h 119"/>
              <a:gd name="T10" fmla="*/ 63 w 63"/>
              <a:gd name="T11" fmla="*/ 113 h 1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3" h="119">
                <a:moveTo>
                  <a:pt x="0" y="0"/>
                </a:moveTo>
                <a:cubicBezTo>
                  <a:pt x="0" y="6"/>
                  <a:pt x="3" y="22"/>
                  <a:pt x="11" y="30"/>
                </a:cubicBezTo>
                <a:cubicBezTo>
                  <a:pt x="19" y="37"/>
                  <a:pt x="45" y="44"/>
                  <a:pt x="46" y="54"/>
                </a:cubicBezTo>
                <a:cubicBezTo>
                  <a:pt x="47" y="64"/>
                  <a:pt x="58" y="71"/>
                  <a:pt x="54" y="81"/>
                </a:cubicBezTo>
                <a:cubicBezTo>
                  <a:pt x="50" y="90"/>
                  <a:pt x="42" y="103"/>
                  <a:pt x="52" y="111"/>
                </a:cubicBezTo>
                <a:cubicBezTo>
                  <a:pt x="61" y="119"/>
                  <a:pt x="63" y="113"/>
                  <a:pt x="63" y="113"/>
                </a:cubicBezTo>
              </a:path>
            </a:pathLst>
          </a:custGeom>
          <a:noFill/>
          <a:ln w="30163" cap="rnd">
            <a:solidFill>
              <a:srgbClr val="FFFFFF"/>
            </a:solidFill>
            <a:prstDash val="solid"/>
            <a:round/>
            <a:headEnd/>
            <a:tailEnd/>
          </a:ln>
          <a:extLst/>
        </p:spPr>
        <p:txBody>
          <a:bodyPr lIns="80296" tIns="40148" rIns="80296" bIns="40148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 sz="1581">
              <a:solidFill>
                <a:prstClr val="black"/>
              </a:solidFill>
              <a:cs typeface="+mn-ea"/>
              <a:sym typeface="Arial" panose="020B0604020202020204" pitchFamily="34" charset="0"/>
            </a:endParaRPr>
          </a:p>
        </p:txBody>
      </p:sp>
      <p:sp>
        <p:nvSpPr>
          <p:cNvPr id="27" name="TextBox 13"/>
          <p:cNvSpPr txBox="1"/>
          <p:nvPr/>
        </p:nvSpPr>
        <p:spPr>
          <a:xfrm>
            <a:off x="4044950" y="1776413"/>
            <a:ext cx="2174875" cy="307975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1216817"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lang="zh-CN" altLang="en-US" sz="2000" b="1" dirty="0" smtClean="0">
                <a:solidFill>
                  <a:srgbClr val="445469"/>
                </a:solidFill>
                <a:cs typeface="+mn-ea"/>
                <a:sym typeface="Arial" panose="020B0604020202020204" pitchFamily="34" charset="0"/>
              </a:rPr>
              <a:t>单击编辑标题</a:t>
            </a:r>
            <a:endParaRPr lang="en-US" sz="2000" b="1" dirty="0">
              <a:solidFill>
                <a:srgbClr val="445469"/>
              </a:solidFill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TextBox 13"/>
          <p:cNvSpPr txBox="1"/>
          <p:nvPr/>
        </p:nvSpPr>
        <p:spPr>
          <a:xfrm>
            <a:off x="4049713" y="2149475"/>
            <a:ext cx="2071687" cy="215900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1216817"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lang="zh-CN" altLang="en-US" sz="1400" smtClean="0">
                <a:solidFill>
                  <a:srgbClr val="445469"/>
                </a:solidFill>
                <a:cs typeface="+mn-ea"/>
                <a:sym typeface="Arial" panose="020B0604020202020204" pitchFamily="34" charset="0"/>
              </a:rPr>
              <a:t>单击此处可编辑内容</a:t>
            </a:r>
            <a:endParaRPr lang="en-US" altLang="zh-CN" sz="1400">
              <a:solidFill>
                <a:srgbClr val="445469"/>
              </a:solidFill>
              <a:cs typeface="+mn-ea"/>
              <a:sym typeface="Arial" panose="020B0604020202020204" pitchFamily="34" charset="0"/>
            </a:endParaRPr>
          </a:p>
        </p:txBody>
      </p:sp>
      <p:sp>
        <p:nvSpPr>
          <p:cNvPr id="29" name="TextBox 13"/>
          <p:cNvSpPr txBox="1"/>
          <p:nvPr/>
        </p:nvSpPr>
        <p:spPr>
          <a:xfrm>
            <a:off x="6684963" y="1776413"/>
            <a:ext cx="2174875" cy="307975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1216817"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lang="zh-CN" altLang="en-US" sz="2000" b="1" dirty="0" smtClean="0">
                <a:solidFill>
                  <a:srgbClr val="445469"/>
                </a:solidFill>
                <a:cs typeface="+mn-ea"/>
                <a:sym typeface="Arial" panose="020B0604020202020204" pitchFamily="34" charset="0"/>
              </a:rPr>
              <a:t>单击编辑标题</a:t>
            </a:r>
            <a:endParaRPr lang="en-US" sz="2000" b="1" dirty="0">
              <a:solidFill>
                <a:srgbClr val="445469"/>
              </a:solidFill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TextBox 13"/>
          <p:cNvSpPr txBox="1"/>
          <p:nvPr/>
        </p:nvSpPr>
        <p:spPr>
          <a:xfrm>
            <a:off x="6689725" y="2149475"/>
            <a:ext cx="2071688" cy="215900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1216817"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lang="zh-CN" altLang="en-US" sz="1400" smtClean="0">
                <a:solidFill>
                  <a:srgbClr val="445469"/>
                </a:solidFill>
                <a:cs typeface="+mn-ea"/>
                <a:sym typeface="Arial" panose="020B0604020202020204" pitchFamily="34" charset="0"/>
              </a:rPr>
              <a:t>单击此处可编辑内容</a:t>
            </a:r>
            <a:endParaRPr lang="en-US" altLang="zh-CN" sz="1400">
              <a:solidFill>
                <a:srgbClr val="445469"/>
              </a:solidFill>
              <a:cs typeface="+mn-ea"/>
              <a:sym typeface="Arial" panose="020B0604020202020204" pitchFamily="34" charset="0"/>
            </a:endParaRPr>
          </a:p>
        </p:txBody>
      </p:sp>
      <p:sp>
        <p:nvSpPr>
          <p:cNvPr id="31" name="TextBox 13"/>
          <p:cNvSpPr txBox="1"/>
          <p:nvPr/>
        </p:nvSpPr>
        <p:spPr>
          <a:xfrm>
            <a:off x="9385300" y="3395663"/>
            <a:ext cx="2174875" cy="307975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1216817"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lang="zh-CN" altLang="en-US" sz="2000" b="1" smtClean="0">
                <a:solidFill>
                  <a:srgbClr val="445469"/>
                </a:solidFill>
                <a:cs typeface="+mn-ea"/>
                <a:sym typeface="Arial" panose="020B0604020202020204" pitchFamily="34" charset="0"/>
              </a:rPr>
              <a:t>单击编辑标题</a:t>
            </a:r>
            <a:endParaRPr lang="en-US" sz="2000" b="1" dirty="0">
              <a:solidFill>
                <a:srgbClr val="445469"/>
              </a:solidFill>
              <a:cs typeface="+mn-ea"/>
              <a:sym typeface="Arial" panose="020B0604020202020204" pitchFamily="34" charset="0"/>
            </a:endParaRPr>
          </a:p>
        </p:txBody>
      </p:sp>
      <p:sp>
        <p:nvSpPr>
          <p:cNvPr id="32" name="TextBox 13"/>
          <p:cNvSpPr txBox="1"/>
          <p:nvPr/>
        </p:nvSpPr>
        <p:spPr>
          <a:xfrm>
            <a:off x="9390063" y="3768725"/>
            <a:ext cx="2071687" cy="215900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1216817"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lang="zh-CN" altLang="en-US" sz="1400" dirty="0" smtClean="0">
                <a:solidFill>
                  <a:srgbClr val="445469"/>
                </a:solidFill>
                <a:cs typeface="+mn-ea"/>
                <a:sym typeface="Arial" panose="020B0604020202020204" pitchFamily="34" charset="0"/>
              </a:rPr>
              <a:t>单击此处可编辑内容</a:t>
            </a:r>
            <a:endParaRPr lang="en-US" altLang="zh-CN" sz="1400" dirty="0">
              <a:solidFill>
                <a:srgbClr val="445469"/>
              </a:solidFill>
              <a:cs typeface="+mn-ea"/>
              <a:sym typeface="Arial" panose="020B0604020202020204" pitchFamily="34" charset="0"/>
            </a:endParaRPr>
          </a:p>
        </p:txBody>
      </p:sp>
      <p:sp>
        <p:nvSpPr>
          <p:cNvPr id="33" name="TextBox 13"/>
          <p:cNvSpPr txBox="1"/>
          <p:nvPr/>
        </p:nvSpPr>
        <p:spPr>
          <a:xfrm>
            <a:off x="1052513" y="3598863"/>
            <a:ext cx="2174875" cy="307975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1216817"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lang="zh-CN" altLang="en-US" sz="2000" b="1" dirty="0" smtClean="0">
                <a:solidFill>
                  <a:srgbClr val="445469"/>
                </a:solidFill>
                <a:cs typeface="+mn-ea"/>
                <a:sym typeface="Arial" panose="020B0604020202020204" pitchFamily="34" charset="0"/>
              </a:rPr>
              <a:t>单击编辑标题</a:t>
            </a:r>
            <a:endParaRPr lang="en-US" sz="2000" b="1" dirty="0">
              <a:solidFill>
                <a:srgbClr val="445469"/>
              </a:solidFill>
              <a:cs typeface="+mn-ea"/>
              <a:sym typeface="Arial" panose="020B0604020202020204" pitchFamily="34" charset="0"/>
            </a:endParaRPr>
          </a:p>
        </p:txBody>
      </p:sp>
      <p:sp>
        <p:nvSpPr>
          <p:cNvPr id="34" name="TextBox 13"/>
          <p:cNvSpPr txBox="1"/>
          <p:nvPr/>
        </p:nvSpPr>
        <p:spPr>
          <a:xfrm>
            <a:off x="1057275" y="3971925"/>
            <a:ext cx="2071688" cy="214313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1216817"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lang="zh-CN" altLang="en-US" sz="1400" smtClean="0">
                <a:solidFill>
                  <a:srgbClr val="445469"/>
                </a:solidFill>
                <a:cs typeface="+mn-ea"/>
                <a:sym typeface="Arial" panose="020B0604020202020204" pitchFamily="34" charset="0"/>
              </a:rPr>
              <a:t>单击此处可编辑内容</a:t>
            </a:r>
            <a:endParaRPr lang="en-US" altLang="zh-CN" sz="1400">
              <a:solidFill>
                <a:srgbClr val="445469"/>
              </a:solidFill>
              <a:cs typeface="+mn-ea"/>
              <a:sym typeface="Arial" panose="020B0604020202020204" pitchFamily="34" charset="0"/>
            </a:endParaRPr>
          </a:p>
        </p:txBody>
      </p:sp>
      <p:sp>
        <p:nvSpPr>
          <p:cNvPr id="35" name="矩形 34"/>
          <p:cNvSpPr/>
          <p:nvPr/>
        </p:nvSpPr>
        <p:spPr>
          <a:xfrm>
            <a:off x="1609725" y="5114925"/>
            <a:ext cx="9529763" cy="246221"/>
          </a:xfrm>
          <a:prstGeom prst="rect">
            <a:avLst/>
          </a:prstGeom>
          <a:noFill/>
        </p:spPr>
        <p:txBody>
          <a:bodyPr lIns="0" tIns="0" rIns="0" bIns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600" dirty="0">
                <a:solidFill>
                  <a:schemeClr val="tx1">
                    <a:lumMod val="75000"/>
                  </a:schemeClr>
                </a:solidFill>
              </a:rPr>
              <a:t>点击输入简要文字内容，文字内容需概括精炼，不用多余的文字修饰，言简意赅的说明分项内容</a:t>
            </a:r>
            <a:r>
              <a:rPr lang="en-US" altLang="zh-CN" sz="1600" dirty="0">
                <a:solidFill>
                  <a:schemeClr val="tx1">
                    <a:lumMod val="75000"/>
                  </a:schemeClr>
                </a:solidFill>
              </a:rPr>
              <a:t>……</a:t>
            </a:r>
          </a:p>
        </p:txBody>
      </p:sp>
      <p:grpSp>
        <p:nvGrpSpPr>
          <p:cNvPr id="36" name="组合 15"/>
          <p:cNvGrpSpPr>
            <a:grpSpLocks/>
          </p:cNvGrpSpPr>
          <p:nvPr/>
        </p:nvGrpSpPr>
        <p:grpSpPr bwMode="auto">
          <a:xfrm>
            <a:off x="-421928" y="152400"/>
            <a:ext cx="3859212" cy="525463"/>
            <a:chOff x="6168776" y="1221671"/>
            <a:chExt cx="4455682" cy="606624"/>
          </a:xfrm>
        </p:grpSpPr>
        <p:sp>
          <p:nvSpPr>
            <p:cNvPr id="37" name="圆角矩形 36"/>
            <p:cNvSpPr/>
            <p:nvPr/>
          </p:nvSpPr>
          <p:spPr>
            <a:xfrm>
              <a:off x="6168776" y="1221671"/>
              <a:ext cx="4455682" cy="606624"/>
            </a:xfrm>
            <a:prstGeom prst="roundRect">
              <a:avLst>
                <a:gd name="adj" fmla="val 50000"/>
              </a:avLst>
            </a:prstGeom>
            <a:solidFill>
              <a:srgbClr val="FFFFFF"/>
            </a:solidFill>
            <a:ln w="28575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>
                <a:solidFill>
                  <a:srgbClr val="3F7B33"/>
                </a:solidFill>
                <a:latin typeface="等线" panose="020F0502020204030204"/>
                <a:ea typeface="等线" panose="02010600030101010101" pitchFamily="2" charset="-122"/>
              </a:endParaRPr>
            </a:p>
          </p:txBody>
        </p:sp>
        <p:sp>
          <p:nvSpPr>
            <p:cNvPr id="38" name="文本框 13"/>
            <p:cNvSpPr txBox="1">
              <a:spLocks noChangeArrowheads="1"/>
            </p:cNvSpPr>
            <p:nvPr/>
          </p:nvSpPr>
          <p:spPr bwMode="auto">
            <a:xfrm>
              <a:off x="6834600" y="1233423"/>
              <a:ext cx="3055490" cy="5329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hangingPunct="1"/>
              <a:r>
                <a:rPr lang="zh-CN" altLang="en-US" sz="2400" b="1" dirty="0">
                  <a:solidFill>
                    <a:srgbClr val="92D050"/>
                  </a:solidFill>
                  <a:latin typeface="微软雅黑" pitchFamily="34" charset="-122"/>
                </a:rPr>
                <a:t>单击此处添加标题</a:t>
              </a:r>
            </a:p>
          </p:txBody>
        </p:sp>
      </p:grpSp>
      <p:sp>
        <p:nvSpPr>
          <p:cNvPr id="39" name="文本框 38"/>
          <p:cNvSpPr txBox="1"/>
          <p:nvPr/>
        </p:nvSpPr>
        <p:spPr>
          <a:xfrm>
            <a:off x="10648950" y="7753350"/>
            <a:ext cx="723275" cy="3447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 smtClean="0">
                <a:latin typeface="Arial" panose="020B0604020202020204" pitchFamily="34" charset="0"/>
                <a:ea typeface="微软雅黑" panose="020B0503020204020204" pitchFamily="34" charset="-122"/>
              </a:rPr>
              <a:t>延迟符</a:t>
            </a:r>
          </a:p>
        </p:txBody>
      </p:sp>
    </p:spTree>
    <p:extLst>
      <p:ext uri="{BB962C8B-B14F-4D97-AF65-F5344CB8AC3E}">
        <p14:creationId xmlns:p14="http://schemas.microsoft.com/office/powerpoint/2010/main" val="3175457015"/>
      </p:ext>
    </p:extLst>
  </p:cSld>
  <p:clrMapOvr>
    <a:masterClrMapping/>
  </p:clrMapOvr>
  <p:transition spd="slow" advClick="0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6" fill="hold">
                      <p:stCondLst>
                        <p:cond delay="indefinite"/>
                      </p:stCondLst>
                      <p:childTnLst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2" fill="hold">
                      <p:stCondLst>
                        <p:cond delay="indefinite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6" dur="75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/>
      <p:bldP spid="28" grpId="0"/>
      <p:bldP spid="29" grpId="0"/>
      <p:bldP spid="30" grpId="0"/>
      <p:bldP spid="31" grpId="0"/>
      <p:bldP spid="32" grpId="0"/>
      <p:bldP spid="33" grpId="0"/>
      <p:bldP spid="34" grpId="0"/>
      <p:bldP spid="35" grpId="0"/>
      <p:bldP spid="39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文本框 10"/>
          <p:cNvSpPr txBox="1"/>
          <p:nvPr/>
        </p:nvSpPr>
        <p:spPr>
          <a:xfrm>
            <a:off x="2971800" y="2299548"/>
            <a:ext cx="5118709" cy="141269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6600" b="1" dirty="0" smtClean="0">
                <a:solidFill>
                  <a:schemeClr val="accent1">
                    <a:lumMod val="75000"/>
                  </a:schemeClr>
                </a:solidFill>
                <a:latin typeface="+mj-ea"/>
                <a:ea typeface="+mj-ea"/>
              </a:rPr>
              <a:t>04  </a:t>
            </a:r>
            <a:r>
              <a:rPr lang="zh-CN" altLang="en-US" sz="6600" b="1" dirty="0" smtClean="0">
                <a:solidFill>
                  <a:schemeClr val="accent1">
                    <a:lumMod val="75000"/>
                  </a:schemeClr>
                </a:solidFill>
                <a:latin typeface="+mj-ea"/>
                <a:ea typeface="+mj-ea"/>
              </a:rPr>
              <a:t>输入标题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10648950" y="7753350"/>
            <a:ext cx="723275" cy="3447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 smtClean="0">
                <a:latin typeface="Arial" panose="020B0604020202020204" pitchFamily="34" charset="0"/>
                <a:ea typeface="微软雅黑" panose="020B0503020204020204" pitchFamily="34" charset="-122"/>
              </a:rPr>
              <a:t>延迟符</a:t>
            </a: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-311181"/>
            <a:ext cx="12192000" cy="1538039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0800000">
            <a:off x="0" y="5622819"/>
            <a:ext cx="12192000" cy="15380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632951"/>
      </p:ext>
    </p:extLst>
  </p:cSld>
  <p:clrMapOvr>
    <a:masterClrMapping/>
  </p:clrMapOvr>
  <p:transition spd="slow" advClick="0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椭圆 6"/>
          <p:cNvSpPr/>
          <p:nvPr/>
        </p:nvSpPr>
        <p:spPr>
          <a:xfrm>
            <a:off x="2831033" y="1476291"/>
            <a:ext cx="916355" cy="916355"/>
          </a:xfrm>
          <a:prstGeom prst="ellipse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 anchorCtr="1"/>
          <a:lstStyle/>
          <a:p>
            <a:pPr algn="ctr"/>
            <a:r>
              <a:rPr lang="en-US" altLang="zh-CN" sz="1600" dirty="0" smtClean="0">
                <a:latin typeface="微软雅黑" pitchFamily="34" charset="-122"/>
                <a:ea typeface="微软雅黑" pitchFamily="34" charset="-122"/>
              </a:rPr>
              <a:t>2</a:t>
            </a:r>
            <a:endParaRPr lang="zh-CN" altLang="en-US" sz="16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8" name="椭圆 7"/>
          <p:cNvSpPr/>
          <p:nvPr/>
        </p:nvSpPr>
        <p:spPr>
          <a:xfrm>
            <a:off x="2831033" y="4961712"/>
            <a:ext cx="916355" cy="916355"/>
          </a:xfrm>
          <a:prstGeom prst="ellipse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 anchorCtr="1"/>
          <a:lstStyle/>
          <a:p>
            <a:pPr algn="ctr"/>
            <a:r>
              <a:rPr lang="en-US" altLang="zh-CN" sz="1600" dirty="0" smtClean="0">
                <a:latin typeface="微软雅黑" pitchFamily="34" charset="-122"/>
                <a:ea typeface="微软雅黑" pitchFamily="34" charset="-122"/>
              </a:rPr>
              <a:t>6</a:t>
            </a:r>
            <a:endParaRPr lang="zh-CN" altLang="en-US" sz="16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9" name="椭圆 8"/>
          <p:cNvSpPr/>
          <p:nvPr/>
        </p:nvSpPr>
        <p:spPr>
          <a:xfrm>
            <a:off x="4573744" y="3219001"/>
            <a:ext cx="916355" cy="916355"/>
          </a:xfrm>
          <a:prstGeom prst="ellipse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 anchorCtr="1"/>
          <a:lstStyle/>
          <a:p>
            <a:pPr algn="ctr"/>
            <a:r>
              <a:rPr lang="en-US" altLang="zh-CN" sz="1600" dirty="0" smtClean="0">
                <a:latin typeface="微软雅黑" pitchFamily="34" charset="-122"/>
                <a:ea typeface="微软雅黑" pitchFamily="34" charset="-122"/>
              </a:rPr>
              <a:t>4</a:t>
            </a:r>
            <a:endParaRPr lang="zh-CN" altLang="en-US" sz="16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0" name="椭圆 9"/>
          <p:cNvSpPr/>
          <p:nvPr/>
        </p:nvSpPr>
        <p:spPr>
          <a:xfrm>
            <a:off x="1088323" y="3219001"/>
            <a:ext cx="916355" cy="916355"/>
          </a:xfrm>
          <a:prstGeom prst="ellipse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 anchorCtr="1"/>
          <a:lstStyle/>
          <a:p>
            <a:pPr algn="ctr"/>
            <a:r>
              <a:rPr lang="en-US" altLang="zh-CN" sz="1600" dirty="0" smtClean="0">
                <a:latin typeface="微软雅黑" pitchFamily="34" charset="-122"/>
                <a:ea typeface="微软雅黑" pitchFamily="34" charset="-122"/>
              </a:rPr>
              <a:t>8</a:t>
            </a:r>
            <a:endParaRPr lang="zh-CN" altLang="en-US" sz="16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1" name="椭圆 10"/>
          <p:cNvSpPr/>
          <p:nvPr/>
        </p:nvSpPr>
        <p:spPr>
          <a:xfrm rot="2700000">
            <a:off x="4068381" y="1986719"/>
            <a:ext cx="916355" cy="916355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 anchorCtr="1"/>
          <a:lstStyle/>
          <a:p>
            <a:pPr algn="ctr"/>
            <a:r>
              <a:rPr lang="en-US" altLang="zh-CN" sz="1600" dirty="0" smtClean="0">
                <a:latin typeface="微软雅黑" pitchFamily="34" charset="-122"/>
                <a:ea typeface="微软雅黑" pitchFamily="34" charset="-122"/>
              </a:rPr>
              <a:t>3</a:t>
            </a:r>
            <a:endParaRPr lang="zh-CN" altLang="en-US" sz="16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2" name="椭圆 11"/>
          <p:cNvSpPr/>
          <p:nvPr/>
        </p:nvSpPr>
        <p:spPr>
          <a:xfrm rot="2700000">
            <a:off x="1603816" y="4451284"/>
            <a:ext cx="916355" cy="916355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 anchorCtr="1"/>
          <a:lstStyle/>
          <a:p>
            <a:pPr algn="ctr"/>
            <a:r>
              <a:rPr lang="en-US" altLang="zh-CN" sz="1600" dirty="0" smtClean="0">
                <a:latin typeface="微软雅黑" pitchFamily="34" charset="-122"/>
                <a:ea typeface="微软雅黑" pitchFamily="34" charset="-122"/>
              </a:rPr>
              <a:t>7</a:t>
            </a:r>
            <a:endParaRPr lang="zh-CN" altLang="en-US" sz="16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3" name="椭圆 12"/>
          <p:cNvSpPr/>
          <p:nvPr/>
        </p:nvSpPr>
        <p:spPr>
          <a:xfrm rot="-2700000">
            <a:off x="4068381" y="4451284"/>
            <a:ext cx="916355" cy="916355"/>
          </a:xfrm>
          <a:prstGeom prst="ellipse">
            <a:avLst/>
          </a:prstGeom>
          <a:solidFill>
            <a:schemeClr val="accent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 anchorCtr="1"/>
          <a:lstStyle/>
          <a:p>
            <a:pPr algn="ctr"/>
            <a:r>
              <a:rPr lang="en-US" altLang="zh-CN" sz="1600" dirty="0" smtClean="0">
                <a:latin typeface="微软雅黑" pitchFamily="34" charset="-122"/>
                <a:ea typeface="微软雅黑" pitchFamily="34" charset="-122"/>
              </a:rPr>
              <a:t>5</a:t>
            </a:r>
            <a:endParaRPr lang="zh-CN" altLang="en-US" sz="16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4" name="椭圆 13"/>
          <p:cNvSpPr/>
          <p:nvPr/>
        </p:nvSpPr>
        <p:spPr>
          <a:xfrm rot="-2700000">
            <a:off x="1603816" y="1986719"/>
            <a:ext cx="916355" cy="916355"/>
          </a:xfrm>
          <a:prstGeom prst="ellipse">
            <a:avLst/>
          </a:prstGeom>
          <a:solidFill>
            <a:schemeClr val="accent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 anchorCtr="1"/>
          <a:lstStyle/>
          <a:p>
            <a:pPr algn="ctr"/>
            <a:r>
              <a:rPr lang="en-US" altLang="zh-CN" sz="1600" dirty="0" smtClean="0">
                <a:latin typeface="微软雅黑" pitchFamily="34" charset="-122"/>
                <a:ea typeface="微软雅黑" pitchFamily="34" charset="-122"/>
              </a:rPr>
              <a:t>1</a:t>
            </a:r>
            <a:endParaRPr lang="zh-CN" altLang="en-US" sz="16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5" name="等腰三角形 14"/>
          <p:cNvSpPr/>
          <p:nvPr/>
        </p:nvSpPr>
        <p:spPr>
          <a:xfrm>
            <a:off x="3186085" y="2428419"/>
            <a:ext cx="206251" cy="205739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rtlCol="0" anchor="ctr"/>
          <a:lstStyle/>
          <a:p>
            <a:pPr algn="ctr"/>
            <a:endParaRPr lang="zh-CN" altLang="en-US"/>
          </a:p>
        </p:txBody>
      </p:sp>
      <p:sp>
        <p:nvSpPr>
          <p:cNvPr id="16" name="等腰三角形 15"/>
          <p:cNvSpPr/>
          <p:nvPr/>
        </p:nvSpPr>
        <p:spPr>
          <a:xfrm flipV="1">
            <a:off x="3186085" y="4720200"/>
            <a:ext cx="206251" cy="205739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rtlCol="0" anchor="ctr"/>
          <a:lstStyle/>
          <a:p>
            <a:pPr algn="ctr"/>
            <a:endParaRPr lang="zh-CN" altLang="en-US"/>
          </a:p>
        </p:txBody>
      </p:sp>
      <p:sp>
        <p:nvSpPr>
          <p:cNvPr id="17" name="等腰三角形 16"/>
          <p:cNvSpPr/>
          <p:nvPr/>
        </p:nvSpPr>
        <p:spPr>
          <a:xfrm rot="5400000">
            <a:off x="4331976" y="3574309"/>
            <a:ext cx="206251" cy="205739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rtlCol="0" anchor="ctr"/>
          <a:lstStyle/>
          <a:p>
            <a:pPr algn="ctr"/>
            <a:endParaRPr lang="zh-CN" altLang="en-US"/>
          </a:p>
        </p:txBody>
      </p:sp>
      <p:sp>
        <p:nvSpPr>
          <p:cNvPr id="18" name="等腰三角形 17"/>
          <p:cNvSpPr/>
          <p:nvPr/>
        </p:nvSpPr>
        <p:spPr>
          <a:xfrm rot="5400000" flipV="1">
            <a:off x="2040195" y="3574309"/>
            <a:ext cx="206251" cy="205739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rtlCol="0" anchor="ctr"/>
          <a:lstStyle/>
          <a:p>
            <a:pPr algn="ctr"/>
            <a:endParaRPr lang="zh-CN" altLang="en-US"/>
          </a:p>
        </p:txBody>
      </p:sp>
      <p:sp>
        <p:nvSpPr>
          <p:cNvPr id="19" name="等腰三角形 18"/>
          <p:cNvSpPr/>
          <p:nvPr/>
        </p:nvSpPr>
        <p:spPr>
          <a:xfrm rot="2700000">
            <a:off x="3996351" y="2764043"/>
            <a:ext cx="206251" cy="205739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rtlCol="0" anchor="ctr"/>
          <a:lstStyle/>
          <a:p>
            <a:pPr algn="ctr"/>
            <a:endParaRPr lang="zh-CN" altLang="en-US"/>
          </a:p>
        </p:txBody>
      </p:sp>
      <p:sp>
        <p:nvSpPr>
          <p:cNvPr id="20" name="等腰三角形 19"/>
          <p:cNvSpPr/>
          <p:nvPr/>
        </p:nvSpPr>
        <p:spPr>
          <a:xfrm rot="2700000" flipV="1">
            <a:off x="2375817" y="4384576"/>
            <a:ext cx="206251" cy="205739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rtlCol="0" anchor="ctr"/>
          <a:lstStyle/>
          <a:p>
            <a:pPr algn="ctr"/>
            <a:endParaRPr lang="zh-CN" altLang="en-US"/>
          </a:p>
        </p:txBody>
      </p:sp>
      <p:sp>
        <p:nvSpPr>
          <p:cNvPr id="21" name="等腰三角形 20"/>
          <p:cNvSpPr/>
          <p:nvPr/>
        </p:nvSpPr>
        <p:spPr>
          <a:xfrm rot="8100000">
            <a:off x="3996351" y="4384576"/>
            <a:ext cx="206251" cy="205739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rtlCol="0" anchor="ctr"/>
          <a:lstStyle/>
          <a:p>
            <a:pPr algn="ctr"/>
            <a:endParaRPr lang="zh-CN" altLang="en-US"/>
          </a:p>
        </p:txBody>
      </p:sp>
      <p:sp>
        <p:nvSpPr>
          <p:cNvPr id="22" name="等腰三角形 21"/>
          <p:cNvSpPr/>
          <p:nvPr/>
        </p:nvSpPr>
        <p:spPr>
          <a:xfrm rot="8100000" flipV="1">
            <a:off x="2375817" y="2764043"/>
            <a:ext cx="206251" cy="205739"/>
          </a:xfrm>
          <a:prstGeom prst="triangl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rtlCol="0" anchor="ctr"/>
          <a:lstStyle/>
          <a:p>
            <a:pPr algn="ctr"/>
            <a:endParaRPr lang="zh-CN" altLang="en-US"/>
          </a:p>
        </p:txBody>
      </p:sp>
      <p:sp>
        <p:nvSpPr>
          <p:cNvPr id="23" name="椭圆 22"/>
          <p:cNvSpPr/>
          <p:nvPr/>
        </p:nvSpPr>
        <p:spPr>
          <a:xfrm>
            <a:off x="2298435" y="2686403"/>
            <a:ext cx="1981552" cy="1981552"/>
          </a:xfrm>
          <a:prstGeom prst="ellipse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rtlCol="0" anchor="ctr"/>
          <a:lstStyle/>
          <a:p>
            <a:pPr algn="ctr"/>
            <a:endParaRPr lang="zh-CN" altLang="en-US"/>
          </a:p>
        </p:txBody>
      </p:sp>
      <p:sp>
        <p:nvSpPr>
          <p:cNvPr id="24" name="TextBox 23"/>
          <p:cNvSpPr txBox="1"/>
          <p:nvPr/>
        </p:nvSpPr>
        <p:spPr>
          <a:xfrm>
            <a:off x="2700741" y="3102663"/>
            <a:ext cx="1176939" cy="113877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ts val="13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 algn="ctr">
              <a:lnSpc>
                <a:spcPct val="100000"/>
              </a:lnSpc>
            </a:pPr>
            <a:r>
              <a:rPr lang="zh-CN" altLang="en-US" sz="3700" b="1" dirty="0" smtClean="0">
                <a:solidFill>
                  <a:schemeClr val="bg1"/>
                </a:solidFill>
              </a:rPr>
              <a:t>输入文字</a:t>
            </a:r>
            <a:endParaRPr lang="en-US" altLang="zh-CN" sz="3700" b="1" dirty="0">
              <a:solidFill>
                <a:schemeClr val="bg1"/>
              </a:solidFill>
            </a:endParaRPr>
          </a:p>
        </p:txBody>
      </p:sp>
      <p:sp>
        <p:nvSpPr>
          <p:cNvPr id="25" name="圆角矩形 24"/>
          <p:cNvSpPr/>
          <p:nvPr/>
        </p:nvSpPr>
        <p:spPr>
          <a:xfrm>
            <a:off x="6556141" y="1791297"/>
            <a:ext cx="4583532" cy="1152128"/>
          </a:xfrm>
          <a:prstGeom prst="roundRect">
            <a:avLst/>
          </a:prstGeom>
          <a:noFill/>
          <a:ln w="635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rtlCol="0" anchor="ctr"/>
          <a:lstStyle/>
          <a:p>
            <a:pPr algn="ctr"/>
            <a:endParaRPr lang="zh-CN" altLang="en-US"/>
          </a:p>
        </p:txBody>
      </p:sp>
      <p:sp>
        <p:nvSpPr>
          <p:cNvPr id="26" name="圆角矩形 25"/>
          <p:cNvSpPr/>
          <p:nvPr/>
        </p:nvSpPr>
        <p:spPr>
          <a:xfrm>
            <a:off x="6556141" y="3183616"/>
            <a:ext cx="4583532" cy="1152128"/>
          </a:xfrm>
          <a:prstGeom prst="roundRect">
            <a:avLst/>
          </a:prstGeom>
          <a:noFill/>
          <a:ln w="635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rtlCol="0" anchor="ctr"/>
          <a:lstStyle/>
          <a:p>
            <a:pPr algn="ctr"/>
            <a:endParaRPr lang="zh-CN" altLang="en-US"/>
          </a:p>
        </p:txBody>
      </p:sp>
      <p:sp>
        <p:nvSpPr>
          <p:cNvPr id="27" name="圆角矩形 26"/>
          <p:cNvSpPr/>
          <p:nvPr/>
        </p:nvSpPr>
        <p:spPr>
          <a:xfrm>
            <a:off x="6556141" y="4575936"/>
            <a:ext cx="4583532" cy="1152128"/>
          </a:xfrm>
          <a:prstGeom prst="roundRect">
            <a:avLst/>
          </a:prstGeom>
          <a:noFill/>
          <a:ln w="635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rtlCol="0" anchor="ctr"/>
          <a:lstStyle/>
          <a:p>
            <a:pPr algn="ctr"/>
            <a:endParaRPr lang="zh-CN" altLang="en-US"/>
          </a:p>
        </p:txBody>
      </p:sp>
      <p:grpSp>
        <p:nvGrpSpPr>
          <p:cNvPr id="28" name="组合 27"/>
          <p:cNvGrpSpPr/>
          <p:nvPr/>
        </p:nvGrpSpPr>
        <p:grpSpPr>
          <a:xfrm>
            <a:off x="6323594" y="2133331"/>
            <a:ext cx="468061" cy="468061"/>
            <a:chOff x="3683368" y="2342383"/>
            <a:chExt cx="351046" cy="351046"/>
          </a:xfrm>
        </p:grpSpPr>
        <p:sp>
          <p:nvSpPr>
            <p:cNvPr id="29" name="椭圆 28"/>
            <p:cNvSpPr/>
            <p:nvPr/>
          </p:nvSpPr>
          <p:spPr>
            <a:xfrm>
              <a:off x="3683368" y="2342383"/>
              <a:ext cx="351046" cy="351046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0" name="TextBox 29"/>
            <p:cNvSpPr txBox="1"/>
            <p:nvPr/>
          </p:nvSpPr>
          <p:spPr>
            <a:xfrm>
              <a:off x="3786883" y="2348629"/>
              <a:ext cx="144016" cy="33855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altLang="zh-CN" sz="2900" b="1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1</a:t>
              </a:r>
              <a:endParaRPr lang="zh-CN" altLang="en-US" sz="29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6323594" y="3525650"/>
            <a:ext cx="468061" cy="468061"/>
            <a:chOff x="3683368" y="2342383"/>
            <a:chExt cx="351046" cy="351046"/>
          </a:xfrm>
        </p:grpSpPr>
        <p:sp>
          <p:nvSpPr>
            <p:cNvPr id="32" name="椭圆 31"/>
            <p:cNvSpPr/>
            <p:nvPr/>
          </p:nvSpPr>
          <p:spPr>
            <a:xfrm>
              <a:off x="3683368" y="2342383"/>
              <a:ext cx="351046" cy="351046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3" name="TextBox 32"/>
            <p:cNvSpPr txBox="1"/>
            <p:nvPr/>
          </p:nvSpPr>
          <p:spPr>
            <a:xfrm>
              <a:off x="3786883" y="2348629"/>
              <a:ext cx="144016" cy="33855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altLang="zh-CN" sz="2900" b="1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2</a:t>
              </a:r>
              <a:endParaRPr lang="zh-CN" altLang="en-US" sz="29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6323594" y="4917970"/>
            <a:ext cx="468061" cy="468061"/>
            <a:chOff x="3683368" y="2342383"/>
            <a:chExt cx="351046" cy="351046"/>
          </a:xfrm>
        </p:grpSpPr>
        <p:sp>
          <p:nvSpPr>
            <p:cNvPr id="35" name="椭圆 34"/>
            <p:cNvSpPr/>
            <p:nvPr/>
          </p:nvSpPr>
          <p:spPr>
            <a:xfrm>
              <a:off x="3683368" y="2342383"/>
              <a:ext cx="351046" cy="351046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3786883" y="2348629"/>
              <a:ext cx="144016" cy="338554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altLang="zh-CN" sz="2900" b="1" dirty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3</a:t>
              </a:r>
              <a:endParaRPr lang="zh-CN" altLang="en-US" sz="29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sp>
        <p:nvSpPr>
          <p:cNvPr id="37" name="TextBox 36"/>
          <p:cNvSpPr txBox="1"/>
          <p:nvPr/>
        </p:nvSpPr>
        <p:spPr>
          <a:xfrm>
            <a:off x="6943069" y="2033938"/>
            <a:ext cx="3922463" cy="33342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ts val="13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r>
              <a:rPr lang="en-US" altLang="zh-CN" sz="1200" dirty="0" smtClean="0">
                <a:solidFill>
                  <a:schemeClr val="tx1">
                    <a:lumMod val="75000"/>
                  </a:schemeClr>
                </a:solidFill>
              </a:rPr>
              <a:t>……</a:t>
            </a:r>
            <a:r>
              <a:rPr lang="zh-CN" altLang="en-US" sz="1200" dirty="0" smtClean="0">
                <a:solidFill>
                  <a:schemeClr val="tx1">
                    <a:lumMod val="75000"/>
                  </a:schemeClr>
                </a:solidFill>
              </a:rPr>
              <a:t>点击</a:t>
            </a:r>
            <a:r>
              <a:rPr lang="zh-CN" altLang="en-US" sz="1200" dirty="0">
                <a:solidFill>
                  <a:schemeClr val="tx1">
                    <a:lumMod val="75000"/>
                  </a:schemeClr>
                </a:solidFill>
              </a:rPr>
              <a:t>输入本栏的具体文字，简明扼要的说明分项内容，此为概念图解，请根据您的具体内容酌情修改</a:t>
            </a:r>
            <a:endParaRPr lang="en-US" altLang="zh-CN" sz="1200" dirty="0">
              <a:solidFill>
                <a:schemeClr val="tx1">
                  <a:lumMod val="75000"/>
                </a:schemeClr>
              </a:solidFill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6943069" y="3426257"/>
            <a:ext cx="3922463" cy="33342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ts val="13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r>
              <a:rPr lang="en-US" altLang="zh-CN" sz="1200" dirty="0" smtClean="0">
                <a:solidFill>
                  <a:schemeClr val="tx1">
                    <a:lumMod val="75000"/>
                  </a:schemeClr>
                </a:solidFill>
              </a:rPr>
              <a:t>……</a:t>
            </a:r>
            <a:r>
              <a:rPr lang="zh-CN" altLang="en-US" sz="1200" dirty="0">
                <a:solidFill>
                  <a:schemeClr val="tx1">
                    <a:lumMod val="75000"/>
                  </a:schemeClr>
                </a:solidFill>
              </a:rPr>
              <a:t>点击输入本栏的具体文字，简明扼要的说明分项内容，此为概念图解，请根据您的具体内容酌情修改</a:t>
            </a:r>
            <a:endParaRPr lang="en-US" altLang="zh-CN" sz="1200" dirty="0">
              <a:solidFill>
                <a:schemeClr val="tx1">
                  <a:lumMod val="75000"/>
                </a:schemeClr>
              </a:solidFill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6943069" y="4818577"/>
            <a:ext cx="3922463" cy="33342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ts val="13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r>
              <a:rPr lang="en-US" altLang="zh-CN" sz="1200" dirty="0" smtClean="0">
                <a:solidFill>
                  <a:schemeClr val="tx1">
                    <a:lumMod val="75000"/>
                  </a:schemeClr>
                </a:solidFill>
              </a:rPr>
              <a:t>……</a:t>
            </a:r>
            <a:r>
              <a:rPr lang="zh-CN" altLang="en-US" sz="1200" dirty="0">
                <a:solidFill>
                  <a:schemeClr val="tx1">
                    <a:lumMod val="75000"/>
                  </a:schemeClr>
                </a:solidFill>
              </a:rPr>
              <a:t>点击输入本栏的具体文字，简明扼要的说明分项内容，此为概念图解，请根据您的具体内容酌情修改</a:t>
            </a:r>
            <a:endParaRPr lang="en-US" altLang="zh-CN" sz="1200" dirty="0">
              <a:solidFill>
                <a:schemeClr val="tx1">
                  <a:lumMod val="75000"/>
                </a:schemeClr>
              </a:solidFill>
            </a:endParaRPr>
          </a:p>
        </p:txBody>
      </p:sp>
      <p:grpSp>
        <p:nvGrpSpPr>
          <p:cNvPr id="40" name="组合 15"/>
          <p:cNvGrpSpPr>
            <a:grpSpLocks/>
          </p:cNvGrpSpPr>
          <p:nvPr/>
        </p:nvGrpSpPr>
        <p:grpSpPr bwMode="auto">
          <a:xfrm>
            <a:off x="-421928" y="152400"/>
            <a:ext cx="3859212" cy="525463"/>
            <a:chOff x="6168776" y="1221671"/>
            <a:chExt cx="4455682" cy="606624"/>
          </a:xfrm>
        </p:grpSpPr>
        <p:sp>
          <p:nvSpPr>
            <p:cNvPr id="41" name="圆角矩形 40"/>
            <p:cNvSpPr/>
            <p:nvPr/>
          </p:nvSpPr>
          <p:spPr>
            <a:xfrm>
              <a:off x="6168776" y="1221671"/>
              <a:ext cx="4455682" cy="606624"/>
            </a:xfrm>
            <a:prstGeom prst="roundRect">
              <a:avLst>
                <a:gd name="adj" fmla="val 50000"/>
              </a:avLst>
            </a:prstGeom>
            <a:solidFill>
              <a:srgbClr val="FFFFFF"/>
            </a:solidFill>
            <a:ln w="28575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>
                <a:solidFill>
                  <a:srgbClr val="3F7B33"/>
                </a:solidFill>
                <a:latin typeface="等线" panose="020F0502020204030204"/>
                <a:ea typeface="等线" panose="02010600030101010101" pitchFamily="2" charset="-122"/>
              </a:endParaRPr>
            </a:p>
          </p:txBody>
        </p:sp>
        <p:sp>
          <p:nvSpPr>
            <p:cNvPr id="42" name="文本框 13"/>
            <p:cNvSpPr txBox="1">
              <a:spLocks noChangeArrowheads="1"/>
            </p:cNvSpPr>
            <p:nvPr/>
          </p:nvSpPr>
          <p:spPr bwMode="auto">
            <a:xfrm>
              <a:off x="6834600" y="1233423"/>
              <a:ext cx="3055490" cy="5329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hangingPunct="1"/>
              <a:r>
                <a:rPr lang="zh-CN" altLang="en-US" sz="2400" b="1" dirty="0">
                  <a:solidFill>
                    <a:srgbClr val="92D050"/>
                  </a:solidFill>
                  <a:latin typeface="微软雅黑" pitchFamily="34" charset="-122"/>
                </a:rPr>
                <a:t>单击此处添加标题</a:t>
              </a:r>
            </a:p>
          </p:txBody>
        </p:sp>
      </p:grpSp>
      <p:sp>
        <p:nvSpPr>
          <p:cNvPr id="43" name="文本框 42"/>
          <p:cNvSpPr txBox="1"/>
          <p:nvPr/>
        </p:nvSpPr>
        <p:spPr>
          <a:xfrm>
            <a:off x="10648950" y="7753350"/>
            <a:ext cx="723275" cy="3447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 smtClean="0">
                <a:latin typeface="Arial" panose="020B0604020202020204" pitchFamily="34" charset="0"/>
                <a:ea typeface="微软雅黑" panose="020B0503020204020204" pitchFamily="34" charset="-122"/>
              </a:rPr>
              <a:t>延迟符</a:t>
            </a:r>
          </a:p>
        </p:txBody>
      </p:sp>
    </p:spTree>
    <p:extLst>
      <p:ext uri="{BB962C8B-B14F-4D97-AF65-F5344CB8AC3E}">
        <p14:creationId xmlns:p14="http://schemas.microsoft.com/office/powerpoint/2010/main" val="335679904"/>
      </p:ext>
    </p:extLst>
  </p:cSld>
  <p:clrMapOvr>
    <a:masterClrMapping/>
  </p:clrMapOvr>
  <p:transition spd="slow" advClick="0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64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0.16605 L 4.72222E-6 1.48148E-6 " pathEditMode="relative" rAng="0" ptsTypes="AA">
                                      <p:cBhvr>
                                        <p:cTn id="2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8302"/>
                                    </p:animMotion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64" presetClass="path" presetSubtype="0" accel="50000" decel="50000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animMotion origin="layout" path="M -0.06631 0.11852 L -4.72222E-6 -3.95062E-6 " pathEditMode="relative" rAng="0" ptsTypes="AA">
                                      <p:cBhvr>
                                        <p:cTn id="2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316" y="-5926"/>
                                    </p:animMotion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64" presetClass="path" presetSubtype="0" accel="50000" decel="50000" fill="hold" grpId="1" nodeType="withEffect">
                                  <p:stCondLst>
                                    <p:cond delay="400"/>
                                  </p:stCondLst>
                                  <p:childTnLst>
                                    <p:animMotion origin="layout" path="M -0.09427 -0.00061 L 1.11111E-6 -3.82716E-6 " pathEditMode="relative" rAng="0" ptsTypes="AA">
                                      <p:cBhvr>
                                        <p:cTn id="3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705" y="31"/>
                                    </p:animMotion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64" presetClass="path" presetSubtype="0" accel="50000" decel="50000" fill="hold" grpId="1" nodeType="withEffect">
                                  <p:stCondLst>
                                    <p:cond delay="600"/>
                                  </p:stCondLst>
                                  <p:childTnLst>
                                    <p:animMotion origin="layout" path="M -0.06631 -0.11882 L -4.72222E-6 -3.7037E-6 " pathEditMode="relative" rAng="0" ptsTypes="AA">
                                      <p:cBhvr>
                                        <p:cTn id="3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316" y="5926"/>
                                    </p:animMotion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64" presetClass="path" presetSubtype="0" accel="50000" decel="50000" fill="hold" grpId="1" nodeType="withEffect">
                                  <p:stCondLst>
                                    <p:cond delay="800"/>
                                  </p:stCondLst>
                                  <p:childTnLst>
                                    <p:animMotion origin="layout" path="M -0.00053 -0.16728 L 4.72222E-6 8.64198E-7 " pathEditMode="relative" rAng="0" ptsTypes="AA">
                                      <p:cBhvr>
                                        <p:cTn id="4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" y="8364"/>
                                    </p:animMotion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64" presetClass="path" presetSubtype="0" accel="50000" decel="50000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0.06597 -0.11882 L -2.22222E-6 -3.7037E-6 " pathEditMode="relative" rAng="0" ptsTypes="AA">
                                      <p:cBhvr>
                                        <p:cTn id="4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299" y="5926"/>
                                    </p:animMotion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64" presetClass="path" presetSubtype="0" accel="50000" decel="50000" fill="hold" grpId="1" nodeType="withEffect">
                                  <p:stCondLst>
                                    <p:cond delay="1200"/>
                                  </p:stCondLst>
                                  <p:childTnLst>
                                    <p:animMotion origin="layout" path="M 0.09375 -0.0003 L 1.94444E-6 -3.82716E-6 " pathEditMode="relative" rAng="0" ptsTypes="AA">
                                      <p:cBhvr>
                                        <p:cTn id="4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688" y="0"/>
                                    </p:animMotion>
                                  </p:childTnLst>
                                </p:cTn>
                              </p:par>
                              <p:par>
                                <p:cTn id="49" presetID="1" presetClass="entr" presetSubtype="0" fill="hold" grpId="0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64" presetClass="path" presetSubtype="0" accel="50000" decel="50000" fill="hold" grpId="1" nodeType="withEffect">
                                  <p:stCondLst>
                                    <p:cond delay="1400"/>
                                  </p:stCondLst>
                                  <p:childTnLst>
                                    <p:animMotion origin="layout" path="M 0.06615 0.1176 L -2.22222E-6 -3.95062E-6 " pathEditMode="relative" rAng="0" ptsTypes="AA">
                                      <p:cBhvr>
                                        <p:cTn id="5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316" y="-589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900"/>
                            </p:stCondLst>
                            <p:childTnLst>
                              <p:par>
                                <p:cTn id="54" presetID="1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64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0.25432 L -1.66667E-6 -1.48148E-6 " pathEditMode="relative" rAng="0" ptsTypes="AA">
                                      <p:cBhvr>
                                        <p:cTn id="5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2716"/>
                                    </p:animMotion>
                                  </p:childTnLst>
                                </p:cTn>
                              </p:par>
                              <p:par>
                                <p:cTn id="58" presetID="1" presetClass="entr" presetSubtype="0" fill="hold" grpId="1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64" presetClass="path" presetSubtype="0" accel="50000" decel="5000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animMotion origin="layout" path="M -0.10086 0.17994 L -4.16667E-6 -4.19753E-6 " pathEditMode="relative" rAng="0" ptsTypes="AA">
                                      <p:cBhvr>
                                        <p:cTn id="6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035" y="-9012"/>
                                    </p:animMotion>
                                  </p:childTnLst>
                                </p:cTn>
                              </p:par>
                              <p:par>
                                <p:cTn id="62" presetID="1" presetClass="entr" presetSubtype="0" fill="hold" grpId="1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64" presetClass="path" presetSubtype="0" accel="50000" decel="5000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animMotion origin="layout" path="M -0.14254 0.00031 L 2.77778E-6 -3.82716E-6 " pathEditMode="relative" rAng="0" ptsTypes="AA">
                                      <p:cBhvr>
                                        <p:cTn id="6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118" y="-31"/>
                                    </p:animMotion>
                                  </p:childTnLst>
                                </p:cTn>
                              </p:par>
                              <p:par>
                                <p:cTn id="66" presetID="1" presetClass="entr" presetSubtype="0" fill="hold" grpId="1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64" presetClass="path" presetSubtype="0" accel="50000" decel="5000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animMotion origin="layout" path="M -0.10173 -0.17993 L -4.16667E-6 -3.45679E-6 " pathEditMode="relative" rAng="0" ptsTypes="AA">
                                      <p:cBhvr>
                                        <p:cTn id="6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087" y="8981"/>
                                    </p:animMotion>
                                  </p:childTnLst>
                                </p:cTn>
                              </p:par>
                              <p:par>
                                <p:cTn id="70" presetID="1" presetClass="entr" presetSubtype="0" fill="hold" grpId="1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64" presetClass="path" presetSubtype="0" accel="50000" decel="50000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animMotion origin="layout" path="M -0.00069 -0.25432 L -1.66667E-6 3.82716E-6 " pathEditMode="relative" rAng="0" ptsTypes="AA">
                                      <p:cBhvr>
                                        <p:cTn id="7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5" y="12716"/>
                                    </p:animMotion>
                                  </p:childTnLst>
                                </p:cTn>
                              </p:par>
                              <p:par>
                                <p:cTn id="74" presetID="1" presetClass="entr" presetSubtype="0" fill="hold" grpId="1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64" presetClass="path" presetSubtype="0" accel="50000" decel="5000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Motion origin="layout" path="M 0.1007 -0.17963 L -8.33333E-7 -3.45679E-6 " pathEditMode="relative" rAng="0" ptsTypes="AA">
                                      <p:cBhvr>
                                        <p:cTn id="7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035" y="8981"/>
                                    </p:animMotion>
                                  </p:childTnLst>
                                </p:cTn>
                              </p:par>
                              <p:par>
                                <p:cTn id="78" presetID="1" presetClass="entr" presetSubtype="0" fill="hold" grpId="1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64" presetClass="path" presetSubtype="0" accel="50000" decel="50000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animMotion origin="layout" path="M 0.14167 -0.0003 L 2.77778E-7 -3.82716E-6 " pathEditMode="relative" rAng="0" ptsTypes="AA">
                                      <p:cBhvr>
                                        <p:cTn id="8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083" y="0"/>
                                    </p:animMotion>
                                  </p:childTnLst>
                                </p:cTn>
                              </p:par>
                              <p:par>
                                <p:cTn id="82" presetID="1" presetClass="entr" presetSubtype="0" fill="hold" grpId="1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64" presetClass="path" presetSubtype="0" accel="50000" decel="50000" fill="hold" grpId="0" nodeType="withEffect">
                                  <p:stCondLst>
                                    <p:cond delay="1400"/>
                                  </p:stCondLst>
                                  <p:childTnLst>
                                    <p:animMotion origin="layout" path="M 0.10017 0.17778 L -8.33333E-7 -4.19753E-6 " pathEditMode="relative" rAng="0" ptsTypes="AA">
                                      <p:cBhvr>
                                        <p:cTn id="8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017" y="-888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4800"/>
                            </p:stCondLst>
                            <p:childTnLst>
                              <p:par>
                                <p:cTn id="87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2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2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2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2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2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2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7" dur="75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4" grpId="0"/>
      <p:bldP spid="25" grpId="0" animBg="1"/>
      <p:bldP spid="26" grpId="0" animBg="1"/>
      <p:bldP spid="27" grpId="0" animBg="1"/>
      <p:bldP spid="37" grpId="0"/>
      <p:bldP spid="38" grpId="0"/>
      <p:bldP spid="39" grpId="0"/>
      <p:bldP spid="4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1103445" y="1568284"/>
            <a:ext cx="1728192" cy="4512501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rtlCol="0" anchor="ctr"/>
          <a:lstStyle/>
          <a:p>
            <a:pPr algn="ctr"/>
            <a:endParaRPr lang="zh-CN" altLang="en-US"/>
          </a:p>
        </p:txBody>
      </p:sp>
      <p:sp>
        <p:nvSpPr>
          <p:cNvPr id="8" name="五边形 7"/>
          <p:cNvSpPr/>
          <p:nvPr/>
        </p:nvSpPr>
        <p:spPr>
          <a:xfrm>
            <a:off x="2006693" y="1844823"/>
            <a:ext cx="2810968" cy="864096"/>
          </a:xfrm>
          <a:prstGeom prst="homePlat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rtlCol="0" anchor="ctr"/>
          <a:lstStyle/>
          <a:p>
            <a:pPr algn="ctr"/>
            <a:endParaRPr lang="zh-CN" altLang="en-US"/>
          </a:p>
        </p:txBody>
      </p:sp>
      <p:sp>
        <p:nvSpPr>
          <p:cNvPr id="9" name="五边形 8"/>
          <p:cNvSpPr/>
          <p:nvPr/>
        </p:nvSpPr>
        <p:spPr>
          <a:xfrm>
            <a:off x="2006693" y="2854049"/>
            <a:ext cx="2810968" cy="864096"/>
          </a:xfrm>
          <a:prstGeom prst="homePlate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rtlCol="0" anchor="ctr"/>
          <a:lstStyle/>
          <a:p>
            <a:pPr algn="ctr"/>
            <a:endParaRPr lang="zh-CN" altLang="en-US"/>
          </a:p>
        </p:txBody>
      </p:sp>
      <p:sp>
        <p:nvSpPr>
          <p:cNvPr id="10" name="五边形 9"/>
          <p:cNvSpPr/>
          <p:nvPr/>
        </p:nvSpPr>
        <p:spPr>
          <a:xfrm>
            <a:off x="2006693" y="3863276"/>
            <a:ext cx="2810968" cy="864096"/>
          </a:xfrm>
          <a:prstGeom prst="homePlate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rtlCol="0" anchor="ctr"/>
          <a:lstStyle/>
          <a:p>
            <a:pPr algn="ctr"/>
            <a:endParaRPr lang="zh-CN" altLang="en-US"/>
          </a:p>
        </p:txBody>
      </p:sp>
      <p:sp>
        <p:nvSpPr>
          <p:cNvPr id="11" name="五边形 10"/>
          <p:cNvSpPr/>
          <p:nvPr/>
        </p:nvSpPr>
        <p:spPr>
          <a:xfrm>
            <a:off x="2006693" y="4872503"/>
            <a:ext cx="2810968" cy="864096"/>
          </a:xfrm>
          <a:prstGeom prst="homePlate">
            <a:avLst/>
          </a:prstGeom>
          <a:solidFill>
            <a:schemeClr val="accent3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rtlCol="0" anchor="ctr"/>
          <a:lstStyle/>
          <a:p>
            <a:pPr algn="ctr"/>
            <a:endParaRPr lang="zh-CN" altLang="en-US"/>
          </a:p>
        </p:txBody>
      </p:sp>
      <p:grpSp>
        <p:nvGrpSpPr>
          <p:cNvPr id="12" name="组合 11"/>
          <p:cNvGrpSpPr/>
          <p:nvPr/>
        </p:nvGrpSpPr>
        <p:grpSpPr>
          <a:xfrm>
            <a:off x="4484193" y="1844823"/>
            <a:ext cx="6750204" cy="864096"/>
            <a:chOff x="3363144" y="1383617"/>
            <a:chExt cx="5062653" cy="648072"/>
          </a:xfrm>
          <a:solidFill>
            <a:srgbClr val="92D050"/>
          </a:solidFill>
        </p:grpSpPr>
        <p:sp>
          <p:nvSpPr>
            <p:cNvPr id="13" name="矩形 17"/>
            <p:cNvSpPr/>
            <p:nvPr/>
          </p:nvSpPr>
          <p:spPr>
            <a:xfrm>
              <a:off x="3363144" y="1383617"/>
              <a:ext cx="5062653" cy="648072"/>
            </a:xfrm>
            <a:custGeom>
              <a:avLst/>
              <a:gdLst/>
              <a:ahLst/>
              <a:cxnLst/>
              <a:rect l="l" t="t" r="r" b="b"/>
              <a:pathLst>
                <a:path w="5062653" h="648072">
                  <a:moveTo>
                    <a:pt x="0" y="0"/>
                  </a:moveTo>
                  <a:lnTo>
                    <a:pt x="704800" y="0"/>
                  </a:lnTo>
                  <a:lnTo>
                    <a:pt x="4357853" y="0"/>
                  </a:lnTo>
                  <a:lnTo>
                    <a:pt x="5062653" y="0"/>
                  </a:lnTo>
                  <a:lnTo>
                    <a:pt x="5062653" y="648072"/>
                  </a:lnTo>
                  <a:lnTo>
                    <a:pt x="4357853" y="648072"/>
                  </a:lnTo>
                  <a:lnTo>
                    <a:pt x="704800" y="648072"/>
                  </a:lnTo>
                  <a:lnTo>
                    <a:pt x="0" y="648072"/>
                  </a:lnTo>
                  <a:lnTo>
                    <a:pt x="324036" y="324036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3923928" y="1553765"/>
              <a:ext cx="4176464" cy="288541"/>
            </a:xfrm>
            <a:prstGeom prst="rect">
              <a:avLst/>
            </a:prstGeom>
            <a:grpFill/>
          </p:spPr>
          <p:txBody>
            <a:bodyPr wrap="square" lIns="0" tIns="0" rIns="0" bIns="0" rtlCol="0">
              <a:spAutoFit/>
            </a:bodyPr>
            <a:lstStyle>
              <a:defPPr>
                <a:defRPr lang="zh-CN"/>
              </a:defPPr>
              <a:lvl1pPr algn="just">
                <a:lnSpc>
                  <a:spcPts val="1500"/>
                </a:lnSpc>
                <a:defRPr sz="100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itchFamily="34" charset="-122"/>
                  <a:ea typeface="微软雅黑" pitchFamily="34" charset="-122"/>
                </a:defRPr>
              </a:lvl1pPr>
            </a:lstStyle>
            <a:p>
              <a:r>
                <a:rPr lang="zh-CN" altLang="en-US" sz="1400" dirty="0">
                  <a:solidFill>
                    <a:schemeClr val="bg1"/>
                  </a:solidFill>
                </a:rPr>
                <a:t>点击输入本栏的具体文字，简明扼要的说明分项内容，此为概念图解，请根据您的具体内容酌情修改</a:t>
              </a:r>
              <a:endParaRPr lang="en-US" altLang="zh-CN" sz="1400" dirty="0">
                <a:solidFill>
                  <a:schemeClr val="bg1"/>
                </a:solidFill>
              </a:endParaRPr>
            </a:p>
          </p:txBody>
        </p:sp>
      </p:grpSp>
      <p:sp>
        <p:nvSpPr>
          <p:cNvPr id="15" name="TextBox 14"/>
          <p:cNvSpPr txBox="1"/>
          <p:nvPr/>
        </p:nvSpPr>
        <p:spPr>
          <a:xfrm>
            <a:off x="2486747" y="2071688"/>
            <a:ext cx="1640128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>
              <a:defRPr sz="20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 algn="ctr"/>
            <a:r>
              <a:rPr lang="zh-CN" altLang="en-US" dirty="0" smtClean="0"/>
              <a:t>输入文字</a:t>
            </a:r>
            <a:endParaRPr lang="zh-CN" altLang="en-US" dirty="0"/>
          </a:p>
        </p:txBody>
      </p:sp>
      <p:sp>
        <p:nvSpPr>
          <p:cNvPr id="16" name="TextBox 15"/>
          <p:cNvSpPr txBox="1"/>
          <p:nvPr/>
        </p:nvSpPr>
        <p:spPr>
          <a:xfrm>
            <a:off x="2486747" y="3080913"/>
            <a:ext cx="1640128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>
              <a:defRPr sz="20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 algn="ctr"/>
            <a:r>
              <a:rPr lang="zh-CN" altLang="en-US" dirty="0" smtClean="0"/>
              <a:t>输入文字</a:t>
            </a:r>
            <a:endParaRPr lang="zh-CN" alt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2486747" y="4090140"/>
            <a:ext cx="1640128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>
              <a:defRPr sz="20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 algn="ctr"/>
            <a:r>
              <a:rPr lang="zh-CN" altLang="en-US" dirty="0" smtClean="0"/>
              <a:t>输入文字</a:t>
            </a:r>
            <a:endParaRPr lang="zh-CN" altLang="en-US" dirty="0"/>
          </a:p>
        </p:txBody>
      </p:sp>
      <p:sp>
        <p:nvSpPr>
          <p:cNvPr id="18" name="TextBox 17"/>
          <p:cNvSpPr txBox="1"/>
          <p:nvPr/>
        </p:nvSpPr>
        <p:spPr>
          <a:xfrm>
            <a:off x="2486747" y="5099366"/>
            <a:ext cx="1640128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>
              <a:defRPr sz="2000" b="1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 algn="ctr"/>
            <a:r>
              <a:rPr lang="zh-CN" altLang="en-US" dirty="0" smtClean="0"/>
              <a:t>输入文字</a:t>
            </a:r>
            <a:endParaRPr lang="zh-CN" altLang="en-US" dirty="0"/>
          </a:p>
        </p:txBody>
      </p:sp>
      <p:grpSp>
        <p:nvGrpSpPr>
          <p:cNvPr id="19" name="组合 18"/>
          <p:cNvGrpSpPr/>
          <p:nvPr/>
        </p:nvGrpSpPr>
        <p:grpSpPr>
          <a:xfrm>
            <a:off x="4484193" y="2854049"/>
            <a:ext cx="6750204" cy="864096"/>
            <a:chOff x="3363144" y="2140537"/>
            <a:chExt cx="5062653" cy="648072"/>
          </a:xfrm>
          <a:solidFill>
            <a:srgbClr val="92D050"/>
          </a:solidFill>
        </p:grpSpPr>
        <p:sp>
          <p:nvSpPr>
            <p:cNvPr id="20" name="矩形 17"/>
            <p:cNvSpPr/>
            <p:nvPr/>
          </p:nvSpPr>
          <p:spPr>
            <a:xfrm>
              <a:off x="3363144" y="2140537"/>
              <a:ext cx="5062653" cy="648072"/>
            </a:xfrm>
            <a:custGeom>
              <a:avLst/>
              <a:gdLst/>
              <a:ahLst/>
              <a:cxnLst/>
              <a:rect l="l" t="t" r="r" b="b"/>
              <a:pathLst>
                <a:path w="5062653" h="648072">
                  <a:moveTo>
                    <a:pt x="0" y="0"/>
                  </a:moveTo>
                  <a:lnTo>
                    <a:pt x="704800" y="0"/>
                  </a:lnTo>
                  <a:lnTo>
                    <a:pt x="4357853" y="0"/>
                  </a:lnTo>
                  <a:lnTo>
                    <a:pt x="5062653" y="0"/>
                  </a:lnTo>
                  <a:lnTo>
                    <a:pt x="5062653" y="648072"/>
                  </a:lnTo>
                  <a:lnTo>
                    <a:pt x="4357853" y="648072"/>
                  </a:lnTo>
                  <a:lnTo>
                    <a:pt x="704800" y="648072"/>
                  </a:lnTo>
                  <a:lnTo>
                    <a:pt x="0" y="648072"/>
                  </a:lnTo>
                  <a:lnTo>
                    <a:pt x="324036" y="324036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1" name="TextBox 20"/>
            <p:cNvSpPr txBox="1"/>
            <p:nvPr/>
          </p:nvSpPr>
          <p:spPr>
            <a:xfrm>
              <a:off x="3923928" y="2285285"/>
              <a:ext cx="4176464" cy="288541"/>
            </a:xfrm>
            <a:prstGeom prst="rect">
              <a:avLst/>
            </a:prstGeom>
            <a:grpFill/>
          </p:spPr>
          <p:txBody>
            <a:bodyPr wrap="square" lIns="0" tIns="0" rIns="0" bIns="0" rtlCol="0">
              <a:spAutoFit/>
            </a:bodyPr>
            <a:lstStyle>
              <a:defPPr>
                <a:defRPr lang="zh-CN"/>
              </a:defPPr>
              <a:lvl1pPr algn="just">
                <a:lnSpc>
                  <a:spcPts val="1500"/>
                </a:lnSpc>
                <a:defRPr sz="100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itchFamily="34" charset="-122"/>
                  <a:ea typeface="微软雅黑" pitchFamily="34" charset="-122"/>
                </a:defRPr>
              </a:lvl1pPr>
            </a:lstStyle>
            <a:p>
              <a:r>
                <a:rPr lang="zh-CN" altLang="en-US" sz="1400" dirty="0">
                  <a:solidFill>
                    <a:schemeClr val="bg1"/>
                  </a:solidFill>
                </a:rPr>
                <a:t>点击输入本栏的具体文字，简明扼要的说明分项内容，此为概念图解，请根据您的具体内容酌情修改</a:t>
              </a:r>
              <a:endParaRPr lang="en-US" altLang="zh-CN" sz="14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4484193" y="3863276"/>
            <a:ext cx="6750204" cy="864096"/>
            <a:chOff x="3363144" y="2897457"/>
            <a:chExt cx="5062653" cy="648072"/>
          </a:xfrm>
          <a:solidFill>
            <a:srgbClr val="92D050"/>
          </a:solidFill>
        </p:grpSpPr>
        <p:sp>
          <p:nvSpPr>
            <p:cNvPr id="23" name="矩形 17"/>
            <p:cNvSpPr/>
            <p:nvPr/>
          </p:nvSpPr>
          <p:spPr>
            <a:xfrm>
              <a:off x="3363144" y="2897457"/>
              <a:ext cx="5062653" cy="648072"/>
            </a:xfrm>
            <a:custGeom>
              <a:avLst/>
              <a:gdLst/>
              <a:ahLst/>
              <a:cxnLst/>
              <a:rect l="l" t="t" r="r" b="b"/>
              <a:pathLst>
                <a:path w="5062653" h="648072">
                  <a:moveTo>
                    <a:pt x="0" y="0"/>
                  </a:moveTo>
                  <a:lnTo>
                    <a:pt x="704800" y="0"/>
                  </a:lnTo>
                  <a:lnTo>
                    <a:pt x="4357853" y="0"/>
                  </a:lnTo>
                  <a:lnTo>
                    <a:pt x="5062653" y="0"/>
                  </a:lnTo>
                  <a:lnTo>
                    <a:pt x="5062653" y="648072"/>
                  </a:lnTo>
                  <a:lnTo>
                    <a:pt x="4357853" y="648072"/>
                  </a:lnTo>
                  <a:lnTo>
                    <a:pt x="704800" y="648072"/>
                  </a:lnTo>
                  <a:lnTo>
                    <a:pt x="0" y="648072"/>
                  </a:lnTo>
                  <a:lnTo>
                    <a:pt x="324036" y="324036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3923928" y="3016805"/>
              <a:ext cx="4176464" cy="288541"/>
            </a:xfrm>
            <a:prstGeom prst="rect">
              <a:avLst/>
            </a:prstGeom>
            <a:grpFill/>
          </p:spPr>
          <p:txBody>
            <a:bodyPr wrap="square" lIns="0" tIns="0" rIns="0" bIns="0" rtlCol="0">
              <a:spAutoFit/>
            </a:bodyPr>
            <a:lstStyle>
              <a:defPPr>
                <a:defRPr lang="zh-CN"/>
              </a:defPPr>
              <a:lvl1pPr algn="just">
                <a:lnSpc>
                  <a:spcPts val="1500"/>
                </a:lnSpc>
                <a:defRPr sz="100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itchFamily="34" charset="-122"/>
                  <a:ea typeface="微软雅黑" pitchFamily="34" charset="-122"/>
                </a:defRPr>
              </a:lvl1pPr>
            </a:lstStyle>
            <a:p>
              <a:r>
                <a:rPr lang="zh-CN" altLang="en-US" sz="1400" dirty="0">
                  <a:solidFill>
                    <a:schemeClr val="bg1"/>
                  </a:solidFill>
                </a:rPr>
                <a:t>点击输入本栏的具体文字，简明扼要的说明分项内容，此为概念图解，请根据您的具体内容酌情修改</a:t>
              </a:r>
              <a:endParaRPr lang="en-US" altLang="zh-CN" sz="1400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4484193" y="4872503"/>
            <a:ext cx="6750204" cy="864096"/>
            <a:chOff x="3363144" y="3654377"/>
            <a:chExt cx="5062653" cy="648072"/>
          </a:xfrm>
          <a:solidFill>
            <a:srgbClr val="92D050"/>
          </a:solidFill>
        </p:grpSpPr>
        <p:sp>
          <p:nvSpPr>
            <p:cNvPr id="26" name="矩形 17"/>
            <p:cNvSpPr/>
            <p:nvPr/>
          </p:nvSpPr>
          <p:spPr>
            <a:xfrm>
              <a:off x="3363144" y="3654377"/>
              <a:ext cx="5062653" cy="648072"/>
            </a:xfrm>
            <a:custGeom>
              <a:avLst/>
              <a:gdLst/>
              <a:ahLst/>
              <a:cxnLst/>
              <a:rect l="l" t="t" r="r" b="b"/>
              <a:pathLst>
                <a:path w="5062653" h="648072">
                  <a:moveTo>
                    <a:pt x="0" y="0"/>
                  </a:moveTo>
                  <a:lnTo>
                    <a:pt x="704800" y="0"/>
                  </a:lnTo>
                  <a:lnTo>
                    <a:pt x="4357853" y="0"/>
                  </a:lnTo>
                  <a:lnTo>
                    <a:pt x="5062653" y="0"/>
                  </a:lnTo>
                  <a:lnTo>
                    <a:pt x="5062653" y="648072"/>
                  </a:lnTo>
                  <a:lnTo>
                    <a:pt x="4357853" y="648072"/>
                  </a:lnTo>
                  <a:lnTo>
                    <a:pt x="704800" y="648072"/>
                  </a:lnTo>
                  <a:lnTo>
                    <a:pt x="0" y="648072"/>
                  </a:lnTo>
                  <a:lnTo>
                    <a:pt x="324036" y="324036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3923928" y="3786425"/>
              <a:ext cx="4176464" cy="288541"/>
            </a:xfrm>
            <a:prstGeom prst="rect">
              <a:avLst/>
            </a:prstGeom>
            <a:grpFill/>
          </p:spPr>
          <p:txBody>
            <a:bodyPr wrap="square" lIns="0" tIns="0" rIns="0" bIns="0" rtlCol="0">
              <a:spAutoFit/>
            </a:bodyPr>
            <a:lstStyle>
              <a:defPPr>
                <a:defRPr lang="zh-CN"/>
              </a:defPPr>
              <a:lvl1pPr algn="just">
                <a:lnSpc>
                  <a:spcPts val="1500"/>
                </a:lnSpc>
                <a:defRPr sz="100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itchFamily="34" charset="-122"/>
                  <a:ea typeface="微软雅黑" pitchFamily="34" charset="-122"/>
                </a:defRPr>
              </a:lvl1pPr>
            </a:lstStyle>
            <a:p>
              <a:r>
                <a:rPr lang="zh-CN" altLang="en-US" sz="1400" dirty="0">
                  <a:solidFill>
                    <a:schemeClr val="bg1"/>
                  </a:solidFill>
                </a:rPr>
                <a:t>点击输入本栏的具体文字，简明扼要的说明分项内容，此为概念图解，请根据您的具体内容酌情修改</a:t>
              </a:r>
              <a:endParaRPr lang="en-US" altLang="zh-CN" sz="1400" dirty="0">
                <a:solidFill>
                  <a:schemeClr val="bg1"/>
                </a:solidFill>
              </a:endParaRPr>
            </a:p>
          </p:txBody>
        </p:sp>
      </p:grpSp>
      <p:sp>
        <p:nvSpPr>
          <p:cNvPr id="28" name="标题 1"/>
          <p:cNvSpPr txBox="1">
            <a:spLocks/>
          </p:cNvSpPr>
          <p:nvPr/>
        </p:nvSpPr>
        <p:spPr bwMode="auto">
          <a:xfrm>
            <a:off x="1199456" y="3339738"/>
            <a:ext cx="672075" cy="10470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eaVert" wrap="square" lIns="121917" tIns="60958" rIns="121917" bIns="60958" numCol="1" anchor="ctr" anchorCtr="0" compatLnSpc="1">
            <a:prstTxWarp prst="textNoShape">
              <a:avLst/>
            </a:prstTxWarp>
          </a:bodyPr>
          <a:lstStyle>
            <a:lvl1pPr algn="l" rtl="0" fontAlgn="base">
              <a:spcBef>
                <a:spcPct val="0"/>
              </a:spcBef>
              <a:spcAft>
                <a:spcPct val="0"/>
              </a:spcAft>
              <a:defRPr sz="1600" b="0" kern="12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r>
              <a:rPr lang="zh-CN" altLang="en-US" sz="3200" b="1" dirty="0" smtClean="0"/>
              <a:t>标题</a:t>
            </a:r>
            <a:endParaRPr lang="zh-CN" altLang="en-US" sz="3200" b="1" dirty="0"/>
          </a:p>
        </p:txBody>
      </p:sp>
      <p:grpSp>
        <p:nvGrpSpPr>
          <p:cNvPr id="29" name="组合 15"/>
          <p:cNvGrpSpPr>
            <a:grpSpLocks/>
          </p:cNvGrpSpPr>
          <p:nvPr/>
        </p:nvGrpSpPr>
        <p:grpSpPr bwMode="auto">
          <a:xfrm>
            <a:off x="-421928" y="152400"/>
            <a:ext cx="3859212" cy="525463"/>
            <a:chOff x="6168776" y="1221671"/>
            <a:chExt cx="4455682" cy="606624"/>
          </a:xfrm>
        </p:grpSpPr>
        <p:sp>
          <p:nvSpPr>
            <p:cNvPr id="30" name="圆角矩形 29"/>
            <p:cNvSpPr/>
            <p:nvPr/>
          </p:nvSpPr>
          <p:spPr>
            <a:xfrm>
              <a:off x="6168776" y="1221671"/>
              <a:ext cx="4455682" cy="606624"/>
            </a:xfrm>
            <a:prstGeom prst="roundRect">
              <a:avLst>
                <a:gd name="adj" fmla="val 50000"/>
              </a:avLst>
            </a:prstGeom>
            <a:solidFill>
              <a:srgbClr val="FFFFFF"/>
            </a:solidFill>
            <a:ln w="28575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>
                <a:solidFill>
                  <a:srgbClr val="3F7B33"/>
                </a:solidFill>
                <a:latin typeface="等线" panose="020F0502020204030204"/>
                <a:ea typeface="等线" panose="02010600030101010101" pitchFamily="2" charset="-122"/>
              </a:endParaRPr>
            </a:p>
          </p:txBody>
        </p:sp>
        <p:sp>
          <p:nvSpPr>
            <p:cNvPr id="31" name="文本框 13"/>
            <p:cNvSpPr txBox="1">
              <a:spLocks noChangeArrowheads="1"/>
            </p:cNvSpPr>
            <p:nvPr/>
          </p:nvSpPr>
          <p:spPr bwMode="auto">
            <a:xfrm>
              <a:off x="6834600" y="1233423"/>
              <a:ext cx="3055490" cy="5329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hangingPunct="1"/>
              <a:r>
                <a:rPr lang="zh-CN" altLang="en-US" sz="2400" b="1" dirty="0">
                  <a:solidFill>
                    <a:srgbClr val="92D050"/>
                  </a:solidFill>
                  <a:latin typeface="微软雅黑" pitchFamily="34" charset="-122"/>
                </a:rPr>
                <a:t>单击此处添加标题</a:t>
              </a:r>
            </a:p>
          </p:txBody>
        </p:sp>
      </p:grpSp>
      <p:sp>
        <p:nvSpPr>
          <p:cNvPr id="32" name="文本框 31"/>
          <p:cNvSpPr txBox="1"/>
          <p:nvPr/>
        </p:nvSpPr>
        <p:spPr>
          <a:xfrm>
            <a:off x="10648950" y="7753350"/>
            <a:ext cx="723275" cy="3447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 smtClean="0">
                <a:latin typeface="Arial" panose="020B0604020202020204" pitchFamily="34" charset="0"/>
                <a:ea typeface="微软雅黑" panose="020B0503020204020204" pitchFamily="34" charset="-122"/>
              </a:rPr>
              <a:t>延迟符</a:t>
            </a:r>
          </a:p>
        </p:txBody>
      </p:sp>
    </p:spTree>
    <p:extLst>
      <p:ext uri="{BB962C8B-B14F-4D97-AF65-F5344CB8AC3E}">
        <p14:creationId xmlns:p14="http://schemas.microsoft.com/office/powerpoint/2010/main" val="3623701166"/>
      </p:ext>
    </p:extLst>
  </p:cSld>
  <p:clrMapOvr>
    <a:masterClrMapping/>
  </p:clrMapOvr>
  <p:transition spd="slow" advClick="0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00"/>
                            </p:stCondLst>
                            <p:childTnLst>
                              <p:par>
                                <p:cTn id="2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00"/>
                            </p:stCondLst>
                            <p:childTnLst>
                              <p:par>
                                <p:cTn id="32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500"/>
                            </p:stCondLst>
                            <p:childTnLst>
                              <p:par>
                                <p:cTn id="4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000"/>
                            </p:stCondLst>
                            <p:childTnLst>
                              <p:par>
                                <p:cTn id="4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3500"/>
                            </p:stCondLst>
                            <p:childTnLst>
                              <p:par>
                                <p:cTn id="5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4000"/>
                            </p:stCondLst>
                            <p:childTnLst>
                              <p:par>
                                <p:cTn id="58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4500"/>
                            </p:stCondLst>
                            <p:childTnLst>
                              <p:par>
                                <p:cTn id="6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4" dur="75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1" grpId="0" animBg="1"/>
      <p:bldP spid="15" grpId="0"/>
      <p:bldP spid="16" grpId="0"/>
      <p:bldP spid="17" grpId="0"/>
      <p:bldP spid="18" grpId="0"/>
      <p:bldP spid="28" grpId="0"/>
      <p:bldP spid="3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/>
          <p:cNvGrpSpPr/>
          <p:nvPr/>
        </p:nvGrpSpPr>
        <p:grpSpPr>
          <a:xfrm>
            <a:off x="2017234" y="2056305"/>
            <a:ext cx="2702857" cy="2693988"/>
            <a:chOff x="1440917" y="1548121"/>
            <a:chExt cx="2027143" cy="2020491"/>
          </a:xfrm>
        </p:grpSpPr>
        <p:sp>
          <p:nvSpPr>
            <p:cNvPr id="8" name="Freeform 6"/>
            <p:cNvSpPr>
              <a:spLocks/>
            </p:cNvSpPr>
            <p:nvPr/>
          </p:nvSpPr>
          <p:spPr bwMode="auto">
            <a:xfrm rot="2700000">
              <a:off x="1444243" y="1544795"/>
              <a:ext cx="2020491" cy="2027143"/>
            </a:xfrm>
            <a:custGeom>
              <a:avLst/>
              <a:gdLst>
                <a:gd name="T0" fmla="*/ 1039 w 5610"/>
                <a:gd name="T1" fmla="*/ 4570 h 5609"/>
                <a:gd name="T2" fmla="*/ 4802 w 5610"/>
                <a:gd name="T3" fmla="*/ 4570 h 5609"/>
                <a:gd name="T4" fmla="*/ 5579 w 5610"/>
                <a:gd name="T5" fmla="*/ 2575 h 5609"/>
                <a:gd name="T6" fmla="*/ 5579 w 5610"/>
                <a:gd name="T7" fmla="*/ 30 h 5609"/>
                <a:gd name="T8" fmla="*/ 3035 w 5610"/>
                <a:gd name="T9" fmla="*/ 30 h 5609"/>
                <a:gd name="T10" fmla="*/ 1039 w 5610"/>
                <a:gd name="T11" fmla="*/ 807 h 5609"/>
                <a:gd name="T12" fmla="*/ 1039 w 5610"/>
                <a:gd name="T13" fmla="*/ 4570 h 56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610" h="5609">
                  <a:moveTo>
                    <a:pt x="1039" y="4570"/>
                  </a:moveTo>
                  <a:cubicBezTo>
                    <a:pt x="2078" y="5609"/>
                    <a:pt x="3763" y="5609"/>
                    <a:pt x="4802" y="4570"/>
                  </a:cubicBezTo>
                  <a:cubicBezTo>
                    <a:pt x="5351" y="4022"/>
                    <a:pt x="5610" y="3293"/>
                    <a:pt x="5579" y="2575"/>
                  </a:cubicBezTo>
                  <a:lnTo>
                    <a:pt x="5579" y="30"/>
                  </a:lnTo>
                  <a:lnTo>
                    <a:pt x="3035" y="30"/>
                  </a:lnTo>
                  <a:cubicBezTo>
                    <a:pt x="2316" y="0"/>
                    <a:pt x="1588" y="258"/>
                    <a:pt x="1039" y="807"/>
                  </a:cubicBezTo>
                  <a:cubicBezTo>
                    <a:pt x="0" y="1846"/>
                    <a:pt x="0" y="3531"/>
                    <a:pt x="1039" y="457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" name="TextBox 9"/>
            <p:cNvSpPr txBox="1">
              <a:spLocks noChangeArrowheads="1"/>
            </p:cNvSpPr>
            <p:nvPr/>
          </p:nvSpPr>
          <p:spPr bwMode="auto">
            <a:xfrm>
              <a:off x="1981291" y="2360405"/>
              <a:ext cx="1177245" cy="3808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9pPr>
            </a:lstStyle>
            <a:p>
              <a:r>
                <a:rPr lang="zh-CN" altLang="en-US" sz="2700" b="1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输入文字</a:t>
              </a:r>
              <a:endParaRPr lang="zh-CN" altLang="en-US" sz="27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4244902" y="3918579"/>
            <a:ext cx="2187308" cy="2180131"/>
            <a:chOff x="3111668" y="2944827"/>
            <a:chExt cx="1640481" cy="1635098"/>
          </a:xfrm>
        </p:grpSpPr>
        <p:sp>
          <p:nvSpPr>
            <p:cNvPr id="11" name="Freeform 7"/>
            <p:cNvSpPr>
              <a:spLocks/>
            </p:cNvSpPr>
            <p:nvPr/>
          </p:nvSpPr>
          <p:spPr bwMode="auto">
            <a:xfrm rot="2700000">
              <a:off x="3114360" y="2942135"/>
              <a:ext cx="1635098" cy="1640481"/>
            </a:xfrm>
            <a:custGeom>
              <a:avLst/>
              <a:gdLst>
                <a:gd name="T0" fmla="*/ 4570 w 5609"/>
                <a:gd name="T1" fmla="*/ 4570 h 5609"/>
                <a:gd name="T2" fmla="*/ 807 w 5609"/>
                <a:gd name="T3" fmla="*/ 4570 h 5609"/>
                <a:gd name="T4" fmla="*/ 30 w 5609"/>
                <a:gd name="T5" fmla="*/ 2575 h 5609"/>
                <a:gd name="T6" fmla="*/ 30 w 5609"/>
                <a:gd name="T7" fmla="*/ 30 h 5609"/>
                <a:gd name="T8" fmla="*/ 2574 w 5609"/>
                <a:gd name="T9" fmla="*/ 30 h 5609"/>
                <a:gd name="T10" fmla="*/ 4570 w 5609"/>
                <a:gd name="T11" fmla="*/ 807 h 5609"/>
                <a:gd name="T12" fmla="*/ 4570 w 5609"/>
                <a:gd name="T13" fmla="*/ 4570 h 56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609" h="5609">
                  <a:moveTo>
                    <a:pt x="4570" y="4570"/>
                  </a:moveTo>
                  <a:cubicBezTo>
                    <a:pt x="3531" y="5609"/>
                    <a:pt x="1846" y="5609"/>
                    <a:pt x="807" y="4570"/>
                  </a:cubicBezTo>
                  <a:cubicBezTo>
                    <a:pt x="258" y="4022"/>
                    <a:pt x="0" y="3293"/>
                    <a:pt x="30" y="2575"/>
                  </a:cubicBezTo>
                  <a:lnTo>
                    <a:pt x="30" y="30"/>
                  </a:lnTo>
                  <a:lnTo>
                    <a:pt x="2574" y="30"/>
                  </a:lnTo>
                  <a:cubicBezTo>
                    <a:pt x="3293" y="0"/>
                    <a:pt x="4022" y="258"/>
                    <a:pt x="4570" y="807"/>
                  </a:cubicBezTo>
                  <a:cubicBezTo>
                    <a:pt x="5609" y="1846"/>
                    <a:pt x="5609" y="3531"/>
                    <a:pt x="4570" y="457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" name="TextBox 9"/>
            <p:cNvSpPr txBox="1">
              <a:spLocks noChangeArrowheads="1"/>
            </p:cNvSpPr>
            <p:nvPr/>
          </p:nvSpPr>
          <p:spPr bwMode="auto">
            <a:xfrm>
              <a:off x="3358021" y="3500743"/>
              <a:ext cx="1177245" cy="3808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9pPr>
            </a:lstStyle>
            <a:p>
              <a:r>
                <a:rPr lang="zh-CN" altLang="en-US" sz="2700" b="1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输入文字</a:t>
              </a:r>
              <a:endParaRPr lang="zh-CN" altLang="en-US" sz="27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5768497" y="2539311"/>
            <a:ext cx="1733541" cy="1727973"/>
            <a:chOff x="4254365" y="1910376"/>
            <a:chExt cx="1300156" cy="1295980"/>
          </a:xfrm>
          <a:solidFill>
            <a:schemeClr val="accent1">
              <a:lumMod val="50000"/>
            </a:schemeClr>
          </a:solidFill>
        </p:grpSpPr>
        <p:sp>
          <p:nvSpPr>
            <p:cNvPr id="14" name="Freeform 5"/>
            <p:cNvSpPr>
              <a:spLocks/>
            </p:cNvSpPr>
            <p:nvPr/>
          </p:nvSpPr>
          <p:spPr bwMode="auto">
            <a:xfrm rot="2700000" flipH="1">
              <a:off x="4256453" y="1908288"/>
              <a:ext cx="1295980" cy="1300156"/>
            </a:xfrm>
            <a:custGeom>
              <a:avLst/>
              <a:gdLst>
                <a:gd name="T0" fmla="*/ 795 w 4296"/>
                <a:gd name="T1" fmla="*/ 796 h 4297"/>
                <a:gd name="T2" fmla="*/ 3678 w 4296"/>
                <a:gd name="T3" fmla="*/ 796 h 4297"/>
                <a:gd name="T4" fmla="*/ 4273 w 4296"/>
                <a:gd name="T5" fmla="*/ 2324 h 4297"/>
                <a:gd name="T6" fmla="*/ 4273 w 4296"/>
                <a:gd name="T7" fmla="*/ 4273 h 4297"/>
                <a:gd name="T8" fmla="*/ 2324 w 4296"/>
                <a:gd name="T9" fmla="*/ 4273 h 4297"/>
                <a:gd name="T10" fmla="*/ 795 w 4296"/>
                <a:gd name="T11" fmla="*/ 3678 h 4297"/>
                <a:gd name="T12" fmla="*/ 795 w 4296"/>
                <a:gd name="T13" fmla="*/ 796 h 42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296" h="4297">
                  <a:moveTo>
                    <a:pt x="795" y="796"/>
                  </a:moveTo>
                  <a:cubicBezTo>
                    <a:pt x="1591" y="0"/>
                    <a:pt x="2882" y="0"/>
                    <a:pt x="3678" y="796"/>
                  </a:cubicBezTo>
                  <a:cubicBezTo>
                    <a:pt x="4098" y="1216"/>
                    <a:pt x="4296" y="1774"/>
                    <a:pt x="4273" y="2324"/>
                  </a:cubicBezTo>
                  <a:lnTo>
                    <a:pt x="4273" y="4273"/>
                  </a:lnTo>
                  <a:lnTo>
                    <a:pt x="2324" y="4273"/>
                  </a:lnTo>
                  <a:cubicBezTo>
                    <a:pt x="1774" y="4297"/>
                    <a:pt x="1216" y="4098"/>
                    <a:pt x="795" y="3678"/>
                  </a:cubicBezTo>
                  <a:cubicBezTo>
                    <a:pt x="0" y="2882"/>
                    <a:pt x="0" y="1592"/>
                    <a:pt x="795" y="79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" name="TextBox 9"/>
            <p:cNvSpPr txBox="1">
              <a:spLocks noChangeArrowheads="1"/>
            </p:cNvSpPr>
            <p:nvPr/>
          </p:nvSpPr>
          <p:spPr bwMode="auto">
            <a:xfrm>
              <a:off x="4266315" y="2348444"/>
              <a:ext cx="1177245" cy="38087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9pPr>
            </a:lstStyle>
            <a:p>
              <a:r>
                <a:rPr lang="zh-CN" altLang="en-US" sz="2700" b="1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输入文字</a:t>
              </a:r>
              <a:endParaRPr lang="zh-CN" altLang="en-US" sz="27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4623028" y="1604798"/>
            <a:ext cx="1431065" cy="1426468"/>
            <a:chOff x="3395261" y="1209491"/>
            <a:chExt cx="1073298" cy="1069851"/>
          </a:xfrm>
          <a:solidFill>
            <a:srgbClr val="92D050"/>
          </a:solidFill>
        </p:grpSpPr>
        <p:sp>
          <p:nvSpPr>
            <p:cNvPr id="17" name="Freeform 5"/>
            <p:cNvSpPr>
              <a:spLocks/>
            </p:cNvSpPr>
            <p:nvPr/>
          </p:nvSpPr>
          <p:spPr bwMode="auto">
            <a:xfrm rot="2700000">
              <a:off x="3396984" y="1207768"/>
              <a:ext cx="1069851" cy="1073298"/>
            </a:xfrm>
            <a:custGeom>
              <a:avLst/>
              <a:gdLst>
                <a:gd name="T0" fmla="*/ 795 w 4296"/>
                <a:gd name="T1" fmla="*/ 796 h 4297"/>
                <a:gd name="T2" fmla="*/ 3678 w 4296"/>
                <a:gd name="T3" fmla="*/ 796 h 4297"/>
                <a:gd name="T4" fmla="*/ 4273 w 4296"/>
                <a:gd name="T5" fmla="*/ 2324 h 4297"/>
                <a:gd name="T6" fmla="*/ 4273 w 4296"/>
                <a:gd name="T7" fmla="*/ 4273 h 4297"/>
                <a:gd name="T8" fmla="*/ 2324 w 4296"/>
                <a:gd name="T9" fmla="*/ 4273 h 4297"/>
                <a:gd name="T10" fmla="*/ 795 w 4296"/>
                <a:gd name="T11" fmla="*/ 3678 h 4297"/>
                <a:gd name="T12" fmla="*/ 795 w 4296"/>
                <a:gd name="T13" fmla="*/ 796 h 42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296" h="4297">
                  <a:moveTo>
                    <a:pt x="795" y="796"/>
                  </a:moveTo>
                  <a:cubicBezTo>
                    <a:pt x="1591" y="0"/>
                    <a:pt x="2882" y="0"/>
                    <a:pt x="3678" y="796"/>
                  </a:cubicBezTo>
                  <a:cubicBezTo>
                    <a:pt x="4098" y="1216"/>
                    <a:pt x="4296" y="1774"/>
                    <a:pt x="4273" y="2324"/>
                  </a:cubicBezTo>
                  <a:lnTo>
                    <a:pt x="4273" y="4273"/>
                  </a:lnTo>
                  <a:lnTo>
                    <a:pt x="2324" y="4273"/>
                  </a:lnTo>
                  <a:cubicBezTo>
                    <a:pt x="1774" y="4297"/>
                    <a:pt x="1216" y="4098"/>
                    <a:pt x="795" y="3678"/>
                  </a:cubicBezTo>
                  <a:cubicBezTo>
                    <a:pt x="0" y="2882"/>
                    <a:pt x="0" y="1592"/>
                    <a:pt x="795" y="796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" name="TextBox 9"/>
            <p:cNvSpPr txBox="1">
              <a:spLocks noChangeArrowheads="1"/>
            </p:cNvSpPr>
            <p:nvPr/>
          </p:nvSpPr>
          <p:spPr bwMode="auto">
            <a:xfrm>
              <a:off x="3489730" y="1654258"/>
              <a:ext cx="946413" cy="311624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9pPr>
            </a:lstStyle>
            <a:p>
              <a:r>
                <a:rPr lang="zh-CN" altLang="en-US" sz="2100" b="1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输入文字</a:t>
              </a:r>
              <a:endParaRPr lang="zh-CN" altLang="en-US" sz="21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sp>
        <p:nvSpPr>
          <p:cNvPr id="19" name="TextBox 22"/>
          <p:cNvSpPr txBox="1"/>
          <p:nvPr/>
        </p:nvSpPr>
        <p:spPr>
          <a:xfrm>
            <a:off x="6348848" y="1807349"/>
            <a:ext cx="4451675" cy="38472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ts val="15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r>
              <a:rPr lang="zh-CN" altLang="en-US" sz="1200" dirty="0">
                <a:solidFill>
                  <a:schemeClr val="tx1">
                    <a:lumMod val="75000"/>
                  </a:schemeClr>
                </a:solidFill>
              </a:rPr>
              <a:t>点击输入本栏的具体文字，简明扼要的说明分项内容，此为概念图解，请根据您的具体内容酌情修改</a:t>
            </a:r>
            <a:endParaRPr lang="en-US" altLang="zh-CN" sz="1200" dirty="0">
              <a:solidFill>
                <a:schemeClr val="tx1">
                  <a:lumMod val="75000"/>
                </a:schemeClr>
              </a:solidFill>
            </a:endParaRPr>
          </a:p>
        </p:txBody>
      </p:sp>
      <p:sp>
        <p:nvSpPr>
          <p:cNvPr id="20" name="TextBox 23"/>
          <p:cNvSpPr txBox="1"/>
          <p:nvPr/>
        </p:nvSpPr>
        <p:spPr>
          <a:xfrm>
            <a:off x="7728181" y="3066041"/>
            <a:ext cx="3552395" cy="38472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ts val="15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r>
              <a:rPr lang="zh-CN" altLang="en-US" sz="1200" dirty="0">
                <a:solidFill>
                  <a:schemeClr val="tx1">
                    <a:lumMod val="75000"/>
                  </a:schemeClr>
                </a:solidFill>
              </a:rPr>
              <a:t>点击输入本栏的具体文字，简明扼要的说明分项内容，此为概念图解，请根据您的具体内容酌情修改</a:t>
            </a:r>
            <a:endParaRPr lang="en-US" altLang="zh-CN" sz="1200" dirty="0">
              <a:solidFill>
                <a:schemeClr val="tx1">
                  <a:lumMod val="75000"/>
                </a:schemeClr>
              </a:solidFill>
            </a:endParaRPr>
          </a:p>
        </p:txBody>
      </p:sp>
      <p:sp>
        <p:nvSpPr>
          <p:cNvPr id="21" name="TextBox 24"/>
          <p:cNvSpPr txBox="1"/>
          <p:nvPr/>
        </p:nvSpPr>
        <p:spPr>
          <a:xfrm>
            <a:off x="6635269" y="4798412"/>
            <a:ext cx="4165255" cy="37324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ts val="15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r>
              <a:rPr lang="zh-CN" altLang="en-US" sz="1200" dirty="0">
                <a:solidFill>
                  <a:schemeClr val="tx1">
                    <a:lumMod val="75000"/>
                  </a:schemeClr>
                </a:solidFill>
              </a:rPr>
              <a:t>点击输入本栏的具体文字，简明扼要的说明分项内容，此为概念图解，请根据您的具体内容酌情修改</a:t>
            </a:r>
            <a:endParaRPr lang="en-US" altLang="zh-CN" sz="1200" dirty="0">
              <a:solidFill>
                <a:schemeClr val="tx1">
                  <a:lumMod val="75000"/>
                </a:schemeClr>
              </a:solidFill>
            </a:endParaRPr>
          </a:p>
        </p:txBody>
      </p:sp>
      <p:sp>
        <p:nvSpPr>
          <p:cNvPr id="22" name="TextBox 25"/>
          <p:cNvSpPr txBox="1"/>
          <p:nvPr/>
        </p:nvSpPr>
        <p:spPr>
          <a:xfrm>
            <a:off x="1022988" y="4798412"/>
            <a:ext cx="2345675" cy="57708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ts val="15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r>
              <a:rPr lang="zh-CN" altLang="en-US" sz="1200" dirty="0">
                <a:solidFill>
                  <a:schemeClr val="tx1">
                    <a:lumMod val="75000"/>
                  </a:schemeClr>
                </a:solidFill>
              </a:rPr>
              <a:t>点击输入本栏的具体文字，简明扼要的说明分项内容，此为概念图解，请根据您的具体内容酌情修改</a:t>
            </a:r>
            <a:endParaRPr lang="en-US" altLang="zh-CN" sz="1200" dirty="0">
              <a:solidFill>
                <a:schemeClr val="tx1">
                  <a:lumMod val="75000"/>
                </a:schemeClr>
              </a:solidFill>
            </a:endParaRPr>
          </a:p>
        </p:txBody>
      </p:sp>
      <p:grpSp>
        <p:nvGrpSpPr>
          <p:cNvPr id="23" name="组合 15"/>
          <p:cNvGrpSpPr>
            <a:grpSpLocks/>
          </p:cNvGrpSpPr>
          <p:nvPr/>
        </p:nvGrpSpPr>
        <p:grpSpPr bwMode="auto">
          <a:xfrm>
            <a:off x="-421928" y="152400"/>
            <a:ext cx="3859212" cy="525463"/>
            <a:chOff x="6168776" y="1221671"/>
            <a:chExt cx="4455682" cy="606624"/>
          </a:xfrm>
        </p:grpSpPr>
        <p:sp>
          <p:nvSpPr>
            <p:cNvPr id="24" name="圆角矩形 23"/>
            <p:cNvSpPr/>
            <p:nvPr/>
          </p:nvSpPr>
          <p:spPr>
            <a:xfrm>
              <a:off x="6168776" y="1221671"/>
              <a:ext cx="4455682" cy="606624"/>
            </a:xfrm>
            <a:prstGeom prst="roundRect">
              <a:avLst>
                <a:gd name="adj" fmla="val 50000"/>
              </a:avLst>
            </a:prstGeom>
            <a:solidFill>
              <a:srgbClr val="FFFFFF"/>
            </a:solidFill>
            <a:ln w="28575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>
                <a:solidFill>
                  <a:srgbClr val="3F7B33"/>
                </a:solidFill>
                <a:latin typeface="等线" panose="020F0502020204030204"/>
                <a:ea typeface="等线" panose="02010600030101010101" pitchFamily="2" charset="-122"/>
              </a:endParaRPr>
            </a:p>
          </p:txBody>
        </p:sp>
        <p:sp>
          <p:nvSpPr>
            <p:cNvPr id="25" name="文本框 13"/>
            <p:cNvSpPr txBox="1">
              <a:spLocks noChangeArrowheads="1"/>
            </p:cNvSpPr>
            <p:nvPr/>
          </p:nvSpPr>
          <p:spPr bwMode="auto">
            <a:xfrm>
              <a:off x="6834600" y="1233423"/>
              <a:ext cx="3055490" cy="5329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hangingPunct="1"/>
              <a:r>
                <a:rPr lang="zh-CN" altLang="en-US" sz="2400" b="1" dirty="0">
                  <a:solidFill>
                    <a:srgbClr val="92D050"/>
                  </a:solidFill>
                  <a:latin typeface="微软雅黑" pitchFamily="34" charset="-122"/>
                </a:rPr>
                <a:t>单击此处添加标题</a:t>
              </a:r>
            </a:p>
          </p:txBody>
        </p:sp>
      </p:grpSp>
      <p:sp>
        <p:nvSpPr>
          <p:cNvPr id="26" name="文本框 25"/>
          <p:cNvSpPr txBox="1"/>
          <p:nvPr/>
        </p:nvSpPr>
        <p:spPr>
          <a:xfrm>
            <a:off x="10648950" y="7753350"/>
            <a:ext cx="723275" cy="3447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 smtClean="0">
                <a:latin typeface="Arial" panose="020B0604020202020204" pitchFamily="34" charset="0"/>
                <a:ea typeface="微软雅黑" panose="020B0503020204020204" pitchFamily="34" charset="-122"/>
              </a:rPr>
              <a:t>延迟符</a:t>
            </a:r>
          </a:p>
        </p:txBody>
      </p:sp>
    </p:spTree>
    <p:extLst>
      <p:ext uri="{BB962C8B-B14F-4D97-AF65-F5344CB8AC3E}">
        <p14:creationId xmlns:p14="http://schemas.microsoft.com/office/powerpoint/2010/main" val="1397069074"/>
      </p:ext>
    </p:extLst>
  </p:cSld>
  <p:clrMapOvr>
    <a:masterClrMapping/>
  </p:clrMapOvr>
  <p:transition spd="slow" advClick="0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2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4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8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600"/>
                            </p:stCondLst>
                            <p:childTnLst>
                              <p:par>
                                <p:cTn id="27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2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7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20" grpId="0"/>
      <p:bldP spid="21" grpId="0"/>
      <p:bldP spid="22" grpId="0"/>
      <p:bldP spid="26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矩形 3"/>
          <p:cNvSpPr/>
          <p:nvPr/>
        </p:nvSpPr>
        <p:spPr>
          <a:xfrm>
            <a:off x="3516291" y="1892829"/>
            <a:ext cx="3480328" cy="2884688"/>
          </a:xfrm>
          <a:custGeom>
            <a:avLst/>
            <a:gdLst/>
            <a:ahLst/>
            <a:cxnLst/>
            <a:rect l="l" t="t" r="r" b="b"/>
            <a:pathLst>
              <a:path w="2316425" h="1919981">
                <a:moveTo>
                  <a:pt x="961654" y="1"/>
                </a:moveTo>
                <a:cubicBezTo>
                  <a:pt x="1241767" y="-484"/>
                  <a:pt x="1493101" y="118983"/>
                  <a:pt x="1668542" y="309758"/>
                </a:cubicBezTo>
                <a:lnTo>
                  <a:pt x="2316425" y="957641"/>
                </a:lnTo>
                <a:lnTo>
                  <a:pt x="1666038" y="1608027"/>
                </a:lnTo>
                <a:cubicBezTo>
                  <a:pt x="1490444" y="1799411"/>
                  <a:pt x="1238185" y="1919750"/>
                  <a:pt x="958327" y="1919980"/>
                </a:cubicBezTo>
                <a:cubicBezTo>
                  <a:pt x="428203" y="1920898"/>
                  <a:pt x="-918" y="1491778"/>
                  <a:pt x="1" y="961654"/>
                </a:cubicBezTo>
                <a:cubicBezTo>
                  <a:pt x="919" y="431529"/>
                  <a:pt x="431529" y="920"/>
                  <a:pt x="961654" y="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rtlCol="0" anchor="ctr"/>
          <a:lstStyle/>
          <a:p>
            <a:pPr algn="ctr"/>
            <a:endParaRPr lang="zh-CN" altLang="en-US"/>
          </a:p>
        </p:txBody>
      </p:sp>
      <p:sp>
        <p:nvSpPr>
          <p:cNvPr id="24" name="椭圆 5"/>
          <p:cNvSpPr/>
          <p:nvPr/>
        </p:nvSpPr>
        <p:spPr>
          <a:xfrm>
            <a:off x="6189524" y="3272710"/>
            <a:ext cx="2659261" cy="2204141"/>
          </a:xfrm>
          <a:custGeom>
            <a:avLst/>
            <a:gdLst/>
            <a:ahLst/>
            <a:cxnLst/>
            <a:rect l="l" t="t" r="r" b="b"/>
            <a:pathLst>
              <a:path w="2316425" h="1919981">
                <a:moveTo>
                  <a:pt x="1358098" y="1"/>
                </a:moveTo>
                <a:cubicBezTo>
                  <a:pt x="1888222" y="-917"/>
                  <a:pt x="2317343" y="428203"/>
                  <a:pt x="2316424" y="958327"/>
                </a:cubicBezTo>
                <a:cubicBezTo>
                  <a:pt x="2315506" y="1488452"/>
                  <a:pt x="1884896" y="1919061"/>
                  <a:pt x="1354771" y="1919980"/>
                </a:cubicBezTo>
                <a:cubicBezTo>
                  <a:pt x="1074658" y="1920465"/>
                  <a:pt x="823324" y="1800998"/>
                  <a:pt x="647883" y="1610223"/>
                </a:cubicBezTo>
                <a:lnTo>
                  <a:pt x="0" y="962340"/>
                </a:lnTo>
                <a:lnTo>
                  <a:pt x="650387" y="311954"/>
                </a:lnTo>
                <a:cubicBezTo>
                  <a:pt x="825981" y="120570"/>
                  <a:pt x="1078240" y="231"/>
                  <a:pt x="1358098" y="1"/>
                </a:cubicBez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17" tIns="60958" rIns="121917" bIns="60958" rtlCol="0" anchor="ctr"/>
          <a:lstStyle/>
          <a:p>
            <a:pPr algn="ctr"/>
            <a:endParaRPr lang="zh-CN" altLang="en-US"/>
          </a:p>
        </p:txBody>
      </p:sp>
      <p:sp>
        <p:nvSpPr>
          <p:cNvPr id="25" name="TextBox 8"/>
          <p:cNvSpPr txBox="1"/>
          <p:nvPr/>
        </p:nvSpPr>
        <p:spPr>
          <a:xfrm>
            <a:off x="1215895" y="2596178"/>
            <a:ext cx="1920213" cy="1846660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ct val="1500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r>
              <a:rPr lang="zh-CN" altLang="en-US" sz="1600" dirty="0">
                <a:solidFill>
                  <a:schemeClr val="tx1">
                    <a:lumMod val="75000"/>
                  </a:schemeClr>
                </a:solidFill>
              </a:rPr>
              <a:t>点击输入简要文字内容，文字内容需概括精炼，不用多余的文字修饰，言简意赅的说明分项内容。</a:t>
            </a:r>
            <a:endParaRPr lang="en-US" altLang="zh-CN" sz="1600" dirty="0">
              <a:solidFill>
                <a:schemeClr val="tx1">
                  <a:lumMod val="75000"/>
                </a:schemeClr>
              </a:solidFill>
            </a:endParaRPr>
          </a:p>
        </p:txBody>
      </p:sp>
      <p:sp>
        <p:nvSpPr>
          <p:cNvPr id="26" name="TextBox 9"/>
          <p:cNvSpPr txBox="1"/>
          <p:nvPr/>
        </p:nvSpPr>
        <p:spPr>
          <a:xfrm>
            <a:off x="9184780" y="3815851"/>
            <a:ext cx="1906059" cy="147732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ct val="1500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r>
              <a:rPr lang="zh-CN" altLang="en-US" sz="1600" dirty="0">
                <a:solidFill>
                  <a:schemeClr val="tx1">
                    <a:lumMod val="75000"/>
                  </a:schemeClr>
                </a:solidFill>
              </a:rPr>
              <a:t>点击输入简要文字内容，文字内容需概括精炼，不用多余的文字修饰。</a:t>
            </a:r>
            <a:endParaRPr lang="en-US" altLang="zh-CN" sz="1600" dirty="0">
              <a:solidFill>
                <a:schemeClr val="tx1">
                  <a:lumMod val="75000"/>
                </a:schemeClr>
              </a:solidFill>
            </a:endParaRPr>
          </a:p>
        </p:txBody>
      </p:sp>
      <p:sp>
        <p:nvSpPr>
          <p:cNvPr id="27" name="TextBox 10"/>
          <p:cNvSpPr txBox="1"/>
          <p:nvPr/>
        </p:nvSpPr>
        <p:spPr>
          <a:xfrm>
            <a:off x="4538962" y="2494809"/>
            <a:ext cx="938713" cy="538605"/>
          </a:xfrm>
          <a:prstGeom prst="rect">
            <a:avLst/>
          </a:prstGeom>
          <a:noFill/>
        </p:spPr>
        <p:txBody>
          <a:bodyPr wrap="none" lIns="121917" tIns="60958" rIns="121917" bIns="60958">
            <a:spAutoFit/>
          </a:bodyPr>
          <a:lstStyle/>
          <a:p>
            <a:pPr algn="ctr">
              <a:defRPr/>
            </a:pPr>
            <a:r>
              <a:rPr lang="zh-CN" altLang="en-US" sz="27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标题</a:t>
            </a:r>
            <a:endParaRPr lang="zh-CN" altLang="en-US" sz="2700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8" name="TextBox 11"/>
          <p:cNvSpPr txBox="1"/>
          <p:nvPr/>
        </p:nvSpPr>
        <p:spPr>
          <a:xfrm>
            <a:off x="4000204" y="3247126"/>
            <a:ext cx="2189320" cy="73096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ts val="1867"/>
              </a:lnSpc>
            </a:pPr>
            <a:r>
              <a:rPr lang="zh-CN" altLang="en-US" sz="13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点击输入简要文字内容，文字内容需概括精炼，不用多余的文字修饰</a:t>
            </a:r>
            <a:r>
              <a:rPr lang="en-US" altLang="zh-CN" sz="1300" dirty="0">
                <a:solidFill>
                  <a:schemeClr val="bg1"/>
                </a:solidFill>
                <a:latin typeface="微软雅黑 Light" pitchFamily="34" charset="-122"/>
                <a:ea typeface="微软雅黑 Light" pitchFamily="34" charset="-122"/>
              </a:rPr>
              <a:t>……</a:t>
            </a:r>
          </a:p>
        </p:txBody>
      </p:sp>
      <p:sp>
        <p:nvSpPr>
          <p:cNvPr id="29" name="TextBox 12"/>
          <p:cNvSpPr txBox="1"/>
          <p:nvPr/>
        </p:nvSpPr>
        <p:spPr>
          <a:xfrm>
            <a:off x="7319364" y="3745323"/>
            <a:ext cx="784825" cy="446272"/>
          </a:xfrm>
          <a:prstGeom prst="rect">
            <a:avLst/>
          </a:prstGeom>
          <a:noFill/>
        </p:spPr>
        <p:txBody>
          <a:bodyPr wrap="none" lIns="121917" tIns="60958" rIns="121917" bIns="60958">
            <a:spAutoFit/>
          </a:bodyPr>
          <a:lstStyle/>
          <a:p>
            <a:pPr algn="ctr">
              <a:defRPr/>
            </a:pPr>
            <a:r>
              <a:rPr lang="zh-CN" altLang="en-US" sz="21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标题</a:t>
            </a:r>
            <a:endParaRPr lang="zh-CN" altLang="en-US" sz="2100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0" name="TextBox 13"/>
          <p:cNvSpPr txBox="1"/>
          <p:nvPr/>
        </p:nvSpPr>
        <p:spPr>
          <a:xfrm>
            <a:off x="6991692" y="4293014"/>
            <a:ext cx="161702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ct val="150000"/>
              </a:lnSpc>
              <a:defRPr sz="100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>
              <a:lnSpc>
                <a:spcPct val="100000"/>
              </a:lnSpc>
            </a:pPr>
            <a:r>
              <a:rPr lang="zh-CN" altLang="en-US" dirty="0"/>
              <a:t>点击输入简要文字内容，文字内容需概括精炼</a:t>
            </a:r>
            <a:r>
              <a:rPr lang="en-US" altLang="zh-CN" dirty="0"/>
              <a:t>……</a:t>
            </a:r>
          </a:p>
        </p:txBody>
      </p:sp>
      <p:sp>
        <p:nvSpPr>
          <p:cNvPr id="31" name="椭圆 30"/>
          <p:cNvSpPr/>
          <p:nvPr/>
        </p:nvSpPr>
        <p:spPr>
          <a:xfrm>
            <a:off x="3628740" y="2001104"/>
            <a:ext cx="768085" cy="768085"/>
          </a:xfrm>
          <a:prstGeom prst="ellipse">
            <a:avLst/>
          </a:prstGeom>
          <a:solidFill>
            <a:srgbClr val="92D05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 anchorCtr="1"/>
          <a:lstStyle/>
          <a:p>
            <a:pPr algn="ctr"/>
            <a:r>
              <a:rPr lang="en-US" altLang="zh-CN" sz="3200" dirty="0" smtClean="0">
                <a:latin typeface="微软雅黑" pitchFamily="34" charset="-122"/>
                <a:ea typeface="微软雅黑" pitchFamily="34" charset="-122"/>
              </a:rPr>
              <a:t>1</a:t>
            </a:r>
            <a:endParaRPr lang="zh-CN" altLang="en-US" sz="3200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2" name="椭圆 31"/>
          <p:cNvSpPr/>
          <p:nvPr/>
        </p:nvSpPr>
        <p:spPr>
          <a:xfrm>
            <a:off x="8270888" y="3316896"/>
            <a:ext cx="620445" cy="620445"/>
          </a:xfrm>
          <a:prstGeom prst="ellipse">
            <a:avLst/>
          </a:prstGeom>
          <a:solidFill>
            <a:srgbClr val="92D05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 anchorCtr="1"/>
          <a:lstStyle/>
          <a:p>
            <a:pPr algn="ctr"/>
            <a:r>
              <a:rPr lang="en-US" altLang="zh-CN" sz="2400" dirty="0" smtClean="0">
                <a:latin typeface="微软雅黑" pitchFamily="34" charset="-122"/>
                <a:ea typeface="微软雅黑" pitchFamily="34" charset="-122"/>
              </a:rPr>
              <a:t>2</a:t>
            </a:r>
            <a:endParaRPr lang="zh-CN" altLang="en-US" sz="2400" dirty="0"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16" name="组合 15"/>
          <p:cNvGrpSpPr>
            <a:grpSpLocks/>
          </p:cNvGrpSpPr>
          <p:nvPr/>
        </p:nvGrpSpPr>
        <p:grpSpPr bwMode="auto">
          <a:xfrm>
            <a:off x="-421928" y="152400"/>
            <a:ext cx="3859212" cy="525463"/>
            <a:chOff x="6168776" y="1221671"/>
            <a:chExt cx="4455682" cy="606624"/>
          </a:xfrm>
        </p:grpSpPr>
        <p:sp>
          <p:nvSpPr>
            <p:cNvPr id="17" name="圆角矩形 16"/>
            <p:cNvSpPr/>
            <p:nvPr/>
          </p:nvSpPr>
          <p:spPr>
            <a:xfrm>
              <a:off x="6168776" y="1221671"/>
              <a:ext cx="4455682" cy="606624"/>
            </a:xfrm>
            <a:prstGeom prst="roundRect">
              <a:avLst>
                <a:gd name="adj" fmla="val 50000"/>
              </a:avLst>
            </a:prstGeom>
            <a:solidFill>
              <a:srgbClr val="FFFFFF"/>
            </a:solidFill>
            <a:ln w="28575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>
                <a:solidFill>
                  <a:srgbClr val="3F7B33"/>
                </a:solidFill>
                <a:latin typeface="等线" panose="020F0502020204030204"/>
                <a:ea typeface="等线" panose="02010600030101010101" pitchFamily="2" charset="-122"/>
              </a:endParaRPr>
            </a:p>
          </p:txBody>
        </p:sp>
        <p:sp>
          <p:nvSpPr>
            <p:cNvPr id="18" name="文本框 13"/>
            <p:cNvSpPr txBox="1">
              <a:spLocks noChangeArrowheads="1"/>
            </p:cNvSpPr>
            <p:nvPr/>
          </p:nvSpPr>
          <p:spPr bwMode="auto">
            <a:xfrm>
              <a:off x="6834600" y="1233423"/>
              <a:ext cx="3055490" cy="5329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hangingPunct="1"/>
              <a:r>
                <a:rPr lang="zh-CN" altLang="en-US" sz="2400" b="1" dirty="0">
                  <a:solidFill>
                    <a:srgbClr val="92D050"/>
                  </a:solidFill>
                  <a:latin typeface="微软雅黑" pitchFamily="34" charset="-122"/>
                </a:rPr>
                <a:t>单击此处添加标题</a:t>
              </a:r>
            </a:p>
          </p:txBody>
        </p:sp>
      </p:grpSp>
      <p:sp>
        <p:nvSpPr>
          <p:cNvPr id="19" name="文本框 18"/>
          <p:cNvSpPr txBox="1"/>
          <p:nvPr/>
        </p:nvSpPr>
        <p:spPr>
          <a:xfrm>
            <a:off x="10648950" y="7753350"/>
            <a:ext cx="723275" cy="3447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 smtClean="0">
                <a:latin typeface="Arial" panose="020B0604020202020204" pitchFamily="34" charset="0"/>
                <a:ea typeface="微软雅黑" panose="020B0503020204020204" pitchFamily="34" charset="-122"/>
              </a:rPr>
              <a:t>延迟符</a:t>
            </a:r>
          </a:p>
        </p:txBody>
      </p:sp>
    </p:spTree>
    <p:extLst>
      <p:ext uri="{BB962C8B-B14F-4D97-AF65-F5344CB8AC3E}">
        <p14:creationId xmlns:p14="http://schemas.microsoft.com/office/powerpoint/2010/main" val="511841605"/>
      </p:ext>
    </p:extLst>
  </p:cSld>
  <p:clrMapOvr>
    <a:masterClrMapping/>
  </p:clrMapOvr>
  <p:transition spd="slow" advClick="0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"/>
                            </p:stCondLst>
                            <p:childTnLst>
                              <p:par>
                                <p:cTn id="2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500"/>
                            </p:stCondLst>
                            <p:childTnLst>
                              <p:par>
                                <p:cTn id="36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500"/>
                            </p:stCondLst>
                            <p:childTnLst>
                              <p:par>
                                <p:cTn id="4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000"/>
                            </p:stCondLst>
                            <p:childTnLst>
                              <p:par>
                                <p:cTn id="5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500"/>
                            </p:stCondLst>
                            <p:childTnLst>
                              <p:par>
                                <p:cTn id="5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4" dur="7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  <p:bldP spid="24" grpId="0" animBg="1"/>
      <p:bldP spid="25" grpId="0"/>
      <p:bldP spid="26" grpId="0"/>
      <p:bldP spid="27" grpId="0"/>
      <p:bldP spid="28" grpId="0"/>
      <p:bldP spid="29" grpId="0"/>
      <p:bldP spid="30" grpId="0"/>
      <p:bldP spid="31" grpId="0" animBg="1"/>
      <p:bldP spid="32" grpId="0" animBg="1"/>
      <p:bldP spid="19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6563439" y="1983161"/>
            <a:ext cx="4023075" cy="48545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ts val="13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>
              <a:lnSpc>
                <a:spcPts val="2000"/>
              </a:lnSpc>
            </a:pPr>
            <a:r>
              <a:rPr lang="zh-CN" altLang="en-US" sz="1200" dirty="0">
                <a:solidFill>
                  <a:schemeClr val="tx1">
                    <a:lumMod val="75000"/>
                  </a:schemeClr>
                </a:solidFill>
              </a:rPr>
              <a:t>点击输入简要文字内容，文字内容需概括精炼，不用多余的文字修饰，言简意赅的说明分项内容</a:t>
            </a:r>
            <a:r>
              <a:rPr lang="en-US" altLang="zh-CN" sz="1200" dirty="0">
                <a:solidFill>
                  <a:schemeClr val="tx1">
                    <a:lumMod val="75000"/>
                  </a:schemeClr>
                </a:solidFill>
              </a:rPr>
              <a:t>……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563439" y="3601420"/>
            <a:ext cx="4023075" cy="48545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ts val="13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>
              <a:lnSpc>
                <a:spcPts val="2000"/>
              </a:lnSpc>
            </a:pPr>
            <a:r>
              <a:rPr lang="zh-CN" altLang="en-US" sz="1200" dirty="0">
                <a:solidFill>
                  <a:schemeClr val="tx1">
                    <a:lumMod val="75000"/>
                  </a:schemeClr>
                </a:solidFill>
              </a:rPr>
              <a:t>点击输入简要文字内容，文字内容需概括精炼，不用多余的文字修饰，言简意赅的说明分项内容</a:t>
            </a:r>
            <a:r>
              <a:rPr lang="en-US" altLang="zh-CN" sz="1200" dirty="0">
                <a:solidFill>
                  <a:schemeClr val="tx1">
                    <a:lumMod val="75000"/>
                  </a:schemeClr>
                </a:solidFill>
              </a:rPr>
              <a:t>……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563439" y="5218542"/>
            <a:ext cx="4023075" cy="48545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>
            <a:defPPr>
              <a:defRPr lang="zh-CN"/>
            </a:defPPr>
            <a:lvl1pPr algn="just">
              <a:lnSpc>
                <a:spcPts val="1300"/>
              </a:lnSpc>
              <a:defRPr sz="1000">
                <a:solidFill>
                  <a:schemeClr val="tx1">
                    <a:lumMod val="65000"/>
                    <a:lumOff val="35000"/>
                  </a:schemeClr>
                </a:solidFill>
                <a:latin typeface="微软雅黑" pitchFamily="34" charset="-122"/>
                <a:ea typeface="微软雅黑" pitchFamily="34" charset="-122"/>
              </a:defRPr>
            </a:lvl1pPr>
          </a:lstStyle>
          <a:p>
            <a:pPr>
              <a:lnSpc>
                <a:spcPts val="2000"/>
              </a:lnSpc>
            </a:pPr>
            <a:r>
              <a:rPr lang="zh-CN" altLang="en-US" sz="1200" dirty="0">
                <a:solidFill>
                  <a:schemeClr val="tx1">
                    <a:lumMod val="75000"/>
                  </a:schemeClr>
                </a:solidFill>
              </a:rPr>
              <a:t>点击输入简要文字内容，文字内容需概括精炼，不用多余的文字修饰，言简意赅的说明分项内容</a:t>
            </a:r>
            <a:r>
              <a:rPr lang="en-US" altLang="zh-CN" sz="1200" dirty="0">
                <a:solidFill>
                  <a:schemeClr val="tx1">
                    <a:lumMod val="75000"/>
                  </a:schemeClr>
                </a:solidFill>
              </a:rPr>
              <a:t>……</a:t>
            </a:r>
          </a:p>
        </p:txBody>
      </p:sp>
      <p:sp>
        <p:nvSpPr>
          <p:cNvPr id="10" name="Freeform 5"/>
          <p:cNvSpPr>
            <a:spLocks/>
          </p:cNvSpPr>
          <p:nvPr/>
        </p:nvSpPr>
        <p:spPr bwMode="auto">
          <a:xfrm>
            <a:off x="3429232" y="4483376"/>
            <a:ext cx="1557867" cy="1564217"/>
          </a:xfrm>
          <a:custGeom>
            <a:avLst/>
            <a:gdLst>
              <a:gd name="T0" fmla="*/ 3898 w 3898"/>
              <a:gd name="T1" fmla="*/ 944 h 3904"/>
              <a:gd name="T2" fmla="*/ 934 w 3898"/>
              <a:gd name="T3" fmla="*/ 3904 h 3904"/>
              <a:gd name="T4" fmla="*/ 0 w 3898"/>
              <a:gd name="T5" fmla="*/ 1642 h 3904"/>
              <a:gd name="T6" fmla="*/ 1624 w 3898"/>
              <a:gd name="T7" fmla="*/ 0 h 3904"/>
              <a:gd name="T8" fmla="*/ 3898 w 3898"/>
              <a:gd name="T9" fmla="*/ 944 h 39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898" h="3904">
                <a:moveTo>
                  <a:pt x="3898" y="944"/>
                </a:moveTo>
                <a:cubicBezTo>
                  <a:pt x="3316" y="2213"/>
                  <a:pt x="2294" y="3284"/>
                  <a:pt x="934" y="3904"/>
                </a:cubicBezTo>
                <a:lnTo>
                  <a:pt x="0" y="1642"/>
                </a:lnTo>
                <a:cubicBezTo>
                  <a:pt x="734" y="1284"/>
                  <a:pt x="1292" y="696"/>
                  <a:pt x="1624" y="0"/>
                </a:cubicBezTo>
                <a:lnTo>
                  <a:pt x="3898" y="944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 w="4" cap="flat">
            <a:noFill/>
            <a:prstDash val="solid"/>
            <a:miter lim="800000"/>
            <a:headEnd/>
            <a:tailEnd/>
          </a:ln>
        </p:spPr>
        <p:txBody>
          <a:bodyPr vert="horz" wrap="square" lIns="121917" tIns="60958" rIns="121917" bIns="60958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1" name="Freeform 6"/>
          <p:cNvSpPr>
            <a:spLocks/>
          </p:cNvSpPr>
          <p:nvPr/>
        </p:nvSpPr>
        <p:spPr bwMode="auto">
          <a:xfrm>
            <a:off x="4140432" y="3020759"/>
            <a:ext cx="1126067" cy="1678517"/>
          </a:xfrm>
          <a:custGeom>
            <a:avLst/>
            <a:gdLst>
              <a:gd name="T0" fmla="*/ 2294 w 2814"/>
              <a:gd name="T1" fmla="*/ 0 h 4189"/>
              <a:gd name="T2" fmla="*/ 2290 w 2814"/>
              <a:gd name="T3" fmla="*/ 4189 h 4189"/>
              <a:gd name="T4" fmla="*/ 12 w 2814"/>
              <a:gd name="T5" fmla="*/ 3244 h 4189"/>
              <a:gd name="T6" fmla="*/ 0 w 2814"/>
              <a:gd name="T7" fmla="*/ 948 h 4189"/>
              <a:gd name="T8" fmla="*/ 2294 w 2814"/>
              <a:gd name="T9" fmla="*/ 0 h 418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814" h="4189">
                <a:moveTo>
                  <a:pt x="2294" y="0"/>
                </a:moveTo>
                <a:cubicBezTo>
                  <a:pt x="2814" y="1401"/>
                  <a:pt x="2778" y="2881"/>
                  <a:pt x="2290" y="4189"/>
                </a:cubicBezTo>
                <a:lnTo>
                  <a:pt x="12" y="3244"/>
                </a:lnTo>
                <a:cubicBezTo>
                  <a:pt x="253" y="2522"/>
                  <a:pt x="265" y="1717"/>
                  <a:pt x="0" y="948"/>
                </a:cubicBezTo>
                <a:lnTo>
                  <a:pt x="2294" y="0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 w="4" cap="flat">
            <a:noFill/>
            <a:prstDash val="solid"/>
            <a:miter lim="800000"/>
            <a:headEnd/>
            <a:tailEnd/>
          </a:ln>
        </p:spPr>
        <p:txBody>
          <a:bodyPr vert="horz" wrap="square" lIns="121917" tIns="60958" rIns="121917" bIns="60958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2" name="Freeform 7"/>
          <p:cNvSpPr>
            <a:spLocks/>
          </p:cNvSpPr>
          <p:nvPr/>
        </p:nvSpPr>
        <p:spPr bwMode="auto">
          <a:xfrm>
            <a:off x="3429232" y="1668208"/>
            <a:ext cx="1559984" cy="1568451"/>
          </a:xfrm>
          <a:custGeom>
            <a:avLst/>
            <a:gdLst>
              <a:gd name="T0" fmla="*/ 946 w 3906"/>
              <a:gd name="T1" fmla="*/ 0 h 3912"/>
              <a:gd name="T2" fmla="*/ 3906 w 3906"/>
              <a:gd name="T3" fmla="*/ 2964 h 3912"/>
              <a:gd name="T4" fmla="*/ 1613 w 3906"/>
              <a:gd name="T5" fmla="*/ 3912 h 3912"/>
              <a:gd name="T6" fmla="*/ 0 w 3906"/>
              <a:gd name="T7" fmla="*/ 2278 h 3912"/>
              <a:gd name="T8" fmla="*/ 946 w 3906"/>
              <a:gd name="T9" fmla="*/ 0 h 39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3906" h="3912">
                <a:moveTo>
                  <a:pt x="946" y="0"/>
                </a:moveTo>
                <a:cubicBezTo>
                  <a:pt x="2215" y="582"/>
                  <a:pt x="3286" y="1605"/>
                  <a:pt x="3906" y="2964"/>
                </a:cubicBezTo>
                <a:lnTo>
                  <a:pt x="1613" y="3912"/>
                </a:lnTo>
                <a:cubicBezTo>
                  <a:pt x="1257" y="3181"/>
                  <a:pt x="681" y="2620"/>
                  <a:pt x="0" y="2278"/>
                </a:cubicBezTo>
                <a:lnTo>
                  <a:pt x="946" y="0"/>
                </a:lnTo>
                <a:close/>
              </a:path>
            </a:pathLst>
          </a:custGeom>
          <a:solidFill>
            <a:srgbClr val="92D050"/>
          </a:solidFill>
          <a:ln w="4" cap="flat">
            <a:noFill/>
            <a:prstDash val="solid"/>
            <a:miter lim="800000"/>
            <a:headEnd/>
            <a:tailEnd/>
          </a:ln>
        </p:spPr>
        <p:txBody>
          <a:bodyPr vert="horz" wrap="square" lIns="121917" tIns="60958" rIns="121917" bIns="60958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3" name="Oval 8"/>
          <p:cNvSpPr>
            <a:spLocks noChangeArrowheads="1"/>
          </p:cNvSpPr>
          <p:nvPr/>
        </p:nvSpPr>
        <p:spPr bwMode="auto">
          <a:xfrm>
            <a:off x="1583500" y="2633408"/>
            <a:ext cx="2442633" cy="2448984"/>
          </a:xfrm>
          <a:prstGeom prst="ellipse">
            <a:avLst/>
          </a:prstGeom>
          <a:solidFill>
            <a:schemeClr val="accent1"/>
          </a:solidFill>
          <a:ln w="4" cap="flat">
            <a:noFill/>
            <a:prstDash val="solid"/>
            <a:miter lim="800000"/>
            <a:headEnd/>
            <a:tailEnd/>
          </a:ln>
        </p:spPr>
        <p:txBody>
          <a:bodyPr vert="horz" wrap="square" lIns="121917" tIns="60958" rIns="121917" bIns="60958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cxnSp>
        <p:nvCxnSpPr>
          <p:cNvPr id="14" name="直接连接符 13"/>
          <p:cNvCxnSpPr/>
          <p:nvPr/>
        </p:nvCxnSpPr>
        <p:spPr>
          <a:xfrm>
            <a:off x="4547215" y="2239641"/>
            <a:ext cx="1860085" cy="0"/>
          </a:xfrm>
          <a:prstGeom prst="line">
            <a:avLst/>
          </a:prstGeom>
          <a:ln w="6350">
            <a:solidFill>
              <a:schemeClr val="tx1">
                <a:lumMod val="65000"/>
                <a:lumOff val="35000"/>
              </a:schemeClr>
            </a:solidFill>
            <a:prstDash val="dash"/>
            <a:headEnd type="oval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直接连接符 14"/>
          <p:cNvCxnSpPr/>
          <p:nvPr/>
        </p:nvCxnSpPr>
        <p:spPr>
          <a:xfrm>
            <a:off x="5180161" y="3860017"/>
            <a:ext cx="1227139" cy="0"/>
          </a:xfrm>
          <a:prstGeom prst="line">
            <a:avLst/>
          </a:prstGeom>
          <a:ln w="6350">
            <a:solidFill>
              <a:schemeClr val="tx1">
                <a:lumMod val="65000"/>
                <a:lumOff val="35000"/>
              </a:schemeClr>
            </a:solidFill>
            <a:prstDash val="dash"/>
            <a:headEnd type="oval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直接连接符 15"/>
          <p:cNvCxnSpPr/>
          <p:nvPr/>
        </p:nvCxnSpPr>
        <p:spPr>
          <a:xfrm>
            <a:off x="4564969" y="5475023"/>
            <a:ext cx="1842332" cy="0"/>
          </a:xfrm>
          <a:prstGeom prst="line">
            <a:avLst/>
          </a:prstGeom>
          <a:ln w="6350">
            <a:solidFill>
              <a:schemeClr val="tx1">
                <a:lumMod val="65000"/>
                <a:lumOff val="35000"/>
              </a:schemeClr>
            </a:solidFill>
            <a:prstDash val="dash"/>
            <a:headEnd type="oval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Box 16"/>
          <p:cNvSpPr txBox="1"/>
          <p:nvPr/>
        </p:nvSpPr>
        <p:spPr>
          <a:xfrm>
            <a:off x="2002133" y="3580900"/>
            <a:ext cx="1631211" cy="538605"/>
          </a:xfrm>
          <a:prstGeom prst="rect">
            <a:avLst/>
          </a:prstGeom>
          <a:noFill/>
        </p:spPr>
        <p:txBody>
          <a:bodyPr wrap="none" lIns="121917" tIns="60958" rIns="121917" bIns="60958">
            <a:spAutoFit/>
          </a:bodyPr>
          <a:lstStyle/>
          <a:p>
            <a:pPr algn="ctr">
              <a:defRPr/>
            </a:pPr>
            <a:r>
              <a:rPr lang="zh-CN" altLang="en-US" sz="2700" b="1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输入标题</a:t>
            </a:r>
            <a:endParaRPr lang="zh-CN" altLang="en-US" sz="2700" b="1" dirty="0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3739240" y="2201382"/>
            <a:ext cx="779993" cy="656591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ctr">
              <a:defRPr/>
            </a:pPr>
            <a:r>
              <a:rPr lang="zh-CN" altLang="en-US" sz="21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添加文本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4313469" y="3553059"/>
            <a:ext cx="779993" cy="656591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ctr">
              <a:defRPr/>
            </a:pPr>
            <a:r>
              <a:rPr lang="zh-CN" altLang="en-US" sz="21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添加文本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3739240" y="4890246"/>
            <a:ext cx="779993" cy="656591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ctr">
              <a:defRPr/>
            </a:pPr>
            <a:r>
              <a:rPr lang="zh-CN" altLang="en-US" sz="21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添加文本</a:t>
            </a:r>
          </a:p>
        </p:txBody>
      </p:sp>
      <p:grpSp>
        <p:nvGrpSpPr>
          <p:cNvPr id="21" name="组合 15"/>
          <p:cNvGrpSpPr>
            <a:grpSpLocks/>
          </p:cNvGrpSpPr>
          <p:nvPr/>
        </p:nvGrpSpPr>
        <p:grpSpPr bwMode="auto">
          <a:xfrm>
            <a:off x="-421928" y="152400"/>
            <a:ext cx="3859212" cy="525463"/>
            <a:chOff x="6168776" y="1221671"/>
            <a:chExt cx="4455682" cy="606624"/>
          </a:xfrm>
        </p:grpSpPr>
        <p:sp>
          <p:nvSpPr>
            <p:cNvPr id="22" name="圆角矩形 21"/>
            <p:cNvSpPr/>
            <p:nvPr/>
          </p:nvSpPr>
          <p:spPr>
            <a:xfrm>
              <a:off x="6168776" y="1221671"/>
              <a:ext cx="4455682" cy="606624"/>
            </a:xfrm>
            <a:prstGeom prst="roundRect">
              <a:avLst>
                <a:gd name="adj" fmla="val 50000"/>
              </a:avLst>
            </a:prstGeom>
            <a:solidFill>
              <a:srgbClr val="FFFFFF"/>
            </a:solidFill>
            <a:ln w="28575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sz="1600">
                <a:solidFill>
                  <a:srgbClr val="3F7B33"/>
                </a:solidFill>
                <a:latin typeface="等线" panose="020F0502020204030204"/>
                <a:ea typeface="等线" panose="02010600030101010101" pitchFamily="2" charset="-122"/>
              </a:endParaRPr>
            </a:p>
          </p:txBody>
        </p:sp>
        <p:sp>
          <p:nvSpPr>
            <p:cNvPr id="23" name="文本框 13"/>
            <p:cNvSpPr txBox="1">
              <a:spLocks noChangeArrowheads="1"/>
            </p:cNvSpPr>
            <p:nvPr/>
          </p:nvSpPr>
          <p:spPr bwMode="auto">
            <a:xfrm>
              <a:off x="6834600" y="1233423"/>
              <a:ext cx="3055490" cy="53293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hangingPunct="1"/>
              <a:r>
                <a:rPr lang="zh-CN" altLang="en-US" sz="2400" b="1" dirty="0">
                  <a:solidFill>
                    <a:srgbClr val="92D050"/>
                  </a:solidFill>
                  <a:latin typeface="微软雅黑" pitchFamily="34" charset="-122"/>
                </a:rPr>
                <a:t>单击此处添加标题</a:t>
              </a:r>
            </a:p>
          </p:txBody>
        </p:sp>
      </p:grpSp>
      <p:sp>
        <p:nvSpPr>
          <p:cNvPr id="24" name="文本框 23"/>
          <p:cNvSpPr txBox="1"/>
          <p:nvPr/>
        </p:nvSpPr>
        <p:spPr>
          <a:xfrm>
            <a:off x="10648950" y="7753350"/>
            <a:ext cx="723275" cy="3447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 smtClean="0">
                <a:latin typeface="Arial" panose="020B0604020202020204" pitchFamily="34" charset="0"/>
                <a:ea typeface="微软雅黑" panose="020B0503020204020204" pitchFamily="34" charset="-122"/>
              </a:rPr>
              <a:t>延迟符</a:t>
            </a:r>
          </a:p>
        </p:txBody>
      </p:sp>
    </p:spTree>
    <p:extLst>
      <p:ext uri="{BB962C8B-B14F-4D97-AF65-F5344CB8AC3E}">
        <p14:creationId xmlns:p14="http://schemas.microsoft.com/office/powerpoint/2010/main" val="644784662"/>
      </p:ext>
    </p:extLst>
  </p:cSld>
  <p:clrMapOvr>
    <a:masterClrMapping/>
  </p:clrMapOvr>
  <p:transition spd="slow" advClick="0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5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100"/>
                            </p:stCondLst>
                            <p:childTnLst>
                              <p:par>
                                <p:cTn id="4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600"/>
                            </p:stCondLst>
                            <p:childTnLst>
                              <p:par>
                                <p:cTn id="5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3100"/>
                            </p:stCondLst>
                            <p:childTnLst>
                              <p:par>
                                <p:cTn id="5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3600"/>
                            </p:stCondLst>
                            <p:childTnLst>
                              <p:par>
                                <p:cTn id="5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4100"/>
                            </p:stCondLst>
                            <p:childTnLst>
                              <p:par>
                                <p:cTn id="6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4600"/>
                            </p:stCondLst>
                            <p:childTnLst>
                              <p:par>
                                <p:cTn id="6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3" dur="7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0" grpId="0" animBg="1"/>
      <p:bldP spid="11" grpId="0" animBg="1"/>
      <p:bldP spid="12" grpId="0" animBg="1"/>
      <p:bldP spid="13" grpId="0" animBg="1"/>
      <p:bldP spid="17" grpId="0"/>
      <p:bldP spid="18" grpId="0"/>
      <p:bldP spid="19" grpId="0"/>
      <p:bldP spid="20" grpId="0"/>
      <p:bldP spid="24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3627120" y="2328306"/>
            <a:ext cx="5293360" cy="16789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8800" b="1" dirty="0" smtClean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谢谢观赏</a:t>
            </a:r>
          </a:p>
        </p:txBody>
      </p:sp>
      <p:sp>
        <p:nvSpPr>
          <p:cNvPr id="33" name="文本框 32"/>
          <p:cNvSpPr txBox="1"/>
          <p:nvPr/>
        </p:nvSpPr>
        <p:spPr>
          <a:xfrm>
            <a:off x="10648950" y="7753350"/>
            <a:ext cx="723275" cy="3447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 smtClean="0">
                <a:latin typeface="Arial" panose="020B0604020202020204" pitchFamily="34" charset="0"/>
                <a:ea typeface="微软雅黑" panose="020B0503020204020204" pitchFamily="34" charset="-122"/>
              </a:rPr>
              <a:t>延迟符</a:t>
            </a:r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-311181"/>
            <a:ext cx="12192000" cy="1538039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10800000">
            <a:off x="0" y="5622819"/>
            <a:ext cx="12192000" cy="1538039"/>
          </a:xfrm>
          <a:prstGeom prst="rect">
            <a:avLst/>
          </a:prstGeom>
        </p:spPr>
      </p:pic>
      <p:sp>
        <p:nvSpPr>
          <p:cNvPr id="9" name="矩形 8"/>
          <p:cNvSpPr/>
          <p:nvPr/>
        </p:nvSpPr>
        <p:spPr>
          <a:xfrm>
            <a:off x="334687" y="6496056"/>
            <a:ext cx="775136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模板下载：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www.1ppt.com/moban/     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行业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www.1ppt.com/hangye/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节日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www.1ppt.com/jieri/     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素材下载：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www.1ppt.com/sucai/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背景图片：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www.1ppt.com/beijing/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图表下载：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www.1ppt.com/tubiao/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优秀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www.1ppt.com/xiazai/  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www.1ppt.com/powerpoint/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Word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www.1ppt.com/word/              Excel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教程：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www.1ppt.com/excel/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资料下载：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www.1ppt.com/ziliao/          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课件下载：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www.1ppt.com/kejian/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范文下载：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www.1ppt.com/fanwen/             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试卷下载：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www.1ppt.com/shiti/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教案下载：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www.1ppt.com/jiaoan/ 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论坛：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www.1ppt.cn</a:t>
            </a:r>
            <a:endParaRPr kumimoji="0" lang="en-US" altLang="zh-CN" sz="1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 </a:t>
            </a:r>
            <a:endParaRPr kumimoji="0" lang="zh-CN" altLang="en-US" sz="1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25971145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0">
        <p:checker/>
      </p:transition>
    </mc:Choice>
    <mc:Fallback xmlns="">
      <p:transition spd="slow" advClick="0" advTm="0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75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3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16说课模板"/>
</p:tagLst>
</file>

<file path=ppt/theme/theme1.xml><?xml version="1.0" encoding="utf-8"?>
<a:theme xmlns:a="http://schemas.openxmlformats.org/drawingml/2006/main" name="第一PPT，www.1ppt.com">
  <a:themeElements>
    <a:clrScheme name="自定义 468">
      <a:dk1>
        <a:srgbClr val="5F5F5F"/>
      </a:dk1>
      <a:lt1>
        <a:srgbClr val="FFFFFF"/>
      </a:lt1>
      <a:dk2>
        <a:srgbClr val="5F5F5F"/>
      </a:dk2>
      <a:lt2>
        <a:srgbClr val="FFFFFF"/>
      </a:lt2>
      <a:accent1>
        <a:srgbClr val="90C413"/>
      </a:accent1>
      <a:accent2>
        <a:srgbClr val="BABD3D"/>
      </a:accent2>
      <a:accent3>
        <a:srgbClr val="DCAB48"/>
      </a:accent3>
      <a:accent4>
        <a:srgbClr val="6B8A4B"/>
      </a:accent4>
      <a:accent5>
        <a:srgbClr val="409BA2"/>
      </a:accent5>
      <a:accent6>
        <a:srgbClr val="B84D30"/>
      </a:accent6>
      <a:hlink>
        <a:srgbClr val="00B0F0"/>
      </a:hlink>
      <a:folHlink>
        <a:srgbClr val="AFB2B4"/>
      </a:folHlink>
    </a:clrScheme>
    <a:fontScheme name="KSO主题5">
      <a:majorFont>
        <a:latin typeface="Broadway"/>
        <a:ea typeface="微软雅黑"/>
        <a:cs typeface=""/>
      </a:majorFont>
      <a:minorFont>
        <a:latin typeface="Calibri"/>
        <a:ea typeface="幼圆"/>
        <a:cs typeface="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txDef>
      <a:spPr>
        <a:noFill/>
      </a:spPr>
      <a:bodyPr wrap="none" rtlCol="0">
        <a:spAutoFit/>
      </a:bodyPr>
      <a:lstStyle>
        <a:defPPr>
          <a:lnSpc>
            <a:spcPct val="130000"/>
          </a:lnSpc>
          <a:defRPr sz="1400" dirty="0" smtClean="0">
            <a:latin typeface="Arial" panose="020B0604020202020204" pitchFamily="34" charset="0"/>
            <a:ea typeface="微软雅黑" panose="020B0503020204020204" pitchFamily="34" charset="-122"/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344</TotalTime>
  <Words>1775</Words>
  <Application>Microsoft Office PowerPoint</Application>
  <PresentationFormat>宽屏</PresentationFormat>
  <Paragraphs>251</Paragraphs>
  <Slides>23</Slides>
  <Notes>23</Notes>
  <HiddenSlides>0</HiddenSlides>
  <MMClips>0</MMClips>
  <ScaleCrop>false</ScaleCrop>
  <HeadingPairs>
    <vt:vector size="6" baseType="variant">
      <vt:variant>
        <vt:lpstr>已用的字体</vt:lpstr>
      </vt:variant>
      <vt:variant>
        <vt:i4>11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23</vt:i4>
      </vt:variant>
    </vt:vector>
  </HeadingPairs>
  <TitlesOfParts>
    <vt:vector size="35" baseType="lpstr">
      <vt:lpstr>Adobe 仿宋 Std R</vt:lpstr>
      <vt:lpstr>Kozuka Gothic Pr6N M</vt:lpstr>
      <vt:lpstr>等线</vt:lpstr>
      <vt:lpstr>方正兰亭纤黑简体</vt:lpstr>
      <vt:lpstr>宋体</vt:lpstr>
      <vt:lpstr>微软雅黑</vt:lpstr>
      <vt:lpstr>微软雅黑 Light</vt:lpstr>
      <vt:lpstr>幼圆</vt:lpstr>
      <vt:lpstr>Arial</vt:lpstr>
      <vt:lpstr>Calibri</vt:lpstr>
      <vt:lpstr>Wingdings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16说课模板</dc:title>
  <dc:creator>Administrator</dc:creator>
  <cp:lastModifiedBy>faith123</cp:lastModifiedBy>
  <cp:revision>36</cp:revision>
  <dcterms:created xsi:type="dcterms:W3CDTF">2015-06-25T04:58:24Z</dcterms:created>
  <dcterms:modified xsi:type="dcterms:W3CDTF">2019-06-10T06:22:35Z</dcterms:modified>
</cp:coreProperties>
</file>