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6" r:id="rId2"/>
    <p:sldId id="3187" r:id="rId3"/>
    <p:sldId id="3161" r:id="rId4"/>
    <p:sldId id="3149" r:id="rId5"/>
    <p:sldId id="3170" r:id="rId6"/>
    <p:sldId id="3168" r:id="rId7"/>
    <p:sldId id="3178" r:id="rId8"/>
    <p:sldId id="3188" r:id="rId9"/>
    <p:sldId id="3169" r:id="rId10"/>
    <p:sldId id="3176" r:id="rId11"/>
    <p:sldId id="3171" r:id="rId12"/>
    <p:sldId id="3177" r:id="rId13"/>
    <p:sldId id="3189" r:id="rId14"/>
    <p:sldId id="3179" r:id="rId15"/>
    <p:sldId id="3172" r:id="rId16"/>
    <p:sldId id="3180" r:id="rId17"/>
    <p:sldId id="3175" r:id="rId18"/>
    <p:sldId id="3190" r:id="rId19"/>
    <p:sldId id="3173" r:id="rId20"/>
    <p:sldId id="3181" r:id="rId21"/>
    <p:sldId id="3174" r:id="rId22"/>
    <p:sldId id="319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AEA9"/>
    <a:srgbClr val="84004C"/>
    <a:srgbClr val="8B2FC3"/>
    <a:srgbClr val="C9247B"/>
    <a:srgbClr val="F3C5BE"/>
    <a:srgbClr val="00B369"/>
    <a:srgbClr val="1A8CE1"/>
    <a:srgbClr val="FFFFFF"/>
    <a:srgbClr val="A78357"/>
    <a:srgbClr val="28C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120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70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378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064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6295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32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827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278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6812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8907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435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3823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774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500839" y="5001260"/>
            <a:ext cx="488830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6492604" y="4400634"/>
            <a:ext cx="51845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zh-CN" altLang="en-US" sz="36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化学教学设计</a:t>
            </a:r>
            <a:r>
              <a:rPr lang="en-US" altLang="zh-CN" sz="3600" cap="all" dirty="0" err="1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36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6492604" y="3400301"/>
            <a:ext cx="23042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60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564612" y="4399419"/>
            <a:ext cx="48245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585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75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75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6444813" y="657890"/>
            <a:ext cx="0" cy="65743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6361006" y="3429680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文本框 25"/>
          <p:cNvSpPr txBox="1">
            <a:spLocks noChangeArrowheads="1"/>
          </p:cNvSpPr>
          <p:nvPr/>
        </p:nvSpPr>
        <p:spPr bwMode="auto">
          <a:xfrm>
            <a:off x="5694145" y="335961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609969" y="335961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361006" y="4318843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文本框 28"/>
          <p:cNvSpPr txBox="1">
            <a:spLocks noChangeArrowheads="1"/>
          </p:cNvSpPr>
          <p:nvPr/>
        </p:nvSpPr>
        <p:spPr bwMode="auto">
          <a:xfrm>
            <a:off x="5694145" y="4228267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9969" y="4248782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6361006" y="5208006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30"/>
          <p:cNvSpPr txBox="1">
            <a:spLocks noChangeArrowheads="1"/>
          </p:cNvSpPr>
          <p:nvPr/>
        </p:nvSpPr>
        <p:spPr bwMode="auto">
          <a:xfrm>
            <a:off x="5694145" y="5096915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09969" y="5137946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361006" y="6097169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文本框 32"/>
          <p:cNvSpPr txBox="1">
            <a:spLocks noChangeArrowheads="1"/>
          </p:cNvSpPr>
          <p:nvPr/>
        </p:nvSpPr>
        <p:spPr bwMode="auto">
          <a:xfrm>
            <a:off x="5694145" y="602710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609969" y="602710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273702" y="572692"/>
            <a:ext cx="2343120" cy="23431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55600" dist="1905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 txBox="1"/>
          <p:nvPr>
            <p:custDataLst>
              <p:tags r:id="rId1"/>
            </p:custDataLst>
          </p:nvPr>
        </p:nvSpPr>
        <p:spPr>
          <a:xfrm>
            <a:off x="5853311" y="657888"/>
            <a:ext cx="1513312" cy="217272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6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6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6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4862484" y="1513448"/>
            <a:ext cx="2272891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68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10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829313" cy="1107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25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1152128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63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1152128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88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1152128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64679" y="700181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500839" y="5001260"/>
            <a:ext cx="488830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6492604" y="4400634"/>
            <a:ext cx="518457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44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thank </a:t>
            </a:r>
            <a:r>
              <a:rPr lang="en-US" altLang="zh-CN" sz="4400" cap="all" dirty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you</a:t>
            </a:r>
            <a:endParaRPr lang="zh-CN" altLang="en-US" sz="44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6492604" y="3400301"/>
            <a:ext cx="23042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60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564612" y="4399419"/>
            <a:ext cx="48245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72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75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75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师公开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3A87"/>
      </a:accent1>
      <a:accent2>
        <a:srgbClr val="E04661"/>
      </a:accent2>
      <a:accent3>
        <a:srgbClr val="003A87"/>
      </a:accent3>
      <a:accent4>
        <a:srgbClr val="E04661"/>
      </a:accent4>
      <a:accent5>
        <a:srgbClr val="003A87"/>
      </a:accent5>
      <a:accent6>
        <a:srgbClr val="E04661"/>
      </a:accent6>
      <a:hlink>
        <a:srgbClr val="003A87"/>
      </a:hlink>
      <a:folHlink>
        <a:srgbClr val="E0466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2008</Words>
  <Application>Microsoft Office PowerPoint</Application>
  <PresentationFormat>自定义</PresentationFormat>
  <Paragraphs>206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FontAwesome</vt:lpstr>
      <vt:lpstr>Gill Sans</vt:lpstr>
      <vt:lpstr>Lato</vt:lpstr>
      <vt:lpstr>Lato Regular</vt:lpstr>
      <vt:lpstr>League Gothic Regular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2019-06-04T05:41:04Z</dcterms:modified>
</cp:coreProperties>
</file>