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3" r:id="rId3"/>
    <p:sldId id="3114" r:id="rId4"/>
    <p:sldId id="3091" r:id="rId5"/>
    <p:sldId id="3094" r:id="rId6"/>
    <p:sldId id="3097" r:id="rId7"/>
    <p:sldId id="3088" r:id="rId8"/>
    <p:sldId id="3115" r:id="rId9"/>
    <p:sldId id="3092" r:id="rId10"/>
    <p:sldId id="3095" r:id="rId11"/>
    <p:sldId id="3101" r:id="rId12"/>
    <p:sldId id="3089" r:id="rId13"/>
    <p:sldId id="3116" r:id="rId14"/>
    <p:sldId id="3099" r:id="rId15"/>
    <p:sldId id="3096" r:id="rId16"/>
    <p:sldId id="3098" r:id="rId17"/>
    <p:sldId id="3090" r:id="rId18"/>
    <p:sldId id="3117" r:id="rId19"/>
    <p:sldId id="3093" r:id="rId20"/>
    <p:sldId id="3087" r:id="rId21"/>
    <p:sldId id="3100" r:id="rId22"/>
    <p:sldId id="311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0EF-44C9-86E0-19DEE770D49E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0EF-44C9-86E0-19DEE770D49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0EF-44C9-86E0-19DEE770D49E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0EF-44C9-86E0-19DEE770D49E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0EF-44C9-86E0-19DEE770D49E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0EF-44C9-86E0-19DEE770D49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75D-4798-AAB8-B2DCFB8078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75D-4798-AAB8-B2DCFB80784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75D-4798-AAB8-B2DCFB80784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75D-4798-AAB8-B2DCFB80784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75D-4798-AAB8-B2DCFB80784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75D-4798-AAB8-B2DCFB80784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75D-4798-AAB8-B2DCFB80784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C75D-4798-AAB8-B2DCFB80784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FB5-4184-A27C-3A48A61475E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FB5-4184-A27C-3A48A61475E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FB5-4184-A27C-3A48A61475EC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FB5-4184-A27C-3A48A61475EC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FB5-4184-A27C-3A48A61475EC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FB5-4184-A27C-3A48A61475EC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FB5-4184-A27C-3A48A61475EC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FB5-4184-A27C-3A48A61475E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BFB5-4184-A27C-3A48A61475E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430-4FCA-ADF1-3FDA4F84A98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430-4FCA-ADF1-3FDA4F84A98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430-4FCA-ADF1-3FDA4F84A98B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430-4FCA-ADF1-3FDA4F84A98B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430-4FCA-ADF1-3FDA4F84A98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347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19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9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223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7711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38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559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028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1079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759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695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000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66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901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480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3051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6879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1335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861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822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教学设计案例</a:t>
            </a:r>
            <a:r>
              <a:rPr lang="en-US" altLang="zh-CN" sz="4400" cap="all" dirty="0" err="1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3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1749434" y="2447507"/>
            <a:ext cx="2418293" cy="241829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95000"/>
                  <a:lumOff val="5000"/>
                </a:schemeClr>
              </a:gs>
              <a:gs pos="0">
                <a:schemeClr val="bg1">
                  <a:lumMod val="75000"/>
                </a:schemeClr>
              </a:gs>
              <a:gs pos="70000">
                <a:srgbClr val="FAFAFA"/>
              </a:gs>
            </a:gsLst>
            <a:lin ang="8100000" scaled="1"/>
            <a:tileRect/>
          </a:gradFill>
          <a:ln w="25400">
            <a:solidFill>
              <a:schemeClr val="bg1"/>
            </a:solidFill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250">
              <a:solidFill>
                <a:schemeClr val="tx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08764" y="1884909"/>
            <a:ext cx="841222" cy="841222"/>
            <a:chOff x="3529981" y="507683"/>
            <a:chExt cx="598350" cy="598350"/>
          </a:xfrm>
        </p:grpSpPr>
        <p:sp>
          <p:nvSpPr>
            <p:cNvPr id="4" name="椭圆 3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576317" y="558577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01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44899" y="2888877"/>
            <a:ext cx="1627369" cy="1548969"/>
            <a:chOff x="1369560" y="1867224"/>
            <a:chExt cx="1157526" cy="1101761"/>
          </a:xfrm>
        </p:grpSpPr>
        <p:sp>
          <p:nvSpPr>
            <p:cNvPr id="35" name="TextBox 34"/>
            <p:cNvSpPr txBox="1"/>
            <p:nvPr/>
          </p:nvSpPr>
          <p:spPr>
            <a:xfrm>
              <a:off x="1369560" y="1867224"/>
              <a:ext cx="1157526" cy="88036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436" baseline="12000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微软雅黑" pitchFamily="34" charset="-122"/>
                  <a:ea typeface="微软雅黑" pitchFamily="34" charset="-122"/>
                </a:rPr>
                <a:t>目录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398632" y="2524993"/>
              <a:ext cx="1099376" cy="44399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3937" baseline="120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Franklin Gothic Book" panose="020B0503020102020204" pitchFamily="34" charset="0"/>
                  <a:ea typeface="微软雅黑" pitchFamily="34" charset="-122"/>
                </a:rPr>
                <a:t>CONTENT</a:t>
              </a:r>
              <a:endParaRPr lang="zh-CN" altLang="en-US" sz="3937" baseline="120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Franklin Gothic Book" panose="020B05030201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354433" y="2032346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354433" y="3091403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312689" y="5209518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056931" y="2993919"/>
            <a:ext cx="841222" cy="841222"/>
            <a:chOff x="3529981" y="507683"/>
            <a:chExt cx="598350" cy="598350"/>
          </a:xfrm>
        </p:grpSpPr>
        <p:sp>
          <p:nvSpPr>
            <p:cNvPr id="48" name="椭圆 47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567571" y="598214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02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4914" y="5091648"/>
            <a:ext cx="841222" cy="841222"/>
            <a:chOff x="3529981" y="507683"/>
            <a:chExt cx="598350" cy="598350"/>
          </a:xfrm>
        </p:grpSpPr>
        <p:sp>
          <p:nvSpPr>
            <p:cNvPr id="51" name="椭圆 50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2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3570639" y="582835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2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04</a:t>
              </a:r>
              <a:endParaRPr lang="zh-CN" altLang="en-US" sz="3937" dirty="0">
                <a:solidFill>
                  <a:schemeClr val="accent2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01080" y="1829275"/>
            <a:ext cx="1056595" cy="4227475"/>
            <a:chOff x="5901014" y="1112411"/>
            <a:chExt cx="1056725" cy="4227997"/>
          </a:xfrm>
        </p:grpSpPr>
        <p:sp>
          <p:nvSpPr>
            <p:cNvPr id="31" name="弧形 30"/>
            <p:cNvSpPr/>
            <p:nvPr/>
          </p:nvSpPr>
          <p:spPr>
            <a:xfrm>
              <a:off x="5901014" y="3226592"/>
              <a:ext cx="1056724" cy="1056724"/>
            </a:xfrm>
            <a:prstGeom prst="arc">
              <a:avLst>
                <a:gd name="adj1" fmla="val 16072548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弧形 28"/>
            <p:cNvSpPr/>
            <p:nvPr/>
          </p:nvSpPr>
          <p:spPr>
            <a:xfrm>
              <a:off x="5901014" y="1112411"/>
              <a:ext cx="1056724" cy="1056724"/>
            </a:xfrm>
            <a:prstGeom prst="arc">
              <a:avLst>
                <a:gd name="adj1" fmla="val 16200000"/>
                <a:gd name="adj2" fmla="val 5356559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弧形 29"/>
            <p:cNvSpPr/>
            <p:nvPr/>
          </p:nvSpPr>
          <p:spPr>
            <a:xfrm flipH="1">
              <a:off x="5901015" y="2169503"/>
              <a:ext cx="1056724" cy="1056724"/>
            </a:xfrm>
            <a:prstGeom prst="arc">
              <a:avLst>
                <a:gd name="adj1" fmla="val 16169364"/>
                <a:gd name="adj2" fmla="val 528188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弧形 31"/>
            <p:cNvSpPr/>
            <p:nvPr/>
          </p:nvSpPr>
          <p:spPr>
            <a:xfrm flipH="1">
              <a:off x="5901015" y="4283684"/>
              <a:ext cx="1056724" cy="1056724"/>
            </a:xfrm>
            <a:prstGeom prst="arc">
              <a:avLst>
                <a:gd name="adj1" fmla="val 16152732"/>
                <a:gd name="adj2" fmla="val 5201936"/>
              </a:avLst>
            </a:prstGeom>
            <a:noFill/>
            <a:ln w="9525">
              <a:solidFill>
                <a:schemeClr val="accent1"/>
              </a:solidFill>
              <a:prstDash val="sysDash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53833" y="4050877"/>
            <a:ext cx="841222" cy="841222"/>
            <a:chOff x="3529981" y="507683"/>
            <a:chExt cx="598350" cy="598350"/>
          </a:xfrm>
        </p:grpSpPr>
        <p:sp>
          <p:nvSpPr>
            <p:cNvPr id="57" name="椭圆 56"/>
            <p:cNvSpPr/>
            <p:nvPr/>
          </p:nvSpPr>
          <p:spPr>
            <a:xfrm>
              <a:off x="3529981" y="507683"/>
              <a:ext cx="598350" cy="59835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95000"/>
                    <a:lumOff val="5000"/>
                  </a:schemeClr>
                </a:gs>
                <a:gs pos="0">
                  <a:schemeClr val="bg1">
                    <a:lumMod val="75000"/>
                  </a:schemeClr>
                </a:gs>
                <a:gs pos="70000">
                  <a:srgbClr val="FAFAFA"/>
                </a:gs>
              </a:gsLst>
              <a:lin ang="8100000" scaled="1"/>
              <a:tileRect/>
            </a:gradFill>
            <a:ln w="25400">
              <a:solidFill>
                <a:schemeClr val="bg1"/>
              </a:solidFill>
            </a:ln>
            <a:effectLst>
              <a:outerShdw blurRad="254000" dist="1905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250">
                <a:solidFill>
                  <a:schemeClr val="accent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3578518" y="582851"/>
              <a:ext cx="530353" cy="49656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zh-CN" sz="3937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30000"/>
                      </a:prstClr>
                    </a:innerShdw>
                  </a:effectLst>
                  <a:latin typeface="Arial" panose="020B0604020202020204" pitchFamily="34" charset="0"/>
                  <a:ea typeface="微软雅黑" pitchFamily="34" charset="-122"/>
                  <a:cs typeface="Arial" panose="020B0604020202020204" pitchFamily="34" charset="0"/>
                </a:rPr>
                <a:t>03</a:t>
              </a:r>
              <a:endParaRPr lang="zh-CN" altLang="en-US" sz="3937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7312688" y="4150461"/>
            <a:ext cx="2516532" cy="6462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相关标题文字</a:t>
            </a:r>
            <a:endParaRPr lang="en-US" altLang="zh-CN" sz="2400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12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CLICK TO ADD CAPTION TEXT</a:t>
            </a:r>
            <a:endParaRPr lang="zh-CN" altLang="en-US" sz="12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38663187"/>
      </p:ext>
    </p:extLst>
  </p:cSld>
  <p:clrMapOvr>
    <a:masterClrMapping/>
  </p:clrMapOvr>
  <p:transition spd="slow" advTm="0"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3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39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25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7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48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1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15" grpId="0"/>
          <p:bldP spid="36" grpId="0"/>
          <p:bldP spid="38" grpId="0"/>
          <p:bldP spid="63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1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191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68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38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21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2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19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62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  <a:solidFill>
            <a:schemeClr val="accent1"/>
          </a:solidFill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  <a:solidFill>
            <a:schemeClr val="accent1"/>
          </a:solidFill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9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3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6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3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36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6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88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5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>
            <a:spLocks/>
          </p:cNvSpPr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Part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Helvetica Neue Condensed" pitchFamily="50" charset="0"/>
                  <a:ea typeface="微软雅黑" pitchFamily="34" charset="-122"/>
                </a:rPr>
                <a:t> </a:t>
              </a:r>
              <a:r>
                <a:rPr lang="en-US" altLang="zh-CN" sz="6748" dirty="0">
                  <a:ln w="12700">
                    <a:noFill/>
                  </a:ln>
                  <a:solidFill>
                    <a:schemeClr val="accent1"/>
                  </a:solidFill>
                  <a:latin typeface="Impact" panose="020B0806030902050204" pitchFamily="34" charset="0"/>
                  <a:ea typeface="微软雅黑" pitchFamily="34" charset="-122"/>
                </a:rPr>
                <a:t>4</a:t>
              </a:r>
              <a:endParaRPr lang="zh-CN" altLang="en-US" sz="6748" dirty="0">
                <a:ln w="1270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rgbClr val="CB10D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2"/>
                  </a:solidFill>
                  <a:latin typeface="Franklin Gothic Medium" panose="020B0603020102020204" pitchFamily="34" charset="0"/>
                  <a:ea typeface="微软雅黑" panose="020B0503020204020204" pitchFamily="34" charset="-122"/>
                </a:rPr>
                <a:t>相关标题文字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2"/>
                  </a:solidFill>
                  <a:latin typeface="Franklin Gothic Book" panose="020B0503020102020204" pitchFamily="34" charset="0"/>
                  <a:ea typeface="微软雅黑" panose="020B0503020204020204" pitchFamily="34" charset="-122"/>
                </a:rPr>
                <a:t>THE HEADLINE</a:t>
              </a:r>
              <a:endParaRPr lang="zh-CN" altLang="en-US" b="1" dirty="0">
                <a:solidFill>
                  <a:schemeClr val="accent2"/>
                </a:solidFill>
                <a:latin typeface="Franklin Gothic Book" panose="020B05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31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1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9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>
            <a:spLocks/>
          </p:cNvSpPr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9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253911" y="59198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1711043" y="5336679"/>
            <a:ext cx="45041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CLASS TEACHER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1226797" y="5762159"/>
            <a:ext cx="5472608" cy="56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</a:t>
            </a:r>
            <a:r>
              <a:rPr lang="en-US" altLang="zh-CN" sz="1100" cap="all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wordsClick</a:t>
            </a:r>
            <a:r>
              <a:rPr lang="en-US" altLang="zh-CN" sz="1100" cap="all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add related title words</a:t>
            </a:r>
            <a:endParaRPr lang="zh-CN" altLang="en-US" sz="1100" cap="all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0703" y="4336405"/>
            <a:ext cx="71647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cap="all" dirty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7200" cap="all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23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公开课"/>
</p:tagLst>
</file>

<file path=ppt/theme/theme1.xml><?xml version="1.0" encoding="utf-8"?>
<a:theme xmlns:a="http://schemas.openxmlformats.org/drawingml/2006/main" name="第一PPT，www.1ppt.com">
  <a:themeElements>
    <a:clrScheme name="自定义 26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FC7A4"/>
      </a:accent1>
      <a:accent2>
        <a:srgbClr val="277570"/>
      </a:accent2>
      <a:accent3>
        <a:srgbClr val="5FC7A4"/>
      </a:accent3>
      <a:accent4>
        <a:srgbClr val="277570"/>
      </a:accent4>
      <a:accent5>
        <a:srgbClr val="5FC7A4"/>
      </a:accent5>
      <a:accent6>
        <a:srgbClr val="277570"/>
      </a:accent6>
      <a:hlink>
        <a:srgbClr val="5FC7A4"/>
      </a:hlink>
      <a:folHlink>
        <a:srgbClr val="27757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2178</Words>
  <Application>Microsoft Office PowerPoint</Application>
  <PresentationFormat>自定义</PresentationFormat>
  <Paragraphs>242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Helvetica Neue Condensed</vt:lpstr>
      <vt:lpstr>方正正准黑简体</vt:lpstr>
      <vt:lpstr>宋体</vt:lpstr>
      <vt:lpstr>微软雅黑</vt:lpstr>
      <vt:lpstr>Arial</vt:lpstr>
      <vt:lpstr>Calibri</vt:lpstr>
      <vt:lpstr>Calibri Light</vt:lpstr>
      <vt:lpstr>Franklin Gothic Book</vt:lpstr>
      <vt:lpstr>Franklin Gothic Medium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2019-06-04T05:44:36Z</dcterms:modified>
</cp:coreProperties>
</file>