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5"/>
  </p:notesMasterIdLst>
  <p:handoutMasterIdLst>
    <p:handoutMasterId r:id="rId26"/>
  </p:handoutMasterIdLst>
  <p:sldIdLst>
    <p:sldId id="3197" r:id="rId2"/>
    <p:sldId id="3205" r:id="rId3"/>
    <p:sldId id="3199" r:id="rId4"/>
    <p:sldId id="3200" r:id="rId5"/>
    <p:sldId id="3131" r:id="rId6"/>
    <p:sldId id="3142" r:id="rId7"/>
    <p:sldId id="3132" r:id="rId8"/>
    <p:sldId id="3129" r:id="rId9"/>
    <p:sldId id="3201" r:id="rId10"/>
    <p:sldId id="3150" r:id="rId11"/>
    <p:sldId id="3138" r:id="rId12"/>
    <p:sldId id="3130" r:id="rId13"/>
    <p:sldId id="3149" r:id="rId14"/>
    <p:sldId id="3202" r:id="rId15"/>
    <p:sldId id="3136" r:id="rId16"/>
    <p:sldId id="3133" r:id="rId17"/>
    <p:sldId id="3143" r:id="rId18"/>
    <p:sldId id="3135" r:id="rId19"/>
    <p:sldId id="3203" r:id="rId20"/>
    <p:sldId id="3148" r:id="rId21"/>
    <p:sldId id="3134" r:id="rId22"/>
    <p:sldId id="3141" r:id="rId23"/>
    <p:sldId id="3204" r:id="rId24"/>
  </p:sldIdLst>
  <p:sldSz cx="12858750" cy="7232650"/>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38"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422E"/>
    <a:srgbClr val="8C7244"/>
    <a:srgbClr val="FEA600"/>
    <a:srgbClr val="CB10D7"/>
    <a:srgbClr val="259FE5"/>
    <a:srgbClr val="72B027"/>
    <a:srgbClr val="FEA702"/>
    <a:srgbClr val="A6A6A6"/>
    <a:srgbClr val="F84E4B"/>
    <a:srgbClr val="26C8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95" autoAdjust="0"/>
    <p:restoredTop sz="92986" autoAdjust="0"/>
  </p:normalViewPr>
  <p:slideViewPr>
    <p:cSldViewPr>
      <p:cViewPr varScale="1">
        <p:scale>
          <a:sx n="87" d="100"/>
          <a:sy n="87" d="100"/>
        </p:scale>
        <p:origin x="576" y="90"/>
      </p:cViewPr>
      <p:guideLst>
        <p:guide orient="horz" pos="328"/>
        <p:guide pos="4050"/>
        <p:guide pos="557"/>
        <p:guide orient="horz" pos="4138"/>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2019/6/4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22550133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052251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2723527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4</a:t>
            </a:fld>
            <a:endParaRPr lang="zh-CN" altLang="en-US"/>
          </a:p>
        </p:txBody>
      </p:sp>
    </p:spTree>
    <p:extLst>
      <p:ext uri="{BB962C8B-B14F-4D97-AF65-F5344CB8AC3E}">
        <p14:creationId xmlns:p14="http://schemas.microsoft.com/office/powerpoint/2010/main" val="313238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746416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1847372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8</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9</a:t>
            </a:fld>
            <a:endParaRPr lang="zh-CN" altLang="en-US"/>
          </a:p>
        </p:txBody>
      </p:sp>
    </p:spTree>
    <p:extLst>
      <p:ext uri="{BB962C8B-B14F-4D97-AF65-F5344CB8AC3E}">
        <p14:creationId xmlns:p14="http://schemas.microsoft.com/office/powerpoint/2010/main" val="13335296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10</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1517133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13</a:t>
            </a:fld>
            <a:endParaRPr lang="zh-CN" altLang="en-US"/>
          </a:p>
        </p:txBody>
      </p:sp>
    </p:spTree>
    <p:extLst>
      <p:ext uri="{BB962C8B-B14F-4D97-AF65-F5344CB8AC3E}">
        <p14:creationId xmlns:p14="http://schemas.microsoft.com/office/powerpoint/2010/main" val="136114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14</a:t>
            </a:fld>
            <a:endParaRPr lang="zh-CN" altLang="en-US"/>
          </a:p>
        </p:txBody>
      </p:sp>
    </p:spTree>
    <p:extLst>
      <p:ext uri="{BB962C8B-B14F-4D97-AF65-F5344CB8AC3E}">
        <p14:creationId xmlns:p14="http://schemas.microsoft.com/office/powerpoint/2010/main" val="53910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33891572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16</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18</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19</a:t>
            </a:fld>
            <a:endParaRPr lang="zh-CN" altLang="en-US"/>
          </a:p>
        </p:txBody>
      </p:sp>
    </p:spTree>
    <p:extLst>
      <p:ext uri="{BB962C8B-B14F-4D97-AF65-F5344CB8AC3E}">
        <p14:creationId xmlns:p14="http://schemas.microsoft.com/office/powerpoint/2010/main" val="33634882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20</a:t>
            </a:fld>
            <a:endParaRPr lang="zh-CN" altLang="en-US"/>
          </a:p>
        </p:txBody>
      </p:sp>
    </p:spTree>
    <p:extLst>
      <p:ext uri="{BB962C8B-B14F-4D97-AF65-F5344CB8AC3E}">
        <p14:creationId xmlns:p14="http://schemas.microsoft.com/office/powerpoint/2010/main" val="12608900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21</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22</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23183839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94402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目录">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00988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64369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2019/6/4</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4" r:id="rId1"/>
    <p:sldLayoutId id="2147483955" r:id="rId2"/>
    <p:sldLayoutId id="214748395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7763917" y="4033034"/>
            <a:ext cx="4117656" cy="4124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30000"/>
              </a:lnSpc>
            </a:pPr>
            <a:r>
              <a:rPr lang="en-US" altLang="zh-CN" sz="1600" dirty="0" smtClean="0">
                <a:solidFill>
                  <a:srgbClr val="F5422E"/>
                </a:solidFill>
                <a:latin typeface="Arial" panose="020B0604020202020204" pitchFamily="34" charset="0"/>
                <a:ea typeface="微软雅黑" panose="020B0503020204020204" pitchFamily="34" charset="-122"/>
                <a:cs typeface="+mn-ea"/>
                <a:sym typeface="Arial" panose="020B0604020202020204" pitchFamily="34" charset="0"/>
              </a:rPr>
              <a:t>PUBLIC CLASS CREATIVE TEACHERS</a:t>
            </a:r>
            <a:endParaRPr lang="zh-CN" altLang="en-US" sz="1600" dirty="0">
              <a:solidFill>
                <a:srgbClr val="F5422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7763917" y="3287430"/>
            <a:ext cx="5112568" cy="668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30000"/>
              </a:lnSpc>
            </a:pPr>
            <a:r>
              <a:rPr lang="zh-CN" altLang="en-US" sz="3200" kern="2000" dirty="0">
                <a:solidFill>
                  <a:srgbClr val="F5422E"/>
                </a:solidFill>
                <a:latin typeface="方正正准黑简体" panose="02000000000000000000" pitchFamily="2" charset="-122"/>
                <a:ea typeface="方正正准黑简体" panose="02000000000000000000" pitchFamily="2" charset="-122"/>
                <a:cs typeface="+mn-ea"/>
                <a:sym typeface="Arial" panose="020B0604020202020204" pitchFamily="34" charset="0"/>
              </a:rPr>
              <a:t>青春作文教学设计</a:t>
            </a:r>
            <a:r>
              <a:rPr lang="en-US" altLang="zh-CN" sz="3200" kern="2000" dirty="0" err="1">
                <a:solidFill>
                  <a:srgbClr val="F5422E"/>
                </a:solidFill>
                <a:latin typeface="方正正准黑简体" panose="02000000000000000000" pitchFamily="2" charset="-122"/>
                <a:ea typeface="方正正准黑简体" panose="02000000000000000000" pitchFamily="2" charset="-122"/>
                <a:cs typeface="+mn-ea"/>
                <a:sym typeface="Arial" panose="020B0604020202020204" pitchFamily="34" charset="0"/>
              </a:rPr>
              <a:t>ppt</a:t>
            </a:r>
            <a:r>
              <a:rPr lang="zh-CN" altLang="en-US" sz="3200" kern="2000" dirty="0">
                <a:solidFill>
                  <a:srgbClr val="F5422E"/>
                </a:solidFill>
                <a:latin typeface="方正正准黑简体" panose="02000000000000000000" pitchFamily="2" charset="-122"/>
                <a:ea typeface="方正正准黑简体" panose="02000000000000000000" pitchFamily="2" charset="-122"/>
                <a:cs typeface="+mn-ea"/>
                <a:sym typeface="Arial" panose="020B0604020202020204" pitchFamily="34" charset="0"/>
              </a:rPr>
              <a:t>模板</a:t>
            </a:r>
            <a:endParaRPr lang="en-US" altLang="zh-CN" sz="3200" kern="2000" dirty="0" smtClean="0">
              <a:solidFill>
                <a:srgbClr val="F5422E"/>
              </a:solidFill>
              <a:latin typeface="方正正准黑简体" panose="02000000000000000000" pitchFamily="2" charset="-122"/>
              <a:ea typeface="方正正准黑简体" panose="02000000000000000000" pitchFamily="2" charset="-122"/>
              <a:cs typeface="+mn-ea"/>
              <a:sym typeface="Arial" panose="020B0604020202020204" pitchFamily="34" charset="0"/>
            </a:endParaRPr>
          </a:p>
        </p:txBody>
      </p:sp>
    </p:spTree>
    <p:extLst>
      <p:ext uri="{BB962C8B-B14F-4D97-AF65-F5344CB8AC3E}">
        <p14:creationId xmlns:p14="http://schemas.microsoft.com/office/powerpoint/2010/main" val="392916891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64764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309452" y="108482"/>
            <a:ext cx="2807965" cy="2807965"/>
            <a:chOff x="1899616" y="1875374"/>
            <a:chExt cx="4573375" cy="4573375"/>
          </a:xfrm>
        </p:grpSpPr>
        <p:sp>
          <p:nvSpPr>
            <p:cNvPr id="7" name="椭圆 6"/>
            <p:cNvSpPr/>
            <p:nvPr/>
          </p:nvSpPr>
          <p:spPr>
            <a:xfrm>
              <a:off x="1899616" y="1875374"/>
              <a:ext cx="4573375" cy="4573375"/>
            </a:xfrm>
            <a:prstGeom prst="ellipse">
              <a:avLst/>
            </a:prstGeom>
            <a:noFill/>
            <a:ln w="1016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纤黑_GBK" panose="02000000000000000000" pitchFamily="2" charset="-122"/>
                <a:ea typeface="方正兰亭纤黑_GBK" panose="02000000000000000000" pitchFamily="2" charset="-122"/>
              </a:endParaRPr>
            </a:p>
          </p:txBody>
        </p:sp>
        <p:sp>
          <p:nvSpPr>
            <p:cNvPr id="5" name="椭圆 4"/>
            <p:cNvSpPr/>
            <p:nvPr/>
          </p:nvSpPr>
          <p:spPr>
            <a:xfrm>
              <a:off x="2256431" y="2232189"/>
              <a:ext cx="3859744" cy="3859744"/>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纤黑_GBK" panose="02000000000000000000" pitchFamily="2" charset="-122"/>
                <a:ea typeface="方正兰亭纤黑_GBK" panose="02000000000000000000" pitchFamily="2" charset="-122"/>
              </a:endParaRPr>
            </a:p>
          </p:txBody>
        </p:sp>
      </p:grpSp>
      <p:sp>
        <p:nvSpPr>
          <p:cNvPr id="6" name="矩形 5"/>
          <p:cNvSpPr/>
          <p:nvPr/>
        </p:nvSpPr>
        <p:spPr>
          <a:xfrm>
            <a:off x="6429375" y="448"/>
            <a:ext cx="6428228" cy="7231757"/>
          </a:xfrm>
          <a:prstGeom prst="rect">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兰亭纤黑_GBK" panose="02000000000000000000" pitchFamily="2" charset="-122"/>
              <a:ea typeface="方正兰亭纤黑_GBK" panose="02000000000000000000" pitchFamily="2" charset="-122"/>
            </a:endParaRPr>
          </a:p>
        </p:txBody>
      </p:sp>
      <p:sp>
        <p:nvSpPr>
          <p:cNvPr id="39" name="椭圆 38"/>
          <p:cNvSpPr/>
          <p:nvPr/>
        </p:nvSpPr>
        <p:spPr>
          <a:xfrm>
            <a:off x="6567054" y="1723899"/>
            <a:ext cx="830312" cy="830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01</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0" name="TextBox 23"/>
          <p:cNvSpPr txBox="1"/>
          <p:nvPr/>
        </p:nvSpPr>
        <p:spPr>
          <a:xfrm>
            <a:off x="7830898" y="2125777"/>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7830899" y="1875728"/>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2" name="椭圆 41"/>
          <p:cNvSpPr/>
          <p:nvPr/>
        </p:nvSpPr>
        <p:spPr>
          <a:xfrm>
            <a:off x="6567054" y="2916447"/>
            <a:ext cx="830312" cy="830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02</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3" name="TextBox 23"/>
          <p:cNvSpPr txBox="1"/>
          <p:nvPr/>
        </p:nvSpPr>
        <p:spPr>
          <a:xfrm>
            <a:off x="7830898" y="3318325"/>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4" name="TextBox 24"/>
          <p:cNvSpPr txBox="1"/>
          <p:nvPr/>
        </p:nvSpPr>
        <p:spPr>
          <a:xfrm>
            <a:off x="7830899" y="3068276"/>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5" name="椭圆 44"/>
          <p:cNvSpPr/>
          <p:nvPr/>
        </p:nvSpPr>
        <p:spPr>
          <a:xfrm>
            <a:off x="6567054" y="4099058"/>
            <a:ext cx="830312" cy="830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03</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6" name="TextBox 23"/>
          <p:cNvSpPr txBox="1"/>
          <p:nvPr/>
        </p:nvSpPr>
        <p:spPr>
          <a:xfrm>
            <a:off x="7830898" y="4500936"/>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7" name="TextBox 24"/>
          <p:cNvSpPr txBox="1"/>
          <p:nvPr/>
        </p:nvSpPr>
        <p:spPr>
          <a:xfrm>
            <a:off x="7830899" y="4250887"/>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8" name="椭圆 47"/>
          <p:cNvSpPr/>
          <p:nvPr/>
        </p:nvSpPr>
        <p:spPr>
          <a:xfrm>
            <a:off x="6567054" y="5331358"/>
            <a:ext cx="830312" cy="830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04</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9" name="TextBox 23"/>
          <p:cNvSpPr txBox="1"/>
          <p:nvPr/>
        </p:nvSpPr>
        <p:spPr>
          <a:xfrm>
            <a:off x="7830898" y="5733236"/>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50" name="TextBox 24"/>
          <p:cNvSpPr txBox="1"/>
          <p:nvPr/>
        </p:nvSpPr>
        <p:spPr>
          <a:xfrm>
            <a:off x="7830899" y="5483187"/>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51" name="矩形 50"/>
          <p:cNvSpPr/>
          <p:nvPr/>
        </p:nvSpPr>
        <p:spPr>
          <a:xfrm>
            <a:off x="1078162" y="1543390"/>
            <a:ext cx="1313018" cy="769346"/>
          </a:xfrm>
          <a:prstGeom prst="rect">
            <a:avLst/>
          </a:prstGeom>
          <a:effectLst/>
        </p:spPr>
        <p:txBody>
          <a:bodyPr vert="horz" wrap="none">
            <a:spAutoFit/>
          </a:bodyPr>
          <a:lstStyle/>
          <a:p>
            <a:r>
              <a:rPr lang="zh-CN" altLang="en-US" sz="4400" dirty="0">
                <a:solidFill>
                  <a:schemeClr val="bg1"/>
                </a:solidFill>
                <a:ea typeface="微软雅黑" panose="020B0503020204020204" pitchFamily="34" charset="-122"/>
              </a:rPr>
              <a:t>目录</a:t>
            </a:r>
          </a:p>
        </p:txBody>
      </p:sp>
      <p:sp>
        <p:nvSpPr>
          <p:cNvPr id="52" name="矩形 51"/>
          <p:cNvSpPr/>
          <p:nvPr/>
        </p:nvSpPr>
        <p:spPr>
          <a:xfrm>
            <a:off x="669447" y="923736"/>
            <a:ext cx="2130450" cy="769346"/>
          </a:xfrm>
          <a:prstGeom prst="rect">
            <a:avLst/>
          </a:prstGeom>
          <a:effectLst/>
        </p:spPr>
        <p:txBody>
          <a:bodyPr vert="horz" wrap="none">
            <a:spAutoFit/>
          </a:bodyPr>
          <a:lstStyle/>
          <a:p>
            <a:r>
              <a:rPr lang="en-US" altLang="zh-CN" sz="4400" dirty="0">
                <a:solidFill>
                  <a:schemeClr val="bg1"/>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sz="4400" dirty="0">
              <a:solidFill>
                <a:schemeClr val="bg1"/>
              </a:solidFill>
              <a:latin typeface="Agency FB" panose="020B0503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28171572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2"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15"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 calcmode="lin" valueType="num">
                                      <p:cBhvr>
                                        <p:cTn id="20" dur="500" fill="hold"/>
                                        <p:tgtEl>
                                          <p:spTgt spid="3"/>
                                        </p:tgtEl>
                                        <p:attrNameLst>
                                          <p:attrName>ppt_x</p:attrName>
                                        </p:attrNameLst>
                                      </p:cBhvr>
                                      <p:tavLst>
                                        <p:tav tm="0" fmla="#ppt_x+(cos(-2*pi*(1-$))*-#ppt_x-sin(-2*pi*(1-$))*(1-#ppt_y))*(1-$)">
                                          <p:val>
                                            <p:fltVal val="0"/>
                                          </p:val>
                                        </p:tav>
                                        <p:tav tm="100000">
                                          <p:val>
                                            <p:fltVal val="1"/>
                                          </p:val>
                                        </p:tav>
                                      </p:tavLst>
                                    </p:anim>
                                    <p:anim calcmode="lin" valueType="num">
                                      <p:cBhvr>
                                        <p:cTn id="21" dur="5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1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52"/>
                                        </p:tgtEl>
                                        <p:attrNameLst>
                                          <p:attrName>style.visibility</p:attrName>
                                        </p:attrNameLst>
                                      </p:cBhvr>
                                      <p:to>
                                        <p:strVal val="visible"/>
                                      </p:to>
                                    </p:set>
                                    <p:anim calcmode="lin" valueType="num">
                                      <p:cBhvr>
                                        <p:cTn id="25"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2"/>
                                        </p:tgtEl>
                                        <p:attrNameLst>
                                          <p:attrName>ppt_y</p:attrName>
                                        </p:attrNameLst>
                                      </p:cBhvr>
                                      <p:tavLst>
                                        <p:tav tm="0">
                                          <p:val>
                                            <p:strVal val="#ppt_y"/>
                                          </p:val>
                                        </p:tav>
                                        <p:tav tm="100000">
                                          <p:val>
                                            <p:strVal val="#ppt_y"/>
                                          </p:val>
                                        </p:tav>
                                      </p:tavLst>
                                    </p:anim>
                                    <p:anim calcmode="lin" valueType="num">
                                      <p:cBhvr>
                                        <p:cTn id="27"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2"/>
                                        </p:tgtEl>
                                      </p:cBhvr>
                                    </p:animEffect>
                                  </p:childTnLst>
                                </p:cTn>
                              </p:par>
                            </p:childTnLst>
                          </p:cTn>
                        </p:par>
                        <p:par>
                          <p:cTn id="30" fill="hold">
                            <p:stCondLst>
                              <p:cond delay="2400"/>
                            </p:stCondLst>
                            <p:childTnLst>
                              <p:par>
                                <p:cTn id="31" presetID="23" presetClass="entr" presetSubtype="32"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strVal val="4*#ppt_w"/>
                                          </p:val>
                                        </p:tav>
                                        <p:tav tm="100000">
                                          <p:val>
                                            <p:strVal val="#ppt_w"/>
                                          </p:val>
                                        </p:tav>
                                      </p:tavLst>
                                    </p:anim>
                                    <p:anim calcmode="lin" valueType="num">
                                      <p:cBhvr>
                                        <p:cTn id="34" dur="500" fill="hold"/>
                                        <p:tgtEl>
                                          <p:spTgt spid="51"/>
                                        </p:tgtEl>
                                        <p:attrNameLst>
                                          <p:attrName>ppt_h</p:attrName>
                                        </p:attrNameLst>
                                      </p:cBhvr>
                                      <p:tavLst>
                                        <p:tav tm="0">
                                          <p:val>
                                            <p:strVal val="4*#ppt_h"/>
                                          </p:val>
                                        </p:tav>
                                        <p:tav tm="100000">
                                          <p:val>
                                            <p:strVal val="#ppt_h"/>
                                          </p:val>
                                        </p:tav>
                                      </p:tavLst>
                                    </p:anim>
                                  </p:childTnLst>
                                </p:cTn>
                              </p:par>
                            </p:childTnLst>
                          </p:cTn>
                        </p:par>
                        <p:par>
                          <p:cTn id="35" fill="hold">
                            <p:stCondLst>
                              <p:cond delay="2900"/>
                            </p:stCondLst>
                            <p:childTnLst>
                              <p:par>
                                <p:cTn id="36" presetID="23" presetClass="entr" presetSubtype="16" fill="hold" grpId="0"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childTnLst>
                                </p:cTn>
                              </p:par>
                            </p:childTnLst>
                          </p:cTn>
                        </p:par>
                        <p:par>
                          <p:cTn id="40" fill="hold">
                            <p:stCondLst>
                              <p:cond delay="3400"/>
                            </p:stCondLst>
                            <p:childTnLst>
                              <p:par>
                                <p:cTn id="41" presetID="12" presetClass="entr" presetSubtype="1"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additive="base">
                                        <p:cTn id="43" dur="500"/>
                                        <p:tgtEl>
                                          <p:spTgt spid="41"/>
                                        </p:tgtEl>
                                        <p:attrNameLst>
                                          <p:attrName>ppt_y</p:attrName>
                                        </p:attrNameLst>
                                      </p:cBhvr>
                                      <p:tavLst>
                                        <p:tav tm="0">
                                          <p:val>
                                            <p:strVal val="#ppt_y-#ppt_h*1.125000"/>
                                          </p:val>
                                        </p:tav>
                                        <p:tav tm="100000">
                                          <p:val>
                                            <p:strVal val="#ppt_y"/>
                                          </p:val>
                                        </p:tav>
                                      </p:tavLst>
                                    </p:anim>
                                    <p:animEffect transition="in" filter="wipe(down)">
                                      <p:cBhvr>
                                        <p:cTn id="44" dur="500"/>
                                        <p:tgtEl>
                                          <p:spTgt spid="41"/>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p:tgtEl>
                                          <p:spTgt spid="40"/>
                                        </p:tgtEl>
                                        <p:attrNameLst>
                                          <p:attrName>ppt_y</p:attrName>
                                        </p:attrNameLst>
                                      </p:cBhvr>
                                      <p:tavLst>
                                        <p:tav tm="0">
                                          <p:val>
                                            <p:strVal val="#ppt_y+#ppt_h*1.125000"/>
                                          </p:val>
                                        </p:tav>
                                        <p:tav tm="100000">
                                          <p:val>
                                            <p:strVal val="#ppt_y"/>
                                          </p:val>
                                        </p:tav>
                                      </p:tavLst>
                                    </p:anim>
                                    <p:animEffect transition="in" filter="wipe(up)">
                                      <p:cBhvr>
                                        <p:cTn id="48" dur="500"/>
                                        <p:tgtEl>
                                          <p:spTgt spid="40"/>
                                        </p:tgtEl>
                                      </p:cBhvr>
                                    </p:animEffect>
                                  </p:childTnLst>
                                </p:cTn>
                              </p:par>
                            </p:childTnLst>
                          </p:cTn>
                        </p:par>
                        <p:par>
                          <p:cTn id="49" fill="hold">
                            <p:stCondLst>
                              <p:cond delay="3900"/>
                            </p:stCondLst>
                            <p:childTnLst>
                              <p:par>
                                <p:cTn id="50" presetID="23" presetClass="entr" presetSubtype="16"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500" fill="hold"/>
                                        <p:tgtEl>
                                          <p:spTgt spid="42"/>
                                        </p:tgtEl>
                                        <p:attrNameLst>
                                          <p:attrName>ppt_w</p:attrName>
                                        </p:attrNameLst>
                                      </p:cBhvr>
                                      <p:tavLst>
                                        <p:tav tm="0">
                                          <p:val>
                                            <p:fltVal val="0"/>
                                          </p:val>
                                        </p:tav>
                                        <p:tav tm="100000">
                                          <p:val>
                                            <p:strVal val="#ppt_w"/>
                                          </p:val>
                                        </p:tav>
                                      </p:tavLst>
                                    </p:anim>
                                    <p:anim calcmode="lin" valueType="num">
                                      <p:cBhvr>
                                        <p:cTn id="53" dur="500" fill="hold"/>
                                        <p:tgtEl>
                                          <p:spTgt spid="42"/>
                                        </p:tgtEl>
                                        <p:attrNameLst>
                                          <p:attrName>ppt_h</p:attrName>
                                        </p:attrNameLst>
                                      </p:cBhvr>
                                      <p:tavLst>
                                        <p:tav tm="0">
                                          <p:val>
                                            <p:fltVal val="0"/>
                                          </p:val>
                                        </p:tav>
                                        <p:tav tm="100000">
                                          <p:val>
                                            <p:strVal val="#ppt_h"/>
                                          </p:val>
                                        </p:tav>
                                      </p:tavLst>
                                    </p:anim>
                                  </p:childTnLst>
                                </p:cTn>
                              </p:par>
                            </p:childTnLst>
                          </p:cTn>
                        </p:par>
                        <p:par>
                          <p:cTn id="54" fill="hold">
                            <p:stCondLst>
                              <p:cond delay="4400"/>
                            </p:stCondLst>
                            <p:childTnLst>
                              <p:par>
                                <p:cTn id="55" presetID="12" presetClass="entr" presetSubtype="1"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ppt_y</p:attrName>
                                        </p:attrNameLst>
                                      </p:cBhvr>
                                      <p:tavLst>
                                        <p:tav tm="0">
                                          <p:val>
                                            <p:strVal val="#ppt_y-#ppt_h*1.125000"/>
                                          </p:val>
                                        </p:tav>
                                        <p:tav tm="100000">
                                          <p:val>
                                            <p:strVal val="#ppt_y"/>
                                          </p:val>
                                        </p:tav>
                                      </p:tavLst>
                                    </p:anim>
                                    <p:animEffect transition="in" filter="wipe(down)">
                                      <p:cBhvr>
                                        <p:cTn id="58" dur="500"/>
                                        <p:tgtEl>
                                          <p:spTgt spid="44"/>
                                        </p:tgtEl>
                                      </p:cBhvr>
                                    </p:animEffect>
                                  </p:childTnLst>
                                </p:cTn>
                              </p:par>
                              <p:par>
                                <p:cTn id="59" presetID="12" presetClass="entr" presetSubtype="4"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 calcmode="lin" valueType="num">
                                      <p:cBhvr additive="base">
                                        <p:cTn id="61" dur="500"/>
                                        <p:tgtEl>
                                          <p:spTgt spid="43"/>
                                        </p:tgtEl>
                                        <p:attrNameLst>
                                          <p:attrName>ppt_y</p:attrName>
                                        </p:attrNameLst>
                                      </p:cBhvr>
                                      <p:tavLst>
                                        <p:tav tm="0">
                                          <p:val>
                                            <p:strVal val="#ppt_y+#ppt_h*1.125000"/>
                                          </p:val>
                                        </p:tav>
                                        <p:tav tm="100000">
                                          <p:val>
                                            <p:strVal val="#ppt_y"/>
                                          </p:val>
                                        </p:tav>
                                      </p:tavLst>
                                    </p:anim>
                                    <p:animEffect transition="in" filter="wipe(up)">
                                      <p:cBhvr>
                                        <p:cTn id="62" dur="500"/>
                                        <p:tgtEl>
                                          <p:spTgt spid="43"/>
                                        </p:tgtEl>
                                      </p:cBhvr>
                                    </p:animEffect>
                                  </p:childTnLst>
                                </p:cTn>
                              </p:par>
                            </p:childTnLst>
                          </p:cTn>
                        </p:par>
                        <p:par>
                          <p:cTn id="63" fill="hold">
                            <p:stCondLst>
                              <p:cond delay="4900"/>
                            </p:stCondLst>
                            <p:childTnLst>
                              <p:par>
                                <p:cTn id="64" presetID="23" presetClass="entr" presetSubtype="16" fill="hold" grpId="0" nodeType="afterEffect">
                                  <p:stCondLst>
                                    <p:cond delay="0"/>
                                  </p:stCondLst>
                                  <p:childTnLst>
                                    <p:set>
                                      <p:cBhvr>
                                        <p:cTn id="65" dur="1" fill="hold">
                                          <p:stCondLst>
                                            <p:cond delay="0"/>
                                          </p:stCondLst>
                                        </p:cTn>
                                        <p:tgtEl>
                                          <p:spTgt spid="45"/>
                                        </p:tgtEl>
                                        <p:attrNameLst>
                                          <p:attrName>style.visibility</p:attrName>
                                        </p:attrNameLst>
                                      </p:cBhvr>
                                      <p:to>
                                        <p:strVal val="visible"/>
                                      </p:to>
                                    </p:set>
                                    <p:anim calcmode="lin" valueType="num">
                                      <p:cBhvr>
                                        <p:cTn id="66" dur="500" fill="hold"/>
                                        <p:tgtEl>
                                          <p:spTgt spid="45"/>
                                        </p:tgtEl>
                                        <p:attrNameLst>
                                          <p:attrName>ppt_w</p:attrName>
                                        </p:attrNameLst>
                                      </p:cBhvr>
                                      <p:tavLst>
                                        <p:tav tm="0">
                                          <p:val>
                                            <p:fltVal val="0"/>
                                          </p:val>
                                        </p:tav>
                                        <p:tav tm="100000">
                                          <p:val>
                                            <p:strVal val="#ppt_w"/>
                                          </p:val>
                                        </p:tav>
                                      </p:tavLst>
                                    </p:anim>
                                    <p:anim calcmode="lin" valueType="num">
                                      <p:cBhvr>
                                        <p:cTn id="67" dur="500" fill="hold"/>
                                        <p:tgtEl>
                                          <p:spTgt spid="45"/>
                                        </p:tgtEl>
                                        <p:attrNameLst>
                                          <p:attrName>ppt_h</p:attrName>
                                        </p:attrNameLst>
                                      </p:cBhvr>
                                      <p:tavLst>
                                        <p:tav tm="0">
                                          <p:val>
                                            <p:fltVal val="0"/>
                                          </p:val>
                                        </p:tav>
                                        <p:tav tm="100000">
                                          <p:val>
                                            <p:strVal val="#ppt_h"/>
                                          </p:val>
                                        </p:tav>
                                      </p:tavLst>
                                    </p:anim>
                                  </p:childTnLst>
                                </p:cTn>
                              </p:par>
                            </p:childTnLst>
                          </p:cTn>
                        </p:par>
                        <p:par>
                          <p:cTn id="68" fill="hold">
                            <p:stCondLst>
                              <p:cond delay="5400"/>
                            </p:stCondLst>
                            <p:childTnLst>
                              <p:par>
                                <p:cTn id="69" presetID="1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 calcmode="lin" valueType="num">
                                      <p:cBhvr additive="base">
                                        <p:cTn id="71" dur="500"/>
                                        <p:tgtEl>
                                          <p:spTgt spid="47"/>
                                        </p:tgtEl>
                                        <p:attrNameLst>
                                          <p:attrName>ppt_y</p:attrName>
                                        </p:attrNameLst>
                                      </p:cBhvr>
                                      <p:tavLst>
                                        <p:tav tm="0">
                                          <p:val>
                                            <p:strVal val="#ppt_y-#ppt_h*1.125000"/>
                                          </p:val>
                                        </p:tav>
                                        <p:tav tm="100000">
                                          <p:val>
                                            <p:strVal val="#ppt_y"/>
                                          </p:val>
                                        </p:tav>
                                      </p:tavLst>
                                    </p:anim>
                                    <p:animEffect transition="in" filter="wipe(down)">
                                      <p:cBhvr>
                                        <p:cTn id="72" dur="500"/>
                                        <p:tgtEl>
                                          <p:spTgt spid="47"/>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p:tgtEl>
                                          <p:spTgt spid="46"/>
                                        </p:tgtEl>
                                        <p:attrNameLst>
                                          <p:attrName>ppt_y</p:attrName>
                                        </p:attrNameLst>
                                      </p:cBhvr>
                                      <p:tavLst>
                                        <p:tav tm="0">
                                          <p:val>
                                            <p:strVal val="#ppt_y+#ppt_h*1.125000"/>
                                          </p:val>
                                        </p:tav>
                                        <p:tav tm="100000">
                                          <p:val>
                                            <p:strVal val="#ppt_y"/>
                                          </p:val>
                                        </p:tav>
                                      </p:tavLst>
                                    </p:anim>
                                    <p:animEffect transition="in" filter="wipe(up)">
                                      <p:cBhvr>
                                        <p:cTn id="76" dur="500"/>
                                        <p:tgtEl>
                                          <p:spTgt spid="46"/>
                                        </p:tgtEl>
                                      </p:cBhvr>
                                    </p:animEffect>
                                  </p:childTnLst>
                                </p:cTn>
                              </p:par>
                            </p:childTnLst>
                          </p:cTn>
                        </p:par>
                        <p:par>
                          <p:cTn id="77" fill="hold">
                            <p:stCondLst>
                              <p:cond delay="5900"/>
                            </p:stCondLst>
                            <p:childTnLst>
                              <p:par>
                                <p:cTn id="78" presetID="23" presetClass="entr" presetSubtype="16" fill="hold" grpId="0" nodeType="afterEffect">
                                  <p:stCondLst>
                                    <p:cond delay="0"/>
                                  </p:stCondLst>
                                  <p:childTnLst>
                                    <p:set>
                                      <p:cBhvr>
                                        <p:cTn id="79" dur="1" fill="hold">
                                          <p:stCondLst>
                                            <p:cond delay="0"/>
                                          </p:stCondLst>
                                        </p:cTn>
                                        <p:tgtEl>
                                          <p:spTgt spid="48"/>
                                        </p:tgtEl>
                                        <p:attrNameLst>
                                          <p:attrName>style.visibility</p:attrName>
                                        </p:attrNameLst>
                                      </p:cBhvr>
                                      <p:to>
                                        <p:strVal val="visible"/>
                                      </p:to>
                                    </p:set>
                                    <p:anim calcmode="lin" valueType="num">
                                      <p:cBhvr>
                                        <p:cTn id="80" dur="500" fill="hold"/>
                                        <p:tgtEl>
                                          <p:spTgt spid="48"/>
                                        </p:tgtEl>
                                        <p:attrNameLst>
                                          <p:attrName>ppt_w</p:attrName>
                                        </p:attrNameLst>
                                      </p:cBhvr>
                                      <p:tavLst>
                                        <p:tav tm="0">
                                          <p:val>
                                            <p:fltVal val="0"/>
                                          </p:val>
                                        </p:tav>
                                        <p:tav tm="100000">
                                          <p:val>
                                            <p:strVal val="#ppt_w"/>
                                          </p:val>
                                        </p:tav>
                                      </p:tavLst>
                                    </p:anim>
                                    <p:anim calcmode="lin" valueType="num">
                                      <p:cBhvr>
                                        <p:cTn id="81" dur="500" fill="hold"/>
                                        <p:tgtEl>
                                          <p:spTgt spid="48"/>
                                        </p:tgtEl>
                                        <p:attrNameLst>
                                          <p:attrName>ppt_h</p:attrName>
                                        </p:attrNameLst>
                                      </p:cBhvr>
                                      <p:tavLst>
                                        <p:tav tm="0">
                                          <p:val>
                                            <p:fltVal val="0"/>
                                          </p:val>
                                        </p:tav>
                                        <p:tav tm="100000">
                                          <p:val>
                                            <p:strVal val="#ppt_h"/>
                                          </p:val>
                                        </p:tav>
                                      </p:tavLst>
                                    </p:anim>
                                  </p:childTnLst>
                                </p:cTn>
                              </p:par>
                            </p:childTnLst>
                          </p:cTn>
                        </p:par>
                        <p:par>
                          <p:cTn id="82" fill="hold">
                            <p:stCondLst>
                              <p:cond delay="6400"/>
                            </p:stCondLst>
                            <p:childTnLst>
                              <p:par>
                                <p:cTn id="83" presetID="12" presetClass="entr" presetSubtype="1" fill="hold" grpId="0" nodeType="after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500"/>
                                        <p:tgtEl>
                                          <p:spTgt spid="50"/>
                                        </p:tgtEl>
                                        <p:attrNameLst>
                                          <p:attrName>ppt_y</p:attrName>
                                        </p:attrNameLst>
                                      </p:cBhvr>
                                      <p:tavLst>
                                        <p:tav tm="0">
                                          <p:val>
                                            <p:strVal val="#ppt_y-#ppt_h*1.125000"/>
                                          </p:val>
                                        </p:tav>
                                        <p:tav tm="100000">
                                          <p:val>
                                            <p:strVal val="#ppt_y"/>
                                          </p:val>
                                        </p:tav>
                                      </p:tavLst>
                                    </p:anim>
                                    <p:animEffect transition="in" filter="wipe(down)">
                                      <p:cBhvr>
                                        <p:cTn id="86" dur="500"/>
                                        <p:tgtEl>
                                          <p:spTgt spid="50"/>
                                        </p:tgtEl>
                                      </p:cBhvr>
                                    </p:animEffect>
                                  </p:childTnLst>
                                </p:cTn>
                              </p:par>
                              <p:par>
                                <p:cTn id="87" presetID="12" presetClass="entr" presetSubtype="4"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additive="base">
                                        <p:cTn id="89" dur="500"/>
                                        <p:tgtEl>
                                          <p:spTgt spid="49"/>
                                        </p:tgtEl>
                                        <p:attrNameLst>
                                          <p:attrName>ppt_y</p:attrName>
                                        </p:attrNameLst>
                                      </p:cBhvr>
                                      <p:tavLst>
                                        <p:tav tm="0">
                                          <p:val>
                                            <p:strVal val="#ppt_y+#ppt_h*1.125000"/>
                                          </p:val>
                                        </p:tav>
                                        <p:tav tm="100000">
                                          <p:val>
                                            <p:strVal val="#ppt_y"/>
                                          </p:val>
                                        </p:tav>
                                      </p:tavLst>
                                    </p:anim>
                                    <p:animEffect transition="in" filter="wipe(up)">
                                      <p:cBhvr>
                                        <p:cTn id="9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9" grpId="0" animBg="1"/>
      <p:bldP spid="40" grpId="0"/>
      <p:bldP spid="41" grpId="0"/>
      <p:bldP spid="42" grpId="0" animBg="1"/>
      <p:bldP spid="43" grpId="0"/>
      <p:bldP spid="44" grpId="0"/>
      <p:bldP spid="45" grpId="0" animBg="1"/>
      <p:bldP spid="46" grpId="0"/>
      <p:bldP spid="47" grpId="0"/>
      <p:bldP spid="48" grpId="0" animBg="1"/>
      <p:bldP spid="49" grpId="0"/>
      <p:bldP spid="50" grpId="0"/>
      <p:bldP spid="51" grpId="0"/>
      <p:bldP spid="5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1589" y="895"/>
            <a:ext cx="12855223" cy="723086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157" y="447"/>
            <a:ext cx="3188446" cy="122190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1317" y="5340549"/>
            <a:ext cx="1652834" cy="1039198"/>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7425" y="6089159"/>
            <a:ext cx="2406341" cy="151295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5504" y="6361720"/>
            <a:ext cx="1154513" cy="72588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283" y="5074069"/>
            <a:ext cx="1808056" cy="113679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4304" y="1895192"/>
            <a:ext cx="4617451" cy="3644755"/>
            <a:chOff x="3633957" y="1894978"/>
            <a:chExt cx="4618021" cy="3645205"/>
          </a:xfrm>
        </p:grpSpPr>
        <p:sp>
          <p:nvSpPr>
            <p:cNvPr id="44" name="菱形 43"/>
            <p:cNvSpPr/>
            <p:nvPr/>
          </p:nvSpPr>
          <p:spPr>
            <a:xfrm>
              <a:off x="4120365" y="1894978"/>
              <a:ext cx="3645205" cy="3645205"/>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6" spc="844" dirty="0">
                  <a:solidFill>
                    <a:schemeClr val="accent2"/>
                  </a:solidFill>
                  <a:latin typeface="Agency FB" panose="020B0503020202020204" pitchFamily="34" charset="0"/>
                  <a:ea typeface="微软雅黑" pitchFamily="34" charset="-122"/>
                </a:rPr>
                <a:t>01</a:t>
              </a:r>
              <a:endParaRPr lang="zh-CN" altLang="en-US" sz="6186" spc="844" dirty="0">
                <a:solidFill>
                  <a:schemeClr val="accent2"/>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3057358391"/>
      </p:ext>
    </p:extLst>
  </p:cSld>
  <p:clrMapOvr>
    <a:masterClrMapping/>
  </p:clrMapOvr>
  <mc:AlternateContent xmlns:mc="http://schemas.openxmlformats.org/markup-compatibility/2006" xmlns:p14="http://schemas.microsoft.com/office/powerpoint/2010/main">
    <mc:Choice Requires="p14">
      <p:transition spd="slow" p14:dur="1400" advTm="6555">
        <p14:doors dir="vert"/>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1589" y="895"/>
            <a:ext cx="12855223" cy="723086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157" y="447"/>
            <a:ext cx="3188446" cy="122190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1317" y="5340549"/>
            <a:ext cx="1652834" cy="1039198"/>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7425" y="6089159"/>
            <a:ext cx="2406341" cy="151295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5504" y="6361720"/>
            <a:ext cx="1154513" cy="72588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283" y="5074069"/>
            <a:ext cx="1808056" cy="113679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4304" y="1895192"/>
            <a:ext cx="4617451" cy="3644755"/>
            <a:chOff x="3633957" y="1894978"/>
            <a:chExt cx="4618021" cy="3645205"/>
          </a:xfrm>
        </p:grpSpPr>
        <p:sp>
          <p:nvSpPr>
            <p:cNvPr id="44" name="菱形 43"/>
            <p:cNvSpPr/>
            <p:nvPr/>
          </p:nvSpPr>
          <p:spPr>
            <a:xfrm>
              <a:off x="4120365" y="1894978"/>
              <a:ext cx="3645205" cy="3645205"/>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6" spc="844" dirty="0" smtClean="0">
                  <a:solidFill>
                    <a:schemeClr val="accent2"/>
                  </a:solidFill>
                  <a:latin typeface="Agency FB" panose="020B0503020202020204" pitchFamily="34" charset="0"/>
                  <a:ea typeface="微软雅黑" pitchFamily="34" charset="-122"/>
                </a:rPr>
                <a:t>02</a:t>
              </a:r>
              <a:endParaRPr lang="zh-CN" altLang="en-US" sz="6186" spc="844" dirty="0">
                <a:solidFill>
                  <a:schemeClr val="accent2"/>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726782615"/>
      </p:ext>
    </p:extLst>
  </p:cSld>
  <p:clrMapOvr>
    <a:masterClrMapping/>
  </p:clrMapOvr>
  <mc:AlternateContent xmlns:mc="http://schemas.openxmlformats.org/markup-compatibility/2006" xmlns:p14="http://schemas.microsoft.com/office/powerpoint/2010/main">
    <mc:Choice Requires="p14">
      <p:transition spd="slow" p14:dur="1400" advTm="6555">
        <p14:doors dir="vert"/>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2011737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33275"/>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框 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0" name="文本框 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72023696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1589" y="895"/>
            <a:ext cx="12855223" cy="723086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157" y="447"/>
            <a:ext cx="3188446" cy="122190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1317" y="5340549"/>
            <a:ext cx="1652834" cy="1039198"/>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7425" y="6089159"/>
            <a:ext cx="2406341" cy="151295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5504" y="6361720"/>
            <a:ext cx="1154513" cy="72588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283" y="5074069"/>
            <a:ext cx="1808056" cy="113679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4304" y="1895192"/>
            <a:ext cx="4617451" cy="3644755"/>
            <a:chOff x="3633957" y="1894978"/>
            <a:chExt cx="4618021" cy="3645205"/>
          </a:xfrm>
        </p:grpSpPr>
        <p:sp>
          <p:nvSpPr>
            <p:cNvPr id="44" name="菱形 43"/>
            <p:cNvSpPr/>
            <p:nvPr/>
          </p:nvSpPr>
          <p:spPr>
            <a:xfrm>
              <a:off x="4120365" y="1894978"/>
              <a:ext cx="3645205" cy="3645205"/>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6" spc="844" dirty="0" smtClean="0">
                  <a:solidFill>
                    <a:schemeClr val="accent2"/>
                  </a:solidFill>
                  <a:latin typeface="Agency FB" panose="020B0503020202020204" pitchFamily="34" charset="0"/>
                  <a:ea typeface="微软雅黑" pitchFamily="34" charset="-122"/>
                </a:rPr>
                <a:t>03</a:t>
              </a:r>
              <a:endParaRPr lang="zh-CN" altLang="en-US" sz="6186" spc="844" dirty="0">
                <a:solidFill>
                  <a:schemeClr val="accent2"/>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84702387"/>
      </p:ext>
    </p:extLst>
  </p:cSld>
  <p:clrMapOvr>
    <a:masterClrMapping/>
  </p:clrMapOvr>
  <mc:AlternateContent xmlns:mc="http://schemas.openxmlformats.org/markup-compatibility/2006" xmlns:p14="http://schemas.microsoft.com/office/powerpoint/2010/main">
    <mc:Choice Requires="p14">
      <p:transition spd="slow" p14:dur="1400" advTm="6555">
        <p14:doors dir="vert"/>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76800475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1589" y="895"/>
            <a:ext cx="12855223" cy="723086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157" y="447"/>
            <a:ext cx="3188446" cy="122190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1317" y="5340549"/>
            <a:ext cx="1652834" cy="1039198"/>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7425" y="6089159"/>
            <a:ext cx="2406341" cy="151295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5504" y="6361720"/>
            <a:ext cx="1154513" cy="72588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283" y="5074069"/>
            <a:ext cx="1808056" cy="113679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4304" y="1895192"/>
            <a:ext cx="4617451" cy="3644755"/>
            <a:chOff x="3633957" y="1894978"/>
            <a:chExt cx="4618021" cy="3645205"/>
          </a:xfrm>
        </p:grpSpPr>
        <p:sp>
          <p:nvSpPr>
            <p:cNvPr id="44" name="菱形 43"/>
            <p:cNvSpPr/>
            <p:nvPr/>
          </p:nvSpPr>
          <p:spPr>
            <a:xfrm>
              <a:off x="4120365" y="1894978"/>
              <a:ext cx="3645205" cy="3645205"/>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6" spc="844" dirty="0" smtClean="0">
                  <a:solidFill>
                    <a:schemeClr val="accent2"/>
                  </a:solidFill>
                  <a:latin typeface="Agency FB" panose="020B0503020202020204" pitchFamily="34" charset="0"/>
                  <a:ea typeface="微软雅黑" pitchFamily="34" charset="-122"/>
                </a:rPr>
                <a:t>04</a:t>
              </a:r>
              <a:endParaRPr lang="zh-CN" altLang="en-US" sz="6186" spc="844" dirty="0">
                <a:solidFill>
                  <a:schemeClr val="accent2"/>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3027987511"/>
      </p:ext>
    </p:extLst>
  </p:cSld>
  <p:clrMapOvr>
    <a:masterClrMapping/>
  </p:clrMapOvr>
  <mc:AlternateContent xmlns:mc="http://schemas.openxmlformats.org/markup-compatibility/2006" xmlns:p14="http://schemas.microsoft.com/office/powerpoint/2010/main">
    <mc:Choice Requires="p14">
      <p:transition spd="slow" p14:dur="1400" advTm="6555">
        <p14:doors dir="vert"/>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95" y="0"/>
            <a:ext cx="12857163" cy="7232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794" y="1888133"/>
            <a:ext cx="3148318" cy="216024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1052596"/>
          </a:xfrm>
          <a:prstGeom prst="rect">
            <a:avLst/>
          </a:prstGeom>
          <a:noFill/>
        </p:spPr>
        <p:txBody>
          <a:bodyPr wrap="square" rtlCol="0">
            <a:spAutoFit/>
          </a:bodyPr>
          <a:lstStyle/>
          <a:p>
            <a:pPr algn="just">
              <a:lnSpc>
                <a:spcPct val="130000"/>
              </a:lnSpc>
            </a:pPr>
            <a:r>
              <a:rPr lang="en-US" altLang="zh-CN" sz="48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22004671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6041807" y="64712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7763917" y="4105042"/>
            <a:ext cx="4117656" cy="4124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30000"/>
              </a:lnSpc>
            </a:pPr>
            <a:r>
              <a:rPr lang="en-US" altLang="zh-CN" sz="1600" dirty="0" smtClean="0">
                <a:solidFill>
                  <a:srgbClr val="F5422E"/>
                </a:solidFill>
                <a:latin typeface="Arial" panose="020B0604020202020204" pitchFamily="34" charset="0"/>
                <a:ea typeface="微软雅黑" panose="020B0503020204020204" pitchFamily="34" charset="-122"/>
                <a:cs typeface="+mn-ea"/>
                <a:sym typeface="Arial" panose="020B0604020202020204" pitchFamily="34" charset="0"/>
              </a:rPr>
              <a:t>PUBLIC CLASS CREATIVE TEACHERS</a:t>
            </a:r>
            <a:endParaRPr lang="zh-CN" altLang="en-US" sz="1600" dirty="0">
              <a:solidFill>
                <a:srgbClr val="F5422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7763917" y="3184277"/>
            <a:ext cx="5112568" cy="10602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30000"/>
              </a:lnSpc>
            </a:pPr>
            <a:r>
              <a:rPr lang="en-US" altLang="zh-CN" sz="5400" kern="2000" dirty="0" smtClean="0">
                <a:solidFill>
                  <a:srgbClr val="F5422E"/>
                </a:solidFill>
                <a:latin typeface="Arial" panose="020B0604020202020204" pitchFamily="34" charset="0"/>
                <a:ea typeface="方正正准黑简体" panose="02000000000000000000" pitchFamily="2" charset="-122"/>
                <a:cs typeface="Arial" panose="020B0604020202020204" pitchFamily="34" charset="0"/>
                <a:sym typeface="Arial" panose="020B0604020202020204" pitchFamily="34" charset="0"/>
              </a:rPr>
              <a:t>THANK YOU</a:t>
            </a:r>
          </a:p>
        </p:txBody>
      </p:sp>
    </p:spTree>
    <p:extLst>
      <p:ext uri="{BB962C8B-B14F-4D97-AF65-F5344CB8AC3E}">
        <p14:creationId xmlns:p14="http://schemas.microsoft.com/office/powerpoint/2010/main" val="254199412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5" grpId="0"/>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公开课模板"/>
</p:tagLst>
</file>

<file path=ppt/theme/theme1.xml><?xml version="1.0" encoding="utf-8"?>
<a:theme xmlns:a="http://schemas.openxmlformats.org/drawingml/2006/main" name="第一PPT，www.1ppt.com">
  <a:themeElements>
    <a:clrScheme name="自定义 322">
      <a:dk1>
        <a:sysClr val="windowText" lastClr="000000"/>
      </a:dk1>
      <a:lt1>
        <a:sysClr val="window" lastClr="FFFFFF"/>
      </a:lt1>
      <a:dk2>
        <a:srgbClr val="44546A"/>
      </a:dk2>
      <a:lt2>
        <a:srgbClr val="E7E6E6"/>
      </a:lt2>
      <a:accent1>
        <a:srgbClr val="26C8D2"/>
      </a:accent1>
      <a:accent2>
        <a:srgbClr val="F84E4B"/>
      </a:accent2>
      <a:accent3>
        <a:srgbClr val="26C8D2"/>
      </a:accent3>
      <a:accent4>
        <a:srgbClr val="F84E4B"/>
      </a:accent4>
      <a:accent5>
        <a:srgbClr val="26C8D2"/>
      </a:accent5>
      <a:accent6>
        <a:srgbClr val="F84E4B"/>
      </a:accent6>
      <a:hlink>
        <a:srgbClr val="26C8D2"/>
      </a:hlink>
      <a:folHlink>
        <a:srgbClr val="F84E4B"/>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2849</Words>
  <Application>Microsoft Office PowerPoint</Application>
  <PresentationFormat>自定义</PresentationFormat>
  <Paragraphs>212</Paragraphs>
  <Slides>23</Slides>
  <Notes>23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23</vt:i4>
      </vt:variant>
    </vt:vector>
  </HeadingPairs>
  <TitlesOfParts>
    <vt:vector size="38" baseType="lpstr">
      <vt:lpstr>Gill Sans</vt:lpstr>
      <vt:lpstr>HelveticaNeueLT Pro 35 Th</vt:lpstr>
      <vt:lpstr>맑은 고딕</vt:lpstr>
      <vt:lpstr>方正兰亭纤黑_GBK</vt:lpstr>
      <vt:lpstr>方正正准黑简体</vt:lpstr>
      <vt:lpstr>宋体</vt:lpstr>
      <vt:lpstr>微软雅黑</vt:lpstr>
      <vt:lpstr>Agency FB</vt:lpstr>
      <vt:lpstr>Arial</vt:lpstr>
      <vt:lpstr>Calibri</vt:lpstr>
      <vt:lpstr>Calibri Light</vt:lpstr>
      <vt:lpstr>Franklin Gothic Medium</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公开课模板</dc:title>
  <dc:creator/>
  <cp:keywords>第一PPT模板网-WWW.1PPT.COM</cp:keywords>
  <cp:lastModifiedBy/>
  <cp:revision>1</cp:revision>
  <dcterms:created xsi:type="dcterms:W3CDTF">2016-10-17T14:00:15Z</dcterms:created>
  <dcterms:modified xsi:type="dcterms:W3CDTF">2019-06-04T05:48:43Z</dcterms:modified>
</cp:coreProperties>
</file>