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2" r:id="rId2"/>
    <p:sldId id="3192" r:id="rId3"/>
    <p:sldId id="3185" r:id="rId4"/>
    <p:sldId id="3142" r:id="rId5"/>
    <p:sldId id="3129" r:id="rId6"/>
    <p:sldId id="3138" r:id="rId7"/>
    <p:sldId id="3149" r:id="rId8"/>
    <p:sldId id="3193" r:id="rId9"/>
    <p:sldId id="3133" r:id="rId10"/>
    <p:sldId id="3135" r:id="rId11"/>
    <p:sldId id="3141" r:id="rId12"/>
    <p:sldId id="3134" r:id="rId13"/>
    <p:sldId id="3194" r:id="rId14"/>
    <p:sldId id="3148" r:id="rId15"/>
    <p:sldId id="3143" r:id="rId16"/>
    <p:sldId id="3136" r:id="rId17"/>
    <p:sldId id="3130" r:id="rId18"/>
    <p:sldId id="3195" r:id="rId19"/>
    <p:sldId id="3150" r:id="rId20"/>
    <p:sldId id="3132" r:id="rId21"/>
    <p:sldId id="3131" r:id="rId22"/>
    <p:sldId id="319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38"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7244"/>
    <a:srgbClr val="FEA600"/>
    <a:srgbClr val="CB10D7"/>
    <a:srgbClr val="259FE5"/>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87" d="100"/>
          <a:sy n="87" d="100"/>
        </p:scale>
        <p:origin x="576" y="90"/>
      </p:cViewPr>
      <p:guideLst>
        <p:guide orient="horz" pos="328"/>
        <p:guide pos="4050"/>
        <p:guide pos="557"/>
        <p:guide orient="horz" pos="4138"/>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75859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333219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901382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231502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7</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659594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12</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7355059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14</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5504080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432502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19</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382437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9895306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696981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2.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2677537" y="3875127"/>
            <a:ext cx="5199420" cy="379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Public class creative teachers speaking lesson PPT</a:t>
            </a:r>
            <a:endParaRPr lang="zh-CN" altLang="en-US"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1316807" y="2824237"/>
            <a:ext cx="7920880" cy="10627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zh-CN" altLang="en-US" sz="5400" kern="2000"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教学设计环节</a:t>
            </a:r>
            <a:r>
              <a:rPr lang="en-US" altLang="zh-CN" sz="5400" kern="2000" dirty="0" err="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ppt</a:t>
            </a:r>
            <a:r>
              <a:rPr lang="zh-CN" altLang="en-US" sz="5400" kern="2000"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模板</a:t>
            </a:r>
            <a:endParaRPr lang="en-US" altLang="zh-CN" sz="5400" kern="2000" dirty="0" smtClean="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Tree>
    <p:extLst>
      <p:ext uri="{BB962C8B-B14F-4D97-AF65-F5344CB8AC3E}">
        <p14:creationId xmlns:p14="http://schemas.microsoft.com/office/powerpoint/2010/main" val="352875950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1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84237" y="4876899"/>
            <a:ext cx="5545137" cy="1747863"/>
          </a:xfrm>
          <a:prstGeom prst="rect">
            <a:avLst/>
          </a:prstGeom>
        </p:spPr>
      </p:pic>
      <p:sp>
        <p:nvSpPr>
          <p:cNvPr id="7" name="MH_Entry_1"/>
          <p:cNvSpPr/>
          <p:nvPr>
            <p:custDataLst>
              <p:tags r:id="rId1"/>
            </p:custDataLst>
          </p:nvPr>
        </p:nvSpPr>
        <p:spPr>
          <a:xfrm>
            <a:off x="6421421" y="2226757"/>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MH_Number_1"/>
          <p:cNvSpPr/>
          <p:nvPr>
            <p:custDataLst>
              <p:tags r:id="rId2"/>
            </p:custDataLst>
          </p:nvPr>
        </p:nvSpPr>
        <p:spPr>
          <a:xfrm>
            <a:off x="6421421" y="1980760"/>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9" name="MH_Others_1"/>
          <p:cNvSpPr txBox="1"/>
          <p:nvPr>
            <p:custDataLst>
              <p:tags r:id="rId3"/>
            </p:custDataLst>
          </p:nvPr>
        </p:nvSpPr>
        <p:spPr>
          <a:xfrm>
            <a:off x="3909095" y="1362661"/>
            <a:ext cx="2232665" cy="689355"/>
          </a:xfrm>
          <a:prstGeom prst="rect">
            <a:avLst/>
          </a:prstGeom>
          <a:noFill/>
        </p:spPr>
        <p:txBody>
          <a:bodyPr wrap="square" lIns="0" tIns="0" rIns="0" bIns="0" rtlCol="0" anchor="ctr" anchorCtr="0">
            <a:noAutofit/>
          </a:bodyPr>
          <a:lstStyle/>
          <a:p>
            <a:pPr algn="ctr"/>
            <a:r>
              <a:rPr lang="zh-CN" altLang="en-US" sz="506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p>
        </p:txBody>
      </p:sp>
      <p:sp>
        <p:nvSpPr>
          <p:cNvPr id="10" name="MH_Others_2"/>
          <p:cNvSpPr txBox="1"/>
          <p:nvPr>
            <p:custDataLst>
              <p:tags r:id="rId4"/>
            </p:custDataLst>
          </p:nvPr>
        </p:nvSpPr>
        <p:spPr>
          <a:xfrm>
            <a:off x="3647588" y="1961436"/>
            <a:ext cx="2755676" cy="481740"/>
          </a:xfrm>
          <a:prstGeom prst="rect">
            <a:avLst/>
          </a:prstGeom>
          <a:noFill/>
        </p:spPr>
        <p:txBody>
          <a:bodyPr wrap="square">
            <a:spAutoFit/>
          </a:bodyPr>
          <a:lstStyle/>
          <a:p>
            <a:pPr algn="ctr">
              <a:defRPr/>
            </a:pPr>
            <a:r>
              <a:rPr lang="en-US" altLang="zh-CN" sz="2531" spc="422"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CONTENTS</a:t>
            </a:r>
            <a:endParaRPr lang="zh-CN" altLang="en-US" sz="2531" spc="422"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2"/>
          <p:cNvSpPr/>
          <p:nvPr>
            <p:custDataLst>
              <p:tags r:id="rId5"/>
            </p:custDataLst>
          </p:nvPr>
        </p:nvSpPr>
        <p:spPr>
          <a:xfrm>
            <a:off x="6421421" y="3161686"/>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MH_Number_2"/>
          <p:cNvSpPr/>
          <p:nvPr>
            <p:custDataLst>
              <p:tags r:id="rId6"/>
            </p:custDataLst>
          </p:nvPr>
        </p:nvSpPr>
        <p:spPr>
          <a:xfrm>
            <a:off x="6421421" y="2915689"/>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3" name="MH_Entry_3"/>
          <p:cNvSpPr/>
          <p:nvPr>
            <p:custDataLst>
              <p:tags r:id="rId7"/>
            </p:custDataLst>
          </p:nvPr>
        </p:nvSpPr>
        <p:spPr>
          <a:xfrm>
            <a:off x="6421421" y="4096616"/>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MH_Number_3"/>
          <p:cNvSpPr/>
          <p:nvPr>
            <p:custDataLst>
              <p:tags r:id="rId8"/>
            </p:custDataLst>
          </p:nvPr>
        </p:nvSpPr>
        <p:spPr>
          <a:xfrm>
            <a:off x="6421421" y="3850619"/>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8" name="MH_Entry_4"/>
          <p:cNvSpPr/>
          <p:nvPr>
            <p:custDataLst>
              <p:tags r:id="rId9"/>
            </p:custDataLst>
          </p:nvPr>
        </p:nvSpPr>
        <p:spPr>
          <a:xfrm>
            <a:off x="6421421" y="5031545"/>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MH_Number_4"/>
          <p:cNvSpPr/>
          <p:nvPr>
            <p:custDataLst>
              <p:tags r:id="rId10"/>
            </p:custDataLst>
          </p:nvPr>
        </p:nvSpPr>
        <p:spPr>
          <a:xfrm>
            <a:off x="6421421" y="4785549"/>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37123753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518769"/>
            <a:ext cx="4859673" cy="799642"/>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a:solidFill>
                  <a:schemeClr val="bg1"/>
                </a:solidFill>
                <a:latin typeface="Arial" panose="020B0604020202020204" pitchFamily="34" charset="0"/>
                <a:ea typeface="微软雅黑" pitchFamily="34" charset="-122"/>
                <a:sym typeface="Arial" panose="020B0604020202020204" pitchFamily="34" charset="0"/>
              </a:rPr>
              <a:t>01</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38264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482958"/>
            <a:ext cx="4859673" cy="871264"/>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smtClean="0">
                <a:solidFill>
                  <a:schemeClr val="bg1"/>
                </a:solidFill>
                <a:latin typeface="Arial" panose="020B0604020202020204" pitchFamily="34" charset="0"/>
                <a:ea typeface="微软雅黑" pitchFamily="34" charset="-122"/>
                <a:sym typeface="Arial" panose="020B0604020202020204" pitchFamily="34" charset="0"/>
              </a:rPr>
              <a:t>02</a:t>
            </a:r>
            <a:r>
              <a:rPr lang="zh-CN" alt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174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482958"/>
            <a:ext cx="4859673" cy="871264"/>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smtClean="0">
                <a:solidFill>
                  <a:schemeClr val="bg1"/>
                </a:solidFill>
                <a:latin typeface="Arial" panose="020B0604020202020204" pitchFamily="34" charset="0"/>
                <a:ea typeface="微软雅黑" pitchFamily="34" charset="-122"/>
                <a:sym typeface="Arial" panose="020B0604020202020204" pitchFamily="34" charset="0"/>
              </a:rPr>
              <a:t>03</a:t>
            </a:r>
            <a:r>
              <a:rPr lang="zh-CN" alt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55901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95" y="0"/>
            <a:ext cx="12857163"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1052596"/>
          </a:xfrm>
          <a:prstGeom prst="rect">
            <a:avLst/>
          </a:prstGeom>
          <a:noFill/>
        </p:spPr>
        <p:txBody>
          <a:bodyPr wrap="square" rtlCol="0">
            <a:spAutoFit/>
          </a:bodyPr>
          <a:lstStyle/>
          <a:p>
            <a:pPr algn="just">
              <a:lnSpc>
                <a:spcPct val="130000"/>
              </a:lnSpc>
            </a:pPr>
            <a:r>
              <a:rPr lang="en-US" altLang="zh-CN" sz="48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680047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482958"/>
            <a:ext cx="4859673" cy="871264"/>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smtClean="0">
                <a:solidFill>
                  <a:schemeClr val="bg1"/>
                </a:solidFill>
                <a:latin typeface="Arial" panose="020B0604020202020204" pitchFamily="34" charset="0"/>
                <a:ea typeface="微软雅黑" pitchFamily="34" charset="-122"/>
                <a:sym typeface="Arial" panose="020B0604020202020204" pitchFamily="34" charset="0"/>
              </a:rPr>
              <a:t>04</a:t>
            </a:r>
            <a:r>
              <a:rPr lang="zh-CN" alt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5601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244409" y="6240380"/>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2965569" y="3875127"/>
            <a:ext cx="5199420" cy="379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Public class creative teachers speaking lesson PPT</a:t>
            </a:r>
            <a:endParaRPr lang="zh-CN" altLang="en-US"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1604839" y="2604743"/>
            <a:ext cx="7920880" cy="1275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z="6600" kern="2000" dirty="0" smtClean="0">
                <a:solidFill>
                  <a:schemeClr val="bg1"/>
                </a:solidFill>
                <a:latin typeface="Arial" panose="020B0604020202020204" pitchFamily="34" charset="0"/>
                <a:ea typeface="华文细黑" panose="02010600040101010101" pitchFamily="2" charset="-122"/>
                <a:cs typeface="Arial" panose="020B0604020202020204" pitchFamily="34" charset="0"/>
                <a:sym typeface="Arial" panose="020B0604020202020204" pitchFamily="34" charset="0"/>
              </a:rPr>
              <a:t>THANK YOU</a:t>
            </a:r>
          </a:p>
        </p:txBody>
      </p:sp>
      <p:sp>
        <p:nvSpPr>
          <p:cNvPr id="17" name="TextBox 18"/>
          <p:cNvSpPr txBox="1"/>
          <p:nvPr/>
        </p:nvSpPr>
        <p:spPr>
          <a:xfrm>
            <a:off x="3206392" y="4319323"/>
            <a:ext cx="4717775" cy="416909"/>
          </a:xfrm>
          <a:prstGeom prst="rect">
            <a:avLst/>
          </a:prstGeom>
          <a:noFill/>
        </p:spPr>
        <p:txBody>
          <a:bodyPr wrap="square">
            <a:spAutoFit/>
          </a:bodyPr>
          <a:lstStyle/>
          <a:p>
            <a:pPr algn="ctr" fontAlgn="auto">
              <a:lnSpc>
                <a:spcPct val="130000"/>
              </a:lnSpc>
              <a:spcBef>
                <a:spcPts val="0"/>
              </a:spcBef>
              <a:spcAft>
                <a:spcPts val="0"/>
              </a:spcAft>
              <a:defRPr/>
            </a:pPr>
            <a:endParaRPr lang="en-US" altLang="zh-CN"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3883764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nodePh="1">
                                  <p:stCondLst>
                                    <p:cond delay="0"/>
                                  </p:stCondLst>
                                  <p:endCondLst>
                                    <p:cond evt="begin" delay="0">
                                      <p:tn val="23"/>
                                    </p:cond>
                                  </p:end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公开课"/>
</p:tagLst>
</file>

<file path=ppt/tags/tag2.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OTHERS"/>
  <p:tag name="ID" val="553530"/>
</p:tagLst>
</file>

<file path=ppt/tags/tag5.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OTHERS"/>
  <p:tag name="ID" val="553530"/>
</p:tagLst>
</file>

<file path=ppt/tags/tag6.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4"/>
</p:tagLst>
</file>

<file path=ppt/theme/theme1.xml><?xml version="1.0" encoding="utf-8"?>
<a:theme xmlns:a="http://schemas.openxmlformats.org/drawingml/2006/main" name="第一PPT，www.1ppt.com">
  <a:themeElements>
    <a:clrScheme name="自定义 141">
      <a:dk1>
        <a:sysClr val="windowText" lastClr="000000"/>
      </a:dk1>
      <a:lt1>
        <a:sysClr val="window" lastClr="FFFFFF"/>
      </a:lt1>
      <a:dk2>
        <a:srgbClr val="44546A"/>
      </a:dk2>
      <a:lt2>
        <a:srgbClr val="E7E6E6"/>
      </a:lt2>
      <a:accent1>
        <a:srgbClr val="165D76"/>
      </a:accent1>
      <a:accent2>
        <a:srgbClr val="FE8D2F"/>
      </a:accent2>
      <a:accent3>
        <a:srgbClr val="165D76"/>
      </a:accent3>
      <a:accent4>
        <a:srgbClr val="FE8D2F"/>
      </a:accent4>
      <a:accent5>
        <a:srgbClr val="165D76"/>
      </a:accent5>
      <a:accent6>
        <a:srgbClr val="FE8D2F"/>
      </a:accent6>
      <a:hlink>
        <a:srgbClr val="165D76"/>
      </a:hlink>
      <a:folHlink>
        <a:srgbClr val="FE8D2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2901</Words>
  <Application>Microsoft Office PowerPoint</Application>
  <PresentationFormat>自定义</PresentationFormat>
  <Paragraphs>219</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Gill Sans</vt:lpstr>
      <vt:lpstr>HelveticaNeueLT Pro 35 Th</vt:lpstr>
      <vt:lpstr>맑은 고딕</vt:lpstr>
      <vt:lpstr>华文细黑</vt:lpstr>
      <vt:lpstr>宋体</vt:lpstr>
      <vt:lpstr>微软雅黑</vt:lpstr>
      <vt:lpstr>Arial</vt:lpstr>
      <vt:lpstr>Calibri</vt:lpstr>
      <vt:lpstr>Calibri Light</vt:lpstr>
      <vt:lpstr>Franklin Gothic Medium</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创意公开课</dc:title>
  <dc:creator/>
  <cp:keywords>第一PPT模板网-WWW.1PPT.COM</cp:keywords>
  <cp:lastModifiedBy/>
  <cp:revision>1</cp:revision>
  <dcterms:created xsi:type="dcterms:W3CDTF">2016-10-17T14:00:15Z</dcterms:created>
  <dcterms:modified xsi:type="dcterms:W3CDTF">2019-06-04T05:52:49Z</dcterms:modified>
</cp:coreProperties>
</file>