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2019/6/6</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9303672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4551112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8039170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18449289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27168200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D845EF-EAA8-4820-87FA-4DECC3938AA1}" type="slidenum">
              <a:rPr lang="zh-CN" altLang="en-US" smtClean="0"/>
              <a:pPr/>
              <a:t>‹#›</a:t>
            </a:fld>
            <a:endParaRPr lang="zh-CN" altLang="en-US"/>
          </a:p>
        </p:txBody>
      </p:sp>
      <p:sp>
        <p:nvSpPr>
          <p:cNvPr id="7" name="矩形 6"/>
          <p:cNvSpPr/>
          <p:nvPr userDrawn="1"/>
        </p:nvSpPr>
        <p:spPr>
          <a:xfrm>
            <a:off x="5542840" y="343646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40212895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2019/6/6</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93" r:id="rId6"/>
    <p:sldLayoutId id="2147483667" r:id="rId7"/>
    <p:sldLayoutId id="2147483668"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69" r:id="rId17"/>
    <p:sldLayoutId id="2147483670" r:id="rId18"/>
    <p:sldLayoutId id="2147483671" r:id="rId19"/>
    <p:sldLayoutId id="2147483672"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759438" y="1663876"/>
            <a:ext cx="5461431"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广告策划案提案</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2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水彩"/>
</p:tagLst>
</file>

<file path=ppt/theme/theme1.xml><?xml version="1.0" encoding="utf-8"?>
<a:theme xmlns:a="http://schemas.openxmlformats.org/drawingml/2006/main" name="第一PPT，www.1ppt.com">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349</TotalTime>
  <Words>2583</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简约水彩</dc:title>
  <dc:creator>第一PPT</dc:creator>
  <cp:keywords>www.1ppt.com</cp:keywords>
  <dc:description>www.1ppt.com</dc:description>
  <cp:lastModifiedBy>faith123</cp:lastModifiedBy>
  <cp:revision>282</cp:revision>
  <dcterms:created xsi:type="dcterms:W3CDTF">2017-06-22T12:48:11Z</dcterms:created>
  <dcterms:modified xsi:type="dcterms:W3CDTF">2019-06-06T05:40:14Z</dcterms:modified>
</cp:coreProperties>
</file>