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2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BCE6-4FEB-8BA0-2A8E66A3971B}"/>
              </c:ext>
            </c:extLst>
          </c:dPt>
          <c:dPt>
            <c:idx val="1"/>
            <c:bubble3D val="0"/>
            <c:spPr>
              <a:solidFill>
                <a:srgbClr val="0070C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BCE6-4FEB-8BA0-2A8E66A3971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BCE6-4FEB-8BA0-2A8E66A3971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BCE6-4FEB-8BA0-2A8E66A3971B}"/>
              </c:ext>
            </c:extLst>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CE6-4FEB-8BA0-2A8E66A3971B}"/>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xmlns:c16r2="http://schemas.microsoft.com/office/drawing/2015/06/chart">
            <c:ext xmlns:c16="http://schemas.microsoft.com/office/drawing/2014/chart" uri="{C3380CC4-5D6E-409C-BE32-E72D297353CC}">
              <c16:uniqueId val="{00000008-BCE6-4FEB-8BA0-2A8E66A3971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AF-49E5-8F35-68B05F4646F8}"/>
              </c:ext>
            </c:extLst>
          </c:dPt>
          <c:dPt>
            <c:idx val="1"/>
            <c:bubble3D val="0"/>
            <c:spPr>
              <a:solidFill>
                <a:srgbClr val="00B0F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19AF-49E5-8F35-68B05F4646F8}"/>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19AF-49E5-8F35-68B05F4646F8}"/>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19AF-49E5-8F35-68B05F4646F8}"/>
              </c:ext>
            </c:extLst>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9AF-49E5-8F35-68B05F4646F8}"/>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19AF-49E5-8F35-68B05F4646F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E254-4014-9EA0-D6E2A6B89FC4}"/>
              </c:ext>
            </c:extLst>
          </c:dPt>
          <c:dPt>
            <c:idx val="1"/>
            <c:bubble3D val="0"/>
            <c:spPr>
              <a:solidFill>
                <a:schemeClr val="tx2">
                  <a:lumMod val="60000"/>
                  <a:lumOff val="40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E254-4014-9EA0-D6E2A6B89FC4}"/>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E254-4014-9EA0-D6E2A6B89FC4}"/>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E254-4014-9EA0-D6E2A6B89FC4}"/>
              </c:ext>
            </c:extLst>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E254-4014-9EA0-D6E2A6B89FC4}"/>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xmlns:c16r2="http://schemas.microsoft.com/office/drawing/2015/06/chart">
            <c:ext xmlns:c16="http://schemas.microsoft.com/office/drawing/2014/chart" uri="{C3380CC4-5D6E-409C-BE32-E72D297353CC}">
              <c16:uniqueId val="{00000008-E254-4014-9EA0-D6E2A6B89FC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ABA7-4F0A-BFD2-A05DBD531DB8}"/>
              </c:ext>
            </c:extLst>
          </c:dPt>
          <c:dPt>
            <c:idx val="1"/>
            <c:bubble3D val="0"/>
            <c:spPr>
              <a:solidFill>
                <a:schemeClr val="accent1">
                  <a:lumMod val="75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ABA7-4F0A-BFD2-A05DBD531DB8}"/>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ABA7-4F0A-BFD2-A05DBD531DB8}"/>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ABA7-4F0A-BFD2-A05DBD531DB8}"/>
              </c:ext>
            </c:extLst>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BA7-4F0A-BFD2-A05DBD531DB8}"/>
                </c:ex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xmlns:c16r2="http://schemas.microsoft.com/office/drawing/2015/06/chart">
            <c:ext xmlns:c16="http://schemas.microsoft.com/office/drawing/2014/chart" uri="{C3380CC4-5D6E-409C-BE32-E72D297353CC}">
              <c16:uniqueId val="{00000008-ABA7-4F0A-BFD2-A05DBD531DB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标题 1</c:v>
                </c:pt>
              </c:strCache>
            </c:strRef>
          </c:tx>
          <c:spPr>
            <a:solidFill>
              <a:srgbClr val="0070C0"/>
            </a:solidFill>
            <a:ln w="15875">
              <a:gradFill flip="none" rotWithShape="1">
                <a:gsLst>
                  <a:gs pos="100000">
                    <a:schemeClr val="bg1"/>
                  </a:gs>
                  <a:gs pos="0">
                    <a:schemeClr val="bg1">
                      <a:lumMod val="75000"/>
                    </a:schemeClr>
                  </a:gs>
                </a:gsLst>
                <a:lin ang="2700000" scaled="1"/>
                <a:tileRect/>
              </a:gradFill>
            </a:ln>
            <a:effectLst>
              <a:innerShdw blurRad="63500" dist="38100" dir="13500000">
                <a:prstClr val="black">
                  <a:alpha val="50000"/>
                </a:prstClr>
              </a:inn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1-E8B4-4F4E-B787-F1B6F9BAEE23}"/>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Sheet1!$B$2:$B$5</c:f>
              <c:numCache>
                <c:formatCode>General</c:formatCode>
                <c:ptCount val="4"/>
                <c:pt idx="0">
                  <c:v>100</c:v>
                </c:pt>
                <c:pt idx="1">
                  <c:v>90</c:v>
                </c:pt>
                <c:pt idx="2">
                  <c:v>72</c:v>
                </c:pt>
                <c:pt idx="3">
                  <c:v>60</c:v>
                </c:pt>
              </c:numCache>
            </c:numRef>
          </c:val>
          <c:extLst xmlns:c16r2="http://schemas.microsoft.com/office/drawing/2015/06/chart">
            <c:ext xmlns:c16="http://schemas.microsoft.com/office/drawing/2014/chart" uri="{C3380CC4-5D6E-409C-BE32-E72D297353CC}">
              <c16:uniqueId val="{00000002-E8B4-4F4E-B787-F1B6F9BAEE23}"/>
            </c:ext>
          </c:extLst>
        </c:ser>
        <c:ser>
          <c:idx val="1"/>
          <c:order val="1"/>
          <c:tx>
            <c:strRef>
              <c:f>Sheet1!$C$1</c:f>
              <c:strCache>
                <c:ptCount val="1"/>
                <c:pt idx="0">
                  <c:v>标题 2</c:v>
                </c:pt>
              </c:strCache>
            </c:strRef>
          </c:tx>
          <c:spPr>
            <a:solidFill>
              <a:srgbClr val="00B0F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Sheet1!$C$2:$C$5</c:f>
              <c:numCache>
                <c:formatCode>General</c:formatCode>
                <c:ptCount val="4"/>
                <c:pt idx="0">
                  <c:v>90</c:v>
                </c:pt>
                <c:pt idx="1">
                  <c:v>70</c:v>
                </c:pt>
                <c:pt idx="2">
                  <c:v>53</c:v>
                </c:pt>
                <c:pt idx="3">
                  <c:v>40</c:v>
                </c:pt>
              </c:numCache>
            </c:numRef>
          </c:val>
          <c:extLst xmlns:c16r2="http://schemas.microsoft.com/office/drawing/2015/06/chart">
            <c:ext xmlns:c16="http://schemas.microsoft.com/office/drawing/2014/chart" uri="{C3380CC4-5D6E-409C-BE32-E72D297353CC}">
              <c16:uniqueId val="{00000003-E8B4-4F4E-B787-F1B6F9BAEE23}"/>
            </c:ext>
          </c:extLst>
        </c:ser>
        <c:ser>
          <c:idx val="2"/>
          <c:order val="2"/>
          <c:tx>
            <c:strRef>
              <c:f>Sheet1!$D$1</c:f>
              <c:strCache>
                <c:ptCount val="1"/>
                <c:pt idx="0">
                  <c:v>标题 3</c:v>
                </c:pt>
              </c:strCache>
            </c:strRef>
          </c:tx>
          <c:spPr>
            <a:solidFill>
              <a:srgbClr val="01ACBE"/>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Sheet1!$D$2:$D$5</c:f>
              <c:numCache>
                <c:formatCode>General</c:formatCode>
                <c:ptCount val="4"/>
                <c:pt idx="0">
                  <c:v>60</c:v>
                </c:pt>
                <c:pt idx="1">
                  <c:v>80</c:v>
                </c:pt>
                <c:pt idx="2">
                  <c:v>90</c:v>
                </c:pt>
                <c:pt idx="3">
                  <c:v>40</c:v>
                </c:pt>
              </c:numCache>
            </c:numRef>
          </c:val>
          <c:extLst xmlns:c16r2="http://schemas.microsoft.com/office/drawing/2015/06/chart">
            <c:ext xmlns:c16="http://schemas.microsoft.com/office/drawing/2014/chart" uri="{C3380CC4-5D6E-409C-BE32-E72D297353CC}">
              <c16:uniqueId val="{00000004-E8B4-4F4E-B787-F1B6F9BAEE23}"/>
            </c:ext>
          </c:extLst>
        </c:ser>
        <c:ser>
          <c:idx val="3"/>
          <c:order val="3"/>
          <c:tx>
            <c:strRef>
              <c:f>Sheet1!$E$1</c:f>
              <c:strCache>
                <c:ptCount val="1"/>
                <c:pt idx="0">
                  <c:v>标题4</c:v>
                </c:pt>
              </c:strCache>
            </c:strRef>
          </c:tx>
          <c:spPr>
            <a:solidFill>
              <a:srgbClr val="00206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Sheet1!$E$2:$E$5</c:f>
              <c:numCache>
                <c:formatCode>General</c:formatCode>
                <c:ptCount val="4"/>
                <c:pt idx="0">
                  <c:v>90</c:v>
                </c:pt>
                <c:pt idx="1">
                  <c:v>100</c:v>
                </c:pt>
                <c:pt idx="2">
                  <c:v>50</c:v>
                </c:pt>
                <c:pt idx="3">
                  <c:v>70</c:v>
                </c:pt>
              </c:numCache>
            </c:numRef>
          </c:val>
          <c:extLst xmlns:c16r2="http://schemas.microsoft.com/office/drawing/2015/06/chart">
            <c:ext xmlns:c16="http://schemas.microsoft.com/office/drawing/2014/chart" uri="{C3380CC4-5D6E-409C-BE32-E72D297353CC}">
              <c16:uniqueId val="{00000005-E8B4-4F4E-B787-F1B6F9BAEE23}"/>
            </c:ext>
          </c:extLst>
        </c:ser>
        <c:dLbls>
          <c:dLblPos val="outEnd"/>
          <c:showLegendKey val="0"/>
          <c:showVal val="1"/>
          <c:showCatName val="0"/>
          <c:showSerName val="0"/>
          <c:showPercent val="0"/>
          <c:showBubbleSize val="0"/>
        </c:dLbls>
        <c:gapWidth val="219"/>
        <c:overlap val="-27"/>
        <c:axId val="513120480"/>
        <c:axId val="513111776"/>
      </c:barChart>
      <c:catAx>
        <c:axId val="513120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513111776"/>
        <c:crosses val="autoZero"/>
        <c:auto val="1"/>
        <c:lblAlgn val="ctr"/>
        <c:lblOffset val="100"/>
        <c:noMultiLvlLbl val="0"/>
      </c:catAx>
      <c:valAx>
        <c:axId val="51311177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513120480"/>
        <c:crosses val="autoZero"/>
        <c:crossBetween val="between"/>
      </c:valAx>
      <c:spPr>
        <a:noFill/>
        <a:ln>
          <a:noFill/>
        </a:ln>
        <a:effectLst/>
      </c:spPr>
    </c:plotArea>
    <c:legend>
      <c:legendPos val="b"/>
      <c:layout>
        <c:manualLayout>
          <c:xMode val="edge"/>
          <c:yMode val="edge"/>
          <c:x val="0.29060910270678464"/>
          <c:y val="0.88136440506389413"/>
          <c:w val="0.47056016230266101"/>
          <c:h val="0.1148543475412959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时尚中黑简体" panose="01010104010101010101" pitchFamily="2" charset="-122"/>
              <a:ea typeface="时尚中黑简体" panose="0101010401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3C044-0007-40E4-AF5E-52B55805ABA5}" type="datetimeFigureOut">
              <a:rPr lang="zh-CN" altLang="en-US" smtClean="0"/>
              <a:t>2019/6/6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7C82D-E9FA-40AB-8863-DC443673E5AC}" type="slidenum">
              <a:rPr lang="zh-CN" altLang="en-US" smtClean="0"/>
              <a:t>‹#›</a:t>
            </a:fld>
            <a:endParaRPr lang="zh-CN" altLang="en-US"/>
          </a:p>
        </p:txBody>
      </p:sp>
    </p:spTree>
    <p:extLst>
      <p:ext uri="{BB962C8B-B14F-4D97-AF65-F5344CB8AC3E}">
        <p14:creationId xmlns:p14="http://schemas.microsoft.com/office/powerpoint/2010/main" val="18567555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9985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a:t>
            </a:fld>
            <a:endParaRPr lang="zh-CN" altLang="en-US"/>
          </a:p>
        </p:txBody>
      </p:sp>
    </p:spTree>
    <p:extLst>
      <p:ext uri="{BB962C8B-B14F-4D97-AF65-F5344CB8AC3E}">
        <p14:creationId xmlns:p14="http://schemas.microsoft.com/office/powerpoint/2010/main" val="3434780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3</a:t>
            </a:fld>
            <a:endParaRPr lang="zh-CN" altLang="en-US"/>
          </a:p>
        </p:txBody>
      </p:sp>
    </p:spTree>
    <p:extLst>
      <p:ext uri="{BB962C8B-B14F-4D97-AF65-F5344CB8AC3E}">
        <p14:creationId xmlns:p14="http://schemas.microsoft.com/office/powerpoint/2010/main" val="319446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3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6775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24040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578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683139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9</a:t>
            </a:fld>
            <a:endParaRPr lang="zh-CN" altLang="en-US"/>
          </a:p>
        </p:txBody>
      </p:sp>
    </p:spTree>
    <p:extLst>
      <p:ext uri="{BB962C8B-B14F-4D97-AF65-F5344CB8AC3E}">
        <p14:creationId xmlns:p14="http://schemas.microsoft.com/office/powerpoint/2010/main" val="144482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688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5095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18116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78357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74650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15</a:t>
            </a:fld>
            <a:endParaRPr lang="zh-CN" altLang="en-US"/>
          </a:p>
        </p:txBody>
      </p:sp>
    </p:spTree>
    <p:extLst>
      <p:ext uri="{BB962C8B-B14F-4D97-AF65-F5344CB8AC3E}">
        <p14:creationId xmlns:p14="http://schemas.microsoft.com/office/powerpoint/2010/main" val="4043212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086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7605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674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9573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4111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21</a:t>
            </a:fld>
            <a:endParaRPr lang="zh-CN" altLang="en-US"/>
          </a:p>
        </p:txBody>
      </p:sp>
    </p:spTree>
    <p:extLst>
      <p:ext uri="{BB962C8B-B14F-4D97-AF65-F5344CB8AC3E}">
        <p14:creationId xmlns:p14="http://schemas.microsoft.com/office/powerpoint/2010/main" val="3729652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44268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8188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967912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2124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30148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4567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0565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16563385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0978234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18504571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7" name="矩形 6"/>
          <p:cNvSpPr/>
          <p:nvPr userDrawn="1"/>
        </p:nvSpPr>
        <p:spPr>
          <a:xfrm>
            <a:off x="7259207" y="4778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模板下载：</a:t>
            </a:r>
            <a:r>
              <a:rPr kumimoji="0" lang="en-US" altLang="zh-CN" sz="100" b="0" i="0" u="none" strike="noStrike" kern="0" cap="none" spc="0" normalizeH="0" baseline="0" noProof="0" dirty="0" smtClean="0">
                <a:ln>
                  <a:noFill/>
                </a:ln>
                <a:solidFill>
                  <a:srgbClr val="31253F"/>
                </a:solidFill>
                <a:effectLst/>
                <a:uLnTx/>
                <a:uFillTx/>
              </a:rPr>
              <a:t>www.1ppt.com/moban/     </a:t>
            </a:r>
            <a:r>
              <a:rPr kumimoji="0" lang="zh-CN" altLang="en-US" sz="100" b="0" i="0" u="none" strike="noStrike" kern="0" cap="none" spc="0" normalizeH="0" baseline="0" noProof="0" dirty="0" smtClean="0">
                <a:ln>
                  <a:noFill/>
                </a:ln>
                <a:solidFill>
                  <a:srgbClr val="31253F"/>
                </a:solidFill>
                <a:effectLst/>
                <a:uLnTx/>
                <a:uFillTx/>
              </a:rPr>
              <a:t>行业</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节日</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www.1ppt.com/jieri/           PPT</a:t>
            </a:r>
            <a:r>
              <a:rPr kumimoji="0" lang="zh-CN" altLang="en-US" sz="100" b="0" i="0" u="none" strike="noStrike" kern="0" cap="none" spc="0" normalizeH="0" baseline="0" noProof="0" dirty="0" smtClean="0">
                <a:ln>
                  <a:noFill/>
                </a:ln>
                <a:solidFill>
                  <a:srgbClr val="31253F"/>
                </a:solidFill>
                <a:effectLst/>
                <a:uLnTx/>
                <a:uFillTx/>
              </a:rPr>
              <a:t>素材下载：</a:t>
            </a:r>
            <a:r>
              <a:rPr kumimoji="0" lang="en-US" altLang="zh-CN" sz="100" b="0" i="0" u="none" strike="noStrike" kern="0" cap="none" spc="0" normalizeH="0" baseline="0" noProof="0" dirty="0" smtClean="0">
                <a:ln>
                  <a:noFill/>
                </a:ln>
                <a:solidFill>
                  <a:srgbClr val="31253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背景图片：</a:t>
            </a:r>
            <a:r>
              <a:rPr kumimoji="0" lang="en-US" altLang="zh-CN" sz="100" b="0" i="0" u="none" strike="noStrike" kern="0" cap="none" spc="0" normalizeH="0" baseline="0" noProof="0" dirty="0" smtClean="0">
                <a:ln>
                  <a:noFill/>
                </a:ln>
                <a:solidFill>
                  <a:srgbClr val="31253F"/>
                </a:solidFill>
                <a:effectLst/>
                <a:uLnTx/>
                <a:uFillTx/>
              </a:rPr>
              <a:t>www.1ppt.com/beijing/      PPT</a:t>
            </a:r>
            <a:r>
              <a:rPr kumimoji="0" lang="zh-CN" altLang="en-US" sz="100" b="0" i="0" u="none" strike="noStrike" kern="0" cap="none" spc="0" normalizeH="0" baseline="0" noProof="0" dirty="0" smtClean="0">
                <a:ln>
                  <a:noFill/>
                </a:ln>
                <a:solidFill>
                  <a:srgbClr val="31253F"/>
                </a:solidFill>
                <a:effectLst/>
                <a:uLnTx/>
                <a:uFillTx/>
              </a:rPr>
              <a:t>图表下载：</a:t>
            </a:r>
            <a:r>
              <a:rPr kumimoji="0" lang="en-US" altLang="zh-CN" sz="100" b="0" i="0" u="none" strike="noStrike" kern="0" cap="none" spc="0" normalizeH="0" baseline="0" noProof="0" dirty="0" smtClean="0">
                <a:ln>
                  <a:noFill/>
                </a:ln>
                <a:solidFill>
                  <a:srgbClr val="31253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优秀</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下载：</a:t>
            </a:r>
            <a:r>
              <a:rPr kumimoji="0" lang="en-US" altLang="zh-CN" sz="100" b="0" i="0" u="none" strike="noStrike" kern="0" cap="none" spc="0" normalizeH="0" baseline="0" noProof="0" dirty="0" smtClean="0">
                <a:ln>
                  <a:noFill/>
                </a:ln>
                <a:solidFill>
                  <a:srgbClr val="31253F"/>
                </a:solidFill>
                <a:effectLst/>
                <a:uLnTx/>
                <a:uFillTx/>
              </a:rPr>
              <a:t>www.1ppt.com/xiazai/        PPT</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Word</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www.1ppt.com/word/              Excel</a:t>
            </a:r>
            <a:r>
              <a:rPr kumimoji="0" lang="zh-CN" altLang="en-US" sz="100" b="0" i="0" u="none" strike="noStrike" kern="0" cap="none" spc="0" normalizeH="0" baseline="0" noProof="0" dirty="0" smtClean="0">
                <a:ln>
                  <a:noFill/>
                </a:ln>
                <a:solidFill>
                  <a:srgbClr val="31253F"/>
                </a:solidFill>
                <a:effectLst/>
                <a:uLnTx/>
                <a:uFillTx/>
              </a:rPr>
              <a:t>教程：</a:t>
            </a:r>
            <a:r>
              <a:rPr kumimoji="0" lang="en-US" altLang="zh-CN" sz="100" b="0" i="0" u="none" strike="noStrike" kern="0" cap="none" spc="0" normalizeH="0" baseline="0" noProof="0" dirty="0" smtClean="0">
                <a:ln>
                  <a:noFill/>
                </a:ln>
                <a:solidFill>
                  <a:srgbClr val="31253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资料下载：</a:t>
            </a:r>
            <a:r>
              <a:rPr kumimoji="0" lang="en-US" altLang="zh-CN" sz="100" b="0" i="0" u="none" strike="noStrike" kern="0" cap="none" spc="0" normalizeH="0" baseline="0" noProof="0" dirty="0" smtClean="0">
                <a:ln>
                  <a:noFill/>
                </a:ln>
                <a:solidFill>
                  <a:srgbClr val="31253F"/>
                </a:solidFill>
                <a:effectLst/>
                <a:uLnTx/>
                <a:uFillTx/>
              </a:rPr>
              <a:t>www.1ppt.com/ziliao/                PPT</a:t>
            </a:r>
            <a:r>
              <a:rPr kumimoji="0" lang="zh-CN" altLang="en-US" sz="100" b="0" i="0" u="none" strike="noStrike" kern="0" cap="none" spc="0" normalizeH="0" baseline="0" noProof="0" dirty="0" smtClean="0">
                <a:ln>
                  <a:noFill/>
                </a:ln>
                <a:solidFill>
                  <a:srgbClr val="31253F"/>
                </a:solidFill>
                <a:effectLst/>
                <a:uLnTx/>
                <a:uFillTx/>
              </a:rPr>
              <a:t>课件下载：</a:t>
            </a:r>
            <a:r>
              <a:rPr kumimoji="0" lang="en-US" altLang="zh-CN" sz="100" b="0" i="0" u="none" strike="noStrike" kern="0" cap="none" spc="0" normalizeH="0" baseline="0" noProof="0" dirty="0" smtClean="0">
                <a:ln>
                  <a:noFill/>
                </a:ln>
                <a:solidFill>
                  <a:srgbClr val="31253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范文下载：</a:t>
            </a:r>
            <a:r>
              <a:rPr kumimoji="0" lang="en-US" altLang="zh-CN" sz="100" b="0" i="0" u="none" strike="noStrike" kern="0" cap="none" spc="0" normalizeH="0" baseline="0" noProof="0" dirty="0" smtClean="0">
                <a:ln>
                  <a:noFill/>
                </a:ln>
                <a:solidFill>
                  <a:srgbClr val="31253F"/>
                </a:solidFill>
                <a:effectLst/>
                <a:uLnTx/>
                <a:uFillTx/>
              </a:rPr>
              <a:t>www.1ppt.com/fanwen/             </a:t>
            </a:r>
            <a:r>
              <a:rPr kumimoji="0" lang="zh-CN" altLang="en-US" sz="100" b="0" i="0" u="none" strike="noStrike" kern="0" cap="none" spc="0" normalizeH="0" baseline="0" noProof="0" dirty="0" smtClean="0">
                <a:ln>
                  <a:noFill/>
                </a:ln>
                <a:solidFill>
                  <a:srgbClr val="31253F"/>
                </a:solidFill>
                <a:effectLst/>
                <a:uLnTx/>
                <a:uFillTx/>
              </a:rPr>
              <a:t>试卷下载：</a:t>
            </a:r>
            <a:r>
              <a:rPr kumimoji="0" lang="en-US" altLang="zh-CN" sz="100" b="0" i="0" u="none" strike="noStrike" kern="0" cap="none" spc="0" normalizeH="0" baseline="0" noProof="0" dirty="0" smtClean="0">
                <a:ln>
                  <a:noFill/>
                </a:ln>
                <a:solidFill>
                  <a:srgbClr val="31253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教案下载：</a:t>
            </a:r>
            <a:r>
              <a:rPr kumimoji="0" lang="en-US" altLang="zh-CN" sz="100" b="0" i="0" u="none" strike="noStrike" kern="0" cap="none" spc="0" normalizeH="0" baseline="0" noProof="0" dirty="0" smtClean="0">
                <a:ln>
                  <a:noFill/>
                </a:ln>
                <a:solidFill>
                  <a:srgbClr val="31253F"/>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字体下载：</a:t>
            </a:r>
            <a:r>
              <a:rPr kumimoji="0" lang="en-US" altLang="zh-CN" sz="100" b="0" i="0" u="none" strike="noStrike" kern="0" cap="none" spc="0" normalizeH="0" baseline="0" noProof="0" dirty="0" smtClean="0">
                <a:ln>
                  <a:noFill/>
                </a:ln>
                <a:solidFill>
                  <a:srgbClr val="31253F"/>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 </a:t>
            </a:r>
            <a:endParaRPr kumimoji="0" lang="zh-CN" altLang="en-US" sz="100" b="0" i="0" u="none" strike="noStrike" kern="0" cap="none" spc="0" normalizeH="0" baseline="0" noProof="0" dirty="0" smtClean="0">
              <a:ln>
                <a:noFill/>
              </a:ln>
              <a:solidFill>
                <a:srgbClr val="31253F"/>
              </a:solidFill>
              <a:effectLst/>
              <a:uLnTx/>
              <a:uFillTx/>
            </a:endParaRPr>
          </a:p>
        </p:txBody>
      </p:sp>
    </p:spTree>
    <p:extLst>
      <p:ext uri="{BB962C8B-B14F-4D97-AF65-F5344CB8AC3E}">
        <p14:creationId xmlns:p14="http://schemas.microsoft.com/office/powerpoint/2010/main" val="315942235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6"/>
            <a:ext cx="4041775"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96545991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96568788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76587698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82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37070840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6934635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5066672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0288985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16816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44380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42727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07607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152268"/>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19525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10916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30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96961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973647"/>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C2E4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9C828EB-24EE-4A31-9BA5-B664883E82A4}" type="datetimeFigureOut">
              <a:rPr lang="zh-CN" altLang="en-US" smtClean="0">
                <a:solidFill>
                  <a:prstClr val="black">
                    <a:tint val="75000"/>
                  </a:prstClr>
                </a:solidFill>
              </a:rPr>
              <a:pPr defTabSz="914400"/>
              <a:t>2019/6/6</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219175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714" r:id="rId5"/>
    <p:sldLayoutId id="2147483665" r:id="rId6"/>
    <p:sldLayoutId id="2147483666" r:id="rId7"/>
    <p:sldLayoutId id="2147483667" r:id="rId8"/>
    <p:sldLayoutId id="2147483668" r:id="rId9"/>
    <p:sldLayoutId id="2147483669" r:id="rId10"/>
    <p:sldLayoutId id="2147483670" r:id="rId11"/>
    <p:sldLayoutId id="2147483671"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684" r:id="rId33"/>
    <p:sldLayoutId id="2147483685" r:id="rId34"/>
    <p:sldLayoutId id="2147483686" r:id="rId35"/>
    <p:sldLayoutId id="2147483687" r:id="rId36"/>
    <p:sldLayoutId id="2147483688" r:id="rId37"/>
    <p:sldLayoutId id="2147483689" r:id="rId38"/>
    <p:sldLayoutId id="2147483690" r:id="rId39"/>
    <p:sldLayoutId id="2147483691" r:id="rId40"/>
    <p:sldLayoutId id="2147483692" r:id="rId41"/>
    <p:sldLayoutId id="2147483693" r:id="rId42"/>
  </p:sldLayoutIdLst>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137749" y="2983473"/>
            <a:ext cx="495488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4000" b="1" dirty="0">
                <a:solidFill>
                  <a:prstClr val="white"/>
                </a:solidFill>
                <a:latin typeface="Arial" charset="0"/>
                <a:ea typeface="微软雅黑" pitchFamily="34" charset="-122"/>
              </a:rPr>
              <a:t>logo</a:t>
            </a:r>
            <a:r>
              <a:rPr lang="zh-CN" altLang="en-US" sz="4000" b="1" dirty="0">
                <a:solidFill>
                  <a:prstClr val="white"/>
                </a:solidFill>
                <a:latin typeface="Arial" charset="0"/>
                <a:ea typeface="微软雅黑" pitchFamily="34" charset="-122"/>
              </a:rPr>
              <a:t>广告提案</a:t>
            </a:r>
            <a:r>
              <a:rPr lang="en-US" altLang="zh-CN" sz="4000" b="1" dirty="0" err="1">
                <a:solidFill>
                  <a:prstClr val="white"/>
                </a:solidFill>
                <a:latin typeface="Arial" charset="0"/>
                <a:ea typeface="微软雅黑" pitchFamily="34" charset="-122"/>
              </a:rPr>
              <a:t>ppt</a:t>
            </a:r>
            <a:r>
              <a:rPr lang="zh-CN" altLang="en-US" sz="4000" b="1" dirty="0">
                <a:solidFill>
                  <a:prstClr val="white"/>
                </a:solidFill>
                <a:latin typeface="Arial" charset="0"/>
                <a:ea typeface="微软雅黑" pitchFamily="34" charset="-122"/>
              </a:rPr>
              <a:t>模板</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2596674" y="3723878"/>
            <a:ext cx="39570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BUSINESS REPORT POWERPOINT TEMPLATE</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184549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7" y="764106"/>
            <a:ext cx="702417" cy="702417"/>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318315" y="780606"/>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第一部分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8" name="组合 7"/>
          <p:cNvGrpSpPr/>
          <p:nvPr/>
        </p:nvGrpSpPr>
        <p:grpSpPr>
          <a:xfrm>
            <a:off x="2493067" y="1651204"/>
            <a:ext cx="702417" cy="702417"/>
            <a:chOff x="2921917" y="2223151"/>
            <a:chExt cx="1527064" cy="1527064"/>
          </a:xfrm>
        </p:grpSpPr>
        <p:grpSp>
          <p:nvGrpSpPr>
            <p:cNvPr id="9" name="组合 8"/>
            <p:cNvGrpSpPr/>
            <p:nvPr/>
          </p:nvGrpSpPr>
          <p:grpSpPr>
            <a:xfrm>
              <a:off x="2921917" y="2223151"/>
              <a:ext cx="1527064" cy="1527064"/>
              <a:chOff x="1200760" y="3842075"/>
              <a:chExt cx="1784148" cy="1784148"/>
            </a:xfrm>
          </p:grpSpPr>
          <p:sp>
            <p:nvSpPr>
              <p:cNvPr id="11" name="椭圆 10"/>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2" name="椭圆 11"/>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0"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18315" y="166770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第二部分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14" name="组合 13"/>
          <p:cNvGrpSpPr/>
          <p:nvPr/>
        </p:nvGrpSpPr>
        <p:grpSpPr>
          <a:xfrm>
            <a:off x="2522617" y="2572841"/>
            <a:ext cx="702417" cy="702417"/>
            <a:chOff x="2921917" y="2223151"/>
            <a:chExt cx="1527064" cy="1527064"/>
          </a:xfrm>
        </p:grpSpPr>
        <p:grpSp>
          <p:nvGrpSpPr>
            <p:cNvPr id="15" name="组合 14"/>
            <p:cNvGrpSpPr/>
            <p:nvPr/>
          </p:nvGrpSpPr>
          <p:grpSpPr>
            <a:xfrm>
              <a:off x="2921917" y="2223151"/>
              <a:ext cx="1527064" cy="1527064"/>
              <a:chOff x="1200760" y="3842075"/>
              <a:chExt cx="1784148" cy="1784148"/>
            </a:xfrm>
          </p:grpSpPr>
          <p:sp>
            <p:nvSpPr>
              <p:cNvPr id="17" name="椭圆 1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8" name="椭圆 17"/>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6"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9" name="文本框 18"/>
          <p:cNvSpPr txBox="1"/>
          <p:nvPr/>
        </p:nvSpPr>
        <p:spPr>
          <a:xfrm>
            <a:off x="3347865" y="2589341"/>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第三部分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20" name="组合 19"/>
          <p:cNvGrpSpPr/>
          <p:nvPr/>
        </p:nvGrpSpPr>
        <p:grpSpPr>
          <a:xfrm>
            <a:off x="2522617" y="3491354"/>
            <a:ext cx="702417" cy="702417"/>
            <a:chOff x="2921917" y="2223151"/>
            <a:chExt cx="1527064" cy="1527064"/>
          </a:xfrm>
        </p:grpSpPr>
        <p:grpSp>
          <p:nvGrpSpPr>
            <p:cNvPr id="21" name="组合 20"/>
            <p:cNvGrpSpPr/>
            <p:nvPr/>
          </p:nvGrpSpPr>
          <p:grpSpPr>
            <a:xfrm>
              <a:off x="2921917" y="2223151"/>
              <a:ext cx="1527064" cy="1527064"/>
              <a:chOff x="1200760" y="3842075"/>
              <a:chExt cx="1784148" cy="1784148"/>
            </a:xfrm>
          </p:grpSpPr>
          <p:sp>
            <p:nvSpPr>
              <p:cNvPr id="23" name="椭圆 2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24" name="椭圆 23"/>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22"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347865" y="350785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第四部分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471193" y="1725049"/>
            <a:ext cx="1210588" cy="707886"/>
          </a:xfrm>
          <a:prstGeom prst="rect">
            <a:avLst/>
          </a:prstGeom>
          <a:noFill/>
        </p:spPr>
        <p:txBody>
          <a:bodyPr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目录</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21066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9"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01</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617074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6911" y="1649393"/>
            <a:ext cx="2512464" cy="2512464"/>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defTabSz="685594">
                <a:defRPr/>
              </a:pPr>
              <a:r>
                <a:rPr lang="en-US" sz="4399" dirty="0">
                  <a:solidFill>
                    <a:prstClr val="white"/>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defTabSz="685594">
                <a:defRPr/>
              </a:pPr>
              <a:r>
                <a:rPr lang="zh-CN" altLang="en-US" sz="16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1" name="组合 90"/>
          <p:cNvGrpSpPr/>
          <p:nvPr/>
        </p:nvGrpSpPr>
        <p:grpSpPr>
          <a:xfrm>
            <a:off x="1116684" y="1221730"/>
            <a:ext cx="2371907" cy="2371907"/>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3" cy="585366"/>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defTabSz="685594">
                <a:defRPr/>
              </a:pPr>
              <a:r>
                <a:rPr lang="en-US" sz="3999" dirty="0">
                  <a:solidFill>
                    <a:prstClr val="white"/>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619373" y="2306574"/>
              <a:ext cx="1097561" cy="219512"/>
            </a:xfrm>
            <a:prstGeom prst="rect">
              <a:avLst/>
            </a:prstGeom>
            <a:noFill/>
          </p:spPr>
          <p:txBody>
            <a:bodyPr wrap="none" lIns="0" tIns="0" rIns="0" bIns="0" rtlCol="0">
              <a:spAutoFit/>
            </a:bodyPr>
            <a:lstStyle/>
            <a:p>
              <a:pPr algn="ctr" defTabSz="685594">
                <a:defRPr/>
              </a:pPr>
              <a:r>
                <a:rPr lang="zh-CN" altLang="en-US"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6" name="组合 95"/>
          <p:cNvGrpSpPr/>
          <p:nvPr/>
        </p:nvGrpSpPr>
        <p:grpSpPr>
          <a:xfrm>
            <a:off x="2996433" y="2605460"/>
            <a:ext cx="2033912" cy="2033912"/>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101" name="组合 100"/>
          <p:cNvGrpSpPr/>
          <p:nvPr/>
        </p:nvGrpSpPr>
        <p:grpSpPr>
          <a:xfrm>
            <a:off x="3815317" y="1132035"/>
            <a:ext cx="1663069" cy="166306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55282009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a:grpSpLocks/>
          </p:cNvGrpSpPr>
          <p:nvPr/>
        </p:nvGrpSpPr>
        <p:grpSpPr bwMode="auto">
          <a:xfrm>
            <a:off x="-107074" y="2506211"/>
            <a:ext cx="2966692" cy="50625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1" name="椭圆 35"/>
          <p:cNvSpPr>
            <a:spLocks noChangeArrowheads="1"/>
          </p:cNvSpPr>
          <p:nvPr/>
        </p:nvSpPr>
        <p:spPr bwMode="auto">
          <a:xfrm>
            <a:off x="1361480" y="1192168"/>
            <a:ext cx="1060123" cy="10601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2" name="组合 36"/>
          <p:cNvGrpSpPr>
            <a:grpSpLocks/>
          </p:cNvGrpSpPr>
          <p:nvPr/>
        </p:nvGrpSpPr>
        <p:grpSpPr bwMode="auto">
          <a:xfrm flipV="1">
            <a:off x="2743765" y="2580802"/>
            <a:ext cx="1934566" cy="50625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5" name="椭圆 39"/>
          <p:cNvSpPr>
            <a:spLocks noChangeArrowheads="1"/>
          </p:cNvSpPr>
          <p:nvPr/>
        </p:nvSpPr>
        <p:spPr bwMode="auto">
          <a:xfrm>
            <a:off x="3245260" y="3260041"/>
            <a:ext cx="1060123" cy="10601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6" name="组合 40"/>
          <p:cNvGrpSpPr>
            <a:grpSpLocks/>
          </p:cNvGrpSpPr>
          <p:nvPr/>
        </p:nvGrpSpPr>
        <p:grpSpPr bwMode="auto">
          <a:xfrm>
            <a:off x="4565652" y="2506211"/>
            <a:ext cx="1936152" cy="50625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9" name="椭圆 43"/>
          <p:cNvSpPr>
            <a:spLocks noChangeArrowheads="1"/>
          </p:cNvSpPr>
          <p:nvPr/>
        </p:nvSpPr>
        <p:spPr bwMode="auto">
          <a:xfrm>
            <a:off x="5003668" y="1192168"/>
            <a:ext cx="1060123" cy="10601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0" name="椭圆 45"/>
          <p:cNvSpPr>
            <a:spLocks noChangeArrowheads="1"/>
          </p:cNvSpPr>
          <p:nvPr/>
        </p:nvSpPr>
        <p:spPr bwMode="auto">
          <a:xfrm>
            <a:off x="6822381" y="3260041"/>
            <a:ext cx="1060123" cy="10601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1" name="TextBox 46"/>
          <p:cNvSpPr>
            <a:spLocks noChangeArrowheads="1"/>
          </p:cNvSpPr>
          <p:nvPr/>
        </p:nvSpPr>
        <p:spPr bwMode="auto">
          <a:xfrm>
            <a:off x="1193257" y="3606009"/>
            <a:ext cx="1396569" cy="89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62" name="TextBox 47"/>
          <p:cNvSpPr>
            <a:spLocks noChangeArrowheads="1"/>
          </p:cNvSpPr>
          <p:nvPr/>
        </p:nvSpPr>
        <p:spPr bwMode="auto">
          <a:xfrm>
            <a:off x="1294825" y="3314000"/>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63" name="TextBox 50"/>
          <p:cNvSpPr>
            <a:spLocks noChangeArrowheads="1"/>
          </p:cNvSpPr>
          <p:nvPr/>
        </p:nvSpPr>
        <p:spPr bwMode="auto">
          <a:xfrm>
            <a:off x="1294825"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4" name="TextBox 51"/>
          <p:cNvSpPr>
            <a:spLocks noChangeArrowheads="1"/>
          </p:cNvSpPr>
          <p:nvPr/>
        </p:nvSpPr>
        <p:spPr bwMode="auto">
          <a:xfrm>
            <a:off x="3113539"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5" name="TextBox 52"/>
          <p:cNvSpPr>
            <a:spLocks noChangeArrowheads="1"/>
          </p:cNvSpPr>
          <p:nvPr/>
        </p:nvSpPr>
        <p:spPr bwMode="auto">
          <a:xfrm>
            <a:off x="5016363" y="2704588"/>
            <a:ext cx="1193432"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grpSp>
        <p:nvGrpSpPr>
          <p:cNvPr id="66" name="组合 53"/>
          <p:cNvGrpSpPr>
            <a:grpSpLocks/>
          </p:cNvGrpSpPr>
          <p:nvPr/>
        </p:nvGrpSpPr>
        <p:grpSpPr bwMode="auto">
          <a:xfrm flipV="1">
            <a:off x="6384365" y="2580799"/>
            <a:ext cx="2866710" cy="506258"/>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69" name="TextBox 56"/>
          <p:cNvSpPr>
            <a:spLocks noChangeArrowheads="1"/>
          </p:cNvSpPr>
          <p:nvPr/>
        </p:nvSpPr>
        <p:spPr bwMode="auto">
          <a:xfrm>
            <a:off x="6689072" y="2704588"/>
            <a:ext cx="1195019"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70" name="TextBox 57"/>
          <p:cNvSpPr>
            <a:spLocks noChangeArrowheads="1"/>
          </p:cNvSpPr>
          <p:nvPr/>
        </p:nvSpPr>
        <p:spPr bwMode="auto">
          <a:xfrm>
            <a:off x="3077037"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71" name="TextBox 58"/>
          <p:cNvSpPr>
            <a:spLocks noChangeArrowheads="1"/>
          </p:cNvSpPr>
          <p:nvPr/>
        </p:nvSpPr>
        <p:spPr bwMode="auto">
          <a:xfrm>
            <a:off x="3178605" y="1089012"/>
            <a:ext cx="1193432"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2" name="TextBox 59"/>
          <p:cNvSpPr>
            <a:spLocks noChangeArrowheads="1"/>
          </p:cNvSpPr>
          <p:nvPr/>
        </p:nvSpPr>
        <p:spPr bwMode="auto">
          <a:xfrm>
            <a:off x="4835445" y="3618706"/>
            <a:ext cx="1396569" cy="8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3" name="TextBox 62"/>
          <p:cNvSpPr>
            <a:spLocks noChangeArrowheads="1"/>
          </p:cNvSpPr>
          <p:nvPr/>
        </p:nvSpPr>
        <p:spPr bwMode="auto">
          <a:xfrm>
            <a:off x="4935426" y="3325109"/>
            <a:ext cx="1195018" cy="185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4" name="TextBox 63"/>
          <p:cNvSpPr>
            <a:spLocks noChangeArrowheads="1"/>
          </p:cNvSpPr>
          <p:nvPr/>
        </p:nvSpPr>
        <p:spPr bwMode="auto">
          <a:xfrm>
            <a:off x="6589091"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5" name="TextBox 66"/>
          <p:cNvSpPr>
            <a:spLocks noChangeArrowheads="1"/>
          </p:cNvSpPr>
          <p:nvPr/>
        </p:nvSpPr>
        <p:spPr bwMode="auto">
          <a:xfrm>
            <a:off x="6689072" y="1089012"/>
            <a:ext cx="1195019"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6" name="TextBox 67"/>
          <p:cNvSpPr>
            <a:spLocks noChangeArrowheads="1"/>
          </p:cNvSpPr>
          <p:nvPr/>
        </p:nvSpPr>
        <p:spPr bwMode="auto">
          <a:xfrm>
            <a:off x="1610640" y="1476243"/>
            <a:ext cx="561802" cy="49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7" name="TextBox 68"/>
          <p:cNvSpPr>
            <a:spLocks noChangeArrowheads="1"/>
          </p:cNvSpPr>
          <p:nvPr/>
        </p:nvSpPr>
        <p:spPr bwMode="auto">
          <a:xfrm>
            <a:off x="5252828" y="1476243"/>
            <a:ext cx="560214"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8" name="TextBox 70"/>
          <p:cNvSpPr>
            <a:spLocks noChangeArrowheads="1"/>
          </p:cNvSpPr>
          <p:nvPr/>
        </p:nvSpPr>
        <p:spPr bwMode="auto">
          <a:xfrm>
            <a:off x="3494421"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9" name="TextBox 72"/>
          <p:cNvSpPr>
            <a:spLocks noChangeArrowheads="1"/>
          </p:cNvSpPr>
          <p:nvPr/>
        </p:nvSpPr>
        <p:spPr bwMode="auto">
          <a:xfrm>
            <a:off x="7071542"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2587002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219667" y="1948035"/>
            <a:ext cx="6958320" cy="1799228"/>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grpSp>
      <p:grpSp>
        <p:nvGrpSpPr>
          <p:cNvPr id="86" name="组合 85"/>
          <p:cNvGrpSpPr/>
          <p:nvPr/>
        </p:nvGrpSpPr>
        <p:grpSpPr>
          <a:xfrm>
            <a:off x="1267792" y="1348049"/>
            <a:ext cx="1669096" cy="811258"/>
            <a:chOff x="6084168" y="1274556"/>
            <a:chExt cx="1669538" cy="788447"/>
          </a:xfrm>
        </p:grpSpPr>
        <p:sp>
          <p:nvSpPr>
            <p:cNvPr id="87" name="TextBox 86"/>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88" name="TextBox 87"/>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89" name="组合 88"/>
          <p:cNvGrpSpPr/>
          <p:nvPr/>
        </p:nvGrpSpPr>
        <p:grpSpPr>
          <a:xfrm>
            <a:off x="3015408" y="3733253"/>
            <a:ext cx="1669096" cy="811258"/>
            <a:chOff x="6084168" y="1274556"/>
            <a:chExt cx="1669538" cy="788447"/>
          </a:xfrm>
        </p:grpSpPr>
        <p:sp>
          <p:nvSpPr>
            <p:cNvPr id="90" name="TextBox 89"/>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1" name="TextBox 90"/>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2" name="组合 91"/>
          <p:cNvGrpSpPr/>
          <p:nvPr/>
        </p:nvGrpSpPr>
        <p:grpSpPr>
          <a:xfrm>
            <a:off x="4698825" y="1348049"/>
            <a:ext cx="1669096" cy="811258"/>
            <a:chOff x="6084168" y="1274556"/>
            <a:chExt cx="1669538" cy="788447"/>
          </a:xfrm>
        </p:grpSpPr>
        <p:sp>
          <p:nvSpPr>
            <p:cNvPr id="93" name="TextBox 92"/>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4" name="TextBox 93"/>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5" name="组合 94"/>
          <p:cNvGrpSpPr/>
          <p:nvPr/>
        </p:nvGrpSpPr>
        <p:grpSpPr>
          <a:xfrm>
            <a:off x="6511737" y="3733257"/>
            <a:ext cx="1669096" cy="811259"/>
            <a:chOff x="6084168" y="1274556"/>
            <a:chExt cx="1669538" cy="788446"/>
          </a:xfrm>
        </p:grpSpPr>
        <p:sp>
          <p:nvSpPr>
            <p:cNvPr id="96" name="TextBox 95"/>
            <p:cNvSpPr txBox="1"/>
            <p:nvPr/>
          </p:nvSpPr>
          <p:spPr>
            <a:xfrm>
              <a:off x="6084168" y="1514664"/>
              <a:ext cx="1669538" cy="548338"/>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7" name="TextBox 96"/>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8" name="组合 97"/>
          <p:cNvGrpSpPr/>
          <p:nvPr/>
        </p:nvGrpSpPr>
        <p:grpSpPr>
          <a:xfrm>
            <a:off x="1517419" y="2248810"/>
            <a:ext cx="1206277" cy="1206521"/>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04" name="椭圆 10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2" name="椭圆 10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0" name="TextBox 99"/>
            <p:cNvSpPr txBox="1"/>
            <p:nvPr/>
          </p:nvSpPr>
          <p:spPr>
            <a:xfrm>
              <a:off x="2591909"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第一步</a:t>
              </a:r>
            </a:p>
          </p:txBody>
        </p:sp>
      </p:grpSp>
      <p:grpSp>
        <p:nvGrpSpPr>
          <p:cNvPr id="105" name="组合 104"/>
          <p:cNvGrpSpPr/>
          <p:nvPr/>
        </p:nvGrpSpPr>
        <p:grpSpPr>
          <a:xfrm>
            <a:off x="4979444" y="2248810"/>
            <a:ext cx="1206277" cy="1206521"/>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1" name="椭圆 1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9" name="椭圆 10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7" name="TextBox 106"/>
            <p:cNvSpPr txBox="1"/>
            <p:nvPr/>
          </p:nvSpPr>
          <p:spPr>
            <a:xfrm>
              <a:off x="7773098" y="4103312"/>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第三步</a:t>
              </a:r>
            </a:p>
          </p:txBody>
        </p:sp>
      </p:grpSp>
      <p:grpSp>
        <p:nvGrpSpPr>
          <p:cNvPr id="112" name="组合 111"/>
          <p:cNvGrpSpPr/>
          <p:nvPr/>
        </p:nvGrpSpPr>
        <p:grpSpPr>
          <a:xfrm>
            <a:off x="3261411" y="2248810"/>
            <a:ext cx="1206277" cy="1206521"/>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6" name="椭圆 11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4" name="TextBox 113"/>
            <p:cNvSpPr txBox="1"/>
            <p:nvPr/>
          </p:nvSpPr>
          <p:spPr>
            <a:xfrm>
              <a:off x="5201928"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第二步</a:t>
              </a:r>
            </a:p>
          </p:txBody>
        </p:sp>
      </p:grpSp>
      <p:grpSp>
        <p:nvGrpSpPr>
          <p:cNvPr id="119" name="组合 118"/>
          <p:cNvGrpSpPr/>
          <p:nvPr/>
        </p:nvGrpSpPr>
        <p:grpSpPr>
          <a:xfrm>
            <a:off x="6705060" y="2248810"/>
            <a:ext cx="1206277" cy="1206521"/>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25" name="椭圆 1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3" name="椭圆 122"/>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1" name="TextBox 120"/>
            <p:cNvSpPr txBox="1"/>
            <p:nvPr/>
          </p:nvSpPr>
          <p:spPr>
            <a:xfrm>
              <a:off x="10412616"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第四步</a:t>
              </a:r>
            </a:p>
          </p:txBody>
        </p:sp>
      </p:grpSp>
    </p:spTree>
    <p:extLst>
      <p:ext uri="{BB962C8B-B14F-4D97-AF65-F5344CB8AC3E}">
        <p14:creationId xmlns:p14="http://schemas.microsoft.com/office/powerpoint/2010/main" val="21137095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nvPr>
        </p:nvGraphicFramePr>
        <p:xfrm>
          <a:off x="597809" y="1052412"/>
          <a:ext cx="2702237" cy="16739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nvPr>
        </p:nvGraphicFramePr>
        <p:xfrm>
          <a:off x="2346922" y="1052412"/>
          <a:ext cx="2702237" cy="16739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nvPr>
        </p:nvGraphicFramePr>
        <p:xfrm>
          <a:off x="4096034" y="1052412"/>
          <a:ext cx="2702237" cy="16739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nvPr>
        </p:nvGraphicFramePr>
        <p:xfrm>
          <a:off x="5845148" y="1052412"/>
          <a:ext cx="2702237" cy="1673908"/>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1501324"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2011</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0" name="文本框 14"/>
          <p:cNvSpPr txBox="1"/>
          <p:nvPr/>
        </p:nvSpPr>
        <p:spPr>
          <a:xfrm>
            <a:off x="3304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2012</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1" name="文本框 15"/>
          <p:cNvSpPr txBox="1"/>
          <p:nvPr/>
        </p:nvSpPr>
        <p:spPr>
          <a:xfrm>
            <a:off x="5002326"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2014</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2" name="文本框 16"/>
          <p:cNvSpPr txBox="1"/>
          <p:nvPr/>
        </p:nvSpPr>
        <p:spPr>
          <a:xfrm>
            <a:off x="6805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2015</a:t>
            </a:r>
            <a:endParaRPr lang="zh-CN" altLang="en-US" sz="900" dirty="0">
              <a:solidFill>
                <a:prstClr val="white"/>
              </a:solidFill>
              <a:latin typeface="Impact" panose="020B0806030902050204" pitchFamily="34" charset="0"/>
              <a:ea typeface="等线" panose="02010600030101010101" pitchFamily="2" charset="-122"/>
            </a:endParaRPr>
          </a:p>
        </p:txBody>
      </p:sp>
      <p:grpSp>
        <p:nvGrpSpPr>
          <p:cNvPr id="14" name="组合 13"/>
          <p:cNvGrpSpPr/>
          <p:nvPr/>
        </p:nvGrpSpPr>
        <p:grpSpPr>
          <a:xfrm>
            <a:off x="6677859" y="3225593"/>
            <a:ext cx="1239456" cy="248132"/>
            <a:chOff x="2080894" y="4828841"/>
            <a:chExt cx="1652904" cy="331021"/>
          </a:xfrm>
        </p:grpSpPr>
        <p:sp>
          <p:nvSpPr>
            <p:cNvPr id="24" name="圆角矩形 23"/>
            <p:cNvSpPr/>
            <p:nvPr/>
          </p:nvSpPr>
          <p:spPr>
            <a:xfrm>
              <a:off x="2080894" y="4880791"/>
              <a:ext cx="265433" cy="265433"/>
            </a:xfrm>
            <a:prstGeom prst="roundRect">
              <a:avLst/>
            </a:prstGeom>
            <a:solidFill>
              <a:schemeClr val="accent5">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文本框 43"/>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5" name="组合 14"/>
          <p:cNvGrpSpPr/>
          <p:nvPr/>
        </p:nvGrpSpPr>
        <p:grpSpPr>
          <a:xfrm>
            <a:off x="5057969" y="3225593"/>
            <a:ext cx="1239456" cy="248132"/>
            <a:chOff x="2080894" y="4828841"/>
            <a:chExt cx="1652904" cy="331021"/>
          </a:xfrm>
        </p:grpSpPr>
        <p:sp>
          <p:nvSpPr>
            <p:cNvPr id="22" name="圆角矩形 21"/>
            <p:cNvSpPr/>
            <p:nvPr/>
          </p:nvSpPr>
          <p:spPr>
            <a:xfrm>
              <a:off x="2080894" y="4880791"/>
              <a:ext cx="265433" cy="265433"/>
            </a:xfrm>
            <a:prstGeom prst="roundRect">
              <a:avLst/>
            </a:prstGeom>
            <a:solidFill>
              <a:schemeClr val="tx2">
                <a:lumMod val="60000"/>
                <a:lumOff val="4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6" name="组合 15"/>
          <p:cNvGrpSpPr/>
          <p:nvPr/>
        </p:nvGrpSpPr>
        <p:grpSpPr>
          <a:xfrm>
            <a:off x="1710194" y="3225593"/>
            <a:ext cx="1239456" cy="248132"/>
            <a:chOff x="2080894" y="4828841"/>
            <a:chExt cx="1652904" cy="331021"/>
          </a:xfrm>
        </p:grpSpPr>
        <p:sp>
          <p:nvSpPr>
            <p:cNvPr id="20" name="圆角矩形 19"/>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文本框 39"/>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7" name="组合 16"/>
          <p:cNvGrpSpPr/>
          <p:nvPr/>
        </p:nvGrpSpPr>
        <p:grpSpPr>
          <a:xfrm>
            <a:off x="3384080" y="3225593"/>
            <a:ext cx="1239456" cy="248132"/>
            <a:chOff x="2080894" y="4828841"/>
            <a:chExt cx="1652904" cy="331021"/>
          </a:xfrm>
        </p:grpSpPr>
        <p:sp>
          <p:nvSpPr>
            <p:cNvPr id="18" name="圆角矩形 1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9" name="文本框 37"/>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cxnSp>
        <p:nvCxnSpPr>
          <p:cNvPr id="26" name="直接连接符 25"/>
          <p:cNvCxnSpPr/>
          <p:nvPr/>
        </p:nvCxnSpPr>
        <p:spPr>
          <a:xfrm>
            <a:off x="1283826" y="3867194"/>
            <a:ext cx="657754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291526" y="3969487"/>
            <a:ext cx="6569842" cy="784588"/>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30715472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459906" y="1078932"/>
            <a:ext cx="1689591" cy="921783"/>
            <a:chOff x="1193092" y="2758123"/>
            <a:chExt cx="2253191" cy="1229708"/>
          </a:xfrm>
        </p:grpSpPr>
        <p:sp>
          <p:nvSpPr>
            <p:cNvPr id="47" name="文本框 88"/>
            <p:cNvSpPr txBox="1"/>
            <p:nvPr/>
          </p:nvSpPr>
          <p:spPr>
            <a:xfrm>
              <a:off x="1558701" y="2853731"/>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9" name="文本框 90"/>
            <p:cNvSpPr txBox="1"/>
            <p:nvPr/>
          </p:nvSpPr>
          <p:spPr>
            <a:xfrm>
              <a:off x="1193092" y="2758123"/>
              <a:ext cx="501540"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198662" y="3174861"/>
              <a:ext cx="2247621" cy="812970"/>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2965506" y="3470989"/>
            <a:ext cx="1711155" cy="923075"/>
            <a:chOff x="2589123" y="4376361"/>
            <a:chExt cx="2281947" cy="1231431"/>
          </a:xfrm>
        </p:grpSpPr>
        <p:sp>
          <p:nvSpPr>
            <p:cNvPr id="57" name="文本框 111"/>
            <p:cNvSpPr txBox="1"/>
            <p:nvPr/>
          </p:nvSpPr>
          <p:spPr>
            <a:xfrm>
              <a:off x="3008683" y="4459392"/>
              <a:ext cx="1142306"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9" name="文本框 113"/>
            <p:cNvSpPr txBox="1"/>
            <p:nvPr/>
          </p:nvSpPr>
          <p:spPr>
            <a:xfrm>
              <a:off x="2589123" y="4376361"/>
              <a:ext cx="501541" cy="780121"/>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9" name="文本框 113"/>
            <p:cNvSpPr txBox="1"/>
            <p:nvPr/>
          </p:nvSpPr>
          <p:spPr>
            <a:xfrm>
              <a:off x="2623449" y="4794823"/>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8" name="组合 57"/>
          <p:cNvGrpSpPr/>
          <p:nvPr/>
        </p:nvGrpSpPr>
        <p:grpSpPr>
          <a:xfrm>
            <a:off x="4497393" y="1080381"/>
            <a:ext cx="1706088" cy="920334"/>
            <a:chOff x="6931732" y="1797007"/>
            <a:chExt cx="2275191" cy="1227774"/>
          </a:xfrm>
        </p:grpSpPr>
        <p:sp>
          <p:nvSpPr>
            <p:cNvPr id="61" name="文本框 115"/>
            <p:cNvSpPr txBox="1"/>
            <p:nvPr/>
          </p:nvSpPr>
          <p:spPr>
            <a:xfrm>
              <a:off x="7401171" y="1867105"/>
              <a:ext cx="1142308" cy="349001"/>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117"/>
            <p:cNvSpPr txBox="1"/>
            <p:nvPr/>
          </p:nvSpPr>
          <p:spPr>
            <a:xfrm>
              <a:off x="6931732" y="1797007"/>
              <a:ext cx="54840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959302" y="2211812"/>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0" name="组合 59"/>
          <p:cNvGrpSpPr/>
          <p:nvPr/>
        </p:nvGrpSpPr>
        <p:grpSpPr>
          <a:xfrm>
            <a:off x="6119423" y="3470987"/>
            <a:ext cx="1719626" cy="936436"/>
            <a:chOff x="8482482" y="3314639"/>
            <a:chExt cx="2293244" cy="1249255"/>
          </a:xfrm>
        </p:grpSpPr>
        <p:sp>
          <p:nvSpPr>
            <p:cNvPr id="65" name="文本框 119"/>
            <p:cNvSpPr txBox="1"/>
            <p:nvPr/>
          </p:nvSpPr>
          <p:spPr>
            <a:xfrm>
              <a:off x="8913339" y="3379273"/>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121"/>
            <p:cNvSpPr txBox="1"/>
            <p:nvPr/>
          </p:nvSpPr>
          <p:spPr>
            <a:xfrm>
              <a:off x="8482482" y="3314639"/>
              <a:ext cx="548405"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04</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8528105" y="3750925"/>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 name="组合 2"/>
          <p:cNvGrpSpPr/>
          <p:nvPr/>
        </p:nvGrpSpPr>
        <p:grpSpPr>
          <a:xfrm>
            <a:off x="1921230" y="788671"/>
            <a:ext cx="5344404" cy="3874419"/>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lumMod val="95000"/>
              </a:schemeClr>
            </a:solid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 name="圆角矩形 3"/>
            <p:cNvSpPr/>
            <p:nvPr/>
          </p:nvSpPr>
          <p:spPr>
            <a:xfrm rot="19178164">
              <a:off x="2560549" y="3090326"/>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6" name="圆角矩形 75"/>
            <p:cNvSpPr/>
            <p:nvPr/>
          </p:nvSpPr>
          <p:spPr>
            <a:xfrm rot="19178164">
              <a:off x="4560798" y="3080801"/>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7" name="圆角矩形 76"/>
            <p:cNvSpPr/>
            <p:nvPr/>
          </p:nvSpPr>
          <p:spPr>
            <a:xfrm rot="19178164">
              <a:off x="6580099" y="3067464"/>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圆角矩形 77"/>
            <p:cNvSpPr/>
            <p:nvPr/>
          </p:nvSpPr>
          <p:spPr>
            <a:xfrm rot="19178164">
              <a:off x="8580349" y="3067463"/>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spTree>
    <p:extLst>
      <p:ext uri="{BB962C8B-B14F-4D97-AF65-F5344CB8AC3E}">
        <p14:creationId xmlns:p14="http://schemas.microsoft.com/office/powerpoint/2010/main" val="279602191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02</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1122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564" y="1451935"/>
            <a:ext cx="1917476" cy="68060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defTabSz="914126">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6424" y="1451935"/>
            <a:ext cx="1917476" cy="68060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69770" y="1451935"/>
            <a:ext cx="1917476" cy="68060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67" y="1451935"/>
            <a:ext cx="1917476" cy="68060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2389" y="4002891"/>
            <a:ext cx="7036915" cy="44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4903"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18" name="矩形 47"/>
          <p:cNvSpPr>
            <a:spLocks noChangeArrowheads="1"/>
          </p:cNvSpPr>
          <p:nvPr/>
        </p:nvSpPr>
        <p:spPr bwMode="auto">
          <a:xfrm>
            <a:off x="1188670" y="2815558"/>
            <a:ext cx="1684717"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729"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0" name="矩形 47"/>
          <p:cNvSpPr>
            <a:spLocks noChangeArrowheads="1"/>
          </p:cNvSpPr>
          <p:nvPr/>
        </p:nvSpPr>
        <p:spPr bwMode="auto">
          <a:xfrm>
            <a:off x="2969489" y="2815558"/>
            <a:ext cx="1655998"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590"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2" name="矩形 47"/>
          <p:cNvSpPr>
            <a:spLocks noChangeArrowheads="1"/>
          </p:cNvSpPr>
          <p:nvPr/>
        </p:nvSpPr>
        <p:spPr bwMode="auto">
          <a:xfrm>
            <a:off x="4787958" y="2815558"/>
            <a:ext cx="1671226"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3" name="矩形 22"/>
          <p:cNvSpPr/>
          <p:nvPr/>
        </p:nvSpPr>
        <p:spPr>
          <a:xfrm>
            <a:off x="6853696"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4" name="矩形 47"/>
          <p:cNvSpPr>
            <a:spLocks noChangeArrowheads="1"/>
          </p:cNvSpPr>
          <p:nvPr/>
        </p:nvSpPr>
        <p:spPr bwMode="auto">
          <a:xfrm>
            <a:off x="6587604" y="2815558"/>
            <a:ext cx="1655673"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966" y="3911158"/>
            <a:ext cx="701775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2357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空心弧 30"/>
          <p:cNvSpPr>
            <a:spLocks noChangeAspect="1"/>
          </p:cNvSpPr>
          <p:nvPr/>
        </p:nvSpPr>
        <p:spPr>
          <a:xfrm rot="5400000">
            <a:off x="4893653" y="1428541"/>
            <a:ext cx="2865127" cy="2865128"/>
          </a:xfrm>
          <a:prstGeom prst="blockArc">
            <a:avLst>
              <a:gd name="adj1" fmla="val 10800000"/>
              <a:gd name="adj2" fmla="val 21552897"/>
              <a:gd name="adj3" fmla="val 18390"/>
            </a:avLst>
          </a:prstGeom>
          <a:gradFill>
            <a:gsLst>
              <a:gs pos="0">
                <a:srgbClr val="00B0F0"/>
              </a:gs>
              <a:gs pos="100000">
                <a:srgbClr val="0070C0"/>
              </a:gs>
            </a:gsLst>
            <a:lin ang="5400000" scaled="0"/>
          </a:gradFill>
          <a:ln>
            <a:noFill/>
          </a:ln>
          <a:effectLst>
            <a:outerShdw blurRad="215900" dist="762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2" name="空心弧 31"/>
          <p:cNvSpPr>
            <a:spLocks noChangeAspect="1"/>
          </p:cNvSpPr>
          <p:nvPr/>
        </p:nvSpPr>
        <p:spPr>
          <a:xfrm rot="5400000">
            <a:off x="5167007"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3" name="空心弧 32"/>
          <p:cNvSpPr>
            <a:spLocks noChangeAspect="1"/>
          </p:cNvSpPr>
          <p:nvPr/>
        </p:nvSpPr>
        <p:spPr>
          <a:xfrm rot="5400000">
            <a:off x="4893653"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4" name="空心弧 33"/>
          <p:cNvSpPr>
            <a:spLocks noChangeAspect="1"/>
          </p:cNvSpPr>
          <p:nvPr/>
        </p:nvSpPr>
        <p:spPr>
          <a:xfrm rot="5400000">
            <a:off x="2625407" y="1398813"/>
            <a:ext cx="2865127" cy="2865128"/>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5" name="空心弧 34"/>
          <p:cNvSpPr>
            <a:spLocks noChangeAspect="1"/>
          </p:cNvSpPr>
          <p:nvPr/>
        </p:nvSpPr>
        <p:spPr>
          <a:xfrm rot="5400000">
            <a:off x="2887006"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6" name="空心弧 35"/>
          <p:cNvSpPr>
            <a:spLocks noChangeAspect="1"/>
          </p:cNvSpPr>
          <p:nvPr/>
        </p:nvSpPr>
        <p:spPr>
          <a:xfrm rot="5400000">
            <a:off x="2614377"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81226" y="3274713"/>
            <a:ext cx="1427483" cy="1420108"/>
          </a:xfrm>
          <a:prstGeom prst="rect">
            <a:avLst/>
          </a:prstGeom>
        </p:spPr>
      </p:pic>
      <p:grpSp>
        <p:nvGrpSpPr>
          <p:cNvPr id="38" name="组合 37"/>
          <p:cNvGrpSpPr/>
          <p:nvPr/>
        </p:nvGrpSpPr>
        <p:grpSpPr>
          <a:xfrm>
            <a:off x="314618" y="1398813"/>
            <a:ext cx="2865128" cy="2865127"/>
            <a:chOff x="620934" y="1850086"/>
            <a:chExt cx="3821350" cy="3821349"/>
          </a:xfrm>
        </p:grpSpPr>
        <p:sp>
          <p:nvSpPr>
            <p:cNvPr id="68" name="空心弧 67"/>
            <p:cNvSpPr>
              <a:spLocks noChangeAspect="1"/>
            </p:cNvSpPr>
            <p:nvPr/>
          </p:nvSpPr>
          <p:spPr>
            <a:xfrm rot="5400000">
              <a:off x="620934" y="1850086"/>
              <a:ext cx="3821349" cy="3821350"/>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69" name="空心弧 68"/>
            <p:cNvSpPr>
              <a:spLocks noChangeAspect="1"/>
            </p:cNvSpPr>
            <p:nvPr/>
          </p:nvSpPr>
          <p:spPr>
            <a:xfrm rot="5400000">
              <a:off x="969840" y="2198993"/>
              <a:ext cx="3123537" cy="3123539"/>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0" name="文本框 15"/>
          <p:cNvSpPr txBox="1"/>
          <p:nvPr/>
        </p:nvSpPr>
        <p:spPr>
          <a:xfrm>
            <a:off x="4947689"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02</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
        <p:nvSpPr>
          <p:cNvPr id="71" name="文本框 21"/>
          <p:cNvSpPr txBox="1"/>
          <p:nvPr/>
        </p:nvSpPr>
        <p:spPr>
          <a:xfrm>
            <a:off x="7220417"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03</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pic>
        <p:nvPicPr>
          <p:cNvPr id="72" name="图片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59271" y="967932"/>
            <a:ext cx="1427483" cy="1420108"/>
          </a:xfrm>
          <a:prstGeom prst="rect">
            <a:avLst/>
          </a:prstGeom>
        </p:spPr>
      </p:pic>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54192" y="950354"/>
            <a:ext cx="1427483" cy="1420108"/>
          </a:xfrm>
          <a:prstGeom prst="rect">
            <a:avLst/>
          </a:prstGeom>
        </p:spPr>
      </p:pic>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70415" y="963269"/>
            <a:ext cx="1427483" cy="1420108"/>
          </a:xfrm>
          <a:prstGeom prst="rect">
            <a:avLst/>
          </a:prstGeom>
        </p:spPr>
      </p:pic>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95432" y="3274714"/>
            <a:ext cx="1427483" cy="1420108"/>
          </a:xfrm>
          <a:prstGeom prst="rect">
            <a:avLst/>
          </a:prstGeom>
        </p:spPr>
      </p:pic>
      <p:grpSp>
        <p:nvGrpSpPr>
          <p:cNvPr id="76" name="组合 75"/>
          <p:cNvGrpSpPr/>
          <p:nvPr/>
        </p:nvGrpSpPr>
        <p:grpSpPr>
          <a:xfrm>
            <a:off x="3341690" y="2083952"/>
            <a:ext cx="1494849" cy="1494848"/>
            <a:chOff x="4658273" y="2763887"/>
            <a:chExt cx="1993748" cy="1993747"/>
          </a:xfrm>
        </p:grpSpPr>
        <p:sp>
          <p:nvSpPr>
            <p:cNvPr id="77" name="椭圆 76"/>
            <p:cNvSpPr>
              <a:spLocks noChangeAspect="1"/>
            </p:cNvSpPr>
            <p:nvPr/>
          </p:nvSpPr>
          <p:spPr>
            <a:xfrm>
              <a:off x="465827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78" name="椭圆 77"/>
            <p:cNvSpPr>
              <a:spLocks noChangeAspect="1"/>
            </p:cNvSpPr>
            <p:nvPr/>
          </p:nvSpPr>
          <p:spPr>
            <a:xfrm>
              <a:off x="479118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9" name="矩形 78"/>
          <p:cNvSpPr/>
          <p:nvPr/>
        </p:nvSpPr>
        <p:spPr>
          <a:xfrm>
            <a:off x="3412404"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grpSp>
        <p:nvGrpSpPr>
          <p:cNvPr id="80" name="组合 79"/>
          <p:cNvGrpSpPr/>
          <p:nvPr/>
        </p:nvGrpSpPr>
        <p:grpSpPr>
          <a:xfrm>
            <a:off x="1030901" y="2083952"/>
            <a:ext cx="1494849" cy="1494848"/>
            <a:chOff x="1576271" y="2763887"/>
            <a:chExt cx="1993748" cy="1993747"/>
          </a:xfrm>
        </p:grpSpPr>
        <p:sp>
          <p:nvSpPr>
            <p:cNvPr id="81" name="椭圆 80"/>
            <p:cNvSpPr>
              <a:spLocks noChangeAspect="1"/>
            </p:cNvSpPr>
            <p:nvPr/>
          </p:nvSpPr>
          <p:spPr>
            <a:xfrm>
              <a:off x="1576271"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2" name="椭圆 81"/>
            <p:cNvSpPr>
              <a:spLocks noChangeAspect="1"/>
            </p:cNvSpPr>
            <p:nvPr/>
          </p:nvSpPr>
          <p:spPr>
            <a:xfrm>
              <a:off x="1709187"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3" name="矩形 82"/>
          <p:cNvSpPr/>
          <p:nvPr/>
        </p:nvSpPr>
        <p:spPr>
          <a:xfrm>
            <a:off x="110161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pic>
        <p:nvPicPr>
          <p:cNvPr id="84" name="图片 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63232" y="3274714"/>
            <a:ext cx="1427483" cy="1420108"/>
          </a:xfrm>
          <a:prstGeom prst="rect">
            <a:avLst/>
          </a:prstGeom>
        </p:spPr>
      </p:pic>
      <p:grpSp>
        <p:nvGrpSpPr>
          <p:cNvPr id="85" name="组合 84"/>
          <p:cNvGrpSpPr/>
          <p:nvPr/>
        </p:nvGrpSpPr>
        <p:grpSpPr>
          <a:xfrm>
            <a:off x="5621691" y="2083952"/>
            <a:ext cx="1494849" cy="1494848"/>
            <a:chOff x="7699213" y="2763887"/>
            <a:chExt cx="1993748" cy="1993747"/>
          </a:xfrm>
        </p:grpSpPr>
        <p:sp>
          <p:nvSpPr>
            <p:cNvPr id="86" name="椭圆 85"/>
            <p:cNvSpPr>
              <a:spLocks noChangeAspect="1"/>
            </p:cNvSpPr>
            <p:nvPr/>
          </p:nvSpPr>
          <p:spPr>
            <a:xfrm>
              <a:off x="769921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7" name="椭圆 86"/>
            <p:cNvSpPr>
              <a:spLocks noChangeAspect="1"/>
            </p:cNvSpPr>
            <p:nvPr/>
          </p:nvSpPr>
          <p:spPr>
            <a:xfrm>
              <a:off x="783212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8" name="矩形 87"/>
          <p:cNvSpPr/>
          <p:nvPr/>
        </p:nvSpPr>
        <p:spPr>
          <a:xfrm>
            <a:off x="569240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sp>
        <p:nvSpPr>
          <p:cNvPr id="89" name="空心弧 88"/>
          <p:cNvSpPr>
            <a:spLocks noChangeAspect="1"/>
          </p:cNvSpPr>
          <p:nvPr/>
        </p:nvSpPr>
        <p:spPr>
          <a:xfrm rot="5400000">
            <a:off x="306238" y="1406647"/>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srgbClr val="0070C0"/>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90" name="文本框 9"/>
          <p:cNvSpPr txBox="1"/>
          <p:nvPr/>
        </p:nvSpPr>
        <p:spPr>
          <a:xfrm>
            <a:off x="2614151" y="2582644"/>
            <a:ext cx="610876" cy="507674"/>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01</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2287874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heel(1)">
                                      <p:cBhvr>
                                        <p:cTn id="7" dur="2000"/>
                                        <p:tgtEl>
                                          <p:spTgt spid="80"/>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2500"/>
                            </p:stCondLst>
                            <p:childTnLst>
                              <p:par>
                                <p:cTn id="13" presetID="22" presetClass="entr" presetSubtype="1"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up)">
                                      <p:cBhvr>
                                        <p:cTn id="15" dur="500"/>
                                        <p:tgtEl>
                                          <p:spTgt spid="3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3500"/>
                            </p:stCondLst>
                            <p:childTnLst>
                              <p:par>
                                <p:cTn id="21" presetID="12" presetClass="entr" presetSubtype="1"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500"/>
                                        <p:tgtEl>
                                          <p:spTgt spid="83"/>
                                        </p:tgtEl>
                                        <p:attrNameLst>
                                          <p:attrName>ppt_y</p:attrName>
                                        </p:attrNameLst>
                                      </p:cBhvr>
                                      <p:tavLst>
                                        <p:tav tm="0">
                                          <p:val>
                                            <p:strVal val="#ppt_y-#ppt_h*1.125000"/>
                                          </p:val>
                                        </p:tav>
                                        <p:tav tm="100000">
                                          <p:val>
                                            <p:strVal val="#ppt_y"/>
                                          </p:val>
                                        </p:tav>
                                      </p:tavLst>
                                    </p:anim>
                                    <p:animEffect transition="in" filter="wipe(down)">
                                      <p:cBhvr>
                                        <p:cTn id="24" dur="500"/>
                                        <p:tgtEl>
                                          <p:spTgt spid="83"/>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anim calcmode="lin" valueType="num">
                                      <p:cBhvr>
                                        <p:cTn id="27" dur="500" fill="hold"/>
                                        <p:tgtEl>
                                          <p:spTgt spid="90"/>
                                        </p:tgtEl>
                                        <p:attrNameLst>
                                          <p:attrName>ppt_w</p:attrName>
                                        </p:attrNameLst>
                                      </p:cBhvr>
                                      <p:tavLst>
                                        <p:tav tm="0">
                                          <p:val>
                                            <p:strVal val="4*#ppt_w"/>
                                          </p:val>
                                        </p:tav>
                                        <p:tav tm="100000">
                                          <p:val>
                                            <p:strVal val="#ppt_w"/>
                                          </p:val>
                                        </p:tav>
                                      </p:tavLst>
                                    </p:anim>
                                    <p:anim calcmode="lin" valueType="num">
                                      <p:cBhvr>
                                        <p:cTn id="28" dur="500" fill="hold"/>
                                        <p:tgtEl>
                                          <p:spTgt spid="90"/>
                                        </p:tgtEl>
                                        <p:attrNameLst>
                                          <p:attrName>ppt_h</p:attrName>
                                        </p:attrNameLst>
                                      </p:cBhvr>
                                      <p:tavLst>
                                        <p:tav tm="0">
                                          <p:val>
                                            <p:strVal val="4*#ppt_h"/>
                                          </p:val>
                                        </p:tav>
                                        <p:tav tm="100000">
                                          <p:val>
                                            <p:strVal val="#ppt_h"/>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par>
                          <p:cTn id="32" fill="hold">
                            <p:stCondLst>
                              <p:cond delay="4000"/>
                            </p:stCondLst>
                            <p:childTnLst>
                              <p:par>
                                <p:cTn id="33" presetID="21" presetClass="entr" presetSubtype="1"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heel(1)">
                                      <p:cBhvr>
                                        <p:cTn id="35" dur="2000"/>
                                        <p:tgtEl>
                                          <p:spTgt spid="76"/>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par>
                          <p:cTn id="40" fill="hold">
                            <p:stCondLst>
                              <p:cond delay="6500"/>
                            </p:stCondLst>
                            <p:childTnLst>
                              <p:par>
                                <p:cTn id="41" presetID="22" presetClass="entr" presetSubtype="1"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childTnLst>
                          </p:cTn>
                        </p:par>
                        <p:par>
                          <p:cTn id="51" fill="hold">
                            <p:stCondLst>
                              <p:cond delay="7500"/>
                            </p:stCondLst>
                            <p:childTnLst>
                              <p:par>
                                <p:cTn id="52" presetID="12" presetClass="entr" presetSubtype="1" fill="hold" grpId="0" nodeType="after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p:tgtEl>
                                          <p:spTgt spid="79"/>
                                        </p:tgtEl>
                                        <p:attrNameLst>
                                          <p:attrName>ppt_y</p:attrName>
                                        </p:attrNameLst>
                                      </p:cBhvr>
                                      <p:tavLst>
                                        <p:tav tm="0">
                                          <p:val>
                                            <p:strVal val="#ppt_y-#ppt_h*1.125000"/>
                                          </p:val>
                                        </p:tav>
                                        <p:tav tm="100000">
                                          <p:val>
                                            <p:strVal val="#ppt_y"/>
                                          </p:val>
                                        </p:tav>
                                      </p:tavLst>
                                    </p:anim>
                                    <p:animEffect transition="in" filter="wipe(down)">
                                      <p:cBhvr>
                                        <p:cTn id="55" dur="500"/>
                                        <p:tgtEl>
                                          <p:spTgt spid="79"/>
                                        </p:tgtEl>
                                      </p:cBhvr>
                                    </p:animEffect>
                                  </p:childTnLst>
                                </p:cTn>
                              </p:par>
                              <p:par>
                                <p:cTn id="56" presetID="23" presetClass="entr" presetSubtype="32"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strVal val="4*#ppt_w"/>
                                          </p:val>
                                        </p:tav>
                                        <p:tav tm="100000">
                                          <p:val>
                                            <p:strVal val="#ppt_w"/>
                                          </p:val>
                                        </p:tav>
                                      </p:tavLst>
                                    </p:anim>
                                    <p:anim calcmode="lin" valueType="num">
                                      <p:cBhvr>
                                        <p:cTn id="59" dur="500" fill="hold"/>
                                        <p:tgtEl>
                                          <p:spTgt spid="70"/>
                                        </p:tgtEl>
                                        <p:attrNameLst>
                                          <p:attrName>ppt_h</p:attrName>
                                        </p:attrNameLst>
                                      </p:cBhvr>
                                      <p:tavLst>
                                        <p:tav tm="0">
                                          <p:val>
                                            <p:strVal val="4*#ppt_h"/>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par>
                          <p:cTn id="63" fill="hold">
                            <p:stCondLst>
                              <p:cond delay="8000"/>
                            </p:stCondLst>
                            <p:childTnLst>
                              <p:par>
                                <p:cTn id="64" presetID="21" presetClass="entr" presetSubtype="1"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heel(1)">
                                      <p:cBhvr>
                                        <p:cTn id="66" dur="2000"/>
                                        <p:tgtEl>
                                          <p:spTgt spid="85"/>
                                        </p:tgtEl>
                                      </p:cBhvr>
                                    </p:animEffect>
                                  </p:childTnLst>
                                </p:cTn>
                              </p:par>
                            </p:childTnLst>
                          </p:cTn>
                        </p:par>
                        <p:par>
                          <p:cTn id="67" fill="hold">
                            <p:stCondLst>
                              <p:cond delay="10000"/>
                            </p:stCondLst>
                            <p:childTnLst>
                              <p:par>
                                <p:cTn id="68" presetID="22" presetClass="entr" presetSubtype="8" fill="hold"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left)">
                                      <p:cBhvr>
                                        <p:cTn id="70" dur="500"/>
                                        <p:tgtEl>
                                          <p:spTgt spid="73"/>
                                        </p:tgtEl>
                                      </p:cBhvr>
                                    </p:animEffect>
                                  </p:childTnLst>
                                </p:cTn>
                              </p:par>
                            </p:childTnLst>
                          </p:cTn>
                        </p:par>
                        <p:par>
                          <p:cTn id="71" fill="hold">
                            <p:stCondLst>
                              <p:cond delay="105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up)">
                                      <p:cBhvr>
                                        <p:cTn id="77" dur="500"/>
                                        <p:tgtEl>
                                          <p:spTgt spid="32"/>
                                        </p:tgtEl>
                                      </p:cBhvr>
                                    </p:animEffect>
                                  </p:childTnLst>
                                </p:cTn>
                              </p:par>
                            </p:childTnLst>
                          </p:cTn>
                        </p:par>
                        <p:par>
                          <p:cTn id="78" fill="hold">
                            <p:stCondLst>
                              <p:cond delay="11000"/>
                            </p:stCondLst>
                            <p:childTnLst>
                              <p:par>
                                <p:cTn id="79" presetID="22" presetClass="entr" presetSubtype="8" fill="hold" nodeType="afterEffect">
                                  <p:stCondLst>
                                    <p:cond delay="0"/>
                                  </p:stCondLst>
                                  <p:childTnLst>
                                    <p:set>
                                      <p:cBhvr>
                                        <p:cTn id="80" dur="1" fill="hold">
                                          <p:stCondLst>
                                            <p:cond delay="0"/>
                                          </p:stCondLst>
                                        </p:cTn>
                                        <p:tgtEl>
                                          <p:spTgt spid="84"/>
                                        </p:tgtEl>
                                        <p:attrNameLst>
                                          <p:attrName>style.visibility</p:attrName>
                                        </p:attrNameLst>
                                      </p:cBhvr>
                                      <p:to>
                                        <p:strVal val="visible"/>
                                      </p:to>
                                    </p:set>
                                    <p:animEffect transition="in" filter="wipe(left)">
                                      <p:cBhvr>
                                        <p:cTn id="81" dur="500"/>
                                        <p:tgtEl>
                                          <p:spTgt spid="8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par>
                                <p:cTn id="85" presetID="23" presetClass="entr" presetSubtype="32"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childTnLst>
                          </p:cTn>
                        </p:par>
                        <p:par>
                          <p:cTn id="89" fill="hold">
                            <p:stCondLst>
                              <p:cond delay="11500"/>
                            </p:stCondLst>
                            <p:childTnLst>
                              <p:par>
                                <p:cTn id="90" presetID="12" presetClass="entr" presetSubtype="1"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p:tgtEl>
                                          <p:spTgt spid="88"/>
                                        </p:tgtEl>
                                        <p:attrNameLst>
                                          <p:attrName>ppt_y</p:attrName>
                                        </p:attrNameLst>
                                      </p:cBhvr>
                                      <p:tavLst>
                                        <p:tav tm="0">
                                          <p:val>
                                            <p:strVal val="#ppt_y-#ppt_h*1.125000"/>
                                          </p:val>
                                        </p:tav>
                                        <p:tav tm="100000">
                                          <p:val>
                                            <p:strVal val="#ppt_y"/>
                                          </p:val>
                                        </p:tav>
                                      </p:tavLst>
                                    </p:anim>
                                    <p:animEffect transition="in" filter="wipe(down)">
                                      <p:cBhvr>
                                        <p:cTn id="9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70" grpId="0"/>
      <p:bldP spid="71" grpId="0"/>
      <p:bldP spid="79" grpId="0"/>
      <p:bldP spid="83" grpId="0"/>
      <p:bldP spid="88" grpId="0"/>
      <p:bldP spid="89" grpId="0" animBg="1"/>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152320">
            <a:off x="4062791" y="4338210"/>
            <a:ext cx="994233" cy="117653"/>
          </a:xfrm>
          <a:prstGeom prst="rect">
            <a:avLst/>
          </a:prstGeom>
          <a:solidFill>
            <a:schemeClr val="accent5"/>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 name="矩形 2"/>
          <p:cNvSpPr/>
          <p:nvPr/>
        </p:nvSpPr>
        <p:spPr>
          <a:xfrm rot="1447680" flipV="1">
            <a:off x="4062791" y="3613458"/>
            <a:ext cx="994233" cy="117653"/>
          </a:xfrm>
          <a:prstGeom prst="rect">
            <a:avLst/>
          </a:prstGeom>
          <a:solidFill>
            <a:schemeClr val="tx2">
              <a:lumMod val="60000"/>
              <a:lumOff val="40000"/>
            </a:schemeClr>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4" name="矩形 3"/>
          <p:cNvSpPr/>
          <p:nvPr/>
        </p:nvSpPr>
        <p:spPr>
          <a:xfrm rot="20152320">
            <a:off x="4062791" y="2888463"/>
            <a:ext cx="994233" cy="117653"/>
          </a:xfrm>
          <a:prstGeom prst="rect">
            <a:avLst/>
          </a:prstGeom>
          <a:solidFill>
            <a:srgbClr val="00B0F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矩形 4"/>
          <p:cNvSpPr/>
          <p:nvPr/>
        </p:nvSpPr>
        <p:spPr>
          <a:xfrm rot="1447680" flipV="1">
            <a:off x="4105873" y="2178550"/>
            <a:ext cx="994233" cy="117653"/>
          </a:xfrm>
          <a:prstGeom prst="rect">
            <a:avLst/>
          </a:prstGeom>
          <a:solidFill>
            <a:srgbClr val="0070C0"/>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 name="矩形 5"/>
          <p:cNvSpPr/>
          <p:nvPr/>
        </p:nvSpPr>
        <p:spPr>
          <a:xfrm rot="20152320">
            <a:off x="4105873" y="1417866"/>
            <a:ext cx="994233" cy="117653"/>
          </a:xfrm>
          <a:prstGeom prst="rect">
            <a:avLst/>
          </a:prstGeom>
          <a:solidFill>
            <a:srgbClr val="00206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 name="组合 6"/>
          <p:cNvGrpSpPr/>
          <p:nvPr/>
        </p:nvGrpSpPr>
        <p:grpSpPr>
          <a:xfrm>
            <a:off x="4854081" y="886943"/>
            <a:ext cx="501641" cy="501459"/>
            <a:chOff x="6474776" y="1019119"/>
            <a:chExt cx="668974" cy="668974"/>
          </a:xfrm>
        </p:grpSpPr>
        <p:sp>
          <p:nvSpPr>
            <p:cNvPr id="9" name="圆角矩形 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 name="圆角矩形 1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7" name="组合 36"/>
          <p:cNvGrpSpPr/>
          <p:nvPr/>
        </p:nvGrpSpPr>
        <p:grpSpPr>
          <a:xfrm>
            <a:off x="1848932" y="2234266"/>
            <a:ext cx="2745032" cy="403800"/>
            <a:chOff x="2463800" y="2482850"/>
            <a:chExt cx="3660695" cy="538691"/>
          </a:xfrm>
        </p:grpSpPr>
        <p:sp>
          <p:nvSpPr>
            <p:cNvPr id="38" name="任意多边形 37"/>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椭圆 38"/>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8" name="组合 47"/>
          <p:cNvGrpSpPr/>
          <p:nvPr/>
        </p:nvGrpSpPr>
        <p:grpSpPr>
          <a:xfrm>
            <a:off x="1848932" y="3685465"/>
            <a:ext cx="2745032" cy="403800"/>
            <a:chOff x="2463800" y="2482850"/>
            <a:chExt cx="3660695" cy="538691"/>
          </a:xfrm>
        </p:grpSpPr>
        <p:sp>
          <p:nvSpPr>
            <p:cNvPr id="49" name="任意多边形 48"/>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0" name="椭圆 49"/>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flipH="1">
            <a:off x="4537104" y="1519889"/>
            <a:ext cx="2745032" cy="403800"/>
            <a:chOff x="2463800" y="2482850"/>
            <a:chExt cx="3660695" cy="538691"/>
          </a:xfrm>
        </p:grpSpPr>
        <p:sp>
          <p:nvSpPr>
            <p:cNvPr id="61" name="任意多边形 60"/>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2" name="椭圆 61"/>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9" name="组合 68"/>
          <p:cNvGrpSpPr/>
          <p:nvPr/>
        </p:nvGrpSpPr>
        <p:grpSpPr>
          <a:xfrm flipH="1">
            <a:off x="4537104" y="2953111"/>
            <a:ext cx="2745032" cy="403800"/>
            <a:chOff x="2463800" y="2482850"/>
            <a:chExt cx="3660695" cy="538691"/>
          </a:xfrm>
        </p:grpSpPr>
        <p:sp>
          <p:nvSpPr>
            <p:cNvPr id="70" name="任意多边形 69"/>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1" name="椭圆 70"/>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2" name="组合 71"/>
          <p:cNvGrpSpPr/>
          <p:nvPr/>
        </p:nvGrpSpPr>
        <p:grpSpPr>
          <a:xfrm flipH="1">
            <a:off x="4537104" y="4395716"/>
            <a:ext cx="2745032" cy="403800"/>
            <a:chOff x="2463800" y="2482850"/>
            <a:chExt cx="3660695" cy="538691"/>
          </a:xfrm>
        </p:grpSpPr>
        <p:sp>
          <p:nvSpPr>
            <p:cNvPr id="73" name="任意多边形 72"/>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0" name="组合 39"/>
          <p:cNvGrpSpPr/>
          <p:nvPr/>
        </p:nvGrpSpPr>
        <p:grpSpPr>
          <a:xfrm>
            <a:off x="3795490" y="1608446"/>
            <a:ext cx="501641" cy="501459"/>
            <a:chOff x="5059672" y="1712793"/>
            <a:chExt cx="668974" cy="668974"/>
          </a:xfrm>
        </p:grpSpPr>
        <p:grpSp>
          <p:nvGrpSpPr>
            <p:cNvPr id="22" name="组合 21"/>
            <p:cNvGrpSpPr/>
            <p:nvPr/>
          </p:nvGrpSpPr>
          <p:grpSpPr>
            <a:xfrm>
              <a:off x="5059672" y="1712793"/>
              <a:ext cx="668974" cy="668974"/>
              <a:chOff x="6474776" y="1019119"/>
              <a:chExt cx="668974" cy="668974"/>
            </a:xfrm>
          </p:grpSpPr>
          <p:sp>
            <p:nvSpPr>
              <p:cNvPr id="24" name="圆角矩形 2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6" name="圆角矩形 2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7" name="文本框 2"/>
            <p:cNvSpPr txBox="1"/>
            <p:nvPr/>
          </p:nvSpPr>
          <p:spPr>
            <a:xfrm>
              <a:off x="5076932" y="18151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01</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9" name="组合 58"/>
          <p:cNvGrpSpPr/>
          <p:nvPr/>
        </p:nvGrpSpPr>
        <p:grpSpPr>
          <a:xfrm>
            <a:off x="4854081" y="3785738"/>
            <a:ext cx="501641" cy="501459"/>
            <a:chOff x="6471379" y="4617418"/>
            <a:chExt cx="668974" cy="668974"/>
          </a:xfrm>
        </p:grpSpPr>
        <p:grpSp>
          <p:nvGrpSpPr>
            <p:cNvPr id="17" name="组合 16"/>
            <p:cNvGrpSpPr/>
            <p:nvPr/>
          </p:nvGrpSpPr>
          <p:grpSpPr>
            <a:xfrm>
              <a:off x="6471379" y="4617418"/>
              <a:ext cx="668974" cy="668974"/>
              <a:chOff x="6474776" y="1019119"/>
              <a:chExt cx="668974" cy="668974"/>
            </a:xfrm>
          </p:grpSpPr>
          <p:sp>
            <p:nvSpPr>
              <p:cNvPr id="19" name="圆角矩形 1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圆角矩形 2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8" name="文本框 87"/>
            <p:cNvSpPr txBox="1"/>
            <p:nvPr/>
          </p:nvSpPr>
          <p:spPr>
            <a:xfrm>
              <a:off x="6486632" y="47107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04</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7" name="组合 56"/>
          <p:cNvGrpSpPr/>
          <p:nvPr/>
        </p:nvGrpSpPr>
        <p:grpSpPr>
          <a:xfrm>
            <a:off x="3795490" y="3059033"/>
            <a:ext cx="501641" cy="501459"/>
            <a:chOff x="5059672" y="3647953"/>
            <a:chExt cx="668974" cy="668974"/>
          </a:xfrm>
        </p:grpSpPr>
        <p:grpSp>
          <p:nvGrpSpPr>
            <p:cNvPr id="27" name="组合 26"/>
            <p:cNvGrpSpPr/>
            <p:nvPr/>
          </p:nvGrpSpPr>
          <p:grpSpPr>
            <a:xfrm>
              <a:off x="5059672" y="3647953"/>
              <a:ext cx="668974" cy="668974"/>
              <a:chOff x="6474776" y="1019119"/>
              <a:chExt cx="668974" cy="668974"/>
            </a:xfrm>
          </p:grpSpPr>
          <p:sp>
            <p:nvSpPr>
              <p:cNvPr id="29" name="圆角矩形 2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圆角矩形 3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9" name="文本框 88"/>
            <p:cNvSpPr txBox="1"/>
            <p:nvPr/>
          </p:nvSpPr>
          <p:spPr>
            <a:xfrm>
              <a:off x="5076932" y="3751938"/>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03</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42" name="组合 41"/>
          <p:cNvGrpSpPr/>
          <p:nvPr/>
        </p:nvGrpSpPr>
        <p:grpSpPr>
          <a:xfrm>
            <a:off x="4854081" y="2328018"/>
            <a:ext cx="501641" cy="501459"/>
            <a:chOff x="6471379" y="2672741"/>
            <a:chExt cx="668974" cy="668974"/>
          </a:xfrm>
        </p:grpSpPr>
        <p:grpSp>
          <p:nvGrpSpPr>
            <p:cNvPr id="12" name="组合 11"/>
            <p:cNvGrpSpPr/>
            <p:nvPr/>
          </p:nvGrpSpPr>
          <p:grpSpPr>
            <a:xfrm>
              <a:off x="6471379" y="2672741"/>
              <a:ext cx="668974" cy="668974"/>
              <a:chOff x="6474776" y="1019119"/>
              <a:chExt cx="668974" cy="668974"/>
            </a:xfrm>
          </p:grpSpPr>
          <p:sp>
            <p:nvSpPr>
              <p:cNvPr id="14" name="圆角矩形 1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6" name="圆角矩形 1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0" name="文本框 89"/>
            <p:cNvSpPr txBox="1"/>
            <p:nvPr/>
          </p:nvSpPr>
          <p:spPr>
            <a:xfrm>
              <a:off x="6486632" y="27803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02</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63" name="组合 62"/>
          <p:cNvGrpSpPr/>
          <p:nvPr/>
        </p:nvGrpSpPr>
        <p:grpSpPr>
          <a:xfrm>
            <a:off x="3795490" y="4503678"/>
            <a:ext cx="501641" cy="501459"/>
            <a:chOff x="5059672" y="5575189"/>
            <a:chExt cx="668974" cy="668974"/>
          </a:xfrm>
        </p:grpSpPr>
        <p:grpSp>
          <p:nvGrpSpPr>
            <p:cNvPr id="32" name="组合 31"/>
            <p:cNvGrpSpPr/>
            <p:nvPr/>
          </p:nvGrpSpPr>
          <p:grpSpPr>
            <a:xfrm>
              <a:off x="5059672" y="5575189"/>
              <a:ext cx="668974" cy="668974"/>
              <a:chOff x="6474776" y="1019119"/>
              <a:chExt cx="668974" cy="668974"/>
            </a:xfrm>
          </p:grpSpPr>
          <p:sp>
            <p:nvSpPr>
              <p:cNvPr id="34" name="圆角矩形 3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6" name="圆角矩形 3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1" name="文本框 90"/>
            <p:cNvSpPr txBox="1"/>
            <p:nvPr/>
          </p:nvSpPr>
          <p:spPr>
            <a:xfrm>
              <a:off x="5076932" y="56886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05</a:t>
              </a:r>
              <a:endParaRPr lang="zh-CN" altLang="en-US" sz="1799" dirty="0">
                <a:solidFill>
                  <a:prstClr val="white"/>
                </a:solidFill>
                <a:latin typeface="Impact" panose="020B0806030902050204" pitchFamily="34" charset="0"/>
                <a:ea typeface="等线" panose="02010600030101010101" pitchFamily="2" charset="-122"/>
              </a:endParaRPr>
            </a:p>
          </p:txBody>
        </p:sp>
      </p:grpSp>
      <p:sp>
        <p:nvSpPr>
          <p:cNvPr id="92" name="Freeform 48"/>
          <p:cNvSpPr>
            <a:spLocks noEditPoints="1"/>
          </p:cNvSpPr>
          <p:nvPr/>
        </p:nvSpPr>
        <p:spPr bwMode="auto">
          <a:xfrm>
            <a:off x="4983222" y="975967"/>
            <a:ext cx="280200" cy="304637"/>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tx1">
              <a:lumMod val="50000"/>
              <a:lumOff val="50000"/>
            </a:schemeClr>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5" name="组合 74"/>
          <p:cNvGrpSpPr/>
          <p:nvPr/>
        </p:nvGrpSpPr>
        <p:grpSpPr>
          <a:xfrm>
            <a:off x="1875856" y="2339517"/>
            <a:ext cx="1433625" cy="1014430"/>
            <a:chOff x="2920555" y="2688082"/>
            <a:chExt cx="1911841" cy="1353304"/>
          </a:xfrm>
        </p:grpSpPr>
        <p:sp>
          <p:nvSpPr>
            <p:cNvPr id="41" name="文本框 105"/>
            <p:cNvSpPr txBox="1"/>
            <p:nvPr/>
          </p:nvSpPr>
          <p:spPr>
            <a:xfrm>
              <a:off x="2920555" y="268808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4" name="文本框 129"/>
            <p:cNvSpPr txBox="1"/>
            <p:nvPr/>
          </p:nvSpPr>
          <p:spPr>
            <a:xfrm>
              <a:off x="2926854" y="2994704"/>
              <a:ext cx="1905542" cy="1046682"/>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7" name="组合 76"/>
          <p:cNvGrpSpPr/>
          <p:nvPr/>
        </p:nvGrpSpPr>
        <p:grpSpPr>
          <a:xfrm>
            <a:off x="1875856" y="3795327"/>
            <a:ext cx="1433625" cy="1012619"/>
            <a:chOff x="2920555" y="4630205"/>
            <a:chExt cx="1911841" cy="1350887"/>
          </a:xfrm>
        </p:grpSpPr>
        <p:sp>
          <p:nvSpPr>
            <p:cNvPr id="58" name="文本框 291"/>
            <p:cNvSpPr txBox="1"/>
            <p:nvPr/>
          </p:nvSpPr>
          <p:spPr>
            <a:xfrm>
              <a:off x="2920555" y="4630205"/>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5" name="文本框 129"/>
            <p:cNvSpPr txBox="1"/>
            <p:nvPr/>
          </p:nvSpPr>
          <p:spPr>
            <a:xfrm>
              <a:off x="2926854" y="4934411"/>
              <a:ext cx="1905542" cy="1046681"/>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65" name="组合 64"/>
          <p:cNvGrpSpPr/>
          <p:nvPr/>
        </p:nvGrpSpPr>
        <p:grpSpPr>
          <a:xfrm>
            <a:off x="5802289" y="1600056"/>
            <a:ext cx="1428902" cy="1014225"/>
            <a:chOff x="7286008" y="1701602"/>
            <a:chExt cx="1905542" cy="1353031"/>
          </a:xfrm>
        </p:grpSpPr>
        <p:sp>
          <p:nvSpPr>
            <p:cNvPr id="64" name="文本框 300"/>
            <p:cNvSpPr txBox="1"/>
            <p:nvPr/>
          </p:nvSpPr>
          <p:spPr>
            <a:xfrm>
              <a:off x="7775900" y="170160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6" name="文本框 129"/>
            <p:cNvSpPr txBox="1"/>
            <p:nvPr/>
          </p:nvSpPr>
          <p:spPr>
            <a:xfrm>
              <a:off x="7286008" y="2007950"/>
              <a:ext cx="1905542" cy="1046683"/>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8" name="组合 77"/>
          <p:cNvGrpSpPr/>
          <p:nvPr/>
        </p:nvGrpSpPr>
        <p:grpSpPr>
          <a:xfrm>
            <a:off x="5802289" y="3019627"/>
            <a:ext cx="1428902" cy="1000334"/>
            <a:chOff x="7286008" y="3595384"/>
            <a:chExt cx="1905542" cy="1334499"/>
          </a:xfrm>
        </p:grpSpPr>
        <p:sp>
          <p:nvSpPr>
            <p:cNvPr id="76" name="文本框 312"/>
            <p:cNvSpPr txBox="1"/>
            <p:nvPr/>
          </p:nvSpPr>
          <p:spPr>
            <a:xfrm>
              <a:off x="7775900" y="3595384"/>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7" name="文本框 129"/>
            <p:cNvSpPr txBox="1"/>
            <p:nvPr/>
          </p:nvSpPr>
          <p:spPr>
            <a:xfrm>
              <a:off x="7286008" y="3883201"/>
              <a:ext cx="1905542" cy="1046682"/>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80" name="组合 79"/>
          <p:cNvGrpSpPr/>
          <p:nvPr/>
        </p:nvGrpSpPr>
        <p:grpSpPr>
          <a:xfrm>
            <a:off x="5789066" y="4460732"/>
            <a:ext cx="1440937" cy="670465"/>
            <a:chOff x="7268375" y="5517892"/>
            <a:chExt cx="1921592" cy="894436"/>
          </a:xfrm>
        </p:grpSpPr>
        <p:sp>
          <p:nvSpPr>
            <p:cNvPr id="79" name="文本框 315"/>
            <p:cNvSpPr txBox="1"/>
            <p:nvPr/>
          </p:nvSpPr>
          <p:spPr>
            <a:xfrm>
              <a:off x="7775899" y="5517892"/>
              <a:ext cx="1414068"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8" name="文本框 129"/>
            <p:cNvSpPr txBox="1"/>
            <p:nvPr/>
          </p:nvSpPr>
          <p:spPr>
            <a:xfrm>
              <a:off x="7268375" y="5827417"/>
              <a:ext cx="1905542" cy="584911"/>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extLst>
      <p:ext uri="{BB962C8B-B14F-4D97-AF65-F5344CB8AC3E}">
        <p14:creationId xmlns:p14="http://schemas.microsoft.com/office/powerpoint/2010/main" val="199968319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right)">
                                      <p:cBhvr>
                                        <p:cTn id="35" dur="500"/>
                                        <p:tgtEl>
                                          <p:spTgt spid="37"/>
                                        </p:tgtEl>
                                      </p:cBhvr>
                                    </p:animEffect>
                                  </p:childTnLst>
                                </p:cTn>
                              </p:par>
                              <p:par>
                                <p:cTn id="36" presetID="22" presetClass="entr" presetSubtype="1"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500"/>
                                        <p:tgtEl>
                                          <p:spTgt spid="7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500"/>
                                        <p:tgtEl>
                                          <p:spTgt spid="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left)">
                                      <p:cBhvr>
                                        <p:cTn id="50" dur="500"/>
                                        <p:tgtEl>
                                          <p:spTgt spid="69"/>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up)">
                                      <p:cBhvr>
                                        <p:cTn id="54" dur="500"/>
                                        <p:tgtEl>
                                          <p:spTgt spid="78"/>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left)">
                                      <p:cBhvr>
                                        <p:cTn id="58" dur="500"/>
                                        <p:tgtEl>
                                          <p:spTgt spid="3"/>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fade">
                                      <p:cBhvr>
                                        <p:cTn id="62" dur="500"/>
                                        <p:tgtEl>
                                          <p:spTgt spid="59"/>
                                        </p:tgtEl>
                                      </p:cBhvr>
                                    </p:animEffect>
                                  </p:childTnLst>
                                </p:cTn>
                              </p:par>
                            </p:childTnLst>
                          </p:cTn>
                        </p:par>
                        <p:par>
                          <p:cTn id="63" fill="hold">
                            <p:stCondLst>
                              <p:cond delay="70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1"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up)">
                                      <p:cBhvr>
                                        <p:cTn id="69" dur="500"/>
                                        <p:tgtEl>
                                          <p:spTgt spid="77"/>
                                        </p:tgtEl>
                                      </p:cBhvr>
                                    </p:animEffect>
                                  </p:childTnLst>
                                </p:cTn>
                              </p:par>
                            </p:childTnLst>
                          </p:cTn>
                        </p:par>
                        <p:par>
                          <p:cTn id="70" fill="hold">
                            <p:stCondLst>
                              <p:cond delay="7500"/>
                            </p:stCondLst>
                            <p:childTnLst>
                              <p:par>
                                <p:cTn id="71" presetID="22" presetClass="entr" presetSubtype="2" fill="hold" grpId="0"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right)">
                                      <p:cBhvr>
                                        <p:cTn id="73" dur="500"/>
                                        <p:tgtEl>
                                          <p:spTgt spid="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72"/>
                                        </p:tgtEl>
                                        <p:attrNameLst>
                                          <p:attrName>style.visibility</p:attrName>
                                        </p:attrNameLst>
                                      </p:cBhvr>
                                      <p:to>
                                        <p:strVal val="visible"/>
                                      </p:to>
                                    </p:set>
                                    <p:animEffect transition="in" filter="wipe(left)">
                                      <p:cBhvr>
                                        <p:cTn id="81" dur="500"/>
                                        <p:tgtEl>
                                          <p:spTgt spid="72"/>
                                        </p:tgtEl>
                                      </p:cBhvr>
                                    </p:animEffect>
                                  </p:childTnLst>
                                </p:cTn>
                              </p:par>
                              <p:par>
                                <p:cTn id="82" presetID="22" presetClass="entr" presetSubtype="1" fill="hold"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wipe(up)">
                                      <p:cBhvr>
                                        <p:cTn id="8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6931" y="986773"/>
            <a:ext cx="4452142" cy="3744550"/>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grpSp>
      <p:sp>
        <p:nvSpPr>
          <p:cNvPr id="89" name="Freeform 78"/>
          <p:cNvSpPr>
            <a:spLocks/>
          </p:cNvSpPr>
          <p:nvPr/>
        </p:nvSpPr>
        <p:spPr bwMode="gray">
          <a:xfrm>
            <a:off x="3334869" y="3938611"/>
            <a:ext cx="671393" cy="57132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0" name="Freeform 92"/>
          <p:cNvSpPr>
            <a:spLocks/>
          </p:cNvSpPr>
          <p:nvPr/>
        </p:nvSpPr>
        <p:spPr bwMode="gray">
          <a:xfrm>
            <a:off x="3647948" y="2615047"/>
            <a:ext cx="586874" cy="393975"/>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1" name="Freeform 100"/>
          <p:cNvSpPr>
            <a:spLocks/>
          </p:cNvSpPr>
          <p:nvPr/>
        </p:nvSpPr>
        <p:spPr bwMode="gray">
          <a:xfrm>
            <a:off x="3876508" y="2010396"/>
            <a:ext cx="511877" cy="51062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2" name="Freeform 82"/>
          <p:cNvSpPr>
            <a:spLocks/>
          </p:cNvSpPr>
          <p:nvPr/>
        </p:nvSpPr>
        <p:spPr bwMode="gray">
          <a:xfrm>
            <a:off x="4001595" y="3293492"/>
            <a:ext cx="336887" cy="37850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cxnSp>
        <p:nvCxnSpPr>
          <p:cNvPr id="93" name="直接连接符 92"/>
          <p:cNvCxnSpPr/>
          <p:nvPr/>
        </p:nvCxnSpPr>
        <p:spPr>
          <a:xfrm>
            <a:off x="4326736" y="233117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6012" y="25174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673" y="271318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950" y="2899456"/>
            <a:ext cx="1848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866" y="3397046"/>
            <a:ext cx="237145" cy="15354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6012" y="33970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845" y="4260578"/>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4119" y="4446852"/>
            <a:ext cx="214540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414" y="2211821"/>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2" name="矩形 101"/>
          <p:cNvSpPr/>
          <p:nvPr/>
        </p:nvSpPr>
        <p:spPr>
          <a:xfrm>
            <a:off x="5027414" y="2643469"/>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3" name="矩形 102"/>
          <p:cNvSpPr/>
          <p:nvPr/>
        </p:nvSpPr>
        <p:spPr>
          <a:xfrm>
            <a:off x="5027414" y="3142394"/>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4" name="矩形 103"/>
          <p:cNvSpPr/>
          <p:nvPr/>
        </p:nvSpPr>
        <p:spPr>
          <a:xfrm>
            <a:off x="4993472" y="4139563"/>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5" name="矩形标注 104"/>
          <p:cNvSpPr/>
          <p:nvPr/>
        </p:nvSpPr>
        <p:spPr>
          <a:xfrm>
            <a:off x="6606513" y="1498725"/>
            <a:ext cx="1956654" cy="3016642"/>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106" name="TextBox 105"/>
          <p:cNvSpPr txBox="1"/>
          <p:nvPr/>
        </p:nvSpPr>
        <p:spPr>
          <a:xfrm>
            <a:off x="6780515" y="1661052"/>
            <a:ext cx="1655673" cy="2638357"/>
          </a:xfrm>
          <a:prstGeom prst="rect">
            <a:avLst/>
          </a:prstGeom>
          <a:noFill/>
        </p:spPr>
        <p:txBody>
          <a:bodyPr wrap="square" lIns="68546" tIns="34273" rIns="68546" bIns="34273" rtlCol="0">
            <a:spAutoFit/>
          </a:bodyPr>
          <a:lstStyle/>
          <a:p>
            <a:pPr algn="just" defTabSz="914126">
              <a:lnSpc>
                <a:spcPct val="200000"/>
              </a:lnSpc>
              <a:defRPr/>
            </a:pPr>
            <a:r>
              <a:rPr lang="zh-CN" altLang="en-US" sz="1200" b="1" dirty="0">
                <a:solidFill>
                  <a:prstClr val="white"/>
                </a:solidFill>
                <a:latin typeface="微软雅黑" pitchFamily="34" charset="-122"/>
                <a:ea typeface="微软雅黑" pitchFamily="34" charset="-122"/>
              </a:rPr>
              <a:t>所有省份可任意编辑</a:t>
            </a:r>
            <a:endParaRPr lang="en-US" altLang="zh-CN" sz="1100" b="1"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10277826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8125" y="2927258"/>
            <a:ext cx="1103940" cy="985044"/>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8" name="Rectangle 240"/>
              <p:cNvSpPr>
                <a:spLocks noChangeArrowheads="1"/>
              </p:cNvSpPr>
              <p:nvPr/>
            </p:nvSpPr>
            <p:spPr bwMode="auto">
              <a:xfrm>
                <a:off x="9488488" y="2751138"/>
                <a:ext cx="22225" cy="492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9" name="Rectangle 241"/>
              <p:cNvSpPr>
                <a:spLocks noChangeArrowheads="1"/>
              </p:cNvSpPr>
              <p:nvPr/>
            </p:nvSpPr>
            <p:spPr bwMode="auto">
              <a:xfrm>
                <a:off x="9521825" y="2713038"/>
                <a:ext cx="23813" cy="873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5" name="组合 54"/>
          <p:cNvGrpSpPr/>
          <p:nvPr/>
        </p:nvGrpSpPr>
        <p:grpSpPr>
          <a:xfrm>
            <a:off x="3608125" y="1911044"/>
            <a:ext cx="1103940" cy="985044"/>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5" name="Rectangle 7"/>
              <p:cNvSpPr>
                <a:spLocks noChangeArrowheads="1"/>
              </p:cNvSpPr>
              <p:nvPr/>
            </p:nvSpPr>
            <p:spPr bwMode="auto">
              <a:xfrm>
                <a:off x="3494" y="2007"/>
                <a:ext cx="57"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7" name="组合 56"/>
          <p:cNvGrpSpPr/>
          <p:nvPr/>
        </p:nvGrpSpPr>
        <p:grpSpPr>
          <a:xfrm>
            <a:off x="4489839" y="2421212"/>
            <a:ext cx="1103940" cy="985044"/>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8" name="Rectangle 12"/>
              <p:cNvSpPr>
                <a:spLocks noChangeArrowheads="1"/>
              </p:cNvSpPr>
              <p:nvPr/>
            </p:nvSpPr>
            <p:spPr bwMode="auto">
              <a:xfrm>
                <a:off x="682625" y="4338638"/>
                <a:ext cx="636587" cy="71437"/>
              </a:xfrm>
              <a:prstGeom prst="rect">
                <a:avLst/>
              </a:prstGeom>
              <a:solidFill>
                <a:srgbClr val="00B0F0"/>
              </a:solidFill>
              <a:ln w="9525">
                <a:noFill/>
                <a:miter lim="800000"/>
                <a:headEnd/>
                <a:tailEnd/>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Rectangle 13"/>
              <p:cNvSpPr>
                <a:spLocks noChangeArrowheads="1"/>
              </p:cNvSpPr>
              <p:nvPr/>
            </p:nvSpPr>
            <p:spPr bwMode="auto">
              <a:xfrm>
                <a:off x="682625" y="4562475"/>
                <a:ext cx="636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0" name="Rectangle 14"/>
              <p:cNvSpPr>
                <a:spLocks noChangeArrowheads="1"/>
              </p:cNvSpPr>
              <p:nvPr/>
            </p:nvSpPr>
            <p:spPr bwMode="auto">
              <a:xfrm>
                <a:off x="682625" y="4786313"/>
                <a:ext cx="382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2" name="组合 51"/>
          <p:cNvGrpSpPr/>
          <p:nvPr/>
        </p:nvGrpSpPr>
        <p:grpSpPr>
          <a:xfrm>
            <a:off x="4163484" y="912278"/>
            <a:ext cx="1103940" cy="985044"/>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9" name="组合 58"/>
          <p:cNvGrpSpPr/>
          <p:nvPr/>
        </p:nvGrpSpPr>
        <p:grpSpPr>
          <a:xfrm>
            <a:off x="3037822" y="3909781"/>
            <a:ext cx="1103940" cy="985044"/>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2730693" y="1395240"/>
            <a:ext cx="1103940" cy="985044"/>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00B0F0"/>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1" name="组合 80"/>
          <p:cNvGrpSpPr/>
          <p:nvPr/>
        </p:nvGrpSpPr>
        <p:grpSpPr>
          <a:xfrm>
            <a:off x="1604013" y="1863933"/>
            <a:ext cx="1023316" cy="404404"/>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0" name="组合 79"/>
          <p:cNvGrpSpPr/>
          <p:nvPr/>
        </p:nvGrpSpPr>
        <p:grpSpPr>
          <a:xfrm>
            <a:off x="1599584" y="3382766"/>
            <a:ext cx="1895046" cy="404404"/>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2" name="组合 81"/>
          <p:cNvGrpSpPr/>
          <p:nvPr/>
        </p:nvGrpSpPr>
        <p:grpSpPr>
          <a:xfrm>
            <a:off x="5445170" y="1117244"/>
            <a:ext cx="1000538" cy="244023"/>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3" name="组合 82"/>
          <p:cNvGrpSpPr/>
          <p:nvPr/>
        </p:nvGrpSpPr>
        <p:grpSpPr>
          <a:xfrm>
            <a:off x="4870499" y="2179307"/>
            <a:ext cx="1577710" cy="155831"/>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9" name="组合 78"/>
          <p:cNvGrpSpPr/>
          <p:nvPr/>
        </p:nvGrpSpPr>
        <p:grpSpPr>
          <a:xfrm>
            <a:off x="4224575" y="4089913"/>
            <a:ext cx="2221132" cy="261386"/>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4" name="组合 83"/>
          <p:cNvGrpSpPr/>
          <p:nvPr/>
        </p:nvGrpSpPr>
        <p:grpSpPr>
          <a:xfrm>
            <a:off x="5584587" y="3192128"/>
            <a:ext cx="861120" cy="180285"/>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a:off x="1442870" y="2309286"/>
            <a:ext cx="1563236" cy="636419"/>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3347" y="3813783"/>
            <a:ext cx="1557189" cy="654275"/>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472" y="1438722"/>
            <a:ext cx="1550323" cy="624811"/>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6891" y="2395503"/>
            <a:ext cx="1573334" cy="61517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2811" y="3421064"/>
            <a:ext cx="1552985" cy="61517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400" y="4372566"/>
            <a:ext cx="1552826" cy="610828"/>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407962518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03</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3122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rot="5400000">
            <a:off x="907255"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4" name="Freeform 5"/>
          <p:cNvSpPr>
            <a:spLocks/>
          </p:cNvSpPr>
          <p:nvPr/>
        </p:nvSpPr>
        <p:spPr bwMode="auto">
          <a:xfrm rot="5400000">
            <a:off x="1098009"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5" name="Freeform 5"/>
          <p:cNvSpPr>
            <a:spLocks/>
          </p:cNvSpPr>
          <p:nvPr/>
        </p:nvSpPr>
        <p:spPr bwMode="auto">
          <a:xfrm rot="5400000">
            <a:off x="1287856"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6" name="文本框 15"/>
          <p:cNvSpPr txBox="1"/>
          <p:nvPr/>
        </p:nvSpPr>
        <p:spPr>
          <a:xfrm>
            <a:off x="1508352" y="1678495"/>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01</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8" name="Freeform 5"/>
          <p:cNvSpPr>
            <a:spLocks/>
          </p:cNvSpPr>
          <p:nvPr/>
        </p:nvSpPr>
        <p:spPr bwMode="auto">
          <a:xfrm rot="5400000">
            <a:off x="2747580"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9" name="Freeform 5"/>
          <p:cNvSpPr>
            <a:spLocks/>
          </p:cNvSpPr>
          <p:nvPr/>
        </p:nvSpPr>
        <p:spPr bwMode="auto">
          <a:xfrm rot="5400000">
            <a:off x="2938335"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0" name="Freeform 5"/>
          <p:cNvSpPr>
            <a:spLocks/>
          </p:cNvSpPr>
          <p:nvPr/>
        </p:nvSpPr>
        <p:spPr bwMode="auto">
          <a:xfrm rot="5400000">
            <a:off x="3128181"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1" name="文本框 54"/>
          <p:cNvSpPr txBox="1"/>
          <p:nvPr/>
        </p:nvSpPr>
        <p:spPr>
          <a:xfrm>
            <a:off x="3348677"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02</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3" name="Freeform 5"/>
          <p:cNvSpPr>
            <a:spLocks/>
          </p:cNvSpPr>
          <p:nvPr/>
        </p:nvSpPr>
        <p:spPr bwMode="auto">
          <a:xfrm rot="5400000">
            <a:off x="4598263"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4" name="Freeform 5"/>
          <p:cNvSpPr>
            <a:spLocks/>
          </p:cNvSpPr>
          <p:nvPr/>
        </p:nvSpPr>
        <p:spPr bwMode="auto">
          <a:xfrm rot="5400000">
            <a:off x="4789017"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5" name="Freeform 5"/>
          <p:cNvSpPr>
            <a:spLocks/>
          </p:cNvSpPr>
          <p:nvPr/>
        </p:nvSpPr>
        <p:spPr bwMode="auto">
          <a:xfrm rot="5400000">
            <a:off x="4978864"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6" name="文本框 59"/>
          <p:cNvSpPr txBox="1"/>
          <p:nvPr/>
        </p:nvSpPr>
        <p:spPr>
          <a:xfrm>
            <a:off x="5148488" y="1678495"/>
            <a:ext cx="709829"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03</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8" name="Freeform 5"/>
          <p:cNvSpPr>
            <a:spLocks/>
          </p:cNvSpPr>
          <p:nvPr/>
        </p:nvSpPr>
        <p:spPr bwMode="auto">
          <a:xfrm rot="5400000">
            <a:off x="6455475"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9" name="Freeform 5"/>
          <p:cNvSpPr>
            <a:spLocks/>
          </p:cNvSpPr>
          <p:nvPr/>
        </p:nvSpPr>
        <p:spPr bwMode="auto">
          <a:xfrm rot="5400000">
            <a:off x="6646230"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0" name="Freeform 5"/>
          <p:cNvSpPr>
            <a:spLocks/>
          </p:cNvSpPr>
          <p:nvPr/>
        </p:nvSpPr>
        <p:spPr bwMode="auto">
          <a:xfrm rot="5400000">
            <a:off x="6836077"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1" name="文本框 87"/>
          <p:cNvSpPr txBox="1"/>
          <p:nvPr/>
        </p:nvSpPr>
        <p:spPr>
          <a:xfrm>
            <a:off x="7056573"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04</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24" name="Freeform 5"/>
          <p:cNvSpPr>
            <a:spLocks/>
          </p:cNvSpPr>
          <p:nvPr/>
        </p:nvSpPr>
        <p:spPr bwMode="auto">
          <a:xfrm rot="5400000">
            <a:off x="907256"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9" name="Freeform 5"/>
          <p:cNvSpPr>
            <a:spLocks/>
          </p:cNvSpPr>
          <p:nvPr/>
        </p:nvSpPr>
        <p:spPr bwMode="auto">
          <a:xfrm rot="5400000">
            <a:off x="2744747"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4" name="Freeform 5"/>
          <p:cNvSpPr>
            <a:spLocks/>
          </p:cNvSpPr>
          <p:nvPr/>
        </p:nvSpPr>
        <p:spPr bwMode="auto">
          <a:xfrm rot="5400000">
            <a:off x="4598263"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9" name="Freeform 5"/>
          <p:cNvSpPr>
            <a:spLocks/>
          </p:cNvSpPr>
          <p:nvPr/>
        </p:nvSpPr>
        <p:spPr bwMode="auto">
          <a:xfrm rot="5400000">
            <a:off x="6455476"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grpSp>
        <p:nvGrpSpPr>
          <p:cNvPr id="25" name="组合 24"/>
          <p:cNvGrpSpPr/>
          <p:nvPr/>
        </p:nvGrpSpPr>
        <p:grpSpPr>
          <a:xfrm>
            <a:off x="4842439" y="3339147"/>
            <a:ext cx="1266985" cy="1071811"/>
            <a:chOff x="6455856" y="4453542"/>
            <a:chExt cx="1689614" cy="1429854"/>
          </a:xfrm>
        </p:grpSpPr>
        <p:sp>
          <p:nvSpPr>
            <p:cNvPr id="45" name="文本框 38"/>
            <p:cNvSpPr txBox="1"/>
            <p:nvPr/>
          </p:nvSpPr>
          <p:spPr>
            <a:xfrm>
              <a:off x="6671673" y="4453542"/>
              <a:ext cx="1277281" cy="430986"/>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49"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1199135" y="3334908"/>
            <a:ext cx="1266985" cy="1071810"/>
            <a:chOff x="1597250" y="4447889"/>
            <a:chExt cx="1689614" cy="1429853"/>
          </a:xfrm>
        </p:grpSpPr>
        <p:sp>
          <p:nvSpPr>
            <p:cNvPr id="46" name="文本框 27"/>
            <p:cNvSpPr txBox="1"/>
            <p:nvPr/>
          </p:nvSpPr>
          <p:spPr>
            <a:xfrm>
              <a:off x="1793588" y="4447889"/>
              <a:ext cx="1277281" cy="430987"/>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50"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2" name="组合 21"/>
          <p:cNvGrpSpPr/>
          <p:nvPr/>
        </p:nvGrpSpPr>
        <p:grpSpPr>
          <a:xfrm>
            <a:off x="3009082" y="1385431"/>
            <a:ext cx="1266985" cy="1071810"/>
            <a:chOff x="4010943" y="1847180"/>
            <a:chExt cx="1689614" cy="1429853"/>
          </a:xfrm>
        </p:grpSpPr>
        <p:sp>
          <p:nvSpPr>
            <p:cNvPr id="47" name="文本框 29"/>
            <p:cNvSpPr txBox="1"/>
            <p:nvPr/>
          </p:nvSpPr>
          <p:spPr>
            <a:xfrm>
              <a:off x="4196909" y="1847180"/>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6" name="组合 25"/>
          <p:cNvGrpSpPr/>
          <p:nvPr/>
        </p:nvGrpSpPr>
        <p:grpSpPr>
          <a:xfrm>
            <a:off x="6703037" y="1384262"/>
            <a:ext cx="1266985" cy="1071809"/>
            <a:chOff x="8937096" y="1845618"/>
            <a:chExt cx="1689614" cy="1429852"/>
          </a:xfrm>
        </p:grpSpPr>
        <p:sp>
          <p:nvSpPr>
            <p:cNvPr id="48" name="文本框 41"/>
            <p:cNvSpPr txBox="1"/>
            <p:nvPr/>
          </p:nvSpPr>
          <p:spPr>
            <a:xfrm>
              <a:off x="9138404" y="1845618"/>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2" name="矩形 47"/>
            <p:cNvSpPr>
              <a:spLocks noChangeArrowheads="1"/>
            </p:cNvSpPr>
            <p:nvPr/>
          </p:nvSpPr>
          <p:spPr bwMode="auto">
            <a:xfrm>
              <a:off x="8937096" y="2245726"/>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795511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93264" y="898470"/>
            <a:ext cx="2158664" cy="461523"/>
          </a:xfrm>
          <a:prstGeom prst="rect">
            <a:avLst/>
          </a:prstGeom>
          <a:noFill/>
        </p:spPr>
        <p:txBody>
          <a:bodyPr wrap="square" rtlCol="0">
            <a:spAutoFit/>
          </a:bodyPr>
          <a:lstStyle/>
          <a:p>
            <a:pPr algn="ctr" defTabSz="685594">
              <a:defRPr/>
            </a:pPr>
            <a:r>
              <a:rPr lang="zh-CN" altLang="en-US" sz="2399" dirty="0">
                <a:solidFill>
                  <a:prstClr val="white"/>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点击添加标题</a:t>
            </a:r>
          </a:p>
        </p:txBody>
      </p:sp>
      <p:graphicFrame>
        <p:nvGraphicFramePr>
          <p:cNvPr id="3" name="图表 2"/>
          <p:cNvGraphicFramePr/>
          <p:nvPr>
            <p:extLst/>
          </p:nvPr>
        </p:nvGraphicFramePr>
        <p:xfrm>
          <a:off x="891883" y="1336814"/>
          <a:ext cx="7361427" cy="2799089"/>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113"/>
          <p:cNvSpPr txBox="1"/>
          <p:nvPr/>
        </p:nvSpPr>
        <p:spPr>
          <a:xfrm>
            <a:off x="963138" y="4234504"/>
            <a:ext cx="7226619" cy="43858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689848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7053" y="3504004"/>
            <a:ext cx="842155" cy="484486"/>
          </a:xfrm>
          <a:prstGeom prst="rect">
            <a:avLst/>
          </a:prstGeom>
          <a:noFill/>
        </p:spPr>
        <p:txBody>
          <a:bodyPr wrap="square" lIns="68522" tIns="34261" rIns="68522" bIns="3426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26" name="TextBox 25"/>
          <p:cNvSpPr txBox="1"/>
          <p:nvPr/>
        </p:nvSpPr>
        <p:spPr>
          <a:xfrm>
            <a:off x="2124504" y="2388897"/>
            <a:ext cx="1193052" cy="692123"/>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a:t>
            </a:r>
          </a:p>
        </p:txBody>
      </p:sp>
      <p:sp>
        <p:nvSpPr>
          <p:cNvPr id="27" name="TextBox 26"/>
          <p:cNvSpPr txBox="1"/>
          <p:nvPr/>
        </p:nvSpPr>
        <p:spPr>
          <a:xfrm>
            <a:off x="3608212" y="3328684"/>
            <a:ext cx="842155" cy="484486"/>
          </a:xfrm>
          <a:prstGeom prst="rect">
            <a:avLst/>
          </a:prstGeom>
          <a:noFill/>
        </p:spPr>
        <p:txBody>
          <a:bodyPr wrap="square" lIns="68522" tIns="34261" rIns="68522" bIns="3426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37" name="TextBox 36"/>
          <p:cNvSpPr txBox="1"/>
          <p:nvPr/>
        </p:nvSpPr>
        <p:spPr>
          <a:xfrm>
            <a:off x="4689393" y="2518006"/>
            <a:ext cx="1193052" cy="484486"/>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a:t>
            </a:r>
          </a:p>
        </p:txBody>
      </p:sp>
      <p:sp>
        <p:nvSpPr>
          <p:cNvPr id="38" name="矩形 37"/>
          <p:cNvSpPr/>
          <p:nvPr/>
        </p:nvSpPr>
        <p:spPr>
          <a:xfrm>
            <a:off x="6453647" y="1833735"/>
            <a:ext cx="1942604" cy="2630069"/>
          </a:xfrm>
          <a:prstGeom prst="rect">
            <a:avLst/>
          </a:prstGeom>
        </p:spPr>
        <p:txBody>
          <a:bodyPr wrap="square" lIns="68522" tIns="34261" rIns="68522" bIns="34261">
            <a:spAutoFit/>
          </a:bodyPr>
          <a:lstStyle/>
          <a:p>
            <a:pPr defTabSz="914126">
              <a:lnSpc>
                <a:spcPct val="150000"/>
              </a:lnSpc>
              <a:defRPr/>
            </a:pPr>
            <a:r>
              <a:rPr lang="zh-CN" altLang="en-US" sz="1500" b="1" dirty="0">
                <a:solidFill>
                  <a:prstClr val="white"/>
                </a:solidFill>
                <a:latin typeface="微软雅黑" pitchFamily="34" charset="-122"/>
                <a:ea typeface="微软雅黑" pitchFamily="34" charset="-122"/>
              </a:rPr>
              <a:t>点击添加小标题</a:t>
            </a:r>
            <a:endParaRPr lang="en-US" altLang="zh-CN" sz="1500" b="1"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9439" y="1870004"/>
            <a:ext cx="1746266" cy="174683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4" name="Freeform 6"/>
          <p:cNvSpPr>
            <a:spLocks/>
          </p:cNvSpPr>
          <p:nvPr/>
        </p:nvSpPr>
        <p:spPr bwMode="auto">
          <a:xfrm>
            <a:off x="3330689" y="2822101"/>
            <a:ext cx="1380278" cy="1380730"/>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5" name="Freeform 8"/>
          <p:cNvSpPr>
            <a:spLocks/>
          </p:cNvSpPr>
          <p:nvPr/>
        </p:nvSpPr>
        <p:spPr bwMode="auto">
          <a:xfrm>
            <a:off x="686793" y="2955568"/>
            <a:ext cx="1523437" cy="152303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6" name="Freeform 6"/>
          <p:cNvSpPr>
            <a:spLocks/>
          </p:cNvSpPr>
          <p:nvPr/>
        </p:nvSpPr>
        <p:spPr bwMode="auto">
          <a:xfrm>
            <a:off x="4443810" y="1925015"/>
            <a:ext cx="1667299" cy="166784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7" name="矩形 46"/>
          <p:cNvSpPr/>
          <p:nvPr/>
        </p:nvSpPr>
        <p:spPr>
          <a:xfrm>
            <a:off x="3115047" y="1132035"/>
            <a:ext cx="2879412" cy="3475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r>
              <a:rPr lang="zh-CN" altLang="en-US" sz="1799" dirty="0">
                <a:solidFill>
                  <a:prstClr val="white"/>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36661949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3966" y="1419979"/>
            <a:ext cx="1330374" cy="1330373"/>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9" name="Oval 14"/>
          <p:cNvSpPr/>
          <p:nvPr/>
        </p:nvSpPr>
        <p:spPr>
          <a:xfrm>
            <a:off x="2884535" y="1425477"/>
            <a:ext cx="1330374" cy="1330373"/>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0" name="Oval 17"/>
          <p:cNvSpPr/>
          <p:nvPr/>
        </p:nvSpPr>
        <p:spPr>
          <a:xfrm>
            <a:off x="5008079" y="1425477"/>
            <a:ext cx="1330374" cy="1330373"/>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1" name="Oval 20"/>
          <p:cNvSpPr/>
          <p:nvPr/>
        </p:nvSpPr>
        <p:spPr>
          <a:xfrm>
            <a:off x="7128858" y="1425477"/>
            <a:ext cx="1330374" cy="1330373"/>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2" name="TextBox 11"/>
          <p:cNvSpPr txBox="1"/>
          <p:nvPr/>
        </p:nvSpPr>
        <p:spPr>
          <a:xfrm>
            <a:off x="2067381"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3" name="TextBox 12"/>
          <p:cNvSpPr txBox="1"/>
          <p:nvPr/>
        </p:nvSpPr>
        <p:spPr>
          <a:xfrm>
            <a:off x="4189543"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4" name="TextBox 13"/>
          <p:cNvSpPr txBox="1"/>
          <p:nvPr/>
        </p:nvSpPr>
        <p:spPr>
          <a:xfrm>
            <a:off x="6299917" y="1613400"/>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5" name="TextBox 14"/>
          <p:cNvSpPr txBox="1"/>
          <p:nvPr/>
        </p:nvSpPr>
        <p:spPr>
          <a:xfrm>
            <a:off x="533001" y="3205200"/>
            <a:ext cx="1807440" cy="230761"/>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9568"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764" y="3202657"/>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3330" y="3506762"/>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27" y="3200114"/>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093" y="3504218"/>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39735" y="3205201"/>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6302"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1858" y="1724708"/>
            <a:ext cx="798498" cy="72906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dirty="0">
              <a:solidFill>
                <a:prstClr val="white"/>
              </a:solidFill>
              <a:latin typeface="Calibri" panose="020F0502020204030204"/>
            </a:endParaRPr>
          </a:p>
        </p:txBody>
      </p:sp>
      <p:grpSp>
        <p:nvGrpSpPr>
          <p:cNvPr id="24" name="Group 71"/>
          <p:cNvGrpSpPr/>
          <p:nvPr/>
        </p:nvGrpSpPr>
        <p:grpSpPr>
          <a:xfrm>
            <a:off x="3241990" y="1794848"/>
            <a:ext cx="584042" cy="58302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37" name="Group 173"/>
          <p:cNvGrpSpPr/>
          <p:nvPr/>
        </p:nvGrpSpPr>
        <p:grpSpPr>
          <a:xfrm>
            <a:off x="7467328" y="1759067"/>
            <a:ext cx="647872" cy="64315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43" name="Group 162"/>
          <p:cNvGrpSpPr/>
          <p:nvPr/>
        </p:nvGrpSpPr>
        <p:grpSpPr>
          <a:xfrm>
            <a:off x="1125664" y="1731775"/>
            <a:ext cx="604102" cy="646103"/>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spTree>
    <p:extLst>
      <p:ext uri="{BB962C8B-B14F-4D97-AF65-F5344CB8AC3E}">
        <p14:creationId xmlns:p14="http://schemas.microsoft.com/office/powerpoint/2010/main" val="28055252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H="1">
            <a:off x="2822569"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5"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326" y="3169157"/>
            <a:ext cx="175550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656"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89"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20583" y="3524162"/>
            <a:ext cx="985296" cy="10008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4" name="TextBox 33"/>
          <p:cNvSpPr txBox="1"/>
          <p:nvPr/>
        </p:nvSpPr>
        <p:spPr>
          <a:xfrm>
            <a:off x="1665730" y="3705350"/>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846" y="2921757"/>
            <a:ext cx="1871630" cy="2673396"/>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
        <p:nvSpPr>
          <p:cNvPr id="40" name="Rectangle 11"/>
          <p:cNvSpPr>
            <a:spLocks noChangeArrowheads="1"/>
          </p:cNvSpPr>
          <p:nvPr/>
        </p:nvSpPr>
        <p:spPr bwMode="gray">
          <a:xfrm>
            <a:off x="3836283" y="3522867"/>
            <a:ext cx="1463256" cy="707668"/>
          </a:xfrm>
          <a:prstGeom prst="rect">
            <a:avLst/>
          </a:prstGeom>
          <a:noFill/>
          <a:ln>
            <a:noFill/>
          </a:ln>
          <a:extLst/>
        </p:spPr>
        <p:txBody>
          <a:bodyPr wrap="square">
            <a:spAutoFit/>
          </a:bodyPr>
          <a:lstStyle/>
          <a:p>
            <a:pPr algn="ctr" defTabSz="914126">
              <a:defRPr/>
            </a:pPr>
            <a:r>
              <a:rPr lang="zh-CN" altLang="en-US" sz="1999" b="1" dirty="0">
                <a:solidFill>
                  <a:prstClr val="white"/>
                </a:solidFill>
                <a:latin typeface="微软雅黑" pitchFamily="34" charset="-122"/>
                <a:ea typeface="微软雅黑" pitchFamily="34" charset="-122"/>
              </a:rPr>
              <a:t>点击添加</a:t>
            </a:r>
            <a:endParaRPr lang="en-US" altLang="zh-CN" sz="1999" b="1" dirty="0">
              <a:solidFill>
                <a:prstClr val="white"/>
              </a:solidFill>
              <a:latin typeface="微软雅黑" pitchFamily="34" charset="-122"/>
              <a:ea typeface="微软雅黑" pitchFamily="34" charset="-122"/>
            </a:endParaRPr>
          </a:p>
          <a:p>
            <a:pPr algn="ctr" defTabSz="914126">
              <a:defRPr/>
            </a:pPr>
            <a:r>
              <a:rPr lang="zh-CN" altLang="en-US" sz="1999" b="1" dirty="0">
                <a:solidFill>
                  <a:prstClr val="white"/>
                </a:solidFill>
                <a:latin typeface="微软雅黑" pitchFamily="34" charset="-122"/>
                <a:ea typeface="微软雅黑" pitchFamily="34" charset="-122"/>
              </a:rPr>
              <a:t>标题内容</a:t>
            </a:r>
          </a:p>
        </p:txBody>
      </p:sp>
      <p:sp>
        <p:nvSpPr>
          <p:cNvPr id="41" name="椭圆 40"/>
          <p:cNvSpPr/>
          <p:nvPr/>
        </p:nvSpPr>
        <p:spPr>
          <a:xfrm>
            <a:off x="2362946" y="1807638"/>
            <a:ext cx="985296" cy="10008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42" name="椭圆 41"/>
          <p:cNvSpPr/>
          <p:nvPr/>
        </p:nvSpPr>
        <p:spPr>
          <a:xfrm>
            <a:off x="4090605" y="1155609"/>
            <a:ext cx="985296" cy="10008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8" name="椭圆 67"/>
          <p:cNvSpPr/>
          <p:nvPr/>
        </p:nvSpPr>
        <p:spPr>
          <a:xfrm>
            <a:off x="5746277" y="1861983"/>
            <a:ext cx="985296" cy="10008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9" name="椭圆 68"/>
          <p:cNvSpPr/>
          <p:nvPr/>
        </p:nvSpPr>
        <p:spPr>
          <a:xfrm>
            <a:off x="6456290" y="3524162"/>
            <a:ext cx="985296" cy="1000823"/>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70" name="TextBox 69"/>
          <p:cNvSpPr txBox="1"/>
          <p:nvPr/>
        </p:nvSpPr>
        <p:spPr>
          <a:xfrm>
            <a:off x="2412428" y="1998526"/>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40086" y="135110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5759" y="204122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5617" y="3706173"/>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6755" y="1060050"/>
            <a:ext cx="2912693" cy="499983"/>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defTabSz="914126">
                <a:defRPr/>
              </a:pPr>
              <a:r>
                <a:rPr lang="zh-CN" altLang="en-US" dirty="0">
                  <a:solidFill>
                    <a:prstClr val="white"/>
                  </a:solidFill>
                </a:rPr>
                <a:t>详写内容</a:t>
              </a:r>
              <a:r>
                <a:rPr lang="en-US" altLang="zh-CN" dirty="0">
                  <a:solidFill>
                    <a:prstClr val="white"/>
                  </a:solidFill>
                </a:rPr>
                <a:t>……</a:t>
              </a:r>
              <a:r>
                <a:rPr lang="zh-CN" altLang="en-US" dirty="0">
                  <a:solidFill>
                    <a:prstClr val="white"/>
                  </a:solidFill>
                </a:rPr>
                <a:t>点击输入本页需要详写的文字内容，简明扼要，此为概念图解，根据您的具体内容酌情修改。</a:t>
              </a:r>
              <a:endParaRPr lang="en-US" altLang="zh-CN" dirty="0">
                <a:solidFill>
                  <a:prstClr val="white"/>
                </a:solidFill>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Tree>
    <p:extLst>
      <p:ext uri="{BB962C8B-B14F-4D97-AF65-F5344CB8AC3E}">
        <p14:creationId xmlns:p14="http://schemas.microsoft.com/office/powerpoint/2010/main" val="27730298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04</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95219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8704" y="1448196"/>
            <a:ext cx="1257647" cy="386369"/>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982" y="1509855"/>
            <a:ext cx="1056136"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28" name="五边形 27"/>
          <p:cNvSpPr/>
          <p:nvPr/>
        </p:nvSpPr>
        <p:spPr bwMode="auto">
          <a:xfrm>
            <a:off x="2088702" y="2638055"/>
            <a:ext cx="1257648" cy="386369"/>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30652" y="2714234"/>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0" name="五边形 29"/>
          <p:cNvSpPr/>
          <p:nvPr/>
        </p:nvSpPr>
        <p:spPr bwMode="auto">
          <a:xfrm>
            <a:off x="2088702" y="3884602"/>
            <a:ext cx="1257648" cy="386369"/>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30652" y="3947088"/>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2" name="任意多边形 31"/>
          <p:cNvSpPr/>
          <p:nvPr/>
        </p:nvSpPr>
        <p:spPr bwMode="auto">
          <a:xfrm>
            <a:off x="1216840" y="1629503"/>
            <a:ext cx="855431" cy="1204377"/>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sp>
        <p:nvSpPr>
          <p:cNvPr id="33" name="任意多边形 32"/>
          <p:cNvSpPr/>
          <p:nvPr/>
        </p:nvSpPr>
        <p:spPr bwMode="auto">
          <a:xfrm flipV="1">
            <a:off x="1216842" y="2850827"/>
            <a:ext cx="855431" cy="122695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cxnSp>
        <p:nvCxnSpPr>
          <p:cNvPr id="34" name="直接连接符 33"/>
          <p:cNvCxnSpPr/>
          <p:nvPr/>
        </p:nvCxnSpPr>
        <p:spPr bwMode="auto">
          <a:xfrm>
            <a:off x="1216840" y="2850822"/>
            <a:ext cx="855431"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4769" y="2379867"/>
            <a:ext cx="942714" cy="941913"/>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099" tIns="31048" rIns="62099" bIns="31048" anchor="ctr"/>
          <a:lstStyle/>
          <a:p>
            <a:pPr algn="ctr" defTabSz="685594">
              <a:defRPr/>
            </a:pPr>
            <a:r>
              <a:rPr lang="zh-CN" altLang="en-US" sz="1400" b="1" dirty="0">
                <a:solidFill>
                  <a:srgbClr val="F8F8F8"/>
                </a:solidFill>
                <a:latin typeface="Calibri" panose="020F0502020204030204"/>
                <a:ea typeface="微软雅黑" pitchFamily="34" charset="-122"/>
              </a:rPr>
              <a:t>添加</a:t>
            </a:r>
            <a:endParaRPr lang="en-US" altLang="zh-CN" sz="1400" b="1" dirty="0">
              <a:solidFill>
                <a:srgbClr val="F8F8F8"/>
              </a:solidFill>
              <a:latin typeface="Calibri" panose="020F0502020204030204"/>
              <a:ea typeface="微软雅黑" pitchFamily="34" charset="-122"/>
            </a:endParaRPr>
          </a:p>
          <a:p>
            <a:pPr algn="ctr" defTabSz="685594">
              <a:defRPr/>
            </a:pPr>
            <a:r>
              <a:rPr lang="zh-CN" altLang="en-US" sz="1400" b="1" dirty="0">
                <a:solidFill>
                  <a:srgbClr val="F8F8F8"/>
                </a:solidFill>
                <a:latin typeface="Calibri" panose="020F0502020204030204"/>
                <a:ea typeface="微软雅黑" pitchFamily="34" charset="-122"/>
              </a:rPr>
              <a:t>标题</a:t>
            </a:r>
          </a:p>
        </p:txBody>
      </p:sp>
      <p:sp>
        <p:nvSpPr>
          <p:cNvPr id="36" name="右弧形箭头 35"/>
          <p:cNvSpPr/>
          <p:nvPr/>
        </p:nvSpPr>
        <p:spPr>
          <a:xfrm>
            <a:off x="6464707" y="1389987"/>
            <a:ext cx="673552" cy="1408546"/>
          </a:xfrm>
          <a:prstGeom prst="curvedLeftArrow">
            <a:avLst/>
          </a:prstGeom>
          <a:solidFill>
            <a:schemeClr val="accent1"/>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7" name="右弧形箭头 36"/>
          <p:cNvSpPr/>
          <p:nvPr/>
        </p:nvSpPr>
        <p:spPr>
          <a:xfrm>
            <a:off x="6471540" y="2801374"/>
            <a:ext cx="666718" cy="1556922"/>
          </a:xfrm>
          <a:prstGeom prst="curvedLeftArrow">
            <a:avLst/>
          </a:prstGeom>
          <a:solidFill>
            <a:schemeClr val="accent4"/>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8" name="右弧形箭头 37"/>
          <p:cNvSpPr/>
          <p:nvPr/>
        </p:nvSpPr>
        <p:spPr>
          <a:xfrm rot="10800000" flipH="1">
            <a:off x="6272401" y="1697137"/>
            <a:ext cx="770192" cy="2285215"/>
          </a:xfrm>
          <a:prstGeom prst="curvedLeftArrow">
            <a:avLst/>
          </a:prstGeom>
          <a:solidFill>
            <a:schemeClr val="accent3"/>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9" name="TextBox 31"/>
          <p:cNvSpPr txBox="1"/>
          <p:nvPr/>
        </p:nvSpPr>
        <p:spPr>
          <a:xfrm>
            <a:off x="7135753" y="2724692"/>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0" name="TextBox 31"/>
          <p:cNvSpPr txBox="1"/>
          <p:nvPr/>
        </p:nvSpPr>
        <p:spPr>
          <a:xfrm>
            <a:off x="7271539" y="3471616"/>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1" name="TextBox 31"/>
          <p:cNvSpPr txBox="1"/>
          <p:nvPr/>
        </p:nvSpPr>
        <p:spPr>
          <a:xfrm>
            <a:off x="7271539" y="1958759"/>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2" name="圆角矩形 41"/>
          <p:cNvSpPr/>
          <p:nvPr/>
        </p:nvSpPr>
        <p:spPr bwMode="auto">
          <a:xfrm>
            <a:off x="3132285" y="2413092"/>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Calibri" panose="020F0502020204030204"/>
              <a:ea typeface="等线" panose="02010600030101010101" pitchFamily="2" charset="-122"/>
            </a:endParaRPr>
          </a:p>
        </p:txBody>
      </p:sp>
      <p:sp>
        <p:nvSpPr>
          <p:cNvPr id="43" name="圆角矩形 42"/>
          <p:cNvSpPr/>
          <p:nvPr/>
        </p:nvSpPr>
        <p:spPr bwMode="auto">
          <a:xfrm>
            <a:off x="3132285" y="363989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4" name="圆角矩形 43"/>
          <p:cNvSpPr/>
          <p:nvPr/>
        </p:nvSpPr>
        <p:spPr bwMode="auto">
          <a:xfrm>
            <a:off x="3132285" y="119833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5" name="TextBox 32"/>
          <p:cNvSpPr txBox="1">
            <a:spLocks noChangeArrowheads="1"/>
          </p:cNvSpPr>
          <p:nvPr/>
        </p:nvSpPr>
        <p:spPr bwMode="auto">
          <a:xfrm>
            <a:off x="3323884" y="3859385"/>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6" name="TextBox 32"/>
          <p:cNvSpPr txBox="1">
            <a:spLocks noChangeArrowheads="1"/>
          </p:cNvSpPr>
          <p:nvPr/>
        </p:nvSpPr>
        <p:spPr bwMode="auto">
          <a:xfrm>
            <a:off x="3312264" y="2567157"/>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7" name="TextBox 32"/>
          <p:cNvSpPr txBox="1">
            <a:spLocks noChangeArrowheads="1"/>
          </p:cNvSpPr>
          <p:nvPr/>
        </p:nvSpPr>
        <p:spPr bwMode="auto">
          <a:xfrm>
            <a:off x="3316210" y="1394099"/>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Tree>
    <p:extLst>
      <p:ext uri="{BB962C8B-B14F-4D97-AF65-F5344CB8AC3E}">
        <p14:creationId xmlns:p14="http://schemas.microsoft.com/office/powerpoint/2010/main" val="101885040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299" y="3380445"/>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27" y="4247318"/>
            <a:ext cx="87681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6165" y="337300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962" y="215941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3102" y="1218748"/>
            <a:ext cx="707185" cy="178673"/>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040" y="1952484"/>
            <a:ext cx="817438" cy="714695"/>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02</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679" y="1388108"/>
            <a:ext cx="817438" cy="714696"/>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1" y="1989361"/>
              <a:ext cx="882326"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01</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6863" y="3023099"/>
            <a:ext cx="817438" cy="714696"/>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03</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685" y="3014365"/>
            <a:ext cx="817438" cy="714696"/>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05</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480" y="1923879"/>
            <a:ext cx="817438" cy="714695"/>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06</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903" y="1060049"/>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3" name="矩形 47"/>
          <p:cNvSpPr>
            <a:spLocks noChangeArrowheads="1"/>
          </p:cNvSpPr>
          <p:nvPr/>
        </p:nvSpPr>
        <p:spPr bwMode="auto">
          <a:xfrm>
            <a:off x="1332640" y="1308087"/>
            <a:ext cx="2233786" cy="430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4" name="矩形 73"/>
          <p:cNvSpPr/>
          <p:nvPr/>
        </p:nvSpPr>
        <p:spPr>
          <a:xfrm>
            <a:off x="1682097" y="2002018"/>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5" name="矩形 47"/>
          <p:cNvSpPr>
            <a:spLocks noChangeArrowheads="1"/>
          </p:cNvSpPr>
          <p:nvPr/>
        </p:nvSpPr>
        <p:spPr bwMode="auto">
          <a:xfrm>
            <a:off x="943461" y="2250054"/>
            <a:ext cx="1707095"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6" name="矩形 75"/>
          <p:cNvSpPr/>
          <p:nvPr/>
        </p:nvSpPr>
        <p:spPr>
          <a:xfrm>
            <a:off x="1661301" y="3124967"/>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7" name="矩形 47"/>
          <p:cNvSpPr>
            <a:spLocks noChangeArrowheads="1"/>
          </p:cNvSpPr>
          <p:nvPr/>
        </p:nvSpPr>
        <p:spPr bwMode="auto">
          <a:xfrm>
            <a:off x="922664" y="3373001"/>
            <a:ext cx="1707094"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8" name="矩形 77"/>
          <p:cNvSpPr/>
          <p:nvPr/>
        </p:nvSpPr>
        <p:spPr>
          <a:xfrm>
            <a:off x="6360465" y="162862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9" name="矩形 47"/>
          <p:cNvSpPr>
            <a:spLocks noChangeArrowheads="1"/>
          </p:cNvSpPr>
          <p:nvPr/>
        </p:nvSpPr>
        <p:spPr bwMode="auto">
          <a:xfrm>
            <a:off x="6380112" y="188737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0" name="矩形 79"/>
          <p:cNvSpPr/>
          <p:nvPr/>
        </p:nvSpPr>
        <p:spPr>
          <a:xfrm>
            <a:off x="6382308" y="2921771"/>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1" name="矩形 47"/>
          <p:cNvSpPr>
            <a:spLocks noChangeArrowheads="1"/>
          </p:cNvSpPr>
          <p:nvPr/>
        </p:nvSpPr>
        <p:spPr bwMode="auto">
          <a:xfrm>
            <a:off x="6394737" y="318052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2" name="矩形 81"/>
          <p:cNvSpPr/>
          <p:nvPr/>
        </p:nvSpPr>
        <p:spPr>
          <a:xfrm>
            <a:off x="5677677" y="389668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3" name="矩形 47"/>
          <p:cNvSpPr>
            <a:spLocks noChangeArrowheads="1"/>
          </p:cNvSpPr>
          <p:nvPr/>
        </p:nvSpPr>
        <p:spPr bwMode="auto">
          <a:xfrm>
            <a:off x="5697329" y="4155436"/>
            <a:ext cx="2198071" cy="43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grpSp>
        <p:nvGrpSpPr>
          <p:cNvPr id="84" name="组合 83"/>
          <p:cNvGrpSpPr/>
          <p:nvPr/>
        </p:nvGrpSpPr>
        <p:grpSpPr>
          <a:xfrm flipH="1">
            <a:off x="5747723" y="1783265"/>
            <a:ext cx="600274" cy="178673"/>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791" y="2289720"/>
            <a:ext cx="1281229" cy="1082399"/>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99">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algn="ctr" defTabSz="914126">
                <a:defRPr/>
              </a:pPr>
              <a:r>
                <a:rPr lang="zh-CN" altLang="en-US" sz="2199"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4119679" y="3538481"/>
            <a:ext cx="817438" cy="714695"/>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04</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5321151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630266" y="1480465"/>
            <a:ext cx="791114" cy="683734"/>
            <a:chOff x="838622" y="1973958"/>
            <a:chExt cx="1055007" cy="912137"/>
          </a:xfrm>
        </p:grpSpPr>
        <p:sp>
          <p:nvSpPr>
            <p:cNvPr id="3" name="任意多边形 2"/>
            <p:cNvSpPr/>
            <p:nvPr/>
          </p:nvSpPr>
          <p:spPr>
            <a:xfrm>
              <a:off x="838622" y="1975962"/>
              <a:ext cx="972020"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 name="任意多边形 3"/>
            <p:cNvSpPr/>
            <p:nvPr/>
          </p:nvSpPr>
          <p:spPr>
            <a:xfrm>
              <a:off x="984155"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5" name="任意多边形 4"/>
            <p:cNvSpPr/>
            <p:nvPr/>
          </p:nvSpPr>
          <p:spPr>
            <a:xfrm>
              <a:off x="839399"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1" name="文本框 120"/>
            <p:cNvSpPr txBox="1"/>
            <p:nvPr/>
          </p:nvSpPr>
          <p:spPr>
            <a:xfrm>
              <a:off x="1126653" y="2190497"/>
              <a:ext cx="504057"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01</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6" name="组合 45"/>
          <p:cNvGrpSpPr/>
          <p:nvPr/>
        </p:nvGrpSpPr>
        <p:grpSpPr>
          <a:xfrm>
            <a:off x="3348892" y="1480463"/>
            <a:ext cx="791114" cy="683734"/>
            <a:chOff x="4464105" y="1973958"/>
            <a:chExt cx="1055007" cy="912137"/>
          </a:xfrm>
        </p:grpSpPr>
        <p:sp>
          <p:nvSpPr>
            <p:cNvPr id="14" name="任意多边形 13"/>
            <p:cNvSpPr/>
            <p:nvPr/>
          </p:nvSpPr>
          <p:spPr>
            <a:xfrm>
              <a:off x="4464105" y="197596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5" name="任意多边形 14"/>
            <p:cNvSpPr/>
            <p:nvPr/>
          </p:nvSpPr>
          <p:spPr>
            <a:xfrm>
              <a:off x="4609638"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6" name="任意多边形 15"/>
            <p:cNvSpPr/>
            <p:nvPr/>
          </p:nvSpPr>
          <p:spPr>
            <a:xfrm>
              <a:off x="4464882"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2" name="文本框 91"/>
            <p:cNvSpPr txBox="1"/>
            <p:nvPr/>
          </p:nvSpPr>
          <p:spPr>
            <a:xfrm>
              <a:off x="4713707"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02</a:t>
              </a:r>
              <a:endParaRPr lang="zh-CN" altLang="en-US" sz="1600" dirty="0">
                <a:solidFill>
                  <a:prstClr val="white"/>
                </a:solidFill>
              </a:endParaRPr>
            </a:p>
          </p:txBody>
        </p:sp>
      </p:grpSp>
      <p:grpSp>
        <p:nvGrpSpPr>
          <p:cNvPr id="47" name="组合 46"/>
          <p:cNvGrpSpPr/>
          <p:nvPr/>
        </p:nvGrpSpPr>
        <p:grpSpPr>
          <a:xfrm>
            <a:off x="6102707" y="1480835"/>
            <a:ext cx="791114" cy="683734"/>
            <a:chOff x="8136513" y="1974454"/>
            <a:chExt cx="1055007" cy="912137"/>
          </a:xfrm>
        </p:grpSpPr>
        <p:sp>
          <p:nvSpPr>
            <p:cNvPr id="25" name="任意多边形 24"/>
            <p:cNvSpPr/>
            <p:nvPr/>
          </p:nvSpPr>
          <p:spPr>
            <a:xfrm>
              <a:off x="8136513" y="197645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6" name="任意多边形 25"/>
            <p:cNvSpPr/>
            <p:nvPr/>
          </p:nvSpPr>
          <p:spPr>
            <a:xfrm>
              <a:off x="8282046" y="210758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7" name="任意多边形 26"/>
            <p:cNvSpPr/>
            <p:nvPr/>
          </p:nvSpPr>
          <p:spPr>
            <a:xfrm>
              <a:off x="8137290" y="197445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3" name="文本框 91"/>
            <p:cNvSpPr txBox="1"/>
            <p:nvPr/>
          </p:nvSpPr>
          <p:spPr>
            <a:xfrm>
              <a:off x="8386115"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03</a:t>
              </a:r>
              <a:endParaRPr lang="zh-CN" altLang="en-US" sz="1600" dirty="0">
                <a:solidFill>
                  <a:prstClr val="white"/>
                </a:solidFill>
              </a:endParaRPr>
            </a:p>
          </p:txBody>
        </p:sp>
      </p:grpSp>
      <p:grpSp>
        <p:nvGrpSpPr>
          <p:cNvPr id="50" name="组合 49"/>
          <p:cNvGrpSpPr/>
          <p:nvPr/>
        </p:nvGrpSpPr>
        <p:grpSpPr>
          <a:xfrm>
            <a:off x="630849" y="3369650"/>
            <a:ext cx="791114" cy="683734"/>
            <a:chOff x="839399" y="4494238"/>
            <a:chExt cx="1055007" cy="912137"/>
          </a:xfrm>
        </p:grpSpPr>
        <p:sp>
          <p:nvSpPr>
            <p:cNvPr id="36" name="任意多边形 35"/>
            <p:cNvSpPr/>
            <p:nvPr/>
          </p:nvSpPr>
          <p:spPr>
            <a:xfrm>
              <a:off x="839399"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7" name="任意多边形 36"/>
            <p:cNvSpPr/>
            <p:nvPr/>
          </p:nvSpPr>
          <p:spPr>
            <a:xfrm>
              <a:off x="984932"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8" name="任意多边形 37"/>
            <p:cNvSpPr/>
            <p:nvPr/>
          </p:nvSpPr>
          <p:spPr>
            <a:xfrm>
              <a:off x="840176"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4" name="文本框 120"/>
            <p:cNvSpPr txBox="1"/>
            <p:nvPr/>
          </p:nvSpPr>
          <p:spPr>
            <a:xfrm>
              <a:off x="1126652" y="4713772"/>
              <a:ext cx="57144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04</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348892" y="3369652"/>
            <a:ext cx="791114" cy="683734"/>
            <a:chOff x="4464105" y="4494238"/>
            <a:chExt cx="1055007" cy="912137"/>
          </a:xfrm>
        </p:grpSpPr>
        <p:sp>
          <p:nvSpPr>
            <p:cNvPr id="94" name="任意多边形 93"/>
            <p:cNvSpPr/>
            <p:nvPr/>
          </p:nvSpPr>
          <p:spPr>
            <a:xfrm>
              <a:off x="4464105"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5" name="任意多边形 94"/>
            <p:cNvSpPr/>
            <p:nvPr/>
          </p:nvSpPr>
          <p:spPr>
            <a:xfrm>
              <a:off x="4609638"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6" name="任意多边形 95"/>
            <p:cNvSpPr/>
            <p:nvPr/>
          </p:nvSpPr>
          <p:spPr>
            <a:xfrm>
              <a:off x="4464882"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5" name="文本框 91"/>
            <p:cNvSpPr txBox="1"/>
            <p:nvPr/>
          </p:nvSpPr>
          <p:spPr>
            <a:xfrm>
              <a:off x="4713707" y="4713772"/>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05</a:t>
              </a:r>
              <a:endParaRPr lang="zh-CN" altLang="en-US" sz="1600" dirty="0">
                <a:solidFill>
                  <a:prstClr val="white"/>
                </a:solidFill>
              </a:endParaRPr>
            </a:p>
          </p:txBody>
        </p:sp>
      </p:grpSp>
      <p:grpSp>
        <p:nvGrpSpPr>
          <p:cNvPr id="48" name="组合 47"/>
          <p:cNvGrpSpPr/>
          <p:nvPr/>
        </p:nvGrpSpPr>
        <p:grpSpPr>
          <a:xfrm>
            <a:off x="6102707" y="3370024"/>
            <a:ext cx="791114" cy="683734"/>
            <a:chOff x="8136513" y="4494734"/>
            <a:chExt cx="1055007" cy="912137"/>
          </a:xfrm>
        </p:grpSpPr>
        <p:sp>
          <p:nvSpPr>
            <p:cNvPr id="115" name="任意多边形 114"/>
            <p:cNvSpPr/>
            <p:nvPr/>
          </p:nvSpPr>
          <p:spPr>
            <a:xfrm>
              <a:off x="8136513" y="449673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6" name="任意多边形 115"/>
            <p:cNvSpPr/>
            <p:nvPr/>
          </p:nvSpPr>
          <p:spPr>
            <a:xfrm>
              <a:off x="8282046" y="462786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7" name="任意多边形 116"/>
            <p:cNvSpPr/>
            <p:nvPr/>
          </p:nvSpPr>
          <p:spPr>
            <a:xfrm>
              <a:off x="8137290" y="449473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6" name="文本框 91"/>
            <p:cNvSpPr txBox="1"/>
            <p:nvPr/>
          </p:nvSpPr>
          <p:spPr>
            <a:xfrm>
              <a:off x="8386115" y="4713773"/>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06</a:t>
              </a:r>
              <a:endParaRPr lang="zh-CN" altLang="en-US" sz="1600" dirty="0">
                <a:solidFill>
                  <a:prstClr val="white"/>
                </a:solidFill>
              </a:endParaRPr>
            </a:p>
          </p:txBody>
        </p:sp>
      </p:grpSp>
      <p:sp>
        <p:nvSpPr>
          <p:cNvPr id="2" name="任意多边形 1"/>
          <p:cNvSpPr/>
          <p:nvPr/>
        </p:nvSpPr>
        <p:spPr>
          <a:xfrm>
            <a:off x="1372151"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34" name="组合 33"/>
          <p:cNvGrpSpPr/>
          <p:nvPr/>
        </p:nvGrpSpPr>
        <p:grpSpPr>
          <a:xfrm>
            <a:off x="1274175" y="1020805"/>
            <a:ext cx="1605128" cy="1604550"/>
            <a:chOff x="1697322" y="1360750"/>
            <a:chExt cx="2140553" cy="2140556"/>
          </a:xfrm>
        </p:grpSpPr>
        <p:sp>
          <p:nvSpPr>
            <p:cNvPr id="8" name="任意多边形 7"/>
            <p:cNvSpPr/>
            <p:nvPr/>
          </p:nvSpPr>
          <p:spPr>
            <a:xfrm>
              <a:off x="1697322" y="1360750"/>
              <a:ext cx="2140553" cy="2140556"/>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 name="任意多边形 8"/>
            <p:cNvSpPr/>
            <p:nvPr/>
          </p:nvSpPr>
          <p:spPr>
            <a:xfrm>
              <a:off x="1697322" y="1360750"/>
              <a:ext cx="2140553" cy="2140556"/>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 name="椭圆 9"/>
            <p:cNvSpPr/>
            <p:nvPr/>
          </p:nvSpPr>
          <p:spPr>
            <a:xfrm>
              <a:off x="1824517" y="1491406"/>
              <a:ext cx="1879242" cy="1879245"/>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3" name="任意多边形 12"/>
          <p:cNvSpPr/>
          <p:nvPr/>
        </p:nvSpPr>
        <p:spPr>
          <a:xfrm>
            <a:off x="4090777"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8" name="组合 17"/>
          <p:cNvGrpSpPr/>
          <p:nvPr/>
        </p:nvGrpSpPr>
        <p:grpSpPr>
          <a:xfrm>
            <a:off x="3992803" y="1020805"/>
            <a:ext cx="1605128" cy="1604550"/>
            <a:chOff x="4234767" y="424542"/>
            <a:chExt cx="4408714" cy="4408714"/>
          </a:xfrm>
          <a:effectLst>
            <a:outerShdw blurRad="203200" dist="63500" dir="2700000" algn="tl" rotWithShape="0">
              <a:prstClr val="black">
                <a:alpha val="40000"/>
              </a:prstClr>
            </a:outerShdw>
          </a:effectLst>
        </p:grpSpPr>
        <p:sp>
          <p:nvSpPr>
            <p:cNvPr id="20" name="任意多边形 1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1" name="任意多边形 2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2" name="椭圆 2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24" name="任意多边形 23"/>
          <p:cNvSpPr/>
          <p:nvPr/>
        </p:nvSpPr>
        <p:spPr>
          <a:xfrm>
            <a:off x="6844592" y="1313343"/>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29" name="组合 28"/>
          <p:cNvGrpSpPr/>
          <p:nvPr/>
        </p:nvGrpSpPr>
        <p:grpSpPr>
          <a:xfrm>
            <a:off x="6746617" y="1021177"/>
            <a:ext cx="1605128" cy="1604550"/>
            <a:chOff x="4234767" y="424542"/>
            <a:chExt cx="4408714" cy="4408714"/>
          </a:xfrm>
          <a:effectLst>
            <a:outerShdw blurRad="203200" dist="63500" dir="2700000" algn="tl" rotWithShape="0">
              <a:prstClr val="black">
                <a:alpha val="40000"/>
              </a:prstClr>
            </a:outerShdw>
          </a:effectLst>
        </p:grpSpPr>
        <p:sp>
          <p:nvSpPr>
            <p:cNvPr id="31" name="任意多边形 3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2" name="任意多边形 3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3" name="椭圆 3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35" name="任意多边形 34"/>
          <p:cNvSpPr/>
          <p:nvPr/>
        </p:nvSpPr>
        <p:spPr>
          <a:xfrm>
            <a:off x="1372733"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40" name="组合 39"/>
          <p:cNvGrpSpPr/>
          <p:nvPr/>
        </p:nvGrpSpPr>
        <p:grpSpPr>
          <a:xfrm>
            <a:off x="1274758" y="2909995"/>
            <a:ext cx="1605128" cy="1604550"/>
            <a:chOff x="4234767" y="424542"/>
            <a:chExt cx="4408714" cy="4408714"/>
          </a:xfrm>
          <a:effectLst>
            <a:outerShdw blurRad="203200" dist="63500" dir="2700000" algn="tl" rotWithShape="0">
              <a:prstClr val="black">
                <a:alpha val="40000"/>
              </a:prstClr>
            </a:outerShdw>
          </a:effectLst>
        </p:grpSpPr>
        <p:sp>
          <p:nvSpPr>
            <p:cNvPr id="42" name="任意多边形 41"/>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3" name="任意多边形 42"/>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4" name="椭圆 43"/>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93" name="任意多边形 92"/>
          <p:cNvSpPr/>
          <p:nvPr/>
        </p:nvSpPr>
        <p:spPr>
          <a:xfrm>
            <a:off x="4090777"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98" name="组合 97"/>
          <p:cNvGrpSpPr/>
          <p:nvPr/>
        </p:nvGrpSpPr>
        <p:grpSpPr>
          <a:xfrm>
            <a:off x="3992803" y="2909995"/>
            <a:ext cx="1605128" cy="1604550"/>
            <a:chOff x="4234767" y="424542"/>
            <a:chExt cx="4408714" cy="4408714"/>
          </a:xfrm>
          <a:effectLst>
            <a:outerShdw blurRad="203200" dist="63500" dir="2700000" algn="tl" rotWithShape="0">
              <a:prstClr val="black">
                <a:alpha val="40000"/>
              </a:prstClr>
            </a:outerShdw>
          </a:effectLst>
        </p:grpSpPr>
        <p:sp>
          <p:nvSpPr>
            <p:cNvPr id="100" name="任意多边形 9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1" name="任意多边形 10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2" name="椭圆 10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14" name="任意多边形 113"/>
          <p:cNvSpPr/>
          <p:nvPr/>
        </p:nvSpPr>
        <p:spPr>
          <a:xfrm>
            <a:off x="6844592" y="320253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19" name="组合 118"/>
          <p:cNvGrpSpPr/>
          <p:nvPr/>
        </p:nvGrpSpPr>
        <p:grpSpPr>
          <a:xfrm>
            <a:off x="6746617" y="2910367"/>
            <a:ext cx="1605128" cy="1604550"/>
            <a:chOff x="4234767" y="424542"/>
            <a:chExt cx="4408714" cy="4408714"/>
          </a:xfrm>
          <a:effectLst>
            <a:outerShdw blurRad="203200" dist="63500" dir="2700000" algn="tl" rotWithShape="0">
              <a:prstClr val="black">
                <a:alpha val="40000"/>
              </a:prstClr>
            </a:outerShdw>
          </a:effectLst>
        </p:grpSpPr>
        <p:sp>
          <p:nvSpPr>
            <p:cNvPr id="121" name="任意多边形 12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2" name="任意多边形 12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3" name="椭圆 12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grpSp>
        <p:nvGrpSpPr>
          <p:cNvPr id="7" name="组合 6"/>
          <p:cNvGrpSpPr/>
          <p:nvPr/>
        </p:nvGrpSpPr>
        <p:grpSpPr>
          <a:xfrm>
            <a:off x="4295188" y="1476324"/>
            <a:ext cx="1140755" cy="549791"/>
            <a:chOff x="5726056" y="1968438"/>
            <a:chExt cx="1521278" cy="733451"/>
          </a:xfrm>
        </p:grpSpPr>
        <p:sp>
          <p:nvSpPr>
            <p:cNvPr id="74" name="文本框 91"/>
            <p:cNvSpPr txBox="1"/>
            <p:nvPr/>
          </p:nvSpPr>
          <p:spPr>
            <a:xfrm>
              <a:off x="5759473" y="1968438"/>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5" name="矩形 47"/>
            <p:cNvSpPr>
              <a:spLocks noChangeArrowheads="1"/>
            </p:cNvSpPr>
            <p:nvPr/>
          </p:nvSpPr>
          <p:spPr bwMode="auto">
            <a:xfrm>
              <a:off x="5726056" y="2312369"/>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6" name="组合 5"/>
          <p:cNvGrpSpPr/>
          <p:nvPr/>
        </p:nvGrpSpPr>
        <p:grpSpPr>
          <a:xfrm>
            <a:off x="1541373" y="1495371"/>
            <a:ext cx="1140755" cy="558618"/>
            <a:chOff x="2053648" y="1993844"/>
            <a:chExt cx="1521278" cy="745225"/>
          </a:xfrm>
        </p:grpSpPr>
        <p:sp>
          <p:nvSpPr>
            <p:cNvPr id="71" name="文本框 120"/>
            <p:cNvSpPr txBox="1"/>
            <p:nvPr/>
          </p:nvSpPr>
          <p:spPr>
            <a:xfrm>
              <a:off x="2172121" y="199384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6" name="矩形 47"/>
            <p:cNvSpPr>
              <a:spLocks noChangeArrowheads="1"/>
            </p:cNvSpPr>
            <p:nvPr/>
          </p:nvSpPr>
          <p:spPr bwMode="auto">
            <a:xfrm>
              <a:off x="2053648" y="2349550"/>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7012545" y="1499750"/>
            <a:ext cx="1140755" cy="554237"/>
            <a:chOff x="9349846" y="1999688"/>
            <a:chExt cx="1521278" cy="739383"/>
          </a:xfrm>
        </p:grpSpPr>
        <p:sp>
          <p:nvSpPr>
            <p:cNvPr id="77" name="文本框 112"/>
            <p:cNvSpPr txBox="1"/>
            <p:nvPr/>
          </p:nvSpPr>
          <p:spPr>
            <a:xfrm>
              <a:off x="9470010" y="1999688"/>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7" name="矩形 47"/>
            <p:cNvSpPr>
              <a:spLocks noChangeArrowheads="1"/>
            </p:cNvSpPr>
            <p:nvPr/>
          </p:nvSpPr>
          <p:spPr bwMode="auto">
            <a:xfrm>
              <a:off x="9349846" y="2349551"/>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4277648" y="3384562"/>
            <a:ext cx="1140755" cy="535480"/>
            <a:chOff x="5702666" y="4514124"/>
            <a:chExt cx="1521278" cy="714358"/>
          </a:xfrm>
        </p:grpSpPr>
        <p:sp>
          <p:nvSpPr>
            <p:cNvPr id="91" name="文本框 91"/>
            <p:cNvSpPr txBox="1"/>
            <p:nvPr/>
          </p:nvSpPr>
          <p:spPr>
            <a:xfrm>
              <a:off x="5759472" y="451412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8" name="矩形 47"/>
            <p:cNvSpPr>
              <a:spLocks noChangeArrowheads="1"/>
            </p:cNvSpPr>
            <p:nvPr/>
          </p:nvSpPr>
          <p:spPr bwMode="auto">
            <a:xfrm>
              <a:off x="5702666" y="4838963"/>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8" name="组合 27"/>
          <p:cNvGrpSpPr/>
          <p:nvPr/>
        </p:nvGrpSpPr>
        <p:grpSpPr>
          <a:xfrm>
            <a:off x="1523834" y="3398090"/>
            <a:ext cx="1140755" cy="549819"/>
            <a:chOff x="2030258" y="4532175"/>
            <a:chExt cx="1521278" cy="733488"/>
          </a:xfrm>
        </p:grpSpPr>
        <p:sp>
          <p:nvSpPr>
            <p:cNvPr id="80" name="文本框 133"/>
            <p:cNvSpPr txBox="1"/>
            <p:nvPr/>
          </p:nvSpPr>
          <p:spPr>
            <a:xfrm>
              <a:off x="2134766" y="4532175"/>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9" name="矩形 47"/>
            <p:cNvSpPr>
              <a:spLocks noChangeArrowheads="1"/>
            </p:cNvSpPr>
            <p:nvPr/>
          </p:nvSpPr>
          <p:spPr bwMode="auto">
            <a:xfrm>
              <a:off x="2030258" y="4876143"/>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7" name="组合 16"/>
          <p:cNvGrpSpPr/>
          <p:nvPr/>
        </p:nvGrpSpPr>
        <p:grpSpPr>
          <a:xfrm>
            <a:off x="6995006" y="3398458"/>
            <a:ext cx="1140755" cy="549448"/>
            <a:chOff x="9326456" y="4532671"/>
            <a:chExt cx="1521278" cy="732994"/>
          </a:xfrm>
        </p:grpSpPr>
        <p:sp>
          <p:nvSpPr>
            <p:cNvPr id="112" name="文本框 112"/>
            <p:cNvSpPr txBox="1"/>
            <p:nvPr/>
          </p:nvSpPr>
          <p:spPr>
            <a:xfrm>
              <a:off x="9470011" y="4532671"/>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30" name="矩形 47"/>
            <p:cNvSpPr>
              <a:spLocks noChangeArrowheads="1"/>
            </p:cNvSpPr>
            <p:nvPr/>
          </p:nvSpPr>
          <p:spPr bwMode="auto">
            <a:xfrm>
              <a:off x="9326456" y="4876145"/>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03395641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fade">
                                      <p:cBhvr>
                                        <p:cTn id="27" dur="500"/>
                                        <p:tgtEl>
                                          <p:spTgt spid="119"/>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p:tgtEl>
                                          <p:spTgt spid="45"/>
                                        </p:tgtEl>
                                        <p:attrNameLst>
                                          <p:attrName>ppt_x</p:attrName>
                                        </p:attrNameLst>
                                      </p:cBhvr>
                                      <p:tavLst>
                                        <p:tav tm="0">
                                          <p:val>
                                            <p:strVal val="#ppt_x+#ppt_w*1.125000"/>
                                          </p:val>
                                        </p:tav>
                                        <p:tav tm="100000">
                                          <p:val>
                                            <p:strVal val="#ppt_x"/>
                                          </p:val>
                                        </p:tav>
                                      </p:tavLst>
                                    </p:anim>
                                    <p:animEffect transition="in" filter="wipe(left)">
                                      <p:cBhvr>
                                        <p:cTn id="36" dur="500"/>
                                        <p:tgtEl>
                                          <p:spTgt spid="45"/>
                                        </p:tgtEl>
                                      </p:cBhvr>
                                    </p:animEffect>
                                  </p:childTnLst>
                                </p:cTn>
                              </p:par>
                            </p:childTnLst>
                          </p:cTn>
                        </p:par>
                        <p:par>
                          <p:cTn id="37" fill="hold">
                            <p:stCondLst>
                              <p:cond delay="4000"/>
                            </p:stCondLst>
                            <p:childTnLst>
                              <p:par>
                                <p:cTn id="38" presetID="16" presetClass="entr" presetSubtype="37"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outVertical)">
                                      <p:cBhvr>
                                        <p:cTn id="40" dur="500"/>
                                        <p:tgtEl>
                                          <p:spTgt spid="6"/>
                                        </p:tgtEl>
                                      </p:cBhvr>
                                    </p:animEffect>
                                  </p:childTnLst>
                                </p:cTn>
                              </p:par>
                            </p:childTnLst>
                          </p:cTn>
                        </p:par>
                        <p:par>
                          <p:cTn id="41" fill="hold">
                            <p:stCondLst>
                              <p:cond delay="4500"/>
                            </p:stCondLst>
                            <p:childTnLst>
                              <p:par>
                                <p:cTn id="42" presetID="16" presetClass="entr" presetSubtype="2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childTnLst>
                          </p:cTn>
                        </p:par>
                        <p:par>
                          <p:cTn id="45" fill="hold">
                            <p:stCondLst>
                              <p:cond delay="5000"/>
                            </p:stCondLst>
                            <p:childTnLst>
                              <p:par>
                                <p:cTn id="46" presetID="1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p:tgtEl>
                                          <p:spTgt spid="46"/>
                                        </p:tgtEl>
                                        <p:attrNameLst>
                                          <p:attrName>ppt_x</p:attrName>
                                        </p:attrNameLst>
                                      </p:cBhvr>
                                      <p:tavLst>
                                        <p:tav tm="0">
                                          <p:val>
                                            <p:strVal val="#ppt_x+#ppt_w*1.125000"/>
                                          </p:val>
                                        </p:tav>
                                        <p:tav tm="100000">
                                          <p:val>
                                            <p:strVal val="#ppt_x"/>
                                          </p:val>
                                        </p:tav>
                                      </p:tavLst>
                                    </p:anim>
                                    <p:animEffect transition="in" filter="wipe(left)">
                                      <p:cBhvr>
                                        <p:cTn id="49" dur="500"/>
                                        <p:tgtEl>
                                          <p:spTgt spid="46"/>
                                        </p:tgtEl>
                                      </p:cBhvr>
                                    </p:animEffect>
                                  </p:childTnLst>
                                </p:cTn>
                              </p:par>
                            </p:childTnLst>
                          </p:cTn>
                        </p:par>
                        <p:par>
                          <p:cTn id="50" fill="hold">
                            <p:stCondLst>
                              <p:cond delay="5500"/>
                            </p:stCondLst>
                            <p:childTnLst>
                              <p:par>
                                <p:cTn id="51" presetID="16" presetClass="entr" presetSubtype="21"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arn(inVertical)">
                                      <p:cBhvr>
                                        <p:cTn id="53" dur="500"/>
                                        <p:tgtEl>
                                          <p:spTgt spid="7"/>
                                        </p:tgtEl>
                                      </p:cBhvr>
                                    </p:animEffect>
                                  </p:childTnLst>
                                </p:cTn>
                              </p:par>
                            </p:childTnLst>
                          </p:cTn>
                        </p:par>
                        <p:par>
                          <p:cTn id="54" fill="hold">
                            <p:stCondLst>
                              <p:cond delay="6000"/>
                            </p:stCondLst>
                            <p:childTnLst>
                              <p:par>
                                <p:cTn id="55" presetID="16" presetClass="entr" presetSubtype="21"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inVertical)">
                                      <p:cBhvr>
                                        <p:cTn id="57" dur="500"/>
                                        <p:tgtEl>
                                          <p:spTgt spid="24"/>
                                        </p:tgtEl>
                                      </p:cBhvr>
                                    </p:animEffect>
                                  </p:childTnLst>
                                </p:cTn>
                              </p:par>
                            </p:childTnLst>
                          </p:cTn>
                        </p:par>
                        <p:par>
                          <p:cTn id="58" fill="hold">
                            <p:stCondLst>
                              <p:cond delay="6500"/>
                            </p:stCondLst>
                            <p:childTnLst>
                              <p:par>
                                <p:cTn id="59" presetID="1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p:tgtEl>
                                          <p:spTgt spid="47"/>
                                        </p:tgtEl>
                                        <p:attrNameLst>
                                          <p:attrName>ppt_x</p:attrName>
                                        </p:attrNameLst>
                                      </p:cBhvr>
                                      <p:tavLst>
                                        <p:tav tm="0">
                                          <p:val>
                                            <p:strVal val="#ppt_x+#ppt_w*1.125000"/>
                                          </p:val>
                                        </p:tav>
                                        <p:tav tm="100000">
                                          <p:val>
                                            <p:strVal val="#ppt_x"/>
                                          </p:val>
                                        </p:tav>
                                      </p:tavLst>
                                    </p:anim>
                                    <p:animEffect transition="in" filter="wipe(left)">
                                      <p:cBhvr>
                                        <p:cTn id="62" dur="500"/>
                                        <p:tgtEl>
                                          <p:spTgt spid="47"/>
                                        </p:tgtEl>
                                      </p:cBhvr>
                                    </p:animEffect>
                                  </p:childTnLst>
                                </p:cTn>
                              </p:par>
                            </p:childTnLst>
                          </p:cTn>
                        </p:par>
                        <p:par>
                          <p:cTn id="63" fill="hold">
                            <p:stCondLst>
                              <p:cond delay="7000"/>
                            </p:stCondLst>
                            <p:childTnLst>
                              <p:par>
                                <p:cTn id="64" presetID="16" presetClass="entr" presetSubtype="21"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arn(inVertical)">
                                      <p:cBhvr>
                                        <p:cTn id="66" dur="500"/>
                                        <p:tgtEl>
                                          <p:spTgt spid="12"/>
                                        </p:tgtEl>
                                      </p:cBhvr>
                                    </p:animEffect>
                                  </p:childTnLst>
                                </p:cTn>
                              </p:par>
                            </p:childTnLst>
                          </p:cTn>
                        </p:par>
                        <p:par>
                          <p:cTn id="67" fill="hold">
                            <p:stCondLst>
                              <p:cond delay="7500"/>
                            </p:stCondLst>
                            <p:childTnLst>
                              <p:par>
                                <p:cTn id="68" presetID="16" presetClass="entr" presetSubtype="21"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arn(inVertical)">
                                      <p:cBhvr>
                                        <p:cTn id="70" dur="500"/>
                                        <p:tgtEl>
                                          <p:spTgt spid="35"/>
                                        </p:tgtEl>
                                      </p:cBhvr>
                                    </p:animEffect>
                                  </p:childTnLst>
                                </p:cTn>
                              </p:par>
                            </p:childTnLst>
                          </p:cTn>
                        </p:par>
                        <p:par>
                          <p:cTn id="71" fill="hold">
                            <p:stCondLst>
                              <p:cond delay="8000"/>
                            </p:stCondLst>
                            <p:childTnLst>
                              <p:par>
                                <p:cTn id="72" presetID="12" presetClass="entr" presetSubtype="2"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 calcmode="lin" valueType="num">
                                      <p:cBhvr additive="base">
                                        <p:cTn id="74" dur="500"/>
                                        <p:tgtEl>
                                          <p:spTgt spid="50"/>
                                        </p:tgtEl>
                                        <p:attrNameLst>
                                          <p:attrName>ppt_x</p:attrName>
                                        </p:attrNameLst>
                                      </p:cBhvr>
                                      <p:tavLst>
                                        <p:tav tm="0">
                                          <p:val>
                                            <p:strVal val="#ppt_x+#ppt_w*1.125000"/>
                                          </p:val>
                                        </p:tav>
                                        <p:tav tm="100000">
                                          <p:val>
                                            <p:strVal val="#ppt_x"/>
                                          </p:val>
                                        </p:tav>
                                      </p:tavLst>
                                    </p:anim>
                                    <p:animEffect transition="in" filter="wipe(left)">
                                      <p:cBhvr>
                                        <p:cTn id="75" dur="500"/>
                                        <p:tgtEl>
                                          <p:spTgt spid="50"/>
                                        </p:tgtEl>
                                      </p:cBhvr>
                                    </p:animEffect>
                                  </p:childTnLst>
                                </p:cTn>
                              </p:par>
                            </p:childTnLst>
                          </p:cTn>
                        </p:par>
                        <p:par>
                          <p:cTn id="76" fill="hold">
                            <p:stCondLst>
                              <p:cond delay="8500"/>
                            </p:stCondLst>
                            <p:childTnLst>
                              <p:par>
                                <p:cTn id="77" presetID="16" presetClass="entr" presetSubtype="21"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arn(inVertical)">
                                      <p:cBhvr>
                                        <p:cTn id="79" dur="500"/>
                                        <p:tgtEl>
                                          <p:spTgt spid="28"/>
                                        </p:tgtEl>
                                      </p:cBhvr>
                                    </p:animEffect>
                                  </p:childTnLst>
                                </p:cTn>
                              </p:par>
                            </p:childTnLst>
                          </p:cTn>
                        </p:par>
                        <p:par>
                          <p:cTn id="80" fill="hold">
                            <p:stCondLst>
                              <p:cond delay="9000"/>
                            </p:stCondLst>
                            <p:childTnLst>
                              <p:par>
                                <p:cTn id="81" presetID="16" presetClass="entr" presetSubtype="21"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arn(inVertical)">
                                      <p:cBhvr>
                                        <p:cTn id="83" dur="500"/>
                                        <p:tgtEl>
                                          <p:spTgt spid="93"/>
                                        </p:tgtEl>
                                      </p:cBhvr>
                                    </p:animEffect>
                                  </p:childTnLst>
                                </p:cTn>
                              </p:par>
                            </p:childTnLst>
                          </p:cTn>
                        </p:par>
                        <p:par>
                          <p:cTn id="84" fill="hold">
                            <p:stCondLst>
                              <p:cond delay="9500"/>
                            </p:stCondLst>
                            <p:childTnLst>
                              <p:par>
                                <p:cTn id="85" presetID="12" presetClass="entr" presetSubtype="2" fill="hold"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p:tgtEl>
                                          <p:spTgt spid="49"/>
                                        </p:tgtEl>
                                        <p:attrNameLst>
                                          <p:attrName>ppt_x</p:attrName>
                                        </p:attrNameLst>
                                      </p:cBhvr>
                                      <p:tavLst>
                                        <p:tav tm="0">
                                          <p:val>
                                            <p:strVal val="#ppt_x+#ppt_w*1.125000"/>
                                          </p:val>
                                        </p:tav>
                                        <p:tav tm="100000">
                                          <p:val>
                                            <p:strVal val="#ppt_x"/>
                                          </p:val>
                                        </p:tav>
                                      </p:tavLst>
                                    </p:anim>
                                    <p:animEffect transition="in" filter="wipe(left)">
                                      <p:cBhvr>
                                        <p:cTn id="88" dur="500"/>
                                        <p:tgtEl>
                                          <p:spTgt spid="49"/>
                                        </p:tgtEl>
                                      </p:cBhvr>
                                    </p:animEffect>
                                  </p:childTnLst>
                                </p:cTn>
                              </p:par>
                            </p:childTnLst>
                          </p:cTn>
                        </p:par>
                        <p:par>
                          <p:cTn id="89" fill="hold">
                            <p:stCondLst>
                              <p:cond delay="10000"/>
                            </p:stCondLst>
                            <p:childTnLst>
                              <p:par>
                                <p:cTn id="90" presetID="16" presetClass="entr" presetSubtype="21"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arn(inVertical)">
                                      <p:cBhvr>
                                        <p:cTn id="92" dur="500"/>
                                        <p:tgtEl>
                                          <p:spTgt spid="23"/>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14"/>
                                        </p:tgtEl>
                                        <p:attrNameLst>
                                          <p:attrName>style.visibility</p:attrName>
                                        </p:attrNameLst>
                                      </p:cBhvr>
                                      <p:to>
                                        <p:strVal val="visible"/>
                                      </p:to>
                                    </p:set>
                                    <p:animEffect transition="in" filter="barn(inVertical)">
                                      <p:cBhvr>
                                        <p:cTn id="96" dur="500"/>
                                        <p:tgtEl>
                                          <p:spTgt spid="114"/>
                                        </p:tgtEl>
                                      </p:cBhvr>
                                    </p:animEffect>
                                  </p:childTnLst>
                                </p:cTn>
                              </p:par>
                            </p:childTnLst>
                          </p:cTn>
                        </p:par>
                        <p:par>
                          <p:cTn id="97" fill="hold">
                            <p:stCondLst>
                              <p:cond delay="11000"/>
                            </p:stCondLst>
                            <p:childTnLst>
                              <p:par>
                                <p:cTn id="98" presetID="12" presetClass="entr" presetSubtype="2" fill="hold" nodeType="after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additive="base">
                                        <p:cTn id="100" dur="500"/>
                                        <p:tgtEl>
                                          <p:spTgt spid="48"/>
                                        </p:tgtEl>
                                        <p:attrNameLst>
                                          <p:attrName>ppt_x</p:attrName>
                                        </p:attrNameLst>
                                      </p:cBhvr>
                                      <p:tavLst>
                                        <p:tav tm="0">
                                          <p:val>
                                            <p:strVal val="#ppt_x+#ppt_w*1.125000"/>
                                          </p:val>
                                        </p:tav>
                                        <p:tav tm="100000">
                                          <p:val>
                                            <p:strVal val="#ppt_x"/>
                                          </p:val>
                                        </p:tav>
                                      </p:tavLst>
                                    </p:anim>
                                    <p:animEffect transition="in" filter="wipe(left)">
                                      <p:cBhvr>
                                        <p:cTn id="101" dur="500"/>
                                        <p:tgtEl>
                                          <p:spTgt spid="48"/>
                                        </p:tgtEl>
                                      </p:cBhvr>
                                    </p:animEffect>
                                  </p:childTnLst>
                                </p:cTn>
                              </p:par>
                            </p:childTnLst>
                          </p:cTn>
                        </p:par>
                        <p:par>
                          <p:cTn id="102" fill="hold">
                            <p:stCondLst>
                              <p:cond delay="11500"/>
                            </p:stCondLst>
                            <p:childTnLst>
                              <p:par>
                                <p:cTn id="103" presetID="16" presetClass="entr" presetSubtype="21"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inVertical)">
                                      <p:cBhvr>
                                        <p:cTn id="10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24" grpId="0" animBg="1"/>
      <p:bldP spid="35" grpId="0" animBg="1"/>
      <p:bldP spid="93" grpId="0" animBg="1"/>
      <p:bldP spid="1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4226" y="1508552"/>
            <a:ext cx="2203045" cy="50267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215" y="1508552"/>
            <a:ext cx="2203045" cy="50267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4226" y="3772736"/>
            <a:ext cx="2203045" cy="501593"/>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215" y="3772736"/>
            <a:ext cx="2203045" cy="501593"/>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1411" y="2549494"/>
            <a:ext cx="9141178" cy="782054"/>
          </a:xfrm>
          <a:prstGeom prst="rect">
            <a:avLst/>
          </a:prstGeom>
          <a:solidFill>
            <a:schemeClr val="bg1">
              <a:lumMod val="85000"/>
            </a:schemeClr>
          </a:solidFill>
          <a:ln>
            <a:noFill/>
          </a:ln>
        </p:spPr>
        <p:txBody>
          <a:bodyPr lIns="62065" tIns="31032" rIns="62065" bIns="3103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5" name="TextBox 33"/>
          <p:cNvSpPr txBox="1">
            <a:spLocks noChangeArrowheads="1"/>
          </p:cNvSpPr>
          <p:nvPr/>
        </p:nvSpPr>
        <p:spPr bwMode="auto">
          <a:xfrm>
            <a:off x="3204272" y="2771705"/>
            <a:ext cx="2689355" cy="370353"/>
          </a:xfrm>
          <a:prstGeom prst="rect">
            <a:avLst/>
          </a:prstGeom>
          <a:noFill/>
          <a:ln>
            <a:noFill/>
          </a:ln>
        </p:spPr>
        <p:txBody>
          <a:bodyPr wrap="none"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999" b="1" dirty="0">
                <a:solidFill>
                  <a:prstClr val="white"/>
                </a:solidFill>
                <a:latin typeface="微软雅黑" pitchFamily="34" charset="-122"/>
              </a:rPr>
              <a:t>点击添加表述内容标题</a:t>
            </a:r>
          </a:p>
        </p:txBody>
      </p:sp>
      <p:grpSp>
        <p:nvGrpSpPr>
          <p:cNvPr id="36" name="组合 34"/>
          <p:cNvGrpSpPr>
            <a:grpSpLocks/>
          </p:cNvGrpSpPr>
          <p:nvPr/>
        </p:nvGrpSpPr>
        <p:grpSpPr bwMode="auto">
          <a:xfrm>
            <a:off x="1443944" y="1962684"/>
            <a:ext cx="783185" cy="785291"/>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1181" y="3032750"/>
            <a:ext cx="783185" cy="785291"/>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1886" y="1984257"/>
            <a:ext cx="784263" cy="785291"/>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205" y="3053246"/>
            <a:ext cx="783185" cy="785291"/>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765" y="1201122"/>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49" name="TextBox 47"/>
          <p:cNvSpPr txBox="1">
            <a:spLocks noChangeArrowheads="1"/>
          </p:cNvSpPr>
          <p:nvPr/>
        </p:nvSpPr>
        <p:spPr bwMode="auto">
          <a:xfrm>
            <a:off x="2240056"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dirty="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383" y="1201122"/>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1" name="TextBox 49"/>
          <p:cNvSpPr txBox="1">
            <a:spLocks noChangeArrowheads="1"/>
          </p:cNvSpPr>
          <p:nvPr/>
        </p:nvSpPr>
        <p:spPr bwMode="auto">
          <a:xfrm>
            <a:off x="5076523"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765" y="4309926"/>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3" name="TextBox 51"/>
          <p:cNvSpPr txBox="1">
            <a:spLocks noChangeArrowheads="1"/>
          </p:cNvSpPr>
          <p:nvPr/>
        </p:nvSpPr>
        <p:spPr bwMode="auto">
          <a:xfrm>
            <a:off x="2240056"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383" y="4309926"/>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5" name="TextBox 53"/>
          <p:cNvSpPr txBox="1">
            <a:spLocks noChangeArrowheads="1"/>
          </p:cNvSpPr>
          <p:nvPr/>
        </p:nvSpPr>
        <p:spPr bwMode="auto">
          <a:xfrm>
            <a:off x="5076523"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406644531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9136" y="2160988"/>
            <a:ext cx="5201167" cy="991733"/>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43" name="组合 42"/>
          <p:cNvGrpSpPr/>
          <p:nvPr/>
        </p:nvGrpSpPr>
        <p:grpSpPr>
          <a:xfrm>
            <a:off x="1948587" y="2251196"/>
            <a:ext cx="830947" cy="830647"/>
            <a:chOff x="3443288" y="4853200"/>
            <a:chExt cx="1108128" cy="1108128"/>
          </a:xfrm>
        </p:grpSpPr>
        <p:sp>
          <p:nvSpPr>
            <p:cNvPr id="5" name="圆角矩形 4"/>
            <p:cNvSpPr/>
            <p:nvPr/>
          </p:nvSpPr>
          <p:spPr>
            <a:xfrm>
              <a:off x="3443288" y="48532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11"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4763332" y="2234045"/>
            <a:ext cx="830947" cy="830647"/>
            <a:chOff x="6102297" y="2204940"/>
            <a:chExt cx="1108128" cy="1108128"/>
          </a:xfrm>
        </p:grpSpPr>
        <p:sp>
          <p:nvSpPr>
            <p:cNvPr id="9" name="圆角矩形 8"/>
            <p:cNvSpPr/>
            <p:nvPr/>
          </p:nvSpPr>
          <p:spPr>
            <a:xfrm>
              <a:off x="6102297" y="22049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0"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5" name="组合 44"/>
          <p:cNvGrpSpPr/>
          <p:nvPr/>
        </p:nvGrpSpPr>
        <p:grpSpPr>
          <a:xfrm>
            <a:off x="3339373" y="2244681"/>
            <a:ext cx="830947" cy="830647"/>
            <a:chOff x="4768646" y="3525740"/>
            <a:chExt cx="1108128" cy="1108128"/>
          </a:xfrm>
        </p:grpSpPr>
        <p:sp>
          <p:nvSpPr>
            <p:cNvPr id="6" name="圆角矩形 5"/>
            <p:cNvSpPr/>
            <p:nvPr/>
          </p:nvSpPr>
          <p:spPr>
            <a:xfrm>
              <a:off x="4768646" y="35257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8"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60" name="组合 59"/>
          <p:cNvGrpSpPr/>
          <p:nvPr/>
        </p:nvGrpSpPr>
        <p:grpSpPr>
          <a:xfrm>
            <a:off x="6157836" y="2241531"/>
            <a:ext cx="830947" cy="830647"/>
            <a:chOff x="7418361" y="886700"/>
            <a:chExt cx="1108128" cy="1108128"/>
          </a:xfrm>
        </p:grpSpPr>
        <p:sp>
          <p:nvSpPr>
            <p:cNvPr id="10" name="圆角矩形 9"/>
            <p:cNvSpPr/>
            <p:nvPr/>
          </p:nvSpPr>
          <p:spPr>
            <a:xfrm>
              <a:off x="7418361" y="8867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4"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5"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6"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7"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8"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9"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7" name="组合 46"/>
          <p:cNvGrpSpPr/>
          <p:nvPr/>
        </p:nvGrpSpPr>
        <p:grpSpPr>
          <a:xfrm flipH="1" flipV="1">
            <a:off x="1201191" y="1200574"/>
            <a:ext cx="2575557" cy="941752"/>
            <a:chOff x="4012632" y="4340208"/>
            <a:chExt cx="3434690" cy="1256348"/>
          </a:xfrm>
        </p:grpSpPr>
        <p:sp>
          <p:nvSpPr>
            <p:cNvPr id="48" name="椭圆 47"/>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57" name="组合 56"/>
          <p:cNvGrpSpPr/>
          <p:nvPr/>
        </p:nvGrpSpPr>
        <p:grpSpPr>
          <a:xfrm>
            <a:off x="2256640" y="3190808"/>
            <a:ext cx="1828688" cy="549060"/>
            <a:chOff x="5246304" y="4593021"/>
            <a:chExt cx="2438687" cy="732476"/>
          </a:xfrm>
        </p:grpSpPr>
        <p:sp>
          <p:nvSpPr>
            <p:cNvPr id="58" name="椭圆 57"/>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66" name="组合 65"/>
          <p:cNvGrpSpPr/>
          <p:nvPr/>
        </p:nvGrpSpPr>
        <p:grpSpPr>
          <a:xfrm>
            <a:off x="2727818" y="3800474"/>
            <a:ext cx="1698876" cy="657988"/>
            <a:chOff x="1324726" y="3439252"/>
            <a:chExt cx="2265573" cy="877792"/>
          </a:xfrm>
        </p:grpSpPr>
        <p:sp>
          <p:nvSpPr>
            <p:cNvPr id="44" name="文本框 75"/>
            <p:cNvSpPr txBox="1"/>
            <p:nvPr/>
          </p:nvSpPr>
          <p:spPr>
            <a:xfrm>
              <a:off x="1659757" y="3520391"/>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6" name="文本框 77"/>
            <p:cNvSpPr txBox="1"/>
            <p:nvPr/>
          </p:nvSpPr>
          <p:spPr>
            <a:xfrm>
              <a:off x="1324726" y="3439252"/>
              <a:ext cx="501542" cy="451650"/>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342679" y="3848971"/>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173904" y="1274928"/>
            <a:ext cx="1692193" cy="686003"/>
            <a:chOff x="6408112" y="5059574"/>
            <a:chExt cx="2256660" cy="915164"/>
          </a:xfrm>
        </p:grpSpPr>
        <p:sp>
          <p:nvSpPr>
            <p:cNvPr id="65" name="文本框 96"/>
            <p:cNvSpPr txBox="1"/>
            <p:nvPr/>
          </p:nvSpPr>
          <p:spPr>
            <a:xfrm>
              <a:off x="6743142" y="5140712"/>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98"/>
            <p:cNvSpPr txBox="1"/>
            <p:nvPr/>
          </p:nvSpPr>
          <p:spPr>
            <a:xfrm>
              <a:off x="6408112" y="5059574"/>
              <a:ext cx="631869"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417151" y="5506665"/>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2" name="组合 71"/>
          <p:cNvGrpSpPr/>
          <p:nvPr/>
        </p:nvGrpSpPr>
        <p:grpSpPr>
          <a:xfrm>
            <a:off x="4798468" y="3764822"/>
            <a:ext cx="1716146" cy="705305"/>
            <a:chOff x="9063187" y="2410526"/>
            <a:chExt cx="2288603" cy="940914"/>
          </a:xfrm>
        </p:grpSpPr>
        <p:sp>
          <p:nvSpPr>
            <p:cNvPr id="61" name="文本框 92"/>
            <p:cNvSpPr txBox="1"/>
            <p:nvPr/>
          </p:nvSpPr>
          <p:spPr>
            <a:xfrm>
              <a:off x="9398217" y="2491664"/>
              <a:ext cx="1493849"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94"/>
            <p:cNvSpPr txBox="1"/>
            <p:nvPr/>
          </p:nvSpPr>
          <p:spPr>
            <a:xfrm>
              <a:off x="9063187" y="2410526"/>
              <a:ext cx="501543" cy="410591"/>
            </a:xfrm>
            <a:prstGeom prst="rect">
              <a:avLst/>
            </a:prstGeom>
            <a:noFill/>
          </p:spPr>
          <p:txBody>
            <a:bodyPr wrap="square" rtlCol="0">
              <a:spAutoFit/>
            </a:bodyPr>
            <a:lstStyle/>
            <a:p>
              <a:pPr defTabSz="685594">
                <a:defRPr/>
              </a:pPr>
              <a:r>
                <a:rPr lang="en-US" altLang="zh-CN" sz="1400" dirty="0">
                  <a:solidFill>
                    <a:prstClr val="white"/>
                  </a:solidFill>
                  <a:latin typeface="Impact" panose="020B0806030902050204" pitchFamily="34" charset="0"/>
                  <a:ea typeface="等线" panose="02010600030101010101" pitchFamily="2" charset="-122"/>
                </a:rPr>
                <a:t>04</a:t>
              </a:r>
              <a:endParaRPr lang="zh-CN" altLang="en-US" sz="14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9104170" y="2883367"/>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2" name="组合 61"/>
          <p:cNvGrpSpPr/>
          <p:nvPr/>
        </p:nvGrpSpPr>
        <p:grpSpPr>
          <a:xfrm>
            <a:off x="6006833" y="1274927"/>
            <a:ext cx="1692490" cy="639197"/>
            <a:chOff x="3872062" y="812896"/>
            <a:chExt cx="2257057" cy="852723"/>
          </a:xfrm>
        </p:grpSpPr>
        <p:sp>
          <p:nvSpPr>
            <p:cNvPr id="51" name="文本框 82"/>
            <p:cNvSpPr txBox="1"/>
            <p:nvPr/>
          </p:nvSpPr>
          <p:spPr>
            <a:xfrm>
              <a:off x="4207093" y="894034"/>
              <a:ext cx="1493850"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3" name="文本框 84"/>
            <p:cNvSpPr txBox="1"/>
            <p:nvPr/>
          </p:nvSpPr>
          <p:spPr>
            <a:xfrm>
              <a:off x="3872062" y="812896"/>
              <a:ext cx="534838"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4" name="文本框 113"/>
            <p:cNvSpPr txBox="1"/>
            <p:nvPr/>
          </p:nvSpPr>
          <p:spPr>
            <a:xfrm>
              <a:off x="3881498" y="1197546"/>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flipV="1">
            <a:off x="5124700" y="1200575"/>
            <a:ext cx="2637191" cy="941751"/>
            <a:chOff x="4012632" y="4340208"/>
            <a:chExt cx="3205989" cy="1256347"/>
          </a:xfrm>
        </p:grpSpPr>
        <p:sp>
          <p:nvSpPr>
            <p:cNvPr id="74" name="椭圆 73"/>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76" name="组合 75"/>
          <p:cNvGrpSpPr/>
          <p:nvPr/>
        </p:nvGrpSpPr>
        <p:grpSpPr>
          <a:xfrm flipH="1">
            <a:off x="4887119" y="3178371"/>
            <a:ext cx="1757293" cy="549060"/>
            <a:chOff x="5246304" y="4593021"/>
            <a:chExt cx="2438687" cy="732476"/>
          </a:xfrm>
        </p:grpSpPr>
        <p:sp>
          <p:nvSpPr>
            <p:cNvPr id="77" name="椭圆 76"/>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spTree>
    <p:extLst>
      <p:ext uri="{BB962C8B-B14F-4D97-AF65-F5344CB8AC3E}">
        <p14:creationId xmlns:p14="http://schemas.microsoft.com/office/powerpoint/2010/main" val="10491545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strVal val="#ppt_x"/>
                                          </p:val>
                                        </p:tav>
                                        <p:tav tm="100000">
                                          <p:val>
                                            <p:strVal val="#ppt_x"/>
                                          </p:val>
                                        </p:tav>
                                      </p:tavLst>
                                    </p:anim>
                                    <p:anim calcmode="lin" valueType="num">
                                      <p:cBhvr>
                                        <p:cTn id="27" dur="500" fill="hold"/>
                                        <p:tgtEl>
                                          <p:spTgt spid="5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anim calcmode="lin" valueType="num">
                                      <p:cBhvr>
                                        <p:cTn id="32" dur="500" fill="hold"/>
                                        <p:tgtEl>
                                          <p:spTgt spid="60"/>
                                        </p:tgtEl>
                                        <p:attrNameLst>
                                          <p:attrName>ppt_x</p:attrName>
                                        </p:attrNameLst>
                                      </p:cBhvr>
                                      <p:tavLst>
                                        <p:tav tm="0">
                                          <p:val>
                                            <p:strVal val="#ppt_x"/>
                                          </p:val>
                                        </p:tav>
                                        <p:tav tm="100000">
                                          <p:val>
                                            <p:strVal val="#ppt_x"/>
                                          </p:val>
                                        </p:tav>
                                      </p:tavLst>
                                    </p:anim>
                                    <p:anim calcmode="lin" valueType="num">
                                      <p:cBhvr>
                                        <p:cTn id="33" dur="500" fill="hold"/>
                                        <p:tgtEl>
                                          <p:spTgt spid="60"/>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right)">
                                      <p:cBhvr>
                                        <p:cTn id="37" dur="500"/>
                                        <p:tgtEl>
                                          <p:spTgt spid="47"/>
                                        </p:tgtEl>
                                      </p:cBhvr>
                                    </p:animEffect>
                                  </p:childTnLst>
                                </p:cTn>
                              </p:par>
                              <p:par>
                                <p:cTn id="38" presetID="22" presetClass="entr" presetSubtype="8"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wipe(left)">
                                      <p:cBhvr>
                                        <p:cTn id="44" dur="500"/>
                                        <p:tgtEl>
                                          <p:spTgt spid="76"/>
                                        </p:tgtEl>
                                      </p:cBhvr>
                                    </p:animEffect>
                                  </p:childTnLst>
                                </p:cTn>
                              </p:par>
                              <p:par>
                                <p:cTn id="45" presetID="14" presetClass="entr" presetSubtype="1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randombar(horizontal)">
                                      <p:cBhvr>
                                        <p:cTn id="47" dur="500"/>
                                        <p:tgtEl>
                                          <p:spTgt spid="72"/>
                                        </p:tgtEl>
                                      </p:cBhvr>
                                    </p:animEffect>
                                  </p:childTnLst>
                                </p:cTn>
                              </p:par>
                              <p:par>
                                <p:cTn id="48" presetID="22" presetClass="entr" presetSubtype="2" fill="hold" nodeType="with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right)">
                                      <p:cBhvr>
                                        <p:cTn id="50" dur="500"/>
                                        <p:tgtEl>
                                          <p:spTgt spid="73"/>
                                        </p:tgtEl>
                                      </p:cBhvr>
                                    </p:animEffect>
                                  </p:childTnLst>
                                </p:cTn>
                              </p:par>
                              <p:par>
                                <p:cTn id="51" presetID="14" presetClass="entr" presetSubtype="1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randombar(horizontal)">
                                      <p:cBhvr>
                                        <p:cTn id="53" dur="500"/>
                                        <p:tgtEl>
                                          <p:spTgt spid="62"/>
                                        </p:tgtEl>
                                      </p:cBhvr>
                                    </p:animEffect>
                                  </p:childTnLst>
                                </p:cTn>
                              </p:par>
                              <p:par>
                                <p:cTn id="54" presetID="14" presetClass="entr" presetSubtype="10" fill="hold" nodeType="with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randombar(horizontal)">
                                      <p:cBhvr>
                                        <p:cTn id="56" dur="500"/>
                                        <p:tgtEl>
                                          <p:spTgt spid="66"/>
                                        </p:tgtEl>
                                      </p:cBhvr>
                                    </p:animEffect>
                                  </p:childTnLst>
                                </p:cTn>
                              </p:par>
                              <p:par>
                                <p:cTn id="57" presetID="14" presetClass="entr" presetSubtype="10" fill="hold"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randombar(horizontal)">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007195" y="3003799"/>
            <a:ext cx="512961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感谢各位领导莅临指导</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3334894" y="3723878"/>
            <a:ext cx="2480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THANK YOU FOR WATCHING</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951141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C2BCF7A-E56D-446A-B3D6-6418B547441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TotalTime>
  <Words>2241</Words>
  <Application>Microsoft Office PowerPoint</Application>
  <PresentationFormat>全屏显示(16:9)</PresentationFormat>
  <Paragraphs>313</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Helvetica Light</vt:lpstr>
      <vt:lpstr>Helvetica Neue</vt:lpstr>
      <vt:lpstr>LiHei Pro</vt:lpstr>
      <vt:lpstr>Roboto Regular</vt:lpstr>
      <vt:lpstr>等线</vt:lpstr>
      <vt:lpstr>华文黑体</vt:lpstr>
      <vt:lpstr>时尚中黑简体</vt:lpstr>
      <vt:lpstr>宋体</vt:lpstr>
      <vt:lpstr>微软雅黑</vt:lpstr>
      <vt:lpstr>Arial</vt:lpstr>
      <vt:lpstr>Calibri</vt:lpstr>
      <vt:lpstr>Impact</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dc:creator>
  <cp:keywords>www.1ppt.com</cp:keywords>
  <cp:lastModifiedBy>faith123</cp:lastModifiedBy>
  <cp:revision>13</cp:revision>
  <dcterms:created xsi:type="dcterms:W3CDTF">2016-12-21T16:41:16Z</dcterms:created>
  <dcterms:modified xsi:type="dcterms:W3CDTF">2019-06-06T05:46:33Z</dcterms:modified>
</cp:coreProperties>
</file>