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95" r:id="rId2"/>
    <p:sldId id="273" r:id="rId3"/>
    <p:sldId id="257" r:id="rId4"/>
    <p:sldId id="258" r:id="rId5"/>
    <p:sldId id="274" r:id="rId6"/>
    <p:sldId id="275" r:id="rId7"/>
    <p:sldId id="277" r:id="rId8"/>
    <p:sldId id="278" r:id="rId9"/>
    <p:sldId id="267" r:id="rId10"/>
    <p:sldId id="279" r:id="rId11"/>
    <p:sldId id="280" r:id="rId12"/>
    <p:sldId id="281" r:id="rId13"/>
    <p:sldId id="282" r:id="rId14"/>
    <p:sldId id="283" r:id="rId15"/>
    <p:sldId id="269" r:id="rId16"/>
    <p:sldId id="270" r:id="rId17"/>
    <p:sldId id="284" r:id="rId18"/>
    <p:sldId id="285" r:id="rId19"/>
    <p:sldId id="286" r:id="rId20"/>
    <p:sldId id="287" r:id="rId21"/>
    <p:sldId id="271" r:id="rId22"/>
    <p:sldId id="290" r:id="rId23"/>
    <p:sldId id="289" r:id="rId24"/>
    <p:sldId id="291" r:id="rId25"/>
    <p:sldId id="292" r:id="rId26"/>
    <p:sldId id="293" r:id="rId27"/>
    <p:sldId id="29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78F"/>
    <a:srgbClr val="238DED"/>
    <a:srgbClr val="D4D2D3"/>
    <a:srgbClr val="1FABF1"/>
    <a:srgbClr val="20CDF0"/>
    <a:srgbClr val="277FE9"/>
    <a:srgbClr val="3378DD"/>
    <a:srgbClr val="2165C9"/>
    <a:srgbClr val="DFDDDE"/>
    <a:srgbClr val="CFC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2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A2B54-6606-476A-9C22-384023786D94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21462-D095-4E59-A8AC-4FBA96965A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52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698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808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59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508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748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221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048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732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95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185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576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0574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504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95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232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287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458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2280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650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827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222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288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7725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020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196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448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40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01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55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02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03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75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04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2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2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95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2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871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49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261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744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954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47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9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2019/6/6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25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367530" y="3049233"/>
            <a:ext cx="765305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手机广告策划提案</a:t>
            </a:r>
            <a:r>
              <a:rPr lang="en-US" altLang="zh-CN" sz="5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21389" y="2375647"/>
            <a:ext cx="4745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REPORT</a:t>
            </a:r>
            <a:endParaRPr lang="zh-CN" altLang="en-US" sz="4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2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圆角矩形 18"/>
          <p:cNvSpPr/>
          <p:nvPr/>
        </p:nvSpPr>
        <p:spPr>
          <a:xfrm rot="2700000">
            <a:off x="4637648" y="-1615772"/>
            <a:ext cx="2916704" cy="2916704"/>
          </a:xfrm>
          <a:prstGeom prst="round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 rot="2700000">
            <a:off x="4791422" y="-1461998"/>
            <a:ext cx="2609154" cy="2609154"/>
          </a:xfrm>
          <a:prstGeom prst="round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5400000" scaled="1"/>
          </a:gradFill>
          <a:ln w="3175">
            <a:noFill/>
            <a:prstDash val="solid"/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1" y="165970"/>
            <a:ext cx="3476596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目录</a:t>
            </a:r>
            <a:endParaRPr lang="en-US" altLang="zh-CN" sz="36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3" y="750775"/>
            <a:ext cx="3476592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CONTENTS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8114" y="3071807"/>
            <a:ext cx="2495785" cy="2339625"/>
            <a:chOff x="755414" y="3510427"/>
            <a:chExt cx="2495785" cy="2339625"/>
          </a:xfrm>
        </p:grpSpPr>
        <p:sp>
          <p:nvSpPr>
            <p:cNvPr id="30" name="椭圆 29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1" name="矩形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2" name="矩形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423817" y="3071807"/>
            <a:ext cx="2495785" cy="2339625"/>
            <a:chOff x="755414" y="3510427"/>
            <a:chExt cx="2495785" cy="2339625"/>
          </a:xfrm>
        </p:grpSpPr>
        <p:sp>
          <p:nvSpPr>
            <p:cNvPr id="38" name="椭圆 37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9" name="矩形 3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0" name="矩形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079520" y="3071807"/>
            <a:ext cx="2495785" cy="2339625"/>
            <a:chOff x="755414" y="3510427"/>
            <a:chExt cx="2495785" cy="2339625"/>
          </a:xfrm>
        </p:grpSpPr>
        <p:sp>
          <p:nvSpPr>
            <p:cNvPr id="42" name="椭圆 41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3" name="矩形 4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4" name="矩形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735222" y="3071807"/>
            <a:ext cx="2495785" cy="2339625"/>
            <a:chOff x="755414" y="3510427"/>
            <a:chExt cx="2495785" cy="2339625"/>
          </a:xfrm>
        </p:grpSpPr>
        <p:sp>
          <p:nvSpPr>
            <p:cNvPr id="46" name="椭圆 45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7" name="矩形 4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3" name="矩形 5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6791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44" name="椭圆 43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46" name="椭圆 45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01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00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9326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10284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691122" y="2480457"/>
            <a:ext cx="732659" cy="725295"/>
            <a:chOff x="1691122" y="2480457"/>
            <a:chExt cx="732659" cy="72529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1761075" y="2568818"/>
              <a:ext cx="592754" cy="636934"/>
            </a:xfrm>
            <a:custGeom>
              <a:avLst/>
              <a:gdLst>
                <a:gd name="T0" fmla="*/ 34 w 68"/>
                <a:gd name="T1" fmla="*/ 0 h 73"/>
                <a:gd name="T2" fmla="*/ 0 w 68"/>
                <a:gd name="T3" fmla="*/ 25 h 73"/>
                <a:gd name="T4" fmla="*/ 0 w 68"/>
                <a:gd name="T5" fmla="*/ 73 h 73"/>
                <a:gd name="T6" fmla="*/ 68 w 68"/>
                <a:gd name="T7" fmla="*/ 73 h 73"/>
                <a:gd name="T8" fmla="*/ 68 w 68"/>
                <a:gd name="T9" fmla="*/ 25 h 73"/>
                <a:gd name="T10" fmla="*/ 34 w 68"/>
                <a:gd name="T11" fmla="*/ 0 h 73"/>
                <a:gd name="T12" fmla="*/ 34 w 68"/>
                <a:gd name="T13" fmla="*/ 10 h 73"/>
                <a:gd name="T14" fmla="*/ 39 w 68"/>
                <a:gd name="T15" fmla="*/ 15 h 73"/>
                <a:gd name="T16" fmla="*/ 34 w 68"/>
                <a:gd name="T17" fmla="*/ 20 h 73"/>
                <a:gd name="T18" fmla="*/ 29 w 68"/>
                <a:gd name="T19" fmla="*/ 15 h 73"/>
                <a:gd name="T20" fmla="*/ 34 w 68"/>
                <a:gd name="T21" fmla="*/ 10 h 73"/>
                <a:gd name="T22" fmla="*/ 46 w 68"/>
                <a:gd name="T23" fmla="*/ 57 h 73"/>
                <a:gd name="T24" fmla="*/ 22 w 68"/>
                <a:gd name="T25" fmla="*/ 57 h 73"/>
                <a:gd name="T26" fmla="*/ 22 w 68"/>
                <a:gd name="T27" fmla="*/ 34 h 73"/>
                <a:gd name="T28" fmla="*/ 46 w 68"/>
                <a:gd name="T29" fmla="*/ 34 h 73"/>
                <a:gd name="T30" fmla="*/ 46 w 68"/>
                <a:gd name="T31" fmla="*/ 5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8" h="73">
                  <a:moveTo>
                    <a:pt x="34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25"/>
                    <a:pt x="68" y="25"/>
                    <a:pt x="68" y="25"/>
                  </a:cubicBezTo>
                  <a:lnTo>
                    <a:pt x="34" y="0"/>
                  </a:lnTo>
                  <a:close/>
                  <a:moveTo>
                    <a:pt x="34" y="10"/>
                  </a:moveTo>
                  <a:cubicBezTo>
                    <a:pt x="37" y="10"/>
                    <a:pt x="39" y="12"/>
                    <a:pt x="39" y="15"/>
                  </a:cubicBezTo>
                  <a:cubicBezTo>
                    <a:pt x="39" y="18"/>
                    <a:pt x="37" y="20"/>
                    <a:pt x="34" y="20"/>
                  </a:cubicBezTo>
                  <a:cubicBezTo>
                    <a:pt x="31" y="20"/>
                    <a:pt x="29" y="18"/>
                    <a:pt x="29" y="15"/>
                  </a:cubicBezTo>
                  <a:cubicBezTo>
                    <a:pt x="29" y="12"/>
                    <a:pt x="31" y="10"/>
                    <a:pt x="34" y="10"/>
                  </a:cubicBezTo>
                  <a:close/>
                  <a:moveTo>
                    <a:pt x="46" y="57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46" y="34"/>
                    <a:pt x="46" y="34"/>
                    <a:pt x="46" y="34"/>
                  </a:cubicBezTo>
                  <a:lnTo>
                    <a:pt x="46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2040884" y="2863354"/>
              <a:ext cx="33135" cy="20249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1952523" y="2951715"/>
              <a:ext cx="209857" cy="2577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1691122" y="2480457"/>
              <a:ext cx="732659" cy="312945"/>
            </a:xfrm>
            <a:custGeom>
              <a:avLst/>
              <a:gdLst>
                <a:gd name="T0" fmla="*/ 83 w 84"/>
                <a:gd name="T1" fmla="*/ 31 h 36"/>
                <a:gd name="T2" fmla="*/ 76 w 84"/>
                <a:gd name="T3" fmla="*/ 25 h 36"/>
                <a:gd name="T4" fmla="*/ 42 w 84"/>
                <a:gd name="T5" fmla="*/ 0 h 36"/>
                <a:gd name="T6" fmla="*/ 27 w 84"/>
                <a:gd name="T7" fmla="*/ 11 h 36"/>
                <a:gd name="T8" fmla="*/ 27 w 84"/>
                <a:gd name="T9" fmla="*/ 5 h 36"/>
                <a:gd name="T10" fmla="*/ 25 w 84"/>
                <a:gd name="T11" fmla="*/ 3 h 36"/>
                <a:gd name="T12" fmla="*/ 24 w 84"/>
                <a:gd name="T13" fmla="*/ 3 h 36"/>
                <a:gd name="T14" fmla="*/ 22 w 84"/>
                <a:gd name="T15" fmla="*/ 5 h 36"/>
                <a:gd name="T16" fmla="*/ 22 w 84"/>
                <a:gd name="T17" fmla="*/ 15 h 36"/>
                <a:gd name="T18" fmla="*/ 8 w 84"/>
                <a:gd name="T19" fmla="*/ 25 h 36"/>
                <a:gd name="T20" fmla="*/ 1 w 84"/>
                <a:gd name="T21" fmla="*/ 31 h 36"/>
                <a:gd name="T22" fmla="*/ 0 w 84"/>
                <a:gd name="T23" fmla="*/ 33 h 36"/>
                <a:gd name="T24" fmla="*/ 0 w 84"/>
                <a:gd name="T25" fmla="*/ 33 h 36"/>
                <a:gd name="T26" fmla="*/ 4 w 84"/>
                <a:gd name="T27" fmla="*/ 35 h 36"/>
                <a:gd name="T28" fmla="*/ 8 w 84"/>
                <a:gd name="T29" fmla="*/ 32 h 36"/>
                <a:gd name="T30" fmla="*/ 42 w 84"/>
                <a:gd name="T31" fmla="*/ 7 h 36"/>
                <a:gd name="T32" fmla="*/ 76 w 84"/>
                <a:gd name="T33" fmla="*/ 32 h 36"/>
                <a:gd name="T34" fmla="*/ 80 w 84"/>
                <a:gd name="T35" fmla="*/ 35 h 36"/>
                <a:gd name="T36" fmla="*/ 84 w 84"/>
                <a:gd name="T37" fmla="*/ 33 h 36"/>
                <a:gd name="T38" fmla="*/ 84 w 84"/>
                <a:gd name="T39" fmla="*/ 33 h 36"/>
                <a:gd name="T40" fmla="*/ 83 w 84"/>
                <a:gd name="T41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36">
                  <a:moveTo>
                    <a:pt x="83" y="31"/>
                  </a:moveTo>
                  <a:cubicBezTo>
                    <a:pt x="76" y="25"/>
                    <a:pt x="76" y="25"/>
                    <a:pt x="76" y="2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7" y="4"/>
                    <a:pt x="26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2" y="4"/>
                    <a:pt x="22" y="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2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4" y="3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2" y="36"/>
                    <a:pt x="84" y="35"/>
                    <a:pt x="84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4" y="32"/>
                    <a:pt x="84" y="31"/>
                    <a:pt x="83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Freeform 11"/>
          <p:cNvSpPr>
            <a:spLocks/>
          </p:cNvSpPr>
          <p:nvPr/>
        </p:nvSpPr>
        <p:spPr bwMode="auto">
          <a:xfrm>
            <a:off x="3601925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Oval 12"/>
          <p:cNvSpPr>
            <a:spLocks noChangeArrowheads="1"/>
          </p:cNvSpPr>
          <p:nvPr/>
        </p:nvSpPr>
        <p:spPr bwMode="auto">
          <a:xfrm>
            <a:off x="3697649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83040" y="2358961"/>
            <a:ext cx="931470" cy="924106"/>
            <a:chOff x="4283040" y="2358961"/>
            <a:chExt cx="931470" cy="92410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4463443" y="2620361"/>
              <a:ext cx="482303" cy="478621"/>
            </a:xfrm>
            <a:custGeom>
              <a:avLst/>
              <a:gdLst>
                <a:gd name="T0" fmla="*/ 47 w 55"/>
                <a:gd name="T1" fmla="*/ 27 h 55"/>
                <a:gd name="T2" fmla="*/ 28 w 55"/>
                <a:gd name="T3" fmla="*/ 46 h 55"/>
                <a:gd name="T4" fmla="*/ 9 w 55"/>
                <a:gd name="T5" fmla="*/ 27 h 55"/>
                <a:gd name="T6" fmla="*/ 28 w 55"/>
                <a:gd name="T7" fmla="*/ 9 h 55"/>
                <a:gd name="T8" fmla="*/ 38 w 55"/>
                <a:gd name="T9" fmla="*/ 11 h 55"/>
                <a:gd name="T10" fmla="*/ 44 w 55"/>
                <a:gd name="T11" fmla="*/ 5 h 55"/>
                <a:gd name="T12" fmla="*/ 28 w 55"/>
                <a:gd name="T13" fmla="*/ 0 h 55"/>
                <a:gd name="T14" fmla="*/ 0 w 55"/>
                <a:gd name="T15" fmla="*/ 27 h 55"/>
                <a:gd name="T16" fmla="*/ 28 w 55"/>
                <a:gd name="T17" fmla="*/ 55 h 55"/>
                <a:gd name="T18" fmla="*/ 55 w 55"/>
                <a:gd name="T19" fmla="*/ 27 h 55"/>
                <a:gd name="T20" fmla="*/ 50 w 55"/>
                <a:gd name="T21" fmla="*/ 11 h 55"/>
                <a:gd name="T22" fmla="*/ 44 w 55"/>
                <a:gd name="T23" fmla="*/ 18 h 55"/>
                <a:gd name="T24" fmla="*/ 47 w 55"/>
                <a:gd name="T2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55">
                  <a:moveTo>
                    <a:pt x="47" y="27"/>
                  </a:moveTo>
                  <a:cubicBezTo>
                    <a:pt x="47" y="38"/>
                    <a:pt x="38" y="46"/>
                    <a:pt x="28" y="46"/>
                  </a:cubicBezTo>
                  <a:cubicBezTo>
                    <a:pt x="18" y="46"/>
                    <a:pt x="9" y="38"/>
                    <a:pt x="9" y="27"/>
                  </a:cubicBezTo>
                  <a:cubicBezTo>
                    <a:pt x="9" y="17"/>
                    <a:pt x="18" y="9"/>
                    <a:pt x="28" y="9"/>
                  </a:cubicBezTo>
                  <a:cubicBezTo>
                    <a:pt x="31" y="9"/>
                    <a:pt x="35" y="10"/>
                    <a:pt x="38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39" y="2"/>
                    <a:pt x="34" y="0"/>
                    <a:pt x="28" y="0"/>
                  </a:cubicBezTo>
                  <a:cubicBezTo>
                    <a:pt x="13" y="0"/>
                    <a:pt x="0" y="12"/>
                    <a:pt x="0" y="27"/>
                  </a:cubicBezTo>
                  <a:cubicBezTo>
                    <a:pt x="0" y="43"/>
                    <a:pt x="13" y="55"/>
                    <a:pt x="28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21"/>
                    <a:pt x="53" y="16"/>
                    <a:pt x="50" y="1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6" y="21"/>
                    <a:pt x="47" y="24"/>
                    <a:pt x="47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4632802" y="2786038"/>
              <a:ext cx="154631" cy="147268"/>
            </a:xfrm>
            <a:custGeom>
              <a:avLst/>
              <a:gdLst>
                <a:gd name="T0" fmla="*/ 12 w 18"/>
                <a:gd name="T1" fmla="*/ 0 h 17"/>
                <a:gd name="T2" fmla="*/ 9 w 18"/>
                <a:gd name="T3" fmla="*/ 0 h 17"/>
                <a:gd name="T4" fmla="*/ 0 w 18"/>
                <a:gd name="T5" fmla="*/ 8 h 17"/>
                <a:gd name="T6" fmla="*/ 9 w 18"/>
                <a:gd name="T7" fmla="*/ 17 h 17"/>
                <a:gd name="T8" fmla="*/ 18 w 18"/>
                <a:gd name="T9" fmla="*/ 8 h 17"/>
                <a:gd name="T10" fmla="*/ 17 w 18"/>
                <a:gd name="T11" fmla="*/ 5 h 17"/>
                <a:gd name="T12" fmla="*/ 9 w 18"/>
                <a:gd name="T13" fmla="*/ 9 h 17"/>
                <a:gd name="T14" fmla="*/ 12 w 18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7">
                  <a:moveTo>
                    <a:pt x="12" y="0"/>
                  </a:moveTo>
                  <a:cubicBezTo>
                    <a:pt x="11" y="0"/>
                    <a:pt x="10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4" y="17"/>
                    <a:pt x="18" y="13"/>
                    <a:pt x="18" y="8"/>
                  </a:cubicBezTo>
                  <a:cubicBezTo>
                    <a:pt x="18" y="7"/>
                    <a:pt x="17" y="6"/>
                    <a:pt x="17" y="5"/>
                  </a:cubicBezTo>
                  <a:cubicBezTo>
                    <a:pt x="9" y="9"/>
                    <a:pt x="9" y="9"/>
                    <a:pt x="9" y="9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5"/>
            <p:cNvSpPr>
              <a:spLocks/>
            </p:cNvSpPr>
            <p:nvPr/>
          </p:nvSpPr>
          <p:spPr bwMode="auto">
            <a:xfrm>
              <a:off x="4283040" y="2436276"/>
              <a:ext cx="854155" cy="846791"/>
            </a:xfrm>
            <a:custGeom>
              <a:avLst/>
              <a:gdLst>
                <a:gd name="T0" fmla="*/ 82 w 98"/>
                <a:gd name="T1" fmla="*/ 22 h 97"/>
                <a:gd name="T2" fmla="*/ 80 w 98"/>
                <a:gd name="T3" fmla="*/ 23 h 97"/>
                <a:gd name="T4" fmla="*/ 89 w 98"/>
                <a:gd name="T5" fmla="*/ 48 h 97"/>
                <a:gd name="T6" fmla="*/ 49 w 98"/>
                <a:gd name="T7" fmla="*/ 88 h 97"/>
                <a:gd name="T8" fmla="*/ 9 w 98"/>
                <a:gd name="T9" fmla="*/ 48 h 97"/>
                <a:gd name="T10" fmla="*/ 49 w 98"/>
                <a:gd name="T11" fmla="*/ 8 h 97"/>
                <a:gd name="T12" fmla="*/ 74 w 98"/>
                <a:gd name="T13" fmla="*/ 17 h 97"/>
                <a:gd name="T14" fmla="*/ 76 w 98"/>
                <a:gd name="T15" fmla="*/ 15 h 97"/>
                <a:gd name="T16" fmla="*/ 76 w 98"/>
                <a:gd name="T17" fmla="*/ 8 h 97"/>
                <a:gd name="T18" fmla="*/ 49 w 98"/>
                <a:gd name="T19" fmla="*/ 0 h 97"/>
                <a:gd name="T20" fmla="*/ 0 w 98"/>
                <a:gd name="T21" fmla="*/ 48 h 97"/>
                <a:gd name="T22" fmla="*/ 49 w 98"/>
                <a:gd name="T23" fmla="*/ 97 h 97"/>
                <a:gd name="T24" fmla="*/ 98 w 98"/>
                <a:gd name="T25" fmla="*/ 48 h 97"/>
                <a:gd name="T26" fmla="*/ 89 w 98"/>
                <a:gd name="T27" fmla="*/ 21 h 97"/>
                <a:gd name="T28" fmla="*/ 82 w 98"/>
                <a:gd name="T29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97">
                  <a:moveTo>
                    <a:pt x="82" y="22"/>
                  </a:moveTo>
                  <a:cubicBezTo>
                    <a:pt x="80" y="23"/>
                    <a:pt x="80" y="23"/>
                    <a:pt x="80" y="23"/>
                  </a:cubicBezTo>
                  <a:cubicBezTo>
                    <a:pt x="86" y="30"/>
                    <a:pt x="89" y="39"/>
                    <a:pt x="89" y="48"/>
                  </a:cubicBezTo>
                  <a:cubicBezTo>
                    <a:pt x="89" y="71"/>
                    <a:pt x="71" y="88"/>
                    <a:pt x="49" y="88"/>
                  </a:cubicBezTo>
                  <a:cubicBezTo>
                    <a:pt x="27" y="88"/>
                    <a:pt x="9" y="71"/>
                    <a:pt x="9" y="48"/>
                  </a:cubicBezTo>
                  <a:cubicBezTo>
                    <a:pt x="9" y="26"/>
                    <a:pt x="27" y="8"/>
                    <a:pt x="49" y="8"/>
                  </a:cubicBezTo>
                  <a:cubicBezTo>
                    <a:pt x="58" y="8"/>
                    <a:pt x="67" y="12"/>
                    <a:pt x="74" y="17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8" y="3"/>
                    <a:pt x="59" y="0"/>
                    <a:pt x="49" y="0"/>
                  </a:cubicBezTo>
                  <a:cubicBezTo>
                    <a:pt x="22" y="0"/>
                    <a:pt x="0" y="22"/>
                    <a:pt x="0" y="48"/>
                  </a:cubicBezTo>
                  <a:cubicBezTo>
                    <a:pt x="0" y="75"/>
                    <a:pt x="22" y="97"/>
                    <a:pt x="49" y="97"/>
                  </a:cubicBezTo>
                  <a:cubicBezTo>
                    <a:pt x="76" y="97"/>
                    <a:pt x="98" y="75"/>
                    <a:pt x="98" y="48"/>
                  </a:cubicBezTo>
                  <a:cubicBezTo>
                    <a:pt x="98" y="38"/>
                    <a:pt x="95" y="29"/>
                    <a:pt x="89" y="21"/>
                  </a:cubicBezTo>
                  <a:lnTo>
                    <a:pt x="82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"/>
            <p:cNvSpPr>
              <a:spLocks/>
            </p:cNvSpPr>
            <p:nvPr/>
          </p:nvSpPr>
          <p:spPr bwMode="auto">
            <a:xfrm>
              <a:off x="4710117" y="2358961"/>
              <a:ext cx="504393" cy="497030"/>
            </a:xfrm>
            <a:custGeom>
              <a:avLst/>
              <a:gdLst>
                <a:gd name="T0" fmla="*/ 104 w 137"/>
                <a:gd name="T1" fmla="*/ 30 h 135"/>
                <a:gd name="T2" fmla="*/ 106 w 137"/>
                <a:gd name="T3" fmla="*/ 0 h 135"/>
                <a:gd name="T4" fmla="*/ 87 w 137"/>
                <a:gd name="T5" fmla="*/ 16 h 135"/>
                <a:gd name="T6" fmla="*/ 71 w 137"/>
                <a:gd name="T7" fmla="*/ 35 h 135"/>
                <a:gd name="T8" fmla="*/ 69 w 137"/>
                <a:gd name="T9" fmla="*/ 59 h 135"/>
                <a:gd name="T10" fmla="*/ 40 w 137"/>
                <a:gd name="T11" fmla="*/ 90 h 135"/>
                <a:gd name="T12" fmla="*/ 14 w 137"/>
                <a:gd name="T13" fmla="*/ 116 h 135"/>
                <a:gd name="T14" fmla="*/ 0 w 137"/>
                <a:gd name="T15" fmla="*/ 135 h 135"/>
                <a:gd name="T16" fmla="*/ 19 w 137"/>
                <a:gd name="T17" fmla="*/ 123 h 135"/>
                <a:gd name="T18" fmla="*/ 45 w 137"/>
                <a:gd name="T19" fmla="*/ 97 h 135"/>
                <a:gd name="T20" fmla="*/ 76 w 137"/>
                <a:gd name="T21" fmla="*/ 66 h 135"/>
                <a:gd name="T22" fmla="*/ 102 w 137"/>
                <a:gd name="T23" fmla="*/ 66 h 135"/>
                <a:gd name="T24" fmla="*/ 118 w 137"/>
                <a:gd name="T25" fmla="*/ 47 h 135"/>
                <a:gd name="T26" fmla="*/ 137 w 137"/>
                <a:gd name="T27" fmla="*/ 30 h 135"/>
                <a:gd name="T28" fmla="*/ 104 w 137"/>
                <a:gd name="T29" fmla="*/ 3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7" h="135">
                  <a:moveTo>
                    <a:pt x="104" y="30"/>
                  </a:moveTo>
                  <a:lnTo>
                    <a:pt x="106" y="0"/>
                  </a:lnTo>
                  <a:lnTo>
                    <a:pt x="87" y="16"/>
                  </a:lnTo>
                  <a:lnTo>
                    <a:pt x="71" y="35"/>
                  </a:lnTo>
                  <a:lnTo>
                    <a:pt x="69" y="59"/>
                  </a:lnTo>
                  <a:lnTo>
                    <a:pt x="40" y="90"/>
                  </a:lnTo>
                  <a:lnTo>
                    <a:pt x="14" y="116"/>
                  </a:lnTo>
                  <a:lnTo>
                    <a:pt x="0" y="135"/>
                  </a:lnTo>
                  <a:lnTo>
                    <a:pt x="19" y="123"/>
                  </a:lnTo>
                  <a:lnTo>
                    <a:pt x="45" y="97"/>
                  </a:lnTo>
                  <a:lnTo>
                    <a:pt x="76" y="66"/>
                  </a:lnTo>
                  <a:lnTo>
                    <a:pt x="102" y="66"/>
                  </a:lnTo>
                  <a:lnTo>
                    <a:pt x="118" y="47"/>
                  </a:lnTo>
                  <a:lnTo>
                    <a:pt x="137" y="30"/>
                  </a:lnTo>
                  <a:lnTo>
                    <a:pt x="104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Freeform 17"/>
          <p:cNvSpPr>
            <a:spLocks/>
          </p:cNvSpPr>
          <p:nvPr/>
        </p:nvSpPr>
        <p:spPr bwMode="auto">
          <a:xfrm>
            <a:off x="89403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1" name="Oval 18"/>
          <p:cNvSpPr>
            <a:spLocks noChangeArrowheads="1"/>
          </p:cNvSpPr>
          <p:nvPr/>
        </p:nvSpPr>
        <p:spPr bwMode="auto">
          <a:xfrm>
            <a:off x="90361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647278" y="2399459"/>
            <a:ext cx="861518" cy="865200"/>
            <a:chOff x="9647278" y="2399459"/>
            <a:chExt cx="861518" cy="86520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10022812" y="2480457"/>
              <a:ext cx="390260" cy="242992"/>
            </a:xfrm>
            <a:custGeom>
              <a:avLst/>
              <a:gdLst>
                <a:gd name="T0" fmla="*/ 7 w 45"/>
                <a:gd name="T1" fmla="*/ 17 h 28"/>
                <a:gd name="T2" fmla="*/ 38 w 45"/>
                <a:gd name="T3" fmla="*/ 17 h 28"/>
                <a:gd name="T4" fmla="*/ 44 w 45"/>
                <a:gd name="T5" fmla="*/ 28 h 28"/>
                <a:gd name="T6" fmla="*/ 38 w 45"/>
                <a:gd name="T7" fmla="*/ 8 h 28"/>
                <a:gd name="T8" fmla="*/ 7 w 45"/>
                <a:gd name="T9" fmla="*/ 8 h 28"/>
                <a:gd name="T10" fmla="*/ 1 w 45"/>
                <a:gd name="T11" fmla="*/ 28 h 28"/>
                <a:gd name="T12" fmla="*/ 7 w 45"/>
                <a:gd name="T13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8">
                  <a:moveTo>
                    <a:pt x="7" y="17"/>
                  </a:moveTo>
                  <a:cubicBezTo>
                    <a:pt x="15" y="8"/>
                    <a:pt x="29" y="8"/>
                    <a:pt x="38" y="17"/>
                  </a:cubicBezTo>
                  <a:cubicBezTo>
                    <a:pt x="41" y="20"/>
                    <a:pt x="43" y="24"/>
                    <a:pt x="44" y="28"/>
                  </a:cubicBezTo>
                  <a:cubicBezTo>
                    <a:pt x="45" y="21"/>
                    <a:pt x="43" y="14"/>
                    <a:pt x="38" y="8"/>
                  </a:cubicBezTo>
                  <a:cubicBezTo>
                    <a:pt x="29" y="0"/>
                    <a:pt x="15" y="0"/>
                    <a:pt x="7" y="8"/>
                  </a:cubicBezTo>
                  <a:cubicBezTo>
                    <a:pt x="2" y="14"/>
                    <a:pt x="0" y="21"/>
                    <a:pt x="1" y="28"/>
                  </a:cubicBezTo>
                  <a:cubicBezTo>
                    <a:pt x="2" y="24"/>
                    <a:pt x="4" y="20"/>
                    <a:pt x="7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10063310" y="2804446"/>
              <a:ext cx="272446" cy="95724"/>
            </a:xfrm>
            <a:custGeom>
              <a:avLst/>
              <a:gdLst>
                <a:gd name="T0" fmla="*/ 0 w 31"/>
                <a:gd name="T1" fmla="*/ 0 h 11"/>
                <a:gd name="T2" fmla="*/ 2 w 31"/>
                <a:gd name="T3" fmla="*/ 2 h 11"/>
                <a:gd name="T4" fmla="*/ 31 w 31"/>
                <a:gd name="T5" fmla="*/ 4 h 11"/>
                <a:gd name="T6" fmla="*/ 0 w 31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1">
                  <a:moveTo>
                    <a:pt x="0" y="0"/>
                  </a:moveTo>
                  <a:cubicBezTo>
                    <a:pt x="1" y="1"/>
                    <a:pt x="1" y="2"/>
                    <a:pt x="2" y="2"/>
                  </a:cubicBezTo>
                  <a:cubicBezTo>
                    <a:pt x="10" y="10"/>
                    <a:pt x="23" y="11"/>
                    <a:pt x="31" y="4"/>
                  </a:cubicBezTo>
                  <a:cubicBezTo>
                    <a:pt x="21" y="9"/>
                    <a:pt x="9" y="7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"/>
            <p:cNvSpPr>
              <a:spLocks noEditPoints="1"/>
            </p:cNvSpPr>
            <p:nvPr/>
          </p:nvSpPr>
          <p:spPr bwMode="auto">
            <a:xfrm>
              <a:off x="9647278" y="2399459"/>
              <a:ext cx="861518" cy="865200"/>
            </a:xfrm>
            <a:custGeom>
              <a:avLst/>
              <a:gdLst>
                <a:gd name="T0" fmla="*/ 87 w 99"/>
                <a:gd name="T1" fmla="*/ 55 h 99"/>
                <a:gd name="T2" fmla="*/ 86 w 99"/>
                <a:gd name="T3" fmla="*/ 10 h 99"/>
                <a:gd name="T4" fmla="*/ 45 w 99"/>
                <a:gd name="T5" fmla="*/ 10 h 99"/>
                <a:gd name="T6" fmla="*/ 42 w 99"/>
                <a:gd name="T7" fmla="*/ 53 h 99"/>
                <a:gd name="T8" fmla="*/ 37 w 99"/>
                <a:gd name="T9" fmla="*/ 58 h 99"/>
                <a:gd name="T10" fmla="*/ 36 w 99"/>
                <a:gd name="T11" fmla="*/ 57 h 99"/>
                <a:gd name="T12" fmla="*/ 1 w 99"/>
                <a:gd name="T13" fmla="*/ 92 h 99"/>
                <a:gd name="T14" fmla="*/ 1 w 99"/>
                <a:gd name="T15" fmla="*/ 97 h 99"/>
                <a:gd name="T16" fmla="*/ 1 w 99"/>
                <a:gd name="T17" fmla="*/ 97 h 99"/>
                <a:gd name="T18" fmla="*/ 6 w 99"/>
                <a:gd name="T19" fmla="*/ 97 h 99"/>
                <a:gd name="T20" fmla="*/ 41 w 99"/>
                <a:gd name="T21" fmla="*/ 62 h 99"/>
                <a:gd name="T22" fmla="*/ 40 w 99"/>
                <a:gd name="T23" fmla="*/ 61 h 99"/>
                <a:gd name="T24" fmla="*/ 45 w 99"/>
                <a:gd name="T25" fmla="*/ 56 h 99"/>
                <a:gd name="T26" fmla="*/ 87 w 99"/>
                <a:gd name="T27" fmla="*/ 55 h 99"/>
                <a:gd name="T28" fmla="*/ 48 w 99"/>
                <a:gd name="T29" fmla="*/ 15 h 99"/>
                <a:gd name="T30" fmla="*/ 83 w 99"/>
                <a:gd name="T31" fmla="*/ 15 h 99"/>
                <a:gd name="T32" fmla="*/ 83 w 99"/>
                <a:gd name="T33" fmla="*/ 50 h 99"/>
                <a:gd name="T34" fmla="*/ 48 w 99"/>
                <a:gd name="T35" fmla="*/ 50 h 99"/>
                <a:gd name="T36" fmla="*/ 48 w 99"/>
                <a:gd name="T37" fmla="*/ 1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99">
                  <a:moveTo>
                    <a:pt x="87" y="55"/>
                  </a:moveTo>
                  <a:cubicBezTo>
                    <a:pt x="99" y="42"/>
                    <a:pt x="99" y="22"/>
                    <a:pt x="86" y="10"/>
                  </a:cubicBezTo>
                  <a:cubicBezTo>
                    <a:pt x="74" y="0"/>
                    <a:pt x="57" y="0"/>
                    <a:pt x="45" y="10"/>
                  </a:cubicBezTo>
                  <a:cubicBezTo>
                    <a:pt x="32" y="21"/>
                    <a:pt x="31" y="40"/>
                    <a:pt x="42" y="53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3"/>
                    <a:pt x="0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3" y="99"/>
                    <a:pt x="5" y="99"/>
                    <a:pt x="6" y="97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57" y="66"/>
                    <a:pt x="76" y="66"/>
                    <a:pt x="87" y="55"/>
                  </a:cubicBezTo>
                  <a:close/>
                  <a:moveTo>
                    <a:pt x="48" y="15"/>
                  </a:moveTo>
                  <a:cubicBezTo>
                    <a:pt x="58" y="6"/>
                    <a:pt x="73" y="6"/>
                    <a:pt x="83" y="15"/>
                  </a:cubicBezTo>
                  <a:cubicBezTo>
                    <a:pt x="93" y="25"/>
                    <a:pt x="93" y="41"/>
                    <a:pt x="83" y="50"/>
                  </a:cubicBezTo>
                  <a:cubicBezTo>
                    <a:pt x="73" y="60"/>
                    <a:pt x="58" y="60"/>
                    <a:pt x="48" y="50"/>
                  </a:cubicBezTo>
                  <a:cubicBezTo>
                    <a:pt x="38" y="41"/>
                    <a:pt x="38" y="25"/>
                    <a:pt x="48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2"/>
          <p:cNvSpPr>
            <a:spLocks/>
          </p:cNvSpPr>
          <p:nvPr/>
        </p:nvSpPr>
        <p:spPr bwMode="auto">
          <a:xfrm>
            <a:off x="6271158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Oval 23"/>
          <p:cNvSpPr>
            <a:spLocks noChangeArrowheads="1"/>
          </p:cNvSpPr>
          <p:nvPr/>
        </p:nvSpPr>
        <p:spPr bwMode="auto">
          <a:xfrm>
            <a:off x="6366883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003817" y="2392096"/>
            <a:ext cx="784202" cy="890972"/>
            <a:chOff x="7003817" y="2392096"/>
            <a:chExt cx="784202" cy="890972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7" name="Oval 24"/>
            <p:cNvSpPr>
              <a:spLocks noChangeArrowheads="1"/>
            </p:cNvSpPr>
            <p:nvPr/>
          </p:nvSpPr>
          <p:spPr bwMode="auto">
            <a:xfrm>
              <a:off x="7228401" y="2392096"/>
              <a:ext cx="335035" cy="33135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5"/>
            <p:cNvSpPr>
              <a:spLocks/>
            </p:cNvSpPr>
            <p:nvPr/>
          </p:nvSpPr>
          <p:spPr bwMode="auto">
            <a:xfrm>
              <a:off x="7360942" y="2778675"/>
              <a:ext cx="69952" cy="250356"/>
            </a:xfrm>
            <a:custGeom>
              <a:avLst/>
              <a:gdLst>
                <a:gd name="T0" fmla="*/ 19 w 19"/>
                <a:gd name="T1" fmla="*/ 0 h 68"/>
                <a:gd name="T2" fmla="*/ 0 w 19"/>
                <a:gd name="T3" fmla="*/ 0 h 68"/>
                <a:gd name="T4" fmla="*/ 7 w 19"/>
                <a:gd name="T5" fmla="*/ 7 h 68"/>
                <a:gd name="T6" fmla="*/ 2 w 19"/>
                <a:gd name="T7" fmla="*/ 68 h 68"/>
                <a:gd name="T8" fmla="*/ 17 w 19"/>
                <a:gd name="T9" fmla="*/ 68 h 68"/>
                <a:gd name="T10" fmla="*/ 12 w 19"/>
                <a:gd name="T11" fmla="*/ 7 h 68"/>
                <a:gd name="T12" fmla="*/ 19 w 19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68">
                  <a:moveTo>
                    <a:pt x="19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2" y="68"/>
                  </a:lnTo>
                  <a:lnTo>
                    <a:pt x="17" y="68"/>
                  </a:lnTo>
                  <a:lnTo>
                    <a:pt x="12" y="7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6"/>
            <p:cNvSpPr>
              <a:spLocks/>
            </p:cNvSpPr>
            <p:nvPr/>
          </p:nvSpPr>
          <p:spPr bwMode="auto">
            <a:xfrm>
              <a:off x="7003817" y="2778675"/>
              <a:ext cx="784202" cy="504393"/>
            </a:xfrm>
            <a:custGeom>
              <a:avLst/>
              <a:gdLst>
                <a:gd name="T0" fmla="*/ 73 w 90"/>
                <a:gd name="T1" fmla="*/ 0 h 58"/>
                <a:gd name="T2" fmla="*/ 60 w 90"/>
                <a:gd name="T3" fmla="*/ 0 h 58"/>
                <a:gd name="T4" fmla="*/ 45 w 90"/>
                <a:gd name="T5" fmla="*/ 28 h 58"/>
                <a:gd name="T6" fmla="*/ 30 w 90"/>
                <a:gd name="T7" fmla="*/ 0 h 58"/>
                <a:gd name="T8" fmla="*/ 17 w 90"/>
                <a:gd name="T9" fmla="*/ 0 h 58"/>
                <a:gd name="T10" fmla="*/ 0 w 90"/>
                <a:gd name="T11" fmla="*/ 18 h 58"/>
                <a:gd name="T12" fmla="*/ 0 w 90"/>
                <a:gd name="T13" fmla="*/ 58 h 58"/>
                <a:gd name="T14" fmla="*/ 16 w 90"/>
                <a:gd name="T15" fmla="*/ 58 h 58"/>
                <a:gd name="T16" fmla="*/ 16 w 90"/>
                <a:gd name="T17" fmla="*/ 25 h 58"/>
                <a:gd name="T18" fmla="*/ 17 w 90"/>
                <a:gd name="T19" fmla="*/ 23 h 58"/>
                <a:gd name="T20" fmla="*/ 17 w 90"/>
                <a:gd name="T21" fmla="*/ 23 h 58"/>
                <a:gd name="T22" fmla="*/ 19 w 90"/>
                <a:gd name="T23" fmla="*/ 25 h 58"/>
                <a:gd name="T24" fmla="*/ 19 w 90"/>
                <a:gd name="T25" fmla="*/ 58 h 58"/>
                <a:gd name="T26" fmla="*/ 71 w 90"/>
                <a:gd name="T27" fmla="*/ 58 h 58"/>
                <a:gd name="T28" fmla="*/ 71 w 90"/>
                <a:gd name="T29" fmla="*/ 25 h 58"/>
                <a:gd name="T30" fmla="*/ 73 w 90"/>
                <a:gd name="T31" fmla="*/ 23 h 58"/>
                <a:gd name="T32" fmla="*/ 73 w 90"/>
                <a:gd name="T33" fmla="*/ 23 h 58"/>
                <a:gd name="T34" fmla="*/ 74 w 90"/>
                <a:gd name="T35" fmla="*/ 25 h 58"/>
                <a:gd name="T36" fmla="*/ 74 w 90"/>
                <a:gd name="T37" fmla="*/ 58 h 58"/>
                <a:gd name="T38" fmla="*/ 90 w 90"/>
                <a:gd name="T39" fmla="*/ 58 h 58"/>
                <a:gd name="T40" fmla="*/ 90 w 90"/>
                <a:gd name="T41" fmla="*/ 18 h 58"/>
                <a:gd name="T42" fmla="*/ 73 w 90"/>
                <a:gd name="T4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0" h="58">
                  <a:moveTo>
                    <a:pt x="7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57" y="28"/>
                    <a:pt x="45" y="28"/>
                  </a:cubicBezTo>
                  <a:cubicBezTo>
                    <a:pt x="33" y="28"/>
                    <a:pt x="30" y="0"/>
                    <a:pt x="3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4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3"/>
                    <a:pt x="19" y="24"/>
                    <a:pt x="19" y="2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4"/>
                    <a:pt x="72" y="23"/>
                    <a:pt x="73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3" y="23"/>
                    <a:pt x="74" y="24"/>
                    <a:pt x="74" y="2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358690" y="4542210"/>
            <a:ext cx="1518549" cy="1538480"/>
            <a:chOff x="2851029" y="1830603"/>
            <a:chExt cx="1518549" cy="1538480"/>
          </a:xfrm>
        </p:grpSpPr>
        <p:sp>
          <p:nvSpPr>
            <p:cNvPr id="41" name="矩形 40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027923" y="4542210"/>
            <a:ext cx="1518549" cy="1538480"/>
            <a:chOff x="2851029" y="1830603"/>
            <a:chExt cx="1518549" cy="1538480"/>
          </a:xfrm>
        </p:grpSpPr>
        <p:sp>
          <p:nvSpPr>
            <p:cNvPr id="44" name="矩形 43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32133" y="4542210"/>
            <a:ext cx="1518549" cy="1538480"/>
            <a:chOff x="2851029" y="1830603"/>
            <a:chExt cx="1518549" cy="1538480"/>
          </a:xfrm>
        </p:grpSpPr>
        <p:sp>
          <p:nvSpPr>
            <p:cNvPr id="47" name="矩形 46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401366" y="4542210"/>
            <a:ext cx="1518549" cy="1538480"/>
            <a:chOff x="2851029" y="1830603"/>
            <a:chExt cx="1518549" cy="1538480"/>
          </a:xfrm>
        </p:grpSpPr>
        <p:sp>
          <p:nvSpPr>
            <p:cNvPr id="50" name="矩形 49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11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0000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1835674"/>
            <a:ext cx="688368" cy="688368"/>
            <a:chOff x="7242071" y="1820434"/>
            <a:chExt cx="688368" cy="688368"/>
          </a:xfrm>
        </p:grpSpPr>
        <p:sp>
          <p:nvSpPr>
            <p:cNvPr id="19" name="椭圆 18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3503711"/>
            <a:ext cx="688368" cy="688368"/>
            <a:chOff x="7242071" y="3488471"/>
            <a:chExt cx="688368" cy="688368"/>
          </a:xfrm>
        </p:grpSpPr>
        <p:sp>
          <p:nvSpPr>
            <p:cNvPr id="22" name="椭圆 21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5118601"/>
            <a:ext cx="688368" cy="688368"/>
            <a:chOff x="7242071" y="5103361"/>
            <a:chExt cx="688368" cy="688368"/>
          </a:xfrm>
        </p:grpSpPr>
        <p:sp>
          <p:nvSpPr>
            <p:cNvPr id="29" name="椭圆 28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1753993"/>
            <a:ext cx="2967866" cy="954108"/>
            <a:chOff x="8548025" y="1459078"/>
            <a:chExt cx="2967866" cy="954108"/>
          </a:xfrm>
        </p:grpSpPr>
        <p:sp>
          <p:nvSpPr>
            <p:cNvPr id="32" name="矩形 31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4" name="组合 3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5012564"/>
            <a:ext cx="2854850" cy="954108"/>
            <a:chOff x="8548025" y="1459078"/>
            <a:chExt cx="2854850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7" name="组合 3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7" y="3429297"/>
            <a:ext cx="2854851" cy="954108"/>
            <a:chOff x="8548024" y="1459078"/>
            <a:chExt cx="2854851" cy="954108"/>
          </a:xfrm>
        </p:grpSpPr>
        <p:sp>
          <p:nvSpPr>
            <p:cNvPr id="38" name="矩形 37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8548024" y="1459078"/>
              <a:ext cx="16181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62977" y="527954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58111" y="199851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5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15159" y="365493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49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3" name="H0009(S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751389" y="1594421"/>
            <a:ext cx="5123298" cy="526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60" y="1999203"/>
            <a:ext cx="1859280" cy="327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5365750" y="1640806"/>
            <a:ext cx="1414463" cy="1225550"/>
          </a:xfrm>
          <a:custGeom>
            <a:avLst/>
            <a:gdLst>
              <a:gd name="T0" fmla="*/ 314 w 375"/>
              <a:gd name="T1" fmla="*/ 326 h 326"/>
              <a:gd name="T2" fmla="*/ 375 w 375"/>
              <a:gd name="T3" fmla="*/ 187 h 326"/>
              <a:gd name="T4" fmla="*/ 188 w 375"/>
              <a:gd name="T5" fmla="*/ 0 h 326"/>
              <a:gd name="T6" fmla="*/ 0 w 375"/>
              <a:gd name="T7" fmla="*/ 187 h 326"/>
              <a:gd name="T8" fmla="*/ 61 w 375"/>
              <a:gd name="T9" fmla="*/ 326 h 326"/>
              <a:gd name="T10" fmla="*/ 188 w 375"/>
              <a:gd name="T11" fmla="*/ 278 h 326"/>
              <a:gd name="T12" fmla="*/ 314 w 375"/>
              <a:gd name="T13" fmla="*/ 326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6">
                <a:moveTo>
                  <a:pt x="314" y="326"/>
                </a:moveTo>
                <a:cubicBezTo>
                  <a:pt x="352" y="292"/>
                  <a:pt x="375" y="243"/>
                  <a:pt x="375" y="187"/>
                </a:cubicBezTo>
                <a:cubicBezTo>
                  <a:pt x="375" y="84"/>
                  <a:pt x="291" y="0"/>
                  <a:pt x="188" y="0"/>
                </a:cubicBezTo>
                <a:cubicBezTo>
                  <a:pt x="84" y="0"/>
                  <a:pt x="0" y="84"/>
                  <a:pt x="0" y="187"/>
                </a:cubicBezTo>
                <a:cubicBezTo>
                  <a:pt x="0" y="243"/>
                  <a:pt x="24" y="292"/>
                  <a:pt x="61" y="326"/>
                </a:cubicBezTo>
                <a:cubicBezTo>
                  <a:pt x="95" y="296"/>
                  <a:pt x="139" y="278"/>
                  <a:pt x="188" y="278"/>
                </a:cubicBezTo>
                <a:cubicBezTo>
                  <a:pt x="236" y="278"/>
                  <a:pt x="281" y="296"/>
                  <a:pt x="314" y="326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5365750" y="2866356"/>
            <a:ext cx="1414463" cy="1044575"/>
          </a:xfrm>
          <a:custGeom>
            <a:avLst/>
            <a:gdLst>
              <a:gd name="T0" fmla="*/ 375 w 375"/>
              <a:gd name="T1" fmla="*/ 139 h 278"/>
              <a:gd name="T2" fmla="*/ 314 w 375"/>
              <a:gd name="T3" fmla="*/ 0 h 278"/>
              <a:gd name="T4" fmla="*/ 188 w 375"/>
              <a:gd name="T5" fmla="*/ 49 h 278"/>
              <a:gd name="T6" fmla="*/ 61 w 375"/>
              <a:gd name="T7" fmla="*/ 0 h 278"/>
              <a:gd name="T8" fmla="*/ 0 w 375"/>
              <a:gd name="T9" fmla="*/ 139 h 278"/>
              <a:gd name="T10" fmla="*/ 61 w 375"/>
              <a:gd name="T11" fmla="*/ 278 h 278"/>
              <a:gd name="T12" fmla="*/ 188 w 375"/>
              <a:gd name="T13" fmla="*/ 230 h 278"/>
              <a:gd name="T14" fmla="*/ 314 w 375"/>
              <a:gd name="T15" fmla="*/ 278 h 278"/>
              <a:gd name="T16" fmla="*/ 375 w 375"/>
              <a:gd name="T17" fmla="*/ 139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375" y="139"/>
                </a:move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5595938" y="2685381"/>
            <a:ext cx="954088" cy="365125"/>
          </a:xfrm>
          <a:custGeom>
            <a:avLst/>
            <a:gdLst>
              <a:gd name="T0" fmla="*/ 253 w 253"/>
              <a:gd name="T1" fmla="*/ 48 h 97"/>
              <a:gd name="T2" fmla="*/ 127 w 253"/>
              <a:gd name="T3" fmla="*/ 0 h 97"/>
              <a:gd name="T4" fmla="*/ 0 w 253"/>
              <a:gd name="T5" fmla="*/ 48 h 97"/>
              <a:gd name="T6" fmla="*/ 127 w 253"/>
              <a:gd name="T7" fmla="*/ 97 h 97"/>
              <a:gd name="T8" fmla="*/ 253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253" y="48"/>
                </a:move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5365750" y="3910931"/>
            <a:ext cx="1414463" cy="1046162"/>
          </a:xfrm>
          <a:custGeom>
            <a:avLst/>
            <a:gdLst>
              <a:gd name="T0" fmla="*/ 61 w 375"/>
              <a:gd name="T1" fmla="*/ 0 h 278"/>
              <a:gd name="T2" fmla="*/ 0 w 375"/>
              <a:gd name="T3" fmla="*/ 139 h 278"/>
              <a:gd name="T4" fmla="*/ 61 w 375"/>
              <a:gd name="T5" fmla="*/ 278 h 278"/>
              <a:gd name="T6" fmla="*/ 188 w 375"/>
              <a:gd name="T7" fmla="*/ 230 h 278"/>
              <a:gd name="T8" fmla="*/ 314 w 375"/>
              <a:gd name="T9" fmla="*/ 278 h 278"/>
              <a:gd name="T10" fmla="*/ 375 w 375"/>
              <a:gd name="T11" fmla="*/ 139 h 278"/>
              <a:gd name="T12" fmla="*/ 314 w 375"/>
              <a:gd name="T13" fmla="*/ 0 h 278"/>
              <a:gd name="T14" fmla="*/ 188 w 375"/>
              <a:gd name="T15" fmla="*/ 49 h 278"/>
              <a:gd name="T16" fmla="*/ 61 w 375"/>
              <a:gd name="T17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5595938" y="3731543"/>
            <a:ext cx="954088" cy="363537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5365750" y="4957093"/>
            <a:ext cx="1414463" cy="1228725"/>
          </a:xfrm>
          <a:custGeom>
            <a:avLst/>
            <a:gdLst>
              <a:gd name="T0" fmla="*/ 61 w 375"/>
              <a:gd name="T1" fmla="*/ 0 h 327"/>
              <a:gd name="T2" fmla="*/ 0 w 375"/>
              <a:gd name="T3" fmla="*/ 139 h 327"/>
              <a:gd name="T4" fmla="*/ 188 w 375"/>
              <a:gd name="T5" fmla="*/ 327 h 327"/>
              <a:gd name="T6" fmla="*/ 375 w 375"/>
              <a:gd name="T7" fmla="*/ 139 h 327"/>
              <a:gd name="T8" fmla="*/ 314 w 375"/>
              <a:gd name="T9" fmla="*/ 0 h 327"/>
              <a:gd name="T10" fmla="*/ 188 w 375"/>
              <a:gd name="T11" fmla="*/ 49 h 327"/>
              <a:gd name="T12" fmla="*/ 61 w 375"/>
              <a:gd name="T13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7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243"/>
                  <a:pt x="84" y="327"/>
                  <a:pt x="188" y="327"/>
                </a:cubicBezTo>
                <a:cubicBezTo>
                  <a:pt x="291" y="327"/>
                  <a:pt x="375" y="243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5595938" y="4776118"/>
            <a:ext cx="954088" cy="365125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850201" y="2005768"/>
            <a:ext cx="445559" cy="428489"/>
            <a:chOff x="9791183" y="5224434"/>
            <a:chExt cx="645684" cy="620945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22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4"/>
            <p:cNvSpPr>
              <a:spLocks/>
            </p:cNvSpPr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781429" y="4238516"/>
            <a:ext cx="561428" cy="426575"/>
            <a:chOff x="4268086" y="4221191"/>
            <a:chExt cx="509646" cy="387231"/>
          </a:xfrm>
          <a:solidFill>
            <a:srgbClr val="18478F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13472" y="5475272"/>
            <a:ext cx="364772" cy="361011"/>
            <a:chOff x="6967126" y="4092464"/>
            <a:chExt cx="453105" cy="448433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32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75340" y="3260152"/>
            <a:ext cx="375609" cy="359225"/>
            <a:chOff x="1004888" y="993775"/>
            <a:chExt cx="2438400" cy="2332038"/>
          </a:xfrm>
          <a:solidFill>
            <a:srgbClr val="18478F"/>
          </a:solidFill>
        </p:grpSpPr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任意多边形 35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2836959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3883121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2" name="椭圆 1"/>
          <p:cNvSpPr/>
          <p:nvPr/>
        </p:nvSpPr>
        <p:spPr>
          <a:xfrm>
            <a:off x="4937841" y="2190967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7049226" y="3229748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4937841" y="4334321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049226" y="5373102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7" grpId="0"/>
      <p:bldP spid="38" grpId="0"/>
      <p:bldP spid="39" grpId="0"/>
      <p:bldP spid="40" grpId="0"/>
      <p:bldP spid="2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338136" y="1429600"/>
            <a:ext cx="3164514" cy="769442"/>
            <a:chOff x="8548025" y="1459078"/>
            <a:chExt cx="3164514" cy="769442"/>
          </a:xfrm>
          <a:effectLst/>
        </p:grpSpPr>
        <p:sp>
          <p:nvSpPr>
            <p:cNvPr id="11" name="矩形 1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338136" y="2704162"/>
            <a:ext cx="3164514" cy="769442"/>
            <a:chOff x="8548025" y="1459078"/>
            <a:chExt cx="3164514" cy="769442"/>
          </a:xfrm>
          <a:effectLst/>
        </p:grpSpPr>
        <p:sp>
          <p:nvSpPr>
            <p:cNvPr id="14" name="矩形 13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338136" y="3975878"/>
            <a:ext cx="3164514" cy="769442"/>
            <a:chOff x="8548025" y="1459078"/>
            <a:chExt cx="3164514" cy="769442"/>
          </a:xfrm>
          <a:effectLst/>
        </p:grpSpPr>
        <p:sp>
          <p:nvSpPr>
            <p:cNvPr id="21" name="矩形 2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338136" y="5250440"/>
            <a:ext cx="3164514" cy="769442"/>
            <a:chOff x="8548025" y="1459078"/>
            <a:chExt cx="3164514" cy="769442"/>
          </a:xfrm>
          <a:effectLst/>
        </p:grpSpPr>
        <p:sp>
          <p:nvSpPr>
            <p:cNvPr id="28" name="矩形 27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548025" y="1459078"/>
              <a:ext cx="160596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7278531" y="1556937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278531" y="2786246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278531" y="4056952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83270" y="5327658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Rectangle 5"/>
          <p:cNvSpPr>
            <a:spLocks noChangeArrowheads="1"/>
          </p:cNvSpPr>
          <p:nvPr/>
        </p:nvSpPr>
        <p:spPr bwMode="auto">
          <a:xfrm>
            <a:off x="1385888" y="3725863"/>
            <a:ext cx="928687" cy="216852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25713" y="2892425"/>
            <a:ext cx="927100" cy="3001962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4802188" y="1573213"/>
            <a:ext cx="928687" cy="43211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3663950" y="2195513"/>
            <a:ext cx="927100" cy="36988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Oval 9"/>
          <p:cNvSpPr>
            <a:spLocks noChangeArrowheads="1"/>
          </p:cNvSpPr>
          <p:nvPr/>
        </p:nvSpPr>
        <p:spPr bwMode="auto">
          <a:xfrm>
            <a:off x="1547813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725613" y="5727700"/>
            <a:ext cx="268287" cy="269875"/>
            <a:chOff x="1725613" y="5727700"/>
            <a:chExt cx="268287" cy="269875"/>
          </a:xfrm>
          <a:solidFill>
            <a:srgbClr val="18478F"/>
          </a:solidFill>
          <a:effectLst/>
        </p:grpSpPr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1766888" y="5757863"/>
              <a:ext cx="31750" cy="31750"/>
            </a:xfrm>
            <a:custGeom>
              <a:avLst/>
              <a:gdLst>
                <a:gd name="T0" fmla="*/ 10 w 12"/>
                <a:gd name="T1" fmla="*/ 6 h 12"/>
                <a:gd name="T2" fmla="*/ 6 w 12"/>
                <a:gd name="T3" fmla="*/ 2 h 12"/>
                <a:gd name="T4" fmla="*/ 2 w 12"/>
                <a:gd name="T5" fmla="*/ 2 h 12"/>
                <a:gd name="T6" fmla="*/ 2 w 12"/>
                <a:gd name="T7" fmla="*/ 6 h 12"/>
                <a:gd name="T8" fmla="*/ 6 w 12"/>
                <a:gd name="T9" fmla="*/ 10 h 12"/>
                <a:gd name="T10" fmla="*/ 10 w 12"/>
                <a:gd name="T11" fmla="*/ 10 h 12"/>
                <a:gd name="T12" fmla="*/ 10 w 12"/>
                <a:gd name="T1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10" y="6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2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2"/>
                    <a:pt x="9" y="12"/>
                    <a:pt x="10" y="10"/>
                  </a:cubicBezTo>
                  <a:cubicBezTo>
                    <a:pt x="12" y="9"/>
                    <a:pt x="12" y="7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1725613" y="5846763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1960563" y="5862638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1933575" y="5770563"/>
              <a:ext cx="30162" cy="30162"/>
            </a:xfrm>
            <a:custGeom>
              <a:avLst/>
              <a:gdLst>
                <a:gd name="T0" fmla="*/ 10 w 11"/>
                <a:gd name="T1" fmla="*/ 1 h 11"/>
                <a:gd name="T2" fmla="*/ 5 w 11"/>
                <a:gd name="T3" fmla="*/ 1 h 11"/>
                <a:gd name="T4" fmla="*/ 1 w 11"/>
                <a:gd name="T5" fmla="*/ 5 h 11"/>
                <a:gd name="T6" fmla="*/ 1 w 11"/>
                <a:gd name="T7" fmla="*/ 10 h 11"/>
                <a:gd name="T8" fmla="*/ 5 w 11"/>
                <a:gd name="T9" fmla="*/ 10 h 11"/>
                <a:gd name="T10" fmla="*/ 10 w 11"/>
                <a:gd name="T11" fmla="*/ 5 h 11"/>
                <a:gd name="T12" fmla="*/ 10 w 11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1">
                  <a:moveTo>
                    <a:pt x="10" y="1"/>
                  </a:moveTo>
                  <a:cubicBezTo>
                    <a:pt x="9" y="0"/>
                    <a:pt x="7" y="0"/>
                    <a:pt x="5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7"/>
                    <a:pt x="0" y="9"/>
                    <a:pt x="1" y="10"/>
                  </a:cubicBezTo>
                  <a:cubicBezTo>
                    <a:pt x="2" y="11"/>
                    <a:pt x="4" y="11"/>
                    <a:pt x="5" y="10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4"/>
                    <a:pt x="11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1860550" y="5727700"/>
              <a:ext cx="17462" cy="34925"/>
            </a:xfrm>
            <a:custGeom>
              <a:avLst/>
              <a:gdLst>
                <a:gd name="T0" fmla="*/ 3 w 6"/>
                <a:gd name="T1" fmla="*/ 13 h 13"/>
                <a:gd name="T2" fmla="*/ 5 w 6"/>
                <a:gd name="T3" fmla="*/ 12 h 13"/>
                <a:gd name="T4" fmla="*/ 6 w 6"/>
                <a:gd name="T5" fmla="*/ 10 h 13"/>
                <a:gd name="T6" fmla="*/ 6 w 6"/>
                <a:gd name="T7" fmla="*/ 3 h 13"/>
                <a:gd name="T8" fmla="*/ 3 w 6"/>
                <a:gd name="T9" fmla="*/ 0 h 13"/>
                <a:gd name="T10" fmla="*/ 0 w 6"/>
                <a:gd name="T11" fmla="*/ 2 h 13"/>
                <a:gd name="T12" fmla="*/ 0 w 6"/>
                <a:gd name="T13" fmla="*/ 3 h 13"/>
                <a:gd name="T14" fmla="*/ 0 w 6"/>
                <a:gd name="T15" fmla="*/ 10 h 13"/>
                <a:gd name="T16" fmla="*/ 3 w 6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3" y="13"/>
                    <a:pt x="4" y="12"/>
                    <a:pt x="5" y="12"/>
                  </a:cubicBezTo>
                  <a:cubicBezTo>
                    <a:pt x="5" y="11"/>
                    <a:pt x="6" y="11"/>
                    <a:pt x="6" y="1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3"/>
                    <a:pt x="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1793875" y="5794375"/>
              <a:ext cx="131762" cy="152400"/>
            </a:xfrm>
            <a:custGeom>
              <a:avLst/>
              <a:gdLst>
                <a:gd name="T0" fmla="*/ 25 w 49"/>
                <a:gd name="T1" fmla="*/ 0 h 56"/>
                <a:gd name="T2" fmla="*/ 0 w 49"/>
                <a:gd name="T3" fmla="*/ 25 h 56"/>
                <a:gd name="T4" fmla="*/ 12 w 49"/>
                <a:gd name="T5" fmla="*/ 46 h 56"/>
                <a:gd name="T6" fmla="*/ 12 w 49"/>
                <a:gd name="T7" fmla="*/ 56 h 56"/>
                <a:gd name="T8" fmla="*/ 37 w 49"/>
                <a:gd name="T9" fmla="*/ 56 h 56"/>
                <a:gd name="T10" fmla="*/ 37 w 49"/>
                <a:gd name="T11" fmla="*/ 46 h 56"/>
                <a:gd name="T12" fmla="*/ 49 w 49"/>
                <a:gd name="T13" fmla="*/ 25 h 56"/>
                <a:gd name="T14" fmla="*/ 25 w 49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6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4"/>
                    <a:pt x="5" y="42"/>
                    <a:pt x="12" y="4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4" y="42"/>
                    <a:pt x="49" y="34"/>
                    <a:pt x="49" y="25"/>
                  </a:cubicBezTo>
                  <a:cubicBezTo>
                    <a:pt x="49" y="11"/>
                    <a:pt x="38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1825625" y="5962650"/>
              <a:ext cx="68262" cy="34925"/>
            </a:xfrm>
            <a:custGeom>
              <a:avLst/>
              <a:gdLst>
                <a:gd name="T0" fmla="*/ 0 w 25"/>
                <a:gd name="T1" fmla="*/ 6 h 13"/>
                <a:gd name="T2" fmla="*/ 7 w 25"/>
                <a:gd name="T3" fmla="*/ 6 h 13"/>
                <a:gd name="T4" fmla="*/ 6 w 25"/>
                <a:gd name="T5" fmla="*/ 7 h 13"/>
                <a:gd name="T6" fmla="*/ 13 w 25"/>
                <a:gd name="T7" fmla="*/ 13 h 13"/>
                <a:gd name="T8" fmla="*/ 19 w 25"/>
                <a:gd name="T9" fmla="*/ 7 h 13"/>
                <a:gd name="T10" fmla="*/ 19 w 25"/>
                <a:gd name="T11" fmla="*/ 6 h 13"/>
                <a:gd name="T12" fmla="*/ 25 w 25"/>
                <a:gd name="T13" fmla="*/ 6 h 13"/>
                <a:gd name="T14" fmla="*/ 25 w 25"/>
                <a:gd name="T15" fmla="*/ 0 h 13"/>
                <a:gd name="T16" fmla="*/ 0 w 25"/>
                <a:gd name="T17" fmla="*/ 0 h 13"/>
                <a:gd name="T18" fmla="*/ 0 w 25"/>
                <a:gd name="T1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3">
                  <a:moveTo>
                    <a:pt x="0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10"/>
                    <a:pt x="9" y="13"/>
                    <a:pt x="13" y="13"/>
                  </a:cubicBezTo>
                  <a:cubicBezTo>
                    <a:pt x="16" y="13"/>
                    <a:pt x="19" y="10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Oval 17"/>
          <p:cNvSpPr>
            <a:spLocks noChangeArrowheads="1"/>
          </p:cNvSpPr>
          <p:nvPr/>
        </p:nvSpPr>
        <p:spPr bwMode="auto">
          <a:xfrm>
            <a:off x="2684463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Freeform 18"/>
          <p:cNvSpPr>
            <a:spLocks/>
          </p:cNvSpPr>
          <p:nvPr/>
        </p:nvSpPr>
        <p:spPr bwMode="auto">
          <a:xfrm>
            <a:off x="2881313" y="5770563"/>
            <a:ext cx="228600" cy="211137"/>
          </a:xfrm>
          <a:custGeom>
            <a:avLst/>
            <a:gdLst>
              <a:gd name="T0" fmla="*/ 63 w 85"/>
              <a:gd name="T1" fmla="*/ 4 h 78"/>
              <a:gd name="T2" fmla="*/ 35 w 85"/>
              <a:gd name="T3" fmla="*/ 6 h 78"/>
              <a:gd name="T4" fmla="*/ 6 w 85"/>
              <a:gd name="T5" fmla="*/ 11 h 78"/>
              <a:gd name="T6" fmla="*/ 2 w 85"/>
              <a:gd name="T7" fmla="*/ 11 h 78"/>
              <a:gd name="T8" fmla="*/ 1 w 85"/>
              <a:gd name="T9" fmla="*/ 16 h 78"/>
              <a:gd name="T10" fmla="*/ 38 w 85"/>
              <a:gd name="T11" fmla="*/ 76 h 78"/>
              <a:gd name="T12" fmla="*/ 42 w 85"/>
              <a:gd name="T13" fmla="*/ 78 h 78"/>
              <a:gd name="T14" fmla="*/ 43 w 85"/>
              <a:gd name="T15" fmla="*/ 77 h 78"/>
              <a:gd name="T16" fmla="*/ 45 w 85"/>
              <a:gd name="T17" fmla="*/ 72 h 78"/>
              <a:gd name="T18" fmla="*/ 28 w 85"/>
              <a:gd name="T19" fmla="*/ 45 h 78"/>
              <a:gd name="T20" fmla="*/ 57 w 85"/>
              <a:gd name="T21" fmla="*/ 40 h 78"/>
              <a:gd name="T22" fmla="*/ 85 w 85"/>
              <a:gd name="T23" fmla="*/ 39 h 78"/>
              <a:gd name="T24" fmla="*/ 63 w 85"/>
              <a:gd name="T25" fmla="*/ 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5" h="78">
                <a:moveTo>
                  <a:pt x="63" y="4"/>
                </a:moveTo>
                <a:cubicBezTo>
                  <a:pt x="63" y="4"/>
                  <a:pt x="49" y="11"/>
                  <a:pt x="35" y="6"/>
                </a:cubicBezTo>
                <a:cubicBezTo>
                  <a:pt x="20" y="0"/>
                  <a:pt x="13" y="3"/>
                  <a:pt x="6" y="11"/>
                </a:cubicBezTo>
                <a:cubicBezTo>
                  <a:pt x="5" y="10"/>
                  <a:pt x="4" y="10"/>
                  <a:pt x="2" y="11"/>
                </a:cubicBezTo>
                <a:cubicBezTo>
                  <a:pt x="1" y="12"/>
                  <a:pt x="0" y="14"/>
                  <a:pt x="1" y="16"/>
                </a:cubicBezTo>
                <a:cubicBezTo>
                  <a:pt x="38" y="76"/>
                  <a:pt x="38" y="76"/>
                  <a:pt x="38" y="76"/>
                </a:cubicBezTo>
                <a:cubicBezTo>
                  <a:pt x="39" y="77"/>
                  <a:pt x="40" y="78"/>
                  <a:pt x="42" y="78"/>
                </a:cubicBezTo>
                <a:cubicBezTo>
                  <a:pt x="42" y="78"/>
                  <a:pt x="43" y="77"/>
                  <a:pt x="43" y="77"/>
                </a:cubicBezTo>
                <a:cubicBezTo>
                  <a:pt x="45" y="76"/>
                  <a:pt x="46" y="74"/>
                  <a:pt x="45" y="72"/>
                </a:cubicBezTo>
                <a:cubicBezTo>
                  <a:pt x="28" y="45"/>
                  <a:pt x="28" y="45"/>
                  <a:pt x="28" y="45"/>
                </a:cubicBezTo>
                <a:cubicBezTo>
                  <a:pt x="35" y="37"/>
                  <a:pt x="41" y="35"/>
                  <a:pt x="57" y="40"/>
                </a:cubicBezTo>
                <a:cubicBezTo>
                  <a:pt x="71" y="45"/>
                  <a:pt x="85" y="39"/>
                  <a:pt x="85" y="39"/>
                </a:cubicBezTo>
                <a:lnTo>
                  <a:pt x="63" y="4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Oval 19"/>
          <p:cNvSpPr>
            <a:spLocks noChangeArrowheads="1"/>
          </p:cNvSpPr>
          <p:nvPr/>
        </p:nvSpPr>
        <p:spPr bwMode="auto">
          <a:xfrm>
            <a:off x="3819525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0" name="Freeform 20"/>
          <p:cNvSpPr>
            <a:spLocks/>
          </p:cNvSpPr>
          <p:nvPr/>
        </p:nvSpPr>
        <p:spPr bwMode="auto">
          <a:xfrm>
            <a:off x="4000500" y="5735638"/>
            <a:ext cx="266700" cy="242887"/>
          </a:xfrm>
          <a:custGeom>
            <a:avLst/>
            <a:gdLst>
              <a:gd name="T0" fmla="*/ 82 w 168"/>
              <a:gd name="T1" fmla="*/ 0 h 153"/>
              <a:gd name="T2" fmla="*/ 106 w 168"/>
              <a:gd name="T3" fmla="*/ 59 h 153"/>
              <a:gd name="T4" fmla="*/ 168 w 168"/>
              <a:gd name="T5" fmla="*/ 59 h 153"/>
              <a:gd name="T6" fmla="*/ 114 w 168"/>
              <a:gd name="T7" fmla="*/ 95 h 153"/>
              <a:gd name="T8" fmla="*/ 136 w 168"/>
              <a:gd name="T9" fmla="*/ 153 h 153"/>
              <a:gd name="T10" fmla="*/ 82 w 168"/>
              <a:gd name="T11" fmla="*/ 119 h 153"/>
              <a:gd name="T12" fmla="*/ 33 w 168"/>
              <a:gd name="T13" fmla="*/ 153 h 153"/>
              <a:gd name="T14" fmla="*/ 49 w 168"/>
              <a:gd name="T15" fmla="*/ 95 h 153"/>
              <a:gd name="T16" fmla="*/ 0 w 168"/>
              <a:gd name="T17" fmla="*/ 59 h 153"/>
              <a:gd name="T18" fmla="*/ 63 w 168"/>
              <a:gd name="T19" fmla="*/ 59 h 153"/>
              <a:gd name="T20" fmla="*/ 82 w 168"/>
              <a:gd name="T21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8" h="153">
                <a:moveTo>
                  <a:pt x="82" y="0"/>
                </a:moveTo>
                <a:lnTo>
                  <a:pt x="106" y="59"/>
                </a:lnTo>
                <a:lnTo>
                  <a:pt x="168" y="59"/>
                </a:lnTo>
                <a:lnTo>
                  <a:pt x="114" y="95"/>
                </a:lnTo>
                <a:lnTo>
                  <a:pt x="136" y="153"/>
                </a:lnTo>
                <a:lnTo>
                  <a:pt x="82" y="119"/>
                </a:lnTo>
                <a:lnTo>
                  <a:pt x="33" y="153"/>
                </a:lnTo>
                <a:lnTo>
                  <a:pt x="49" y="95"/>
                </a:lnTo>
                <a:lnTo>
                  <a:pt x="0" y="59"/>
                </a:lnTo>
                <a:lnTo>
                  <a:pt x="63" y="59"/>
                </a:lnTo>
                <a:lnTo>
                  <a:pt x="82" y="0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Oval 21"/>
          <p:cNvSpPr>
            <a:spLocks noChangeArrowheads="1"/>
          </p:cNvSpPr>
          <p:nvPr/>
        </p:nvSpPr>
        <p:spPr bwMode="auto">
          <a:xfrm>
            <a:off x="4956175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153025" y="5711825"/>
            <a:ext cx="231775" cy="231775"/>
            <a:chOff x="5153025" y="5711825"/>
            <a:chExt cx="231775" cy="231775"/>
          </a:xfrm>
          <a:solidFill>
            <a:srgbClr val="18478F"/>
          </a:solidFill>
          <a:effectLst/>
        </p:grpSpPr>
        <p:sp>
          <p:nvSpPr>
            <p:cNvPr id="53" name="Freeform 22"/>
            <p:cNvSpPr>
              <a:spLocks noEditPoints="1"/>
            </p:cNvSpPr>
            <p:nvPr/>
          </p:nvSpPr>
          <p:spPr bwMode="auto">
            <a:xfrm>
              <a:off x="5214938" y="5711825"/>
              <a:ext cx="169862" cy="169862"/>
            </a:xfrm>
            <a:custGeom>
              <a:avLst/>
              <a:gdLst>
                <a:gd name="T0" fmla="*/ 44 w 63"/>
                <a:gd name="T1" fmla="*/ 7 h 63"/>
                <a:gd name="T2" fmla="*/ 26 w 63"/>
                <a:gd name="T3" fmla="*/ 18 h 63"/>
                <a:gd name="T4" fmla="*/ 2 w 63"/>
                <a:gd name="T5" fmla="*/ 41 h 63"/>
                <a:gd name="T6" fmla="*/ 2 w 63"/>
                <a:gd name="T7" fmla="*/ 49 h 63"/>
                <a:gd name="T8" fmla="*/ 14 w 63"/>
                <a:gd name="T9" fmla="*/ 61 h 63"/>
                <a:gd name="T10" fmla="*/ 22 w 63"/>
                <a:gd name="T11" fmla="*/ 61 h 63"/>
                <a:gd name="T12" fmla="*/ 45 w 63"/>
                <a:gd name="T13" fmla="*/ 37 h 63"/>
                <a:gd name="T14" fmla="*/ 56 w 63"/>
                <a:gd name="T15" fmla="*/ 19 h 63"/>
                <a:gd name="T16" fmla="*/ 63 w 63"/>
                <a:gd name="T17" fmla="*/ 0 h 63"/>
                <a:gd name="T18" fmla="*/ 44 w 63"/>
                <a:gd name="T19" fmla="*/ 7 h 63"/>
                <a:gd name="T20" fmla="*/ 43 w 63"/>
                <a:gd name="T21" fmla="*/ 31 h 63"/>
                <a:gd name="T22" fmla="*/ 32 w 63"/>
                <a:gd name="T23" fmla="*/ 31 h 63"/>
                <a:gd name="T24" fmla="*/ 32 w 63"/>
                <a:gd name="T25" fmla="*/ 20 h 63"/>
                <a:gd name="T26" fmla="*/ 43 w 63"/>
                <a:gd name="T27" fmla="*/ 20 h 63"/>
                <a:gd name="T28" fmla="*/ 43 w 63"/>
                <a:gd name="T29" fmla="*/ 3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63">
                  <a:moveTo>
                    <a:pt x="44" y="7"/>
                  </a:moveTo>
                  <a:cubicBezTo>
                    <a:pt x="38" y="9"/>
                    <a:pt x="30" y="14"/>
                    <a:pt x="26" y="1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0" y="43"/>
                    <a:pt x="0" y="47"/>
                    <a:pt x="2" y="49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6" y="63"/>
                    <a:pt x="20" y="63"/>
                    <a:pt x="22" y="61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9" y="33"/>
                    <a:pt x="55" y="25"/>
                    <a:pt x="56" y="19"/>
                  </a:cubicBezTo>
                  <a:cubicBezTo>
                    <a:pt x="63" y="0"/>
                    <a:pt x="63" y="0"/>
                    <a:pt x="63" y="0"/>
                  </a:cubicBezTo>
                  <a:lnTo>
                    <a:pt x="44" y="7"/>
                  </a:lnTo>
                  <a:close/>
                  <a:moveTo>
                    <a:pt x="43" y="31"/>
                  </a:moveTo>
                  <a:cubicBezTo>
                    <a:pt x="40" y="35"/>
                    <a:pt x="35" y="35"/>
                    <a:pt x="32" y="31"/>
                  </a:cubicBezTo>
                  <a:cubicBezTo>
                    <a:pt x="28" y="28"/>
                    <a:pt x="28" y="23"/>
                    <a:pt x="32" y="20"/>
                  </a:cubicBezTo>
                  <a:cubicBezTo>
                    <a:pt x="35" y="17"/>
                    <a:pt x="40" y="17"/>
                    <a:pt x="43" y="20"/>
                  </a:cubicBezTo>
                  <a:cubicBezTo>
                    <a:pt x="47" y="23"/>
                    <a:pt x="47" y="28"/>
                    <a:pt x="4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"/>
            <p:cNvSpPr>
              <a:spLocks/>
            </p:cNvSpPr>
            <p:nvPr/>
          </p:nvSpPr>
          <p:spPr bwMode="auto">
            <a:xfrm>
              <a:off x="5153025" y="5778500"/>
              <a:ext cx="77787" cy="69850"/>
            </a:xfrm>
            <a:custGeom>
              <a:avLst/>
              <a:gdLst>
                <a:gd name="T0" fmla="*/ 10 w 29"/>
                <a:gd name="T1" fmla="*/ 24 h 26"/>
                <a:gd name="T2" fmla="*/ 29 w 29"/>
                <a:gd name="T3" fmla="*/ 5 h 26"/>
                <a:gd name="T4" fmla="*/ 14 w 29"/>
                <a:gd name="T5" fmla="*/ 5 h 26"/>
                <a:gd name="T6" fmla="*/ 2 w 29"/>
                <a:gd name="T7" fmla="*/ 16 h 26"/>
                <a:gd name="T8" fmla="*/ 2 w 29"/>
                <a:gd name="T9" fmla="*/ 24 h 26"/>
                <a:gd name="T10" fmla="*/ 10 w 29"/>
                <a:gd name="T1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6">
                  <a:moveTo>
                    <a:pt x="10" y="24"/>
                  </a:moveTo>
                  <a:cubicBezTo>
                    <a:pt x="29" y="5"/>
                    <a:pt x="29" y="5"/>
                    <a:pt x="29" y="5"/>
                  </a:cubicBezTo>
                  <a:cubicBezTo>
                    <a:pt x="25" y="0"/>
                    <a:pt x="18" y="0"/>
                    <a:pt x="14" y="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0" y="22"/>
                    <a:pt x="2" y="24"/>
                  </a:cubicBezTo>
                  <a:cubicBezTo>
                    <a:pt x="4" y="26"/>
                    <a:pt x="8" y="26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4"/>
            <p:cNvSpPr>
              <a:spLocks/>
            </p:cNvSpPr>
            <p:nvPr/>
          </p:nvSpPr>
          <p:spPr bwMode="auto">
            <a:xfrm>
              <a:off x="5246688" y="5865813"/>
              <a:ext cx="71437" cy="77787"/>
            </a:xfrm>
            <a:custGeom>
              <a:avLst/>
              <a:gdLst>
                <a:gd name="T0" fmla="*/ 2 w 26"/>
                <a:gd name="T1" fmla="*/ 19 h 29"/>
                <a:gd name="T2" fmla="*/ 2 w 26"/>
                <a:gd name="T3" fmla="*/ 27 h 29"/>
                <a:gd name="T4" fmla="*/ 10 w 26"/>
                <a:gd name="T5" fmla="*/ 27 h 29"/>
                <a:gd name="T6" fmla="*/ 22 w 26"/>
                <a:gd name="T7" fmla="*/ 15 h 29"/>
                <a:gd name="T8" fmla="*/ 22 w 26"/>
                <a:gd name="T9" fmla="*/ 0 h 29"/>
                <a:gd name="T10" fmla="*/ 2 w 26"/>
                <a:gd name="T11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9">
                  <a:moveTo>
                    <a:pt x="2" y="19"/>
                  </a:moveTo>
                  <a:cubicBezTo>
                    <a:pt x="0" y="21"/>
                    <a:pt x="0" y="25"/>
                    <a:pt x="2" y="27"/>
                  </a:cubicBezTo>
                  <a:cubicBezTo>
                    <a:pt x="4" y="29"/>
                    <a:pt x="8" y="29"/>
                    <a:pt x="10" y="27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6" y="11"/>
                    <a:pt x="26" y="4"/>
                    <a:pt x="22" y="0"/>
                  </a:cubicBezTo>
                  <a:lnTo>
                    <a:pt x="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5"/>
            <p:cNvSpPr>
              <a:spLocks/>
            </p:cNvSpPr>
            <p:nvPr/>
          </p:nvSpPr>
          <p:spPr bwMode="auto">
            <a:xfrm>
              <a:off x="5214938" y="5843588"/>
              <a:ext cx="38100" cy="38100"/>
            </a:xfrm>
            <a:custGeom>
              <a:avLst/>
              <a:gdLst>
                <a:gd name="T0" fmla="*/ 1 w 14"/>
                <a:gd name="T1" fmla="*/ 2 h 14"/>
                <a:gd name="T2" fmla="*/ 1 w 14"/>
                <a:gd name="T3" fmla="*/ 6 h 14"/>
                <a:gd name="T4" fmla="*/ 9 w 14"/>
                <a:gd name="T5" fmla="*/ 13 h 14"/>
                <a:gd name="T6" fmla="*/ 12 w 14"/>
                <a:gd name="T7" fmla="*/ 13 h 14"/>
                <a:gd name="T8" fmla="*/ 14 w 14"/>
                <a:gd name="T9" fmla="*/ 11 h 14"/>
                <a:gd name="T10" fmla="*/ 3 w 14"/>
                <a:gd name="T11" fmla="*/ 0 h 14"/>
                <a:gd name="T12" fmla="*/ 1 w 14"/>
                <a:gd name="T1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1" y="2"/>
                  </a:moveTo>
                  <a:cubicBezTo>
                    <a:pt x="0" y="3"/>
                    <a:pt x="0" y="4"/>
                    <a:pt x="1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4"/>
                    <a:pt x="11" y="14"/>
                    <a:pt x="12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6"/>
            <p:cNvSpPr>
              <a:spLocks/>
            </p:cNvSpPr>
            <p:nvPr/>
          </p:nvSpPr>
          <p:spPr bwMode="auto">
            <a:xfrm>
              <a:off x="5160963" y="5865813"/>
              <a:ext cx="76200" cy="74612"/>
            </a:xfrm>
            <a:custGeom>
              <a:avLst/>
              <a:gdLst>
                <a:gd name="T0" fmla="*/ 0 w 28"/>
                <a:gd name="T1" fmla="*/ 28 h 28"/>
                <a:gd name="T2" fmla="*/ 22 w 28"/>
                <a:gd name="T3" fmla="*/ 6 h 28"/>
                <a:gd name="T4" fmla="*/ 0 w 28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cubicBezTo>
                    <a:pt x="11" y="22"/>
                    <a:pt x="28" y="11"/>
                    <a:pt x="22" y="6"/>
                  </a:cubicBezTo>
                  <a:cubicBezTo>
                    <a:pt x="17" y="0"/>
                    <a:pt x="6" y="17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428750" y="2633663"/>
            <a:ext cx="871538" cy="1031874"/>
            <a:chOff x="1428750" y="2633663"/>
            <a:chExt cx="871538" cy="1031874"/>
          </a:xfrm>
          <a:solidFill>
            <a:srgbClr val="18478F"/>
          </a:solidFill>
          <a:effectLst/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1895475" y="2633663"/>
              <a:ext cx="280987" cy="279400"/>
            </a:xfrm>
            <a:custGeom>
              <a:avLst/>
              <a:gdLst>
                <a:gd name="T0" fmla="*/ 99 w 104"/>
                <a:gd name="T1" fmla="*/ 44 h 104"/>
                <a:gd name="T2" fmla="*/ 60 w 104"/>
                <a:gd name="T3" fmla="*/ 100 h 104"/>
                <a:gd name="T4" fmla="*/ 4 w 104"/>
                <a:gd name="T5" fmla="*/ 60 h 104"/>
                <a:gd name="T6" fmla="*/ 44 w 104"/>
                <a:gd name="T7" fmla="*/ 4 h 104"/>
                <a:gd name="T8" fmla="*/ 99 w 104"/>
                <a:gd name="T9" fmla="*/ 4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9" y="44"/>
                  </a:moveTo>
                  <a:cubicBezTo>
                    <a:pt x="104" y="70"/>
                    <a:pt x="86" y="95"/>
                    <a:pt x="60" y="100"/>
                  </a:cubicBezTo>
                  <a:cubicBezTo>
                    <a:pt x="34" y="104"/>
                    <a:pt x="9" y="87"/>
                    <a:pt x="4" y="60"/>
                  </a:cubicBezTo>
                  <a:cubicBezTo>
                    <a:pt x="0" y="34"/>
                    <a:pt x="17" y="9"/>
                    <a:pt x="44" y="4"/>
                  </a:cubicBezTo>
                  <a:cubicBezTo>
                    <a:pt x="70" y="0"/>
                    <a:pt x="95" y="17"/>
                    <a:pt x="99" y="44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auto">
            <a:xfrm>
              <a:off x="1966913" y="2965450"/>
              <a:ext cx="333375" cy="231775"/>
            </a:xfrm>
            <a:custGeom>
              <a:avLst/>
              <a:gdLst>
                <a:gd name="T0" fmla="*/ 97 w 124"/>
                <a:gd name="T1" fmla="*/ 28 h 86"/>
                <a:gd name="T2" fmla="*/ 35 w 124"/>
                <a:gd name="T3" fmla="*/ 38 h 86"/>
                <a:gd name="T4" fmla="*/ 14 w 124"/>
                <a:gd name="T5" fmla="*/ 0 h 86"/>
                <a:gd name="T6" fmla="*/ 12 w 124"/>
                <a:gd name="T7" fmla="*/ 44 h 86"/>
                <a:gd name="T8" fmla="*/ 0 w 124"/>
                <a:gd name="T9" fmla="*/ 67 h 86"/>
                <a:gd name="T10" fmla="*/ 4 w 124"/>
                <a:gd name="T11" fmla="*/ 74 h 86"/>
                <a:gd name="T12" fmla="*/ 28 w 124"/>
                <a:gd name="T13" fmla="*/ 85 h 86"/>
                <a:gd name="T14" fmla="*/ 104 w 124"/>
                <a:gd name="T15" fmla="*/ 71 h 86"/>
                <a:gd name="T16" fmla="*/ 122 w 124"/>
                <a:gd name="T17" fmla="*/ 46 h 86"/>
                <a:gd name="T18" fmla="*/ 97 w 124"/>
                <a:gd name="T19" fmla="*/ 2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86">
                  <a:moveTo>
                    <a:pt x="97" y="28"/>
                  </a:moveTo>
                  <a:cubicBezTo>
                    <a:pt x="35" y="38"/>
                    <a:pt x="35" y="38"/>
                    <a:pt x="35" y="38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0" y="14"/>
                    <a:pt x="20" y="30"/>
                    <a:pt x="12" y="4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9" y="82"/>
                    <a:pt x="18" y="86"/>
                    <a:pt x="28" y="85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16" y="69"/>
                    <a:pt x="124" y="58"/>
                    <a:pt x="122" y="46"/>
                  </a:cubicBezTo>
                  <a:cubicBezTo>
                    <a:pt x="120" y="34"/>
                    <a:pt x="109" y="26"/>
                    <a:pt x="97" y="28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1428750" y="2835275"/>
              <a:ext cx="592137" cy="736600"/>
            </a:xfrm>
            <a:custGeom>
              <a:avLst/>
              <a:gdLst>
                <a:gd name="T0" fmla="*/ 203 w 219"/>
                <a:gd name="T1" fmla="*/ 169 h 273"/>
                <a:gd name="T2" fmla="*/ 176 w 219"/>
                <a:gd name="T3" fmla="*/ 159 h 273"/>
                <a:gd name="T4" fmla="*/ 165 w 219"/>
                <a:gd name="T5" fmla="*/ 155 h 273"/>
                <a:gd name="T6" fmla="*/ 203 w 219"/>
                <a:gd name="T7" fmla="*/ 81 h 273"/>
                <a:gd name="T8" fmla="*/ 187 w 219"/>
                <a:gd name="T9" fmla="*/ 28 h 273"/>
                <a:gd name="T10" fmla="*/ 182 w 219"/>
                <a:gd name="T11" fmla="*/ 26 h 273"/>
                <a:gd name="T12" fmla="*/ 177 w 219"/>
                <a:gd name="T13" fmla="*/ 24 h 273"/>
                <a:gd name="T14" fmla="*/ 109 w 219"/>
                <a:gd name="T15" fmla="*/ 2 h 273"/>
                <a:gd name="T16" fmla="*/ 91 w 219"/>
                <a:gd name="T17" fmla="*/ 4 h 273"/>
                <a:gd name="T18" fmla="*/ 14 w 219"/>
                <a:gd name="T19" fmla="*/ 51 h 273"/>
                <a:gd name="T20" fmla="*/ 6 w 219"/>
                <a:gd name="T21" fmla="*/ 81 h 273"/>
                <a:gd name="T22" fmla="*/ 29 w 219"/>
                <a:gd name="T23" fmla="*/ 92 h 273"/>
                <a:gd name="T24" fmla="*/ 36 w 219"/>
                <a:gd name="T25" fmla="*/ 89 h 273"/>
                <a:gd name="T26" fmla="*/ 105 w 219"/>
                <a:gd name="T27" fmla="*/ 48 h 273"/>
                <a:gd name="T28" fmla="*/ 128 w 219"/>
                <a:gd name="T29" fmla="*/ 55 h 273"/>
                <a:gd name="T30" fmla="*/ 92 w 219"/>
                <a:gd name="T31" fmla="*/ 127 h 273"/>
                <a:gd name="T32" fmla="*/ 107 w 219"/>
                <a:gd name="T33" fmla="*/ 180 h 273"/>
                <a:gd name="T34" fmla="*/ 110 w 219"/>
                <a:gd name="T35" fmla="*/ 181 h 273"/>
                <a:gd name="T36" fmla="*/ 109 w 219"/>
                <a:gd name="T37" fmla="*/ 181 h 273"/>
                <a:gd name="T38" fmla="*/ 141 w 219"/>
                <a:gd name="T39" fmla="*/ 194 h 273"/>
                <a:gd name="T40" fmla="*/ 154 w 219"/>
                <a:gd name="T41" fmla="*/ 198 h 273"/>
                <a:gd name="T42" fmla="*/ 115 w 219"/>
                <a:gd name="T43" fmla="*/ 234 h 273"/>
                <a:gd name="T44" fmla="*/ 114 w 219"/>
                <a:gd name="T45" fmla="*/ 265 h 273"/>
                <a:gd name="T46" fmla="*/ 134 w 219"/>
                <a:gd name="T47" fmla="*/ 272 h 273"/>
                <a:gd name="T48" fmla="*/ 146 w 219"/>
                <a:gd name="T49" fmla="*/ 266 h 273"/>
                <a:gd name="T50" fmla="*/ 210 w 219"/>
                <a:gd name="T51" fmla="*/ 206 h 273"/>
                <a:gd name="T52" fmla="*/ 217 w 219"/>
                <a:gd name="T53" fmla="*/ 185 h 273"/>
                <a:gd name="T54" fmla="*/ 203 w 219"/>
                <a:gd name="T55" fmla="*/ 169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9" h="273">
                  <a:moveTo>
                    <a:pt x="203" y="169"/>
                  </a:moveTo>
                  <a:cubicBezTo>
                    <a:pt x="176" y="159"/>
                    <a:pt x="176" y="159"/>
                    <a:pt x="176" y="159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203" y="81"/>
                    <a:pt x="203" y="81"/>
                    <a:pt x="203" y="81"/>
                  </a:cubicBezTo>
                  <a:cubicBezTo>
                    <a:pt x="213" y="62"/>
                    <a:pt x="206" y="38"/>
                    <a:pt x="187" y="28"/>
                  </a:cubicBezTo>
                  <a:cubicBezTo>
                    <a:pt x="185" y="27"/>
                    <a:pt x="183" y="26"/>
                    <a:pt x="182" y="26"/>
                  </a:cubicBezTo>
                  <a:cubicBezTo>
                    <a:pt x="180" y="25"/>
                    <a:pt x="179" y="24"/>
                    <a:pt x="177" y="24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0"/>
                    <a:pt x="96" y="1"/>
                    <a:pt x="91" y="4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3" y="57"/>
                    <a:pt x="0" y="71"/>
                    <a:pt x="6" y="81"/>
                  </a:cubicBezTo>
                  <a:cubicBezTo>
                    <a:pt x="11" y="89"/>
                    <a:pt x="20" y="93"/>
                    <a:pt x="29" y="92"/>
                  </a:cubicBezTo>
                  <a:cubicBezTo>
                    <a:pt x="31" y="91"/>
                    <a:pt x="34" y="90"/>
                    <a:pt x="36" y="8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28" y="55"/>
                    <a:pt x="128" y="55"/>
                    <a:pt x="128" y="55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81" y="146"/>
                    <a:pt x="88" y="170"/>
                    <a:pt x="107" y="180"/>
                  </a:cubicBezTo>
                  <a:cubicBezTo>
                    <a:pt x="108" y="180"/>
                    <a:pt x="109" y="181"/>
                    <a:pt x="110" y="181"/>
                  </a:cubicBezTo>
                  <a:cubicBezTo>
                    <a:pt x="110" y="181"/>
                    <a:pt x="110" y="181"/>
                    <a:pt x="109" y="181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4" y="198"/>
                    <a:pt x="154" y="198"/>
                    <a:pt x="154" y="198"/>
                  </a:cubicBezTo>
                  <a:cubicBezTo>
                    <a:pt x="115" y="234"/>
                    <a:pt x="115" y="234"/>
                    <a:pt x="115" y="234"/>
                  </a:cubicBezTo>
                  <a:cubicBezTo>
                    <a:pt x="106" y="242"/>
                    <a:pt x="106" y="256"/>
                    <a:pt x="114" y="265"/>
                  </a:cubicBezTo>
                  <a:cubicBezTo>
                    <a:pt x="120" y="271"/>
                    <a:pt x="127" y="273"/>
                    <a:pt x="134" y="272"/>
                  </a:cubicBezTo>
                  <a:cubicBezTo>
                    <a:pt x="138" y="271"/>
                    <a:pt x="142" y="269"/>
                    <a:pt x="146" y="266"/>
                  </a:cubicBezTo>
                  <a:cubicBezTo>
                    <a:pt x="210" y="206"/>
                    <a:pt x="210" y="206"/>
                    <a:pt x="210" y="206"/>
                  </a:cubicBezTo>
                  <a:cubicBezTo>
                    <a:pt x="216" y="200"/>
                    <a:pt x="219" y="193"/>
                    <a:pt x="217" y="185"/>
                  </a:cubicBezTo>
                  <a:cubicBezTo>
                    <a:pt x="215" y="177"/>
                    <a:pt x="210" y="171"/>
                    <a:pt x="203" y="169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auto">
            <a:xfrm>
              <a:off x="1428750" y="3289300"/>
              <a:ext cx="315912" cy="376237"/>
            </a:xfrm>
            <a:custGeom>
              <a:avLst/>
              <a:gdLst>
                <a:gd name="T0" fmla="*/ 82 w 117"/>
                <a:gd name="T1" fmla="*/ 0 h 140"/>
                <a:gd name="T2" fmla="*/ 7 w 117"/>
                <a:gd name="T3" fmla="*/ 105 h 140"/>
                <a:gd name="T4" fmla="*/ 12 w 117"/>
                <a:gd name="T5" fmla="*/ 135 h 140"/>
                <a:gd name="T6" fmla="*/ 29 w 117"/>
                <a:gd name="T7" fmla="*/ 139 h 140"/>
                <a:gd name="T8" fmla="*/ 43 w 117"/>
                <a:gd name="T9" fmla="*/ 130 h 140"/>
                <a:gd name="T10" fmla="*/ 117 w 117"/>
                <a:gd name="T11" fmla="*/ 26 h 140"/>
                <a:gd name="T12" fmla="*/ 102 w 117"/>
                <a:gd name="T13" fmla="*/ 21 h 140"/>
                <a:gd name="T14" fmla="*/ 82 w 117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140">
                  <a:moveTo>
                    <a:pt x="82" y="0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0" y="114"/>
                    <a:pt x="2" y="128"/>
                    <a:pt x="12" y="135"/>
                  </a:cubicBezTo>
                  <a:cubicBezTo>
                    <a:pt x="17" y="139"/>
                    <a:pt x="23" y="140"/>
                    <a:pt x="29" y="139"/>
                  </a:cubicBezTo>
                  <a:cubicBezTo>
                    <a:pt x="35" y="138"/>
                    <a:pt x="40" y="135"/>
                    <a:pt x="43" y="130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2" y="25"/>
                    <a:pt x="107" y="24"/>
                    <a:pt x="102" y="21"/>
                  </a:cubicBezTo>
                  <a:cubicBezTo>
                    <a:pt x="93" y="16"/>
                    <a:pt x="86" y="9"/>
                    <a:pt x="82" y="0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矩形 62"/>
          <p:cNvSpPr/>
          <p:nvPr/>
        </p:nvSpPr>
        <p:spPr>
          <a:xfrm rot="16200000">
            <a:off x="1161907" y="4381586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 rot="16200000">
            <a:off x="2304478" y="3945274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 rot="16200000">
            <a:off x="3477159" y="3331632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 rot="16200000">
            <a:off x="4588427" y="2868820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163229" y="4201081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7174779" y="1702745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7202017" y="2940730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213734" y="5477928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40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2700000">
            <a:off x="4491165" y="1847349"/>
            <a:ext cx="3586298" cy="3586298"/>
          </a:xfrm>
          <a:custGeom>
            <a:avLst/>
            <a:gdLst>
              <a:gd name="connsiteX0" fmla="*/ 0 w 4108862"/>
              <a:gd name="connsiteY0" fmla="*/ 0 h 4108862"/>
              <a:gd name="connsiteX1" fmla="*/ 551527 w 4108862"/>
              <a:gd name="connsiteY1" fmla="*/ 0 h 4108862"/>
              <a:gd name="connsiteX2" fmla="*/ 686820 w 4108862"/>
              <a:gd name="connsiteY2" fmla="*/ 65174 h 4108862"/>
              <a:gd name="connsiteX3" fmla="*/ 2004348 w 4108862"/>
              <a:gd name="connsiteY3" fmla="*/ 331171 h 4108862"/>
              <a:gd name="connsiteX4" fmla="*/ 3321876 w 4108862"/>
              <a:gd name="connsiteY4" fmla="*/ 65174 h 4108862"/>
              <a:gd name="connsiteX5" fmla="*/ 3457169 w 4108862"/>
              <a:gd name="connsiteY5" fmla="*/ 0 h 4108862"/>
              <a:gd name="connsiteX6" fmla="*/ 4108862 w 4108862"/>
              <a:gd name="connsiteY6" fmla="*/ 0 h 4108862"/>
              <a:gd name="connsiteX7" fmla="*/ 4108862 w 4108862"/>
              <a:gd name="connsiteY7" fmla="*/ 528334 h 4108862"/>
              <a:gd name="connsiteX8" fmla="*/ 4008389 w 4108862"/>
              <a:gd name="connsiteY8" fmla="*/ 736903 h 4108862"/>
              <a:gd name="connsiteX9" fmla="*/ 3742392 w 4108862"/>
              <a:gd name="connsiteY9" fmla="*/ 2054431 h 4108862"/>
              <a:gd name="connsiteX10" fmla="*/ 4008389 w 4108862"/>
              <a:gd name="connsiteY10" fmla="*/ 3371959 h 4108862"/>
              <a:gd name="connsiteX11" fmla="*/ 4108862 w 4108862"/>
              <a:gd name="connsiteY11" fmla="*/ 3580528 h 4108862"/>
              <a:gd name="connsiteX12" fmla="*/ 4108862 w 4108862"/>
              <a:gd name="connsiteY12" fmla="*/ 4108862 h 4108862"/>
              <a:gd name="connsiteX13" fmla="*/ 3568871 w 4108862"/>
              <a:gd name="connsiteY13" fmla="*/ 4108862 h 4108862"/>
              <a:gd name="connsiteX14" fmla="*/ 3321876 w 4108862"/>
              <a:gd name="connsiteY14" fmla="*/ 3989878 h 4108862"/>
              <a:gd name="connsiteX15" fmla="*/ 2004348 w 4108862"/>
              <a:gd name="connsiteY15" fmla="*/ 3723881 h 4108862"/>
              <a:gd name="connsiteX16" fmla="*/ 686820 w 4108862"/>
              <a:gd name="connsiteY16" fmla="*/ 3989878 h 4108862"/>
              <a:gd name="connsiteX17" fmla="*/ 439825 w 4108862"/>
              <a:gd name="connsiteY17" fmla="*/ 4108862 h 4108862"/>
              <a:gd name="connsiteX18" fmla="*/ 0 w 4108862"/>
              <a:gd name="connsiteY18" fmla="*/ 4108862 h 4108862"/>
              <a:gd name="connsiteX19" fmla="*/ 0 w 4108862"/>
              <a:gd name="connsiteY19" fmla="*/ 3588761 h 4108862"/>
              <a:gd name="connsiteX20" fmla="*/ 109224 w 4108862"/>
              <a:gd name="connsiteY20" fmla="*/ 3362026 h 4108862"/>
              <a:gd name="connsiteX21" fmla="*/ 375221 w 4108862"/>
              <a:gd name="connsiteY21" fmla="*/ 2044498 h 4108862"/>
              <a:gd name="connsiteX22" fmla="*/ 109224 w 4108862"/>
              <a:gd name="connsiteY22" fmla="*/ 726970 h 4108862"/>
              <a:gd name="connsiteX23" fmla="*/ 0 w 4108862"/>
              <a:gd name="connsiteY23" fmla="*/ 500235 h 4108862"/>
              <a:gd name="connsiteX24" fmla="*/ 0 w 4108862"/>
              <a:gd name="connsiteY24" fmla="*/ 0 h 4108862"/>
              <a:gd name="connsiteX25" fmla="*/ 2054431 w 4108862"/>
              <a:gd name="connsiteY25" fmla="*/ 586280 h 4108862"/>
              <a:gd name="connsiteX26" fmla="*/ 586280 w 4108862"/>
              <a:gd name="connsiteY26" fmla="*/ 2054431 h 4108862"/>
              <a:gd name="connsiteX27" fmla="*/ 2054431 w 4108862"/>
              <a:gd name="connsiteY27" fmla="*/ 3522582 h 4108862"/>
              <a:gd name="connsiteX28" fmla="*/ 3522582 w 4108862"/>
              <a:gd name="connsiteY28" fmla="*/ 2054431 h 4108862"/>
              <a:gd name="connsiteX29" fmla="*/ 2054431 w 4108862"/>
              <a:gd name="connsiteY29" fmla="*/ 586280 h 410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108862" h="4108862">
                <a:moveTo>
                  <a:pt x="0" y="0"/>
                </a:moveTo>
                <a:lnTo>
                  <a:pt x="551527" y="0"/>
                </a:lnTo>
                <a:lnTo>
                  <a:pt x="686820" y="65174"/>
                </a:lnTo>
                <a:cubicBezTo>
                  <a:pt x="1091775" y="236456"/>
                  <a:pt x="1537001" y="331171"/>
                  <a:pt x="2004348" y="331171"/>
                </a:cubicBezTo>
                <a:cubicBezTo>
                  <a:pt x="2471695" y="331171"/>
                  <a:pt x="2916921" y="236456"/>
                  <a:pt x="3321876" y="65174"/>
                </a:cubicBezTo>
                <a:lnTo>
                  <a:pt x="3457169" y="0"/>
                </a:lnTo>
                <a:lnTo>
                  <a:pt x="4108862" y="0"/>
                </a:lnTo>
                <a:lnTo>
                  <a:pt x="4108862" y="528334"/>
                </a:lnTo>
                <a:lnTo>
                  <a:pt x="4008389" y="736903"/>
                </a:lnTo>
                <a:cubicBezTo>
                  <a:pt x="3837107" y="1141858"/>
                  <a:pt x="3742392" y="1587084"/>
                  <a:pt x="3742392" y="2054431"/>
                </a:cubicBezTo>
                <a:cubicBezTo>
                  <a:pt x="3742392" y="2521778"/>
                  <a:pt x="3837107" y="2967003"/>
                  <a:pt x="4008389" y="3371959"/>
                </a:cubicBezTo>
                <a:lnTo>
                  <a:pt x="4108862" y="3580528"/>
                </a:lnTo>
                <a:lnTo>
                  <a:pt x="4108862" y="4108862"/>
                </a:lnTo>
                <a:lnTo>
                  <a:pt x="3568871" y="4108862"/>
                </a:lnTo>
                <a:lnTo>
                  <a:pt x="3321876" y="3989878"/>
                </a:lnTo>
                <a:cubicBezTo>
                  <a:pt x="2916921" y="3818596"/>
                  <a:pt x="2471695" y="3723881"/>
                  <a:pt x="2004348" y="3723881"/>
                </a:cubicBezTo>
                <a:cubicBezTo>
                  <a:pt x="1537001" y="3723881"/>
                  <a:pt x="1091775" y="3818596"/>
                  <a:pt x="686820" y="3989878"/>
                </a:cubicBezTo>
                <a:lnTo>
                  <a:pt x="439825" y="4108862"/>
                </a:lnTo>
                <a:lnTo>
                  <a:pt x="0" y="4108862"/>
                </a:lnTo>
                <a:lnTo>
                  <a:pt x="0" y="3588761"/>
                </a:lnTo>
                <a:lnTo>
                  <a:pt x="109224" y="3362026"/>
                </a:lnTo>
                <a:cubicBezTo>
                  <a:pt x="280506" y="2957071"/>
                  <a:pt x="375221" y="2511845"/>
                  <a:pt x="375221" y="2044498"/>
                </a:cubicBezTo>
                <a:cubicBezTo>
                  <a:pt x="375221" y="1577151"/>
                  <a:pt x="280506" y="1131925"/>
                  <a:pt x="109224" y="726970"/>
                </a:cubicBezTo>
                <a:lnTo>
                  <a:pt x="0" y="500235"/>
                </a:lnTo>
                <a:lnTo>
                  <a:pt x="0" y="0"/>
                </a:lnTo>
                <a:close/>
                <a:moveTo>
                  <a:pt x="2054431" y="586280"/>
                </a:moveTo>
                <a:cubicBezTo>
                  <a:pt x="1243594" y="586280"/>
                  <a:pt x="586280" y="1243594"/>
                  <a:pt x="586280" y="2054431"/>
                </a:cubicBezTo>
                <a:cubicBezTo>
                  <a:pt x="586280" y="2865268"/>
                  <a:pt x="1243594" y="3522582"/>
                  <a:pt x="2054431" y="3522582"/>
                </a:cubicBezTo>
                <a:cubicBezTo>
                  <a:pt x="2865268" y="3522582"/>
                  <a:pt x="3522582" y="2865268"/>
                  <a:pt x="3522582" y="2054431"/>
                </a:cubicBezTo>
                <a:cubicBezTo>
                  <a:pt x="3522582" y="1243594"/>
                  <a:pt x="2865268" y="586280"/>
                  <a:pt x="2054431" y="58628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663431" y="2875727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439858" y="2893048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523626" y="980641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523626" y="4836445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452932" y="2809116"/>
            <a:ext cx="1662764" cy="1662764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880767" y="3209080"/>
            <a:ext cx="807094" cy="787568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59549" y="3275941"/>
            <a:ext cx="627396" cy="624924"/>
            <a:chOff x="4557733" y="2434359"/>
            <a:chExt cx="512624" cy="510606"/>
          </a:xfrm>
          <a:solidFill>
            <a:schemeClr val="bg1"/>
          </a:solidFill>
        </p:grpSpPr>
        <p:sp>
          <p:nvSpPr>
            <p:cNvPr id="22" name="Freeform 7"/>
            <p:cNvSpPr>
              <a:spLocks noEditPoints="1"/>
            </p:cNvSpPr>
            <p:nvPr/>
          </p:nvSpPr>
          <p:spPr bwMode="auto">
            <a:xfrm>
              <a:off x="4557733" y="2434359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4781753" y="2529215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39340" y="1356016"/>
            <a:ext cx="574476" cy="552466"/>
            <a:chOff x="6159731" y="1864447"/>
            <a:chExt cx="469385" cy="451400"/>
          </a:xfrm>
          <a:solidFill>
            <a:schemeClr val="bg1"/>
          </a:solidFill>
        </p:grpSpPr>
        <p:sp>
          <p:nvSpPr>
            <p:cNvPr id="29" name="Oval 131"/>
            <p:cNvSpPr>
              <a:spLocks noChangeArrowheads="1"/>
            </p:cNvSpPr>
            <p:nvPr/>
          </p:nvSpPr>
          <p:spPr bwMode="auto">
            <a:xfrm>
              <a:off x="6288812" y="1864447"/>
              <a:ext cx="211223" cy="21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6159731" y="2111736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39340" y="5272269"/>
            <a:ext cx="519302" cy="450063"/>
            <a:chOff x="7090992" y="4839631"/>
            <a:chExt cx="424306" cy="367732"/>
          </a:xfrm>
          <a:solidFill>
            <a:schemeClr val="bg1"/>
          </a:soli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156995" y="4994536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7282266" y="4937962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4" name="Freeform 21"/>
            <p:cNvSpPr>
              <a:spLocks/>
            </p:cNvSpPr>
            <p:nvPr/>
          </p:nvSpPr>
          <p:spPr bwMode="auto">
            <a:xfrm>
              <a:off x="7408885" y="4891491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Freeform 22"/>
            <p:cNvSpPr>
              <a:spLocks/>
            </p:cNvSpPr>
            <p:nvPr/>
          </p:nvSpPr>
          <p:spPr bwMode="auto">
            <a:xfrm>
              <a:off x="7090992" y="4839631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90684" y="3319480"/>
            <a:ext cx="478012" cy="473085"/>
            <a:chOff x="4270293" y="4090633"/>
            <a:chExt cx="390570" cy="386543"/>
          </a:xfrm>
          <a:solidFill>
            <a:schemeClr val="bg1"/>
          </a:solidFill>
        </p:grpSpPr>
        <p:sp>
          <p:nvSpPr>
            <p:cNvPr id="37" name="Freeform 136"/>
            <p:cNvSpPr>
              <a:spLocks/>
            </p:cNvSpPr>
            <p:nvPr/>
          </p:nvSpPr>
          <p:spPr bwMode="auto">
            <a:xfrm>
              <a:off x="4270293" y="4307258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8" name="Freeform 137"/>
            <p:cNvSpPr>
              <a:spLocks noEditPoints="1"/>
            </p:cNvSpPr>
            <p:nvPr/>
          </p:nvSpPr>
          <p:spPr bwMode="auto">
            <a:xfrm>
              <a:off x="4270293" y="4090633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19294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02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8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8433477" y="2939946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2700000">
            <a:off x="8757867" y="2893651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6018468" y="294025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2700000">
            <a:off x="6342858" y="2893964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3636966" y="294982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 rot="2700000">
            <a:off x="3961356" y="2903535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221957" y="2950142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2700000">
            <a:off x="1546346" y="2903847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636966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0886" y="1590219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33477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256878" y="1572332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5" name="矩形 34"/>
          <p:cNvSpPr/>
          <p:nvPr/>
        </p:nvSpPr>
        <p:spPr>
          <a:xfrm>
            <a:off x="1996418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354133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749708" y="3474974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145556" y="3484858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20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5478077" y="133236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478077" y="251774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7259736" y="291115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6359386" y="319618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5437354" y="445064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5437354" y="3835321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3670282" y="2851405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4570633" y="3136429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17841" y="3413242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2136" y="282545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591100" y="3492238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58629" y="414174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844189" y="3323108"/>
            <a:ext cx="497052" cy="73652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7718390" y="3387767"/>
            <a:ext cx="434666" cy="74456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5679826" y="5153845"/>
            <a:ext cx="612826" cy="61365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736181" y="1706835"/>
            <a:ext cx="583473" cy="56111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238" y="1983455"/>
            <a:ext cx="3194340" cy="2129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180" y="1981769"/>
            <a:ext cx="3197752" cy="21257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86285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99440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pic>
        <p:nvPicPr>
          <p:cNvPr id="11" name="image95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927"/>
          <a:stretch>
            <a:fillRect/>
          </a:stretch>
        </p:blipFill>
        <p:spPr bwMode="auto">
          <a:xfrm>
            <a:off x="3627903" y="1710846"/>
            <a:ext cx="4683856" cy="266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528" y="1865376"/>
            <a:ext cx="3493008" cy="22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025700" y="1630491"/>
            <a:ext cx="2811446" cy="2234905"/>
          </a:xfrm>
          <a:custGeom>
            <a:avLst/>
            <a:gdLst>
              <a:gd name="T0" fmla="*/ 132 w 550"/>
              <a:gd name="T1" fmla="*/ 289 h 436"/>
              <a:gd name="T2" fmla="*/ 132 w 550"/>
              <a:gd name="T3" fmla="*/ 436 h 436"/>
              <a:gd name="T4" fmla="*/ 276 w 550"/>
              <a:gd name="T5" fmla="*/ 436 h 436"/>
              <a:gd name="T6" fmla="*/ 408 w 550"/>
              <a:gd name="T7" fmla="*/ 436 h 436"/>
              <a:gd name="T8" fmla="*/ 447 w 550"/>
              <a:gd name="T9" fmla="*/ 436 h 436"/>
              <a:gd name="T10" fmla="*/ 550 w 550"/>
              <a:gd name="T11" fmla="*/ 436 h 436"/>
              <a:gd name="T12" fmla="*/ 550 w 550"/>
              <a:gd name="T13" fmla="*/ 291 h 436"/>
              <a:gd name="T14" fmla="*/ 497 w 550"/>
              <a:gd name="T15" fmla="*/ 306 h 436"/>
              <a:gd name="T16" fmla="*/ 418 w 550"/>
              <a:gd name="T17" fmla="*/ 220 h 436"/>
              <a:gd name="T18" fmla="*/ 497 w 550"/>
              <a:gd name="T19" fmla="*/ 134 h 436"/>
              <a:gd name="T20" fmla="*/ 550 w 550"/>
              <a:gd name="T21" fmla="*/ 150 h 436"/>
              <a:gd name="T22" fmla="*/ 550 w 550"/>
              <a:gd name="T23" fmla="*/ 0 h 436"/>
              <a:gd name="T24" fmla="*/ 132 w 550"/>
              <a:gd name="T25" fmla="*/ 0 h 436"/>
              <a:gd name="T26" fmla="*/ 132 w 550"/>
              <a:gd name="T27" fmla="*/ 156 h 436"/>
              <a:gd name="T28" fmla="*/ 109 w 550"/>
              <a:gd name="T29" fmla="*/ 197 h 436"/>
              <a:gd name="T30" fmla="*/ 64 w 550"/>
              <a:gd name="T31" fmla="*/ 197 h 436"/>
              <a:gd name="T32" fmla="*/ 29 w 550"/>
              <a:gd name="T33" fmla="*/ 185 h 436"/>
              <a:gd name="T34" fmla="*/ 0 w 550"/>
              <a:gd name="T35" fmla="*/ 220 h 436"/>
              <a:gd name="T36" fmla="*/ 29 w 550"/>
              <a:gd name="T37" fmla="*/ 255 h 436"/>
              <a:gd name="T38" fmla="*/ 64 w 550"/>
              <a:gd name="T39" fmla="*/ 243 h 436"/>
              <a:gd name="T40" fmla="*/ 109 w 550"/>
              <a:gd name="T41" fmla="*/ 243 h 436"/>
              <a:gd name="T42" fmla="*/ 129 w 550"/>
              <a:gd name="T43" fmla="*/ 268 h 436"/>
              <a:gd name="T44" fmla="*/ 133 w 550"/>
              <a:gd name="T45" fmla="*/ 268 h 436"/>
              <a:gd name="T46" fmla="*/ 132 w 550"/>
              <a:gd name="T47" fmla="*/ 285 h 436"/>
              <a:gd name="T48" fmla="*/ 132 w 550"/>
              <a:gd name="T49" fmla="*/ 28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50" h="436">
                <a:moveTo>
                  <a:pt x="132" y="289"/>
                </a:moveTo>
                <a:cubicBezTo>
                  <a:pt x="132" y="436"/>
                  <a:pt x="132" y="436"/>
                  <a:pt x="132" y="436"/>
                </a:cubicBezTo>
                <a:cubicBezTo>
                  <a:pt x="276" y="436"/>
                  <a:pt x="276" y="436"/>
                  <a:pt x="276" y="436"/>
                </a:cubicBezTo>
                <a:cubicBezTo>
                  <a:pt x="276" y="436"/>
                  <a:pt x="408" y="436"/>
                  <a:pt x="408" y="436"/>
                </a:cubicBezTo>
                <a:cubicBezTo>
                  <a:pt x="410" y="436"/>
                  <a:pt x="416" y="436"/>
                  <a:pt x="447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  <a:cubicBezTo>
                  <a:pt x="550" y="0"/>
                  <a:pt x="550" y="0"/>
                  <a:pt x="550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5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5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5418236" y="1630491"/>
            <a:ext cx="2809286" cy="2234905"/>
          </a:xfrm>
          <a:custGeom>
            <a:avLst/>
            <a:gdLst>
              <a:gd name="T0" fmla="*/ 550 w 550"/>
              <a:gd name="T1" fmla="*/ 150 h 436"/>
              <a:gd name="T2" fmla="*/ 550 w 550"/>
              <a:gd name="T3" fmla="*/ 0 h 436"/>
              <a:gd name="T4" fmla="*/ 479 w 550"/>
              <a:gd name="T5" fmla="*/ 0 h 436"/>
              <a:gd name="T6" fmla="*/ 339 w 550"/>
              <a:gd name="T7" fmla="*/ 0 h 436"/>
              <a:gd name="T8" fmla="*/ 277 w 550"/>
              <a:gd name="T9" fmla="*/ 0 h 436"/>
              <a:gd name="T10" fmla="*/ 275 w 550"/>
              <a:gd name="T11" fmla="*/ 0 h 436"/>
              <a:gd name="T12" fmla="*/ 132 w 550"/>
              <a:gd name="T13" fmla="*/ 0 h 436"/>
              <a:gd name="T14" fmla="*/ 132 w 550"/>
              <a:gd name="T15" fmla="*/ 156 h 436"/>
              <a:gd name="T16" fmla="*/ 109 w 550"/>
              <a:gd name="T17" fmla="*/ 197 h 436"/>
              <a:gd name="T18" fmla="*/ 64 w 550"/>
              <a:gd name="T19" fmla="*/ 197 h 436"/>
              <a:gd name="T20" fmla="*/ 29 w 550"/>
              <a:gd name="T21" fmla="*/ 185 h 436"/>
              <a:gd name="T22" fmla="*/ 0 w 550"/>
              <a:gd name="T23" fmla="*/ 220 h 436"/>
              <a:gd name="T24" fmla="*/ 29 w 550"/>
              <a:gd name="T25" fmla="*/ 255 h 436"/>
              <a:gd name="T26" fmla="*/ 64 w 550"/>
              <a:gd name="T27" fmla="*/ 243 h 436"/>
              <a:gd name="T28" fmla="*/ 109 w 550"/>
              <a:gd name="T29" fmla="*/ 243 h 436"/>
              <a:gd name="T30" fmla="*/ 129 w 550"/>
              <a:gd name="T31" fmla="*/ 268 h 436"/>
              <a:gd name="T32" fmla="*/ 133 w 550"/>
              <a:gd name="T33" fmla="*/ 268 h 436"/>
              <a:gd name="T34" fmla="*/ 132 w 550"/>
              <a:gd name="T35" fmla="*/ 285 h 436"/>
              <a:gd name="T36" fmla="*/ 132 w 550"/>
              <a:gd name="T37" fmla="*/ 289 h 436"/>
              <a:gd name="T38" fmla="*/ 132 w 550"/>
              <a:gd name="T39" fmla="*/ 436 h 436"/>
              <a:gd name="T40" fmla="*/ 550 w 550"/>
              <a:gd name="T41" fmla="*/ 436 h 436"/>
              <a:gd name="T42" fmla="*/ 550 w 550"/>
              <a:gd name="T43" fmla="*/ 291 h 436"/>
              <a:gd name="T44" fmla="*/ 497 w 550"/>
              <a:gd name="T45" fmla="*/ 306 h 436"/>
              <a:gd name="T46" fmla="*/ 418 w 550"/>
              <a:gd name="T47" fmla="*/ 220 h 436"/>
              <a:gd name="T48" fmla="*/ 497 w 550"/>
              <a:gd name="T49" fmla="*/ 134 h 436"/>
              <a:gd name="T50" fmla="*/ 550 w 550"/>
              <a:gd name="T51" fmla="*/ 150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50" h="436">
                <a:moveTo>
                  <a:pt x="550" y="150"/>
                </a:moveTo>
                <a:cubicBezTo>
                  <a:pt x="550" y="0"/>
                  <a:pt x="550" y="0"/>
                  <a:pt x="550" y="0"/>
                </a:cubicBezTo>
                <a:cubicBezTo>
                  <a:pt x="479" y="0"/>
                  <a:pt x="479" y="0"/>
                  <a:pt x="479" y="0"/>
                </a:cubicBezTo>
                <a:cubicBezTo>
                  <a:pt x="479" y="0"/>
                  <a:pt x="398" y="0"/>
                  <a:pt x="339" y="0"/>
                </a:cubicBezTo>
                <a:cubicBezTo>
                  <a:pt x="286" y="0"/>
                  <a:pt x="279" y="0"/>
                  <a:pt x="277" y="0"/>
                </a:cubicBezTo>
                <a:cubicBezTo>
                  <a:pt x="275" y="0"/>
                  <a:pt x="275" y="0"/>
                  <a:pt x="275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6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6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  <a:cubicBezTo>
                  <a:pt x="132" y="436"/>
                  <a:pt x="132" y="436"/>
                  <a:pt x="132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7823728" y="1624013"/>
            <a:ext cx="2906456" cy="2241383"/>
          </a:xfrm>
          <a:custGeom>
            <a:avLst/>
            <a:gdLst>
              <a:gd name="T0" fmla="*/ 108 w 569"/>
              <a:gd name="T1" fmla="*/ 194 h 437"/>
              <a:gd name="T2" fmla="*/ 63 w 569"/>
              <a:gd name="T3" fmla="*/ 195 h 437"/>
              <a:gd name="T4" fmla="*/ 28 w 569"/>
              <a:gd name="T5" fmla="*/ 182 h 437"/>
              <a:gd name="T6" fmla="*/ 0 w 569"/>
              <a:gd name="T7" fmla="*/ 219 h 437"/>
              <a:gd name="T8" fmla="*/ 28 w 569"/>
              <a:gd name="T9" fmla="*/ 255 h 437"/>
              <a:gd name="T10" fmla="*/ 63 w 569"/>
              <a:gd name="T11" fmla="*/ 243 h 437"/>
              <a:gd name="T12" fmla="*/ 108 w 569"/>
              <a:gd name="T13" fmla="*/ 243 h 437"/>
              <a:gd name="T14" fmla="*/ 131 w 569"/>
              <a:gd name="T15" fmla="*/ 279 h 437"/>
              <a:gd name="T16" fmla="*/ 131 w 569"/>
              <a:gd name="T17" fmla="*/ 282 h 437"/>
              <a:gd name="T18" fmla="*/ 131 w 569"/>
              <a:gd name="T19" fmla="*/ 286 h 437"/>
              <a:gd name="T20" fmla="*/ 131 w 569"/>
              <a:gd name="T21" fmla="*/ 291 h 437"/>
              <a:gd name="T22" fmla="*/ 131 w 569"/>
              <a:gd name="T23" fmla="*/ 437 h 437"/>
              <a:gd name="T24" fmla="*/ 283 w 569"/>
              <a:gd name="T25" fmla="*/ 437 h 437"/>
              <a:gd name="T26" fmla="*/ 267 w 569"/>
              <a:gd name="T27" fmla="*/ 382 h 437"/>
              <a:gd name="T28" fmla="*/ 353 w 569"/>
              <a:gd name="T29" fmla="*/ 300 h 437"/>
              <a:gd name="T30" fmla="*/ 438 w 569"/>
              <a:gd name="T31" fmla="*/ 382 h 437"/>
              <a:gd name="T32" fmla="*/ 423 w 569"/>
              <a:gd name="T33" fmla="*/ 437 h 437"/>
              <a:gd name="T34" fmla="*/ 567 w 569"/>
              <a:gd name="T35" fmla="*/ 437 h 437"/>
              <a:gd name="T36" fmla="*/ 567 w 569"/>
              <a:gd name="T37" fmla="*/ 295 h 437"/>
              <a:gd name="T38" fmla="*/ 567 w 569"/>
              <a:gd name="T39" fmla="*/ 162 h 437"/>
              <a:gd name="T40" fmla="*/ 567 w 569"/>
              <a:gd name="T41" fmla="*/ 158 h 437"/>
              <a:gd name="T42" fmla="*/ 567 w 569"/>
              <a:gd name="T43" fmla="*/ 1 h 437"/>
              <a:gd name="T44" fmla="*/ 397 w 569"/>
              <a:gd name="T45" fmla="*/ 1 h 437"/>
              <a:gd name="T46" fmla="*/ 397 w 569"/>
              <a:gd name="T47" fmla="*/ 1 h 437"/>
              <a:gd name="T48" fmla="*/ 215 w 569"/>
              <a:gd name="T49" fmla="*/ 1 h 437"/>
              <a:gd name="T50" fmla="*/ 202 w 569"/>
              <a:gd name="T51" fmla="*/ 0 h 437"/>
              <a:gd name="T52" fmla="*/ 202 w 569"/>
              <a:gd name="T53" fmla="*/ 1 h 437"/>
              <a:gd name="T54" fmla="*/ 142 w 569"/>
              <a:gd name="T55" fmla="*/ 1 h 437"/>
              <a:gd name="T56" fmla="*/ 131 w 569"/>
              <a:gd name="T57" fmla="*/ 1 h 437"/>
              <a:gd name="T58" fmla="*/ 131 w 569"/>
              <a:gd name="T59" fmla="*/ 151 h 437"/>
              <a:gd name="T60" fmla="*/ 131 w 569"/>
              <a:gd name="T61" fmla="*/ 152 h 437"/>
              <a:gd name="T62" fmla="*/ 132 w 569"/>
              <a:gd name="T63" fmla="*/ 169 h 437"/>
              <a:gd name="T64" fmla="*/ 128 w 569"/>
              <a:gd name="T65" fmla="*/ 169 h 437"/>
              <a:gd name="T66" fmla="*/ 108 w 569"/>
              <a:gd name="T67" fmla="*/ 194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69" h="437">
                <a:moveTo>
                  <a:pt x="108" y="194"/>
                </a:moveTo>
                <a:cubicBezTo>
                  <a:pt x="95" y="202"/>
                  <a:pt x="79" y="203"/>
                  <a:pt x="63" y="195"/>
                </a:cubicBezTo>
                <a:cubicBezTo>
                  <a:pt x="50" y="188"/>
                  <a:pt x="33" y="182"/>
                  <a:pt x="28" y="182"/>
                </a:cubicBezTo>
                <a:cubicBezTo>
                  <a:pt x="13" y="182"/>
                  <a:pt x="0" y="199"/>
                  <a:pt x="0" y="219"/>
                </a:cubicBezTo>
                <a:cubicBezTo>
                  <a:pt x="0" y="239"/>
                  <a:pt x="13" y="255"/>
                  <a:pt x="28" y="255"/>
                </a:cubicBezTo>
                <a:cubicBezTo>
                  <a:pt x="33" y="255"/>
                  <a:pt x="50" y="249"/>
                  <a:pt x="63" y="243"/>
                </a:cubicBezTo>
                <a:cubicBezTo>
                  <a:pt x="79" y="235"/>
                  <a:pt x="95" y="235"/>
                  <a:pt x="108" y="243"/>
                </a:cubicBezTo>
                <a:cubicBezTo>
                  <a:pt x="121" y="250"/>
                  <a:pt x="129" y="263"/>
                  <a:pt x="131" y="279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6"/>
                  <a:pt x="131" y="286"/>
                  <a:pt x="131" y="286"/>
                </a:cubicBezTo>
                <a:cubicBezTo>
                  <a:pt x="131" y="291"/>
                  <a:pt x="131" y="291"/>
                  <a:pt x="131" y="291"/>
                </a:cubicBezTo>
                <a:cubicBezTo>
                  <a:pt x="131" y="437"/>
                  <a:pt x="131" y="437"/>
                  <a:pt x="131" y="437"/>
                </a:cubicBezTo>
                <a:cubicBezTo>
                  <a:pt x="283" y="437"/>
                  <a:pt x="283" y="437"/>
                  <a:pt x="283" y="437"/>
                </a:cubicBezTo>
                <a:cubicBezTo>
                  <a:pt x="277" y="424"/>
                  <a:pt x="267" y="400"/>
                  <a:pt x="267" y="382"/>
                </a:cubicBezTo>
                <a:cubicBezTo>
                  <a:pt x="267" y="337"/>
                  <a:pt x="306" y="300"/>
                  <a:pt x="353" y="300"/>
                </a:cubicBezTo>
                <a:cubicBezTo>
                  <a:pt x="400" y="300"/>
                  <a:pt x="438" y="337"/>
                  <a:pt x="438" y="382"/>
                </a:cubicBezTo>
                <a:cubicBezTo>
                  <a:pt x="438" y="400"/>
                  <a:pt x="429" y="424"/>
                  <a:pt x="423" y="437"/>
                </a:cubicBezTo>
                <a:cubicBezTo>
                  <a:pt x="567" y="437"/>
                  <a:pt x="567" y="437"/>
                  <a:pt x="567" y="437"/>
                </a:cubicBezTo>
                <a:cubicBezTo>
                  <a:pt x="567" y="295"/>
                  <a:pt x="567" y="295"/>
                  <a:pt x="567" y="295"/>
                </a:cubicBezTo>
                <a:cubicBezTo>
                  <a:pt x="567" y="294"/>
                  <a:pt x="569" y="184"/>
                  <a:pt x="567" y="162"/>
                </a:cubicBezTo>
                <a:cubicBezTo>
                  <a:pt x="567" y="160"/>
                  <a:pt x="567" y="159"/>
                  <a:pt x="567" y="158"/>
                </a:cubicBezTo>
                <a:cubicBezTo>
                  <a:pt x="567" y="1"/>
                  <a:pt x="567" y="1"/>
                  <a:pt x="56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215" y="1"/>
                  <a:pt x="215" y="1"/>
                  <a:pt x="215" y="1"/>
                </a:cubicBezTo>
                <a:cubicBezTo>
                  <a:pt x="210" y="1"/>
                  <a:pt x="206" y="1"/>
                  <a:pt x="202" y="0"/>
                </a:cubicBezTo>
                <a:cubicBezTo>
                  <a:pt x="202" y="1"/>
                  <a:pt x="202" y="1"/>
                  <a:pt x="202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1" y="1"/>
                  <a:pt x="137" y="1"/>
                  <a:pt x="131" y="1"/>
                </a:cubicBezTo>
                <a:cubicBezTo>
                  <a:pt x="131" y="151"/>
                  <a:pt x="131" y="151"/>
                  <a:pt x="131" y="151"/>
                </a:cubicBezTo>
                <a:cubicBezTo>
                  <a:pt x="131" y="152"/>
                  <a:pt x="131" y="152"/>
                  <a:pt x="131" y="152"/>
                </a:cubicBezTo>
                <a:cubicBezTo>
                  <a:pt x="132" y="169"/>
                  <a:pt x="132" y="169"/>
                  <a:pt x="132" y="1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5" y="180"/>
                  <a:pt x="118" y="189"/>
                  <a:pt x="108" y="194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218342" y="1630491"/>
            <a:ext cx="2226268" cy="2912934"/>
          </a:xfrm>
          <a:custGeom>
            <a:avLst/>
            <a:gdLst>
              <a:gd name="T0" fmla="*/ 194 w 436"/>
              <a:gd name="T1" fmla="*/ 459 h 568"/>
              <a:gd name="T2" fmla="*/ 194 w 436"/>
              <a:gd name="T3" fmla="*/ 505 h 568"/>
              <a:gd name="T4" fmla="*/ 181 w 436"/>
              <a:gd name="T5" fmla="*/ 539 h 568"/>
              <a:gd name="T6" fmla="*/ 218 w 436"/>
              <a:gd name="T7" fmla="*/ 568 h 568"/>
              <a:gd name="T8" fmla="*/ 255 w 436"/>
              <a:gd name="T9" fmla="*/ 539 h 568"/>
              <a:gd name="T10" fmla="*/ 242 w 436"/>
              <a:gd name="T11" fmla="*/ 505 h 568"/>
              <a:gd name="T12" fmla="*/ 242 w 436"/>
              <a:gd name="T13" fmla="*/ 459 h 568"/>
              <a:gd name="T14" fmla="*/ 279 w 436"/>
              <a:gd name="T15" fmla="*/ 437 h 568"/>
              <a:gd name="T16" fmla="*/ 281 w 436"/>
              <a:gd name="T17" fmla="*/ 437 h 568"/>
              <a:gd name="T18" fmla="*/ 285 w 436"/>
              <a:gd name="T19" fmla="*/ 437 h 568"/>
              <a:gd name="T20" fmla="*/ 290 w 436"/>
              <a:gd name="T21" fmla="*/ 436 h 568"/>
              <a:gd name="T22" fmla="*/ 436 w 436"/>
              <a:gd name="T23" fmla="*/ 436 h 568"/>
              <a:gd name="T24" fmla="*/ 436 w 436"/>
              <a:gd name="T25" fmla="*/ 285 h 568"/>
              <a:gd name="T26" fmla="*/ 381 w 436"/>
              <a:gd name="T27" fmla="*/ 301 h 568"/>
              <a:gd name="T28" fmla="*/ 300 w 436"/>
              <a:gd name="T29" fmla="*/ 215 h 568"/>
              <a:gd name="T30" fmla="*/ 381 w 436"/>
              <a:gd name="T31" fmla="*/ 129 h 568"/>
              <a:gd name="T32" fmla="*/ 436 w 436"/>
              <a:gd name="T33" fmla="*/ 145 h 568"/>
              <a:gd name="T34" fmla="*/ 436 w 436"/>
              <a:gd name="T35" fmla="*/ 0 h 568"/>
              <a:gd name="T36" fmla="*/ 294 w 436"/>
              <a:gd name="T37" fmla="*/ 0 h 568"/>
              <a:gd name="T38" fmla="*/ 201 w 436"/>
              <a:gd name="T39" fmla="*/ 0 h 568"/>
              <a:gd name="T40" fmla="*/ 161 w 436"/>
              <a:gd name="T41" fmla="*/ 0 h 568"/>
              <a:gd name="T42" fmla="*/ 157 w 436"/>
              <a:gd name="T43" fmla="*/ 0 h 568"/>
              <a:gd name="T44" fmla="*/ 0 w 436"/>
              <a:gd name="T45" fmla="*/ 0 h 568"/>
              <a:gd name="T46" fmla="*/ 0 w 436"/>
              <a:gd name="T47" fmla="*/ 161 h 568"/>
              <a:gd name="T48" fmla="*/ 0 w 436"/>
              <a:gd name="T49" fmla="*/ 353 h 568"/>
              <a:gd name="T50" fmla="*/ 0 w 436"/>
              <a:gd name="T51" fmla="*/ 366 h 568"/>
              <a:gd name="T52" fmla="*/ 0 w 436"/>
              <a:gd name="T53" fmla="*/ 366 h 568"/>
              <a:gd name="T54" fmla="*/ 0 w 436"/>
              <a:gd name="T55" fmla="*/ 426 h 568"/>
              <a:gd name="T56" fmla="*/ 0 w 436"/>
              <a:gd name="T57" fmla="*/ 436 h 568"/>
              <a:gd name="T58" fmla="*/ 150 w 436"/>
              <a:gd name="T59" fmla="*/ 437 h 568"/>
              <a:gd name="T60" fmla="*/ 151 w 436"/>
              <a:gd name="T61" fmla="*/ 437 h 568"/>
              <a:gd name="T62" fmla="*/ 168 w 436"/>
              <a:gd name="T63" fmla="*/ 436 h 568"/>
              <a:gd name="T64" fmla="*/ 168 w 436"/>
              <a:gd name="T65" fmla="*/ 439 h 568"/>
              <a:gd name="T66" fmla="*/ 194 w 436"/>
              <a:gd name="T67" fmla="*/ 459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36" h="568">
                <a:moveTo>
                  <a:pt x="194" y="459"/>
                </a:moveTo>
                <a:cubicBezTo>
                  <a:pt x="202" y="473"/>
                  <a:pt x="202" y="489"/>
                  <a:pt x="194" y="505"/>
                </a:cubicBezTo>
                <a:cubicBezTo>
                  <a:pt x="187" y="518"/>
                  <a:pt x="181" y="534"/>
                  <a:pt x="181" y="539"/>
                </a:cubicBezTo>
                <a:cubicBezTo>
                  <a:pt x="181" y="555"/>
                  <a:pt x="198" y="568"/>
                  <a:pt x="218" y="568"/>
                </a:cubicBezTo>
                <a:cubicBezTo>
                  <a:pt x="238" y="568"/>
                  <a:pt x="255" y="555"/>
                  <a:pt x="255" y="539"/>
                </a:cubicBezTo>
                <a:cubicBezTo>
                  <a:pt x="255" y="534"/>
                  <a:pt x="249" y="518"/>
                  <a:pt x="242" y="505"/>
                </a:cubicBezTo>
                <a:cubicBezTo>
                  <a:pt x="234" y="489"/>
                  <a:pt x="234" y="473"/>
                  <a:pt x="242" y="459"/>
                </a:cubicBezTo>
                <a:cubicBezTo>
                  <a:pt x="249" y="447"/>
                  <a:pt x="262" y="439"/>
                  <a:pt x="279" y="437"/>
                </a:cubicBezTo>
                <a:cubicBezTo>
                  <a:pt x="281" y="437"/>
                  <a:pt x="281" y="437"/>
                  <a:pt x="281" y="437"/>
                </a:cubicBezTo>
                <a:cubicBezTo>
                  <a:pt x="285" y="437"/>
                  <a:pt x="285" y="437"/>
                  <a:pt x="285" y="437"/>
                </a:cubicBezTo>
                <a:cubicBezTo>
                  <a:pt x="290" y="436"/>
                  <a:pt x="290" y="436"/>
                  <a:pt x="290" y="436"/>
                </a:cubicBezTo>
                <a:cubicBezTo>
                  <a:pt x="436" y="436"/>
                  <a:pt x="436" y="436"/>
                  <a:pt x="436" y="436"/>
                </a:cubicBezTo>
                <a:cubicBezTo>
                  <a:pt x="436" y="285"/>
                  <a:pt x="436" y="285"/>
                  <a:pt x="436" y="285"/>
                </a:cubicBezTo>
                <a:cubicBezTo>
                  <a:pt x="423" y="291"/>
                  <a:pt x="399" y="301"/>
                  <a:pt x="381" y="301"/>
                </a:cubicBezTo>
                <a:cubicBezTo>
                  <a:pt x="336" y="301"/>
                  <a:pt x="300" y="262"/>
                  <a:pt x="300" y="215"/>
                </a:cubicBezTo>
                <a:cubicBezTo>
                  <a:pt x="300" y="168"/>
                  <a:pt x="336" y="129"/>
                  <a:pt x="381" y="129"/>
                </a:cubicBezTo>
                <a:cubicBezTo>
                  <a:pt x="399" y="129"/>
                  <a:pt x="423" y="139"/>
                  <a:pt x="436" y="145"/>
                </a:cubicBezTo>
                <a:cubicBezTo>
                  <a:pt x="436" y="0"/>
                  <a:pt x="436" y="0"/>
                  <a:pt x="436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294" y="0"/>
                  <a:pt x="242" y="0"/>
                  <a:pt x="201" y="0"/>
                </a:cubicBezTo>
                <a:cubicBezTo>
                  <a:pt x="176" y="0"/>
                  <a:pt x="165" y="0"/>
                  <a:pt x="161" y="0"/>
                </a:cubicBezTo>
                <a:cubicBezTo>
                  <a:pt x="160" y="0"/>
                  <a:pt x="159" y="0"/>
                  <a:pt x="1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1"/>
                  <a:pt x="0" y="161"/>
                  <a:pt x="0" y="161"/>
                </a:cubicBezTo>
                <a:cubicBezTo>
                  <a:pt x="0" y="353"/>
                  <a:pt x="0" y="353"/>
                  <a:pt x="0" y="353"/>
                </a:cubicBezTo>
                <a:cubicBezTo>
                  <a:pt x="0" y="358"/>
                  <a:pt x="0" y="362"/>
                  <a:pt x="0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7"/>
                  <a:pt x="0" y="431"/>
                  <a:pt x="0" y="436"/>
                </a:cubicBezTo>
                <a:cubicBezTo>
                  <a:pt x="150" y="437"/>
                  <a:pt x="150" y="437"/>
                  <a:pt x="150" y="437"/>
                </a:cubicBezTo>
                <a:cubicBezTo>
                  <a:pt x="151" y="437"/>
                  <a:pt x="151" y="437"/>
                  <a:pt x="151" y="437"/>
                </a:cubicBezTo>
                <a:cubicBezTo>
                  <a:pt x="168" y="436"/>
                  <a:pt x="168" y="436"/>
                  <a:pt x="168" y="436"/>
                </a:cubicBezTo>
                <a:cubicBezTo>
                  <a:pt x="168" y="439"/>
                  <a:pt x="168" y="439"/>
                  <a:pt x="168" y="439"/>
                </a:cubicBezTo>
                <a:cubicBezTo>
                  <a:pt x="179" y="443"/>
                  <a:pt x="188" y="450"/>
                  <a:pt x="194" y="45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410834" y="2025648"/>
            <a:ext cx="475052" cy="682348"/>
            <a:chOff x="9410834" y="2025648"/>
            <a:chExt cx="475052" cy="682348"/>
          </a:xfrm>
        </p:grpSpPr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9503685" y="2081791"/>
              <a:ext cx="86373" cy="51824"/>
            </a:xfrm>
            <a:custGeom>
              <a:avLst/>
              <a:gdLst>
                <a:gd name="T0" fmla="*/ 15 w 17"/>
                <a:gd name="T1" fmla="*/ 0 h 10"/>
                <a:gd name="T2" fmla="*/ 15 w 17"/>
                <a:gd name="T3" fmla="*/ 0 h 10"/>
                <a:gd name="T4" fmla="*/ 14 w 17"/>
                <a:gd name="T5" fmla="*/ 0 h 10"/>
                <a:gd name="T6" fmla="*/ 14 w 17"/>
                <a:gd name="T7" fmla="*/ 0 h 10"/>
                <a:gd name="T8" fmla="*/ 1 w 17"/>
                <a:gd name="T9" fmla="*/ 6 h 10"/>
                <a:gd name="T10" fmla="*/ 1 w 17"/>
                <a:gd name="T11" fmla="*/ 6 h 10"/>
                <a:gd name="T12" fmla="*/ 1 w 17"/>
                <a:gd name="T13" fmla="*/ 7 h 10"/>
                <a:gd name="T14" fmla="*/ 0 w 17"/>
                <a:gd name="T15" fmla="*/ 8 h 10"/>
                <a:gd name="T16" fmla="*/ 1 w 17"/>
                <a:gd name="T17" fmla="*/ 9 h 10"/>
                <a:gd name="T18" fmla="*/ 2 w 17"/>
                <a:gd name="T19" fmla="*/ 10 h 10"/>
                <a:gd name="T20" fmla="*/ 2 w 17"/>
                <a:gd name="T21" fmla="*/ 10 h 10"/>
                <a:gd name="T22" fmla="*/ 3 w 17"/>
                <a:gd name="T23" fmla="*/ 10 h 10"/>
                <a:gd name="T24" fmla="*/ 3 w 17"/>
                <a:gd name="T25" fmla="*/ 10 h 10"/>
                <a:gd name="T26" fmla="*/ 16 w 17"/>
                <a:gd name="T27" fmla="*/ 4 h 10"/>
                <a:gd name="T28" fmla="*/ 16 w 17"/>
                <a:gd name="T29" fmla="*/ 4 h 10"/>
                <a:gd name="T30" fmla="*/ 16 w 17"/>
                <a:gd name="T31" fmla="*/ 3 h 10"/>
                <a:gd name="T32" fmla="*/ 17 w 17"/>
                <a:gd name="T33" fmla="*/ 2 h 10"/>
                <a:gd name="T34" fmla="*/ 16 w 17"/>
                <a:gd name="T35" fmla="*/ 1 h 10"/>
                <a:gd name="T36" fmla="*/ 15 w 17"/>
                <a:gd name="T3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10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9523119" y="2112021"/>
              <a:ext cx="77736" cy="51824"/>
            </a:xfrm>
            <a:custGeom>
              <a:avLst/>
              <a:gdLst>
                <a:gd name="T0" fmla="*/ 13 w 15"/>
                <a:gd name="T1" fmla="*/ 0 h 10"/>
                <a:gd name="T2" fmla="*/ 0 w 15"/>
                <a:gd name="T3" fmla="*/ 6 h 10"/>
                <a:gd name="T4" fmla="*/ 0 w 15"/>
                <a:gd name="T5" fmla="*/ 7 h 10"/>
                <a:gd name="T6" fmla="*/ 1 w 15"/>
                <a:gd name="T7" fmla="*/ 8 h 10"/>
                <a:gd name="T8" fmla="*/ 1 w 15"/>
                <a:gd name="T9" fmla="*/ 8 h 10"/>
                <a:gd name="T10" fmla="*/ 1 w 15"/>
                <a:gd name="T11" fmla="*/ 8 h 10"/>
                <a:gd name="T12" fmla="*/ 2 w 15"/>
                <a:gd name="T13" fmla="*/ 10 h 10"/>
                <a:gd name="T14" fmla="*/ 15 w 15"/>
                <a:gd name="T15" fmla="*/ 5 h 10"/>
                <a:gd name="T16" fmla="*/ 13 w 15"/>
                <a:gd name="T17" fmla="*/ 2 h 10"/>
                <a:gd name="T18" fmla="*/ 13 w 15"/>
                <a:gd name="T19" fmla="*/ 2 h 10"/>
                <a:gd name="T20" fmla="*/ 13 w 15"/>
                <a:gd name="T21" fmla="*/ 1 h 10"/>
                <a:gd name="T22" fmla="*/ 13 w 15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1"/>
                    <a:pt x="13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9518801" y="2641057"/>
              <a:ext cx="328218" cy="30231"/>
            </a:xfrm>
            <a:custGeom>
              <a:avLst/>
              <a:gdLst>
                <a:gd name="T0" fmla="*/ 63 w 64"/>
                <a:gd name="T1" fmla="*/ 0 h 6"/>
                <a:gd name="T2" fmla="*/ 1 w 64"/>
                <a:gd name="T3" fmla="*/ 0 h 6"/>
                <a:gd name="T4" fmla="*/ 0 w 64"/>
                <a:gd name="T5" fmla="*/ 2 h 6"/>
                <a:gd name="T6" fmla="*/ 0 w 64"/>
                <a:gd name="T7" fmla="*/ 6 h 6"/>
                <a:gd name="T8" fmla="*/ 64 w 64"/>
                <a:gd name="T9" fmla="*/ 6 h 6"/>
                <a:gd name="T10" fmla="*/ 64 w 64"/>
                <a:gd name="T11" fmla="*/ 2 h 6"/>
                <a:gd name="T12" fmla="*/ 63 w 64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">
                  <a:moveTo>
                    <a:pt x="6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4" y="1"/>
                    <a:pt x="6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9484251" y="2025648"/>
              <a:ext cx="86373" cy="75576"/>
            </a:xfrm>
            <a:custGeom>
              <a:avLst/>
              <a:gdLst>
                <a:gd name="T0" fmla="*/ 12 w 17"/>
                <a:gd name="T1" fmla="*/ 0 h 15"/>
                <a:gd name="T2" fmla="*/ 12 w 17"/>
                <a:gd name="T3" fmla="*/ 0 h 15"/>
                <a:gd name="T4" fmla="*/ 0 w 17"/>
                <a:gd name="T5" fmla="*/ 5 h 15"/>
                <a:gd name="T6" fmla="*/ 0 w 17"/>
                <a:gd name="T7" fmla="*/ 6 h 15"/>
                <a:gd name="T8" fmla="*/ 4 w 17"/>
                <a:gd name="T9" fmla="*/ 15 h 15"/>
                <a:gd name="T10" fmla="*/ 17 w 17"/>
                <a:gd name="T11" fmla="*/ 9 h 15"/>
                <a:gd name="T12" fmla="*/ 13 w 17"/>
                <a:gd name="T13" fmla="*/ 0 h 15"/>
                <a:gd name="T14" fmla="*/ 12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9615970" y="2312839"/>
              <a:ext cx="71258" cy="41027"/>
            </a:xfrm>
            <a:custGeom>
              <a:avLst/>
              <a:gdLst>
                <a:gd name="T0" fmla="*/ 12 w 14"/>
                <a:gd name="T1" fmla="*/ 0 h 8"/>
                <a:gd name="T2" fmla="*/ 0 w 14"/>
                <a:gd name="T3" fmla="*/ 5 h 8"/>
                <a:gd name="T4" fmla="*/ 1 w 14"/>
                <a:gd name="T5" fmla="*/ 7 h 8"/>
                <a:gd name="T6" fmla="*/ 2 w 14"/>
                <a:gd name="T7" fmla="*/ 8 h 8"/>
                <a:gd name="T8" fmla="*/ 3 w 14"/>
                <a:gd name="T9" fmla="*/ 8 h 8"/>
                <a:gd name="T10" fmla="*/ 4 w 14"/>
                <a:gd name="T11" fmla="*/ 8 h 8"/>
                <a:gd name="T12" fmla="*/ 4 w 14"/>
                <a:gd name="T13" fmla="*/ 8 h 8"/>
                <a:gd name="T14" fmla="*/ 12 w 14"/>
                <a:gd name="T15" fmla="*/ 4 h 8"/>
                <a:gd name="T16" fmla="*/ 12 w 14"/>
                <a:gd name="T17" fmla="*/ 4 h 8"/>
                <a:gd name="T18" fmla="*/ 13 w 14"/>
                <a:gd name="T19" fmla="*/ 3 h 8"/>
                <a:gd name="T20" fmla="*/ 13 w 14"/>
                <a:gd name="T21" fmla="*/ 2 h 8"/>
                <a:gd name="T22" fmla="*/ 12 w 14"/>
                <a:gd name="T2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8">
                  <a:moveTo>
                    <a:pt x="1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9641882" y="2343069"/>
              <a:ext cx="60461" cy="60461"/>
            </a:xfrm>
            <a:custGeom>
              <a:avLst/>
              <a:gdLst>
                <a:gd name="T0" fmla="*/ 8 w 12"/>
                <a:gd name="T1" fmla="*/ 0 h 12"/>
                <a:gd name="T2" fmla="*/ 0 w 12"/>
                <a:gd name="T3" fmla="*/ 4 h 12"/>
                <a:gd name="T4" fmla="*/ 3 w 12"/>
                <a:gd name="T5" fmla="*/ 11 h 12"/>
                <a:gd name="T6" fmla="*/ 4 w 12"/>
                <a:gd name="T7" fmla="*/ 12 h 12"/>
                <a:gd name="T8" fmla="*/ 4 w 12"/>
                <a:gd name="T9" fmla="*/ 12 h 12"/>
                <a:gd name="T10" fmla="*/ 12 w 12"/>
                <a:gd name="T11" fmla="*/ 9 h 12"/>
                <a:gd name="T12" fmla="*/ 12 w 12"/>
                <a:gd name="T13" fmla="*/ 7 h 12"/>
                <a:gd name="T14" fmla="*/ 8 w 12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2">
                  <a:moveTo>
                    <a:pt x="8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8"/>
                    <a:pt x="12" y="7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9410834" y="2142252"/>
              <a:ext cx="410272" cy="492327"/>
            </a:xfrm>
            <a:custGeom>
              <a:avLst/>
              <a:gdLst>
                <a:gd name="T0" fmla="*/ 23 w 80"/>
                <a:gd name="T1" fmla="*/ 25 h 96"/>
                <a:gd name="T2" fmla="*/ 28 w 80"/>
                <a:gd name="T3" fmla="*/ 18 h 96"/>
                <a:gd name="T4" fmla="*/ 30 w 80"/>
                <a:gd name="T5" fmla="*/ 27 h 96"/>
                <a:gd name="T6" fmla="*/ 40 w 80"/>
                <a:gd name="T7" fmla="*/ 0 h 96"/>
                <a:gd name="T8" fmla="*/ 37 w 80"/>
                <a:gd name="T9" fmla="*/ 1 h 96"/>
                <a:gd name="T10" fmla="*/ 25 w 80"/>
                <a:gd name="T11" fmla="*/ 6 h 96"/>
                <a:gd name="T12" fmla="*/ 24 w 80"/>
                <a:gd name="T13" fmla="*/ 7 h 96"/>
                <a:gd name="T14" fmla="*/ 26 w 80"/>
                <a:gd name="T15" fmla="*/ 15 h 96"/>
                <a:gd name="T16" fmla="*/ 20 w 80"/>
                <a:gd name="T17" fmla="*/ 23 h 96"/>
                <a:gd name="T18" fmla="*/ 29 w 80"/>
                <a:gd name="T19" fmla="*/ 88 h 96"/>
                <a:gd name="T20" fmla="*/ 43 w 80"/>
                <a:gd name="T21" fmla="*/ 96 h 96"/>
                <a:gd name="T22" fmla="*/ 53 w 80"/>
                <a:gd name="T23" fmla="*/ 88 h 96"/>
                <a:gd name="T24" fmla="*/ 56 w 80"/>
                <a:gd name="T25" fmla="*/ 78 h 96"/>
                <a:gd name="T26" fmla="*/ 61 w 80"/>
                <a:gd name="T27" fmla="*/ 77 h 96"/>
                <a:gd name="T28" fmla="*/ 76 w 80"/>
                <a:gd name="T29" fmla="*/ 70 h 96"/>
                <a:gd name="T30" fmla="*/ 75 w 80"/>
                <a:gd name="T31" fmla="*/ 66 h 96"/>
                <a:gd name="T32" fmla="*/ 73 w 80"/>
                <a:gd name="T33" fmla="*/ 64 h 96"/>
                <a:gd name="T34" fmla="*/ 58 w 80"/>
                <a:gd name="T35" fmla="*/ 73 h 96"/>
                <a:gd name="T36" fmla="*/ 53 w 80"/>
                <a:gd name="T37" fmla="*/ 71 h 96"/>
                <a:gd name="T38" fmla="*/ 60 w 80"/>
                <a:gd name="T39" fmla="*/ 65 h 96"/>
                <a:gd name="T40" fmla="*/ 80 w 80"/>
                <a:gd name="T41" fmla="*/ 55 h 96"/>
                <a:gd name="T42" fmla="*/ 79 w 80"/>
                <a:gd name="T43" fmla="*/ 52 h 96"/>
                <a:gd name="T44" fmla="*/ 78 w 80"/>
                <a:gd name="T45" fmla="*/ 51 h 96"/>
                <a:gd name="T46" fmla="*/ 41 w 80"/>
                <a:gd name="T47" fmla="*/ 70 h 96"/>
                <a:gd name="T48" fmla="*/ 43 w 80"/>
                <a:gd name="T49" fmla="*/ 72 h 96"/>
                <a:gd name="T50" fmla="*/ 44 w 80"/>
                <a:gd name="T51" fmla="*/ 71 h 96"/>
                <a:gd name="T52" fmla="*/ 46 w 80"/>
                <a:gd name="T53" fmla="*/ 74 h 96"/>
                <a:gd name="T54" fmla="*/ 50 w 80"/>
                <a:gd name="T55" fmla="*/ 72 h 96"/>
                <a:gd name="T56" fmla="*/ 41 w 80"/>
                <a:gd name="T57" fmla="*/ 81 h 96"/>
                <a:gd name="T58" fmla="*/ 23 w 80"/>
                <a:gd name="T59" fmla="*/ 33 h 96"/>
                <a:gd name="T60" fmla="*/ 36 w 80"/>
                <a:gd name="T61" fmla="*/ 37 h 96"/>
                <a:gd name="T62" fmla="*/ 54 w 80"/>
                <a:gd name="T63" fmla="*/ 29 h 96"/>
                <a:gd name="T64" fmla="*/ 40 w 80"/>
                <a:gd name="T6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0" h="96">
                  <a:moveTo>
                    <a:pt x="28" y="28"/>
                  </a:moveTo>
                  <a:cubicBezTo>
                    <a:pt x="26" y="28"/>
                    <a:pt x="24" y="27"/>
                    <a:pt x="23" y="25"/>
                  </a:cubicBezTo>
                  <a:cubicBezTo>
                    <a:pt x="22" y="22"/>
                    <a:pt x="23" y="19"/>
                    <a:pt x="26" y="18"/>
                  </a:cubicBezTo>
                  <a:cubicBezTo>
                    <a:pt x="27" y="18"/>
                    <a:pt x="27" y="18"/>
                    <a:pt x="28" y="18"/>
                  </a:cubicBezTo>
                  <a:cubicBezTo>
                    <a:pt x="30" y="18"/>
                    <a:pt x="32" y="19"/>
                    <a:pt x="33" y="21"/>
                  </a:cubicBezTo>
                  <a:cubicBezTo>
                    <a:pt x="34" y="23"/>
                    <a:pt x="33" y="26"/>
                    <a:pt x="30" y="27"/>
                  </a:cubicBezTo>
                  <a:cubicBezTo>
                    <a:pt x="30" y="28"/>
                    <a:pt x="29" y="28"/>
                    <a:pt x="28" y="28"/>
                  </a:cubicBezTo>
                  <a:moveTo>
                    <a:pt x="40" y="0"/>
                  </a:moveTo>
                  <a:cubicBezTo>
                    <a:pt x="40" y="0"/>
                    <a:pt x="39" y="0"/>
                    <a:pt x="39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3" y="7"/>
                    <a:pt x="23" y="8"/>
                    <a:pt x="23" y="9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2" y="17"/>
                    <a:pt x="20" y="20"/>
                    <a:pt x="20" y="23"/>
                  </a:cubicBezTo>
                  <a:cubicBezTo>
                    <a:pt x="6" y="32"/>
                    <a:pt x="0" y="51"/>
                    <a:pt x="8" y="69"/>
                  </a:cubicBezTo>
                  <a:cubicBezTo>
                    <a:pt x="13" y="78"/>
                    <a:pt x="21" y="85"/>
                    <a:pt x="29" y="88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6" y="90"/>
                    <a:pt x="49" y="89"/>
                    <a:pt x="53" y="88"/>
                  </a:cubicBezTo>
                  <a:cubicBezTo>
                    <a:pt x="55" y="87"/>
                    <a:pt x="57" y="85"/>
                    <a:pt x="59" y="84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0" y="76"/>
                    <a:pt x="61" y="77"/>
                    <a:pt x="61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0"/>
                    <a:pt x="76" y="68"/>
                    <a:pt x="76" y="67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4" y="65"/>
                    <a:pt x="74" y="64"/>
                    <a:pt x="73" y="64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59" y="71"/>
                    <a:pt x="59" y="71"/>
                    <a:pt x="59" y="71"/>
                  </a:cubicBezTo>
                  <a:cubicBezTo>
                    <a:pt x="58" y="71"/>
                    <a:pt x="58" y="72"/>
                    <a:pt x="58" y="73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61" y="67"/>
                    <a:pt x="61" y="66"/>
                    <a:pt x="60" y="65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4"/>
                    <a:pt x="80" y="54"/>
                    <a:pt x="80" y="53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79" y="51"/>
                    <a:pt x="79" y="51"/>
                    <a:pt x="78" y="51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0" y="69"/>
                    <a:pt x="41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2" y="71"/>
                    <a:pt x="42" y="72"/>
                    <a:pt x="43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5" y="73"/>
                    <a:pt x="45" y="74"/>
                    <a:pt x="46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49" y="76"/>
                    <a:pt x="47" y="79"/>
                    <a:pt x="45" y="80"/>
                  </a:cubicBezTo>
                  <a:cubicBezTo>
                    <a:pt x="44" y="81"/>
                    <a:pt x="42" y="81"/>
                    <a:pt x="41" y="81"/>
                  </a:cubicBezTo>
                  <a:cubicBezTo>
                    <a:pt x="34" y="81"/>
                    <a:pt x="26" y="74"/>
                    <a:pt x="21" y="63"/>
                  </a:cubicBezTo>
                  <a:cubicBezTo>
                    <a:pt x="15" y="50"/>
                    <a:pt x="16" y="37"/>
                    <a:pt x="23" y="33"/>
                  </a:cubicBezTo>
                  <a:cubicBezTo>
                    <a:pt x="24" y="33"/>
                    <a:pt x="25" y="33"/>
                    <a:pt x="26" y="33"/>
                  </a:cubicBezTo>
                  <a:cubicBezTo>
                    <a:pt x="29" y="33"/>
                    <a:pt x="33" y="34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0" y="0"/>
                    <a:pt x="4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9533916" y="2239422"/>
              <a:ext cx="41027" cy="36709"/>
            </a:xfrm>
            <a:custGeom>
              <a:avLst/>
              <a:gdLst>
                <a:gd name="T0" fmla="*/ 4 w 8"/>
                <a:gd name="T1" fmla="*/ 0 h 7"/>
                <a:gd name="T2" fmla="*/ 3 w 8"/>
                <a:gd name="T3" fmla="*/ 1 h 7"/>
                <a:gd name="T4" fmla="*/ 1 w 8"/>
                <a:gd name="T5" fmla="*/ 5 h 7"/>
                <a:gd name="T6" fmla="*/ 4 w 8"/>
                <a:gd name="T7" fmla="*/ 7 h 7"/>
                <a:gd name="T8" fmla="*/ 5 w 8"/>
                <a:gd name="T9" fmla="*/ 6 h 7"/>
                <a:gd name="T10" fmla="*/ 7 w 8"/>
                <a:gd name="T11" fmla="*/ 2 h 7"/>
                <a:gd name="T12" fmla="*/ 4 w 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4" y="0"/>
                  </a:moveTo>
                  <a:cubicBezTo>
                    <a:pt x="4" y="0"/>
                    <a:pt x="3" y="0"/>
                    <a:pt x="3" y="1"/>
                  </a:cubicBezTo>
                  <a:cubicBezTo>
                    <a:pt x="1" y="1"/>
                    <a:pt x="0" y="3"/>
                    <a:pt x="1" y="5"/>
                  </a:cubicBezTo>
                  <a:cubicBezTo>
                    <a:pt x="2" y="6"/>
                    <a:pt x="3" y="7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7" y="6"/>
                    <a:pt x="8" y="4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816476" y="2075313"/>
            <a:ext cx="602453" cy="606771"/>
            <a:chOff x="1816476" y="2075313"/>
            <a:chExt cx="602453" cy="606771"/>
          </a:xfrm>
        </p:grpSpPr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060480" y="2321476"/>
              <a:ext cx="112285" cy="118763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1816476" y="2075313"/>
              <a:ext cx="602453" cy="606771"/>
            </a:xfrm>
            <a:custGeom>
              <a:avLst/>
              <a:gdLst>
                <a:gd name="T0" fmla="*/ 59 w 118"/>
                <a:gd name="T1" fmla="*/ 90 h 118"/>
                <a:gd name="T2" fmla="*/ 29 w 118"/>
                <a:gd name="T3" fmla="*/ 60 h 118"/>
                <a:gd name="T4" fmla="*/ 59 w 118"/>
                <a:gd name="T5" fmla="*/ 30 h 118"/>
                <a:gd name="T6" fmla="*/ 89 w 118"/>
                <a:gd name="T7" fmla="*/ 60 h 118"/>
                <a:gd name="T8" fmla="*/ 59 w 118"/>
                <a:gd name="T9" fmla="*/ 90 h 118"/>
                <a:gd name="T10" fmla="*/ 64 w 118"/>
                <a:gd name="T11" fmla="*/ 0 h 118"/>
                <a:gd name="T12" fmla="*/ 54 w 118"/>
                <a:gd name="T13" fmla="*/ 0 h 118"/>
                <a:gd name="T14" fmla="*/ 47 w 118"/>
                <a:gd name="T15" fmla="*/ 6 h 118"/>
                <a:gd name="T16" fmla="*/ 44 w 118"/>
                <a:gd name="T17" fmla="*/ 17 h 118"/>
                <a:gd name="T18" fmla="*/ 40 w 118"/>
                <a:gd name="T19" fmla="*/ 19 h 118"/>
                <a:gd name="T20" fmla="*/ 30 w 118"/>
                <a:gd name="T21" fmla="*/ 13 h 118"/>
                <a:gd name="T22" fmla="*/ 26 w 118"/>
                <a:gd name="T23" fmla="*/ 12 h 118"/>
                <a:gd name="T24" fmla="*/ 21 w 118"/>
                <a:gd name="T25" fmla="*/ 14 h 118"/>
                <a:gd name="T26" fmla="*/ 14 w 118"/>
                <a:gd name="T27" fmla="*/ 21 h 118"/>
                <a:gd name="T28" fmla="*/ 13 w 118"/>
                <a:gd name="T29" fmla="*/ 30 h 118"/>
                <a:gd name="T30" fmla="*/ 19 w 118"/>
                <a:gd name="T31" fmla="*/ 40 h 118"/>
                <a:gd name="T32" fmla="*/ 17 w 118"/>
                <a:gd name="T33" fmla="*/ 44 h 118"/>
                <a:gd name="T34" fmla="*/ 6 w 118"/>
                <a:gd name="T35" fmla="*/ 47 h 118"/>
                <a:gd name="T36" fmla="*/ 0 w 118"/>
                <a:gd name="T37" fmla="*/ 54 h 118"/>
                <a:gd name="T38" fmla="*/ 0 w 118"/>
                <a:gd name="T39" fmla="*/ 64 h 118"/>
                <a:gd name="T40" fmla="*/ 6 w 118"/>
                <a:gd name="T41" fmla="*/ 71 h 118"/>
                <a:gd name="T42" fmla="*/ 17 w 118"/>
                <a:gd name="T43" fmla="*/ 73 h 118"/>
                <a:gd name="T44" fmla="*/ 19 w 118"/>
                <a:gd name="T45" fmla="*/ 78 h 118"/>
                <a:gd name="T46" fmla="*/ 13 w 118"/>
                <a:gd name="T47" fmla="*/ 88 h 118"/>
                <a:gd name="T48" fmla="*/ 14 w 118"/>
                <a:gd name="T49" fmla="*/ 97 h 118"/>
                <a:gd name="T50" fmla="*/ 21 w 118"/>
                <a:gd name="T51" fmla="*/ 104 h 118"/>
                <a:gd name="T52" fmla="*/ 26 w 118"/>
                <a:gd name="T53" fmla="*/ 106 h 118"/>
                <a:gd name="T54" fmla="*/ 30 w 118"/>
                <a:gd name="T55" fmla="*/ 105 h 118"/>
                <a:gd name="T56" fmla="*/ 40 w 118"/>
                <a:gd name="T57" fmla="*/ 99 h 118"/>
                <a:gd name="T58" fmla="*/ 44 w 118"/>
                <a:gd name="T59" fmla="*/ 101 h 118"/>
                <a:gd name="T60" fmla="*/ 47 w 118"/>
                <a:gd name="T61" fmla="*/ 112 h 118"/>
                <a:gd name="T62" fmla="*/ 54 w 118"/>
                <a:gd name="T63" fmla="*/ 118 h 118"/>
                <a:gd name="T64" fmla="*/ 64 w 118"/>
                <a:gd name="T65" fmla="*/ 118 h 118"/>
                <a:gd name="T66" fmla="*/ 71 w 118"/>
                <a:gd name="T67" fmla="*/ 112 h 118"/>
                <a:gd name="T68" fmla="*/ 73 w 118"/>
                <a:gd name="T69" fmla="*/ 101 h 118"/>
                <a:gd name="T70" fmla="*/ 78 w 118"/>
                <a:gd name="T71" fmla="*/ 99 h 118"/>
                <a:gd name="T72" fmla="*/ 88 w 118"/>
                <a:gd name="T73" fmla="*/ 105 h 118"/>
                <a:gd name="T74" fmla="*/ 92 w 118"/>
                <a:gd name="T75" fmla="*/ 106 h 118"/>
                <a:gd name="T76" fmla="*/ 97 w 118"/>
                <a:gd name="T77" fmla="*/ 104 h 118"/>
                <a:gd name="T78" fmla="*/ 104 w 118"/>
                <a:gd name="T79" fmla="*/ 97 h 118"/>
                <a:gd name="T80" fmla="*/ 105 w 118"/>
                <a:gd name="T81" fmla="*/ 88 h 118"/>
                <a:gd name="T82" fmla="*/ 99 w 118"/>
                <a:gd name="T83" fmla="*/ 78 h 118"/>
                <a:gd name="T84" fmla="*/ 101 w 118"/>
                <a:gd name="T85" fmla="*/ 73 h 118"/>
                <a:gd name="T86" fmla="*/ 112 w 118"/>
                <a:gd name="T87" fmla="*/ 71 h 118"/>
                <a:gd name="T88" fmla="*/ 118 w 118"/>
                <a:gd name="T89" fmla="*/ 64 h 118"/>
                <a:gd name="T90" fmla="*/ 118 w 118"/>
                <a:gd name="T91" fmla="*/ 54 h 118"/>
                <a:gd name="T92" fmla="*/ 112 w 118"/>
                <a:gd name="T93" fmla="*/ 47 h 118"/>
                <a:gd name="T94" fmla="*/ 101 w 118"/>
                <a:gd name="T95" fmla="*/ 44 h 118"/>
                <a:gd name="T96" fmla="*/ 99 w 118"/>
                <a:gd name="T97" fmla="*/ 40 h 118"/>
                <a:gd name="T98" fmla="*/ 105 w 118"/>
                <a:gd name="T99" fmla="*/ 30 h 118"/>
                <a:gd name="T100" fmla="*/ 104 w 118"/>
                <a:gd name="T101" fmla="*/ 21 h 118"/>
                <a:gd name="T102" fmla="*/ 97 w 118"/>
                <a:gd name="T103" fmla="*/ 14 h 118"/>
                <a:gd name="T104" fmla="*/ 92 w 118"/>
                <a:gd name="T105" fmla="*/ 12 h 118"/>
                <a:gd name="T106" fmla="*/ 88 w 118"/>
                <a:gd name="T107" fmla="*/ 13 h 118"/>
                <a:gd name="T108" fmla="*/ 78 w 118"/>
                <a:gd name="T109" fmla="*/ 19 h 118"/>
                <a:gd name="T110" fmla="*/ 73 w 118"/>
                <a:gd name="T111" fmla="*/ 17 h 118"/>
                <a:gd name="T112" fmla="*/ 71 w 118"/>
                <a:gd name="T113" fmla="*/ 6 h 118"/>
                <a:gd name="T114" fmla="*/ 64 w 118"/>
                <a:gd name="T11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" h="118">
                  <a:moveTo>
                    <a:pt x="59" y="90"/>
                  </a:moveTo>
                  <a:cubicBezTo>
                    <a:pt x="42" y="90"/>
                    <a:pt x="29" y="76"/>
                    <a:pt x="29" y="60"/>
                  </a:cubicBezTo>
                  <a:cubicBezTo>
                    <a:pt x="29" y="43"/>
                    <a:pt x="42" y="30"/>
                    <a:pt x="59" y="30"/>
                  </a:cubicBezTo>
                  <a:cubicBezTo>
                    <a:pt x="75" y="30"/>
                    <a:pt x="89" y="43"/>
                    <a:pt x="89" y="60"/>
                  </a:cubicBezTo>
                  <a:cubicBezTo>
                    <a:pt x="89" y="76"/>
                    <a:pt x="75" y="90"/>
                    <a:pt x="59" y="90"/>
                  </a:cubicBezTo>
                  <a:moveTo>
                    <a:pt x="64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8"/>
                    <a:pt x="41" y="18"/>
                    <a:pt x="40" y="19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2"/>
                    <a:pt x="28" y="12"/>
                    <a:pt x="26" y="12"/>
                  </a:cubicBezTo>
                  <a:cubicBezTo>
                    <a:pt x="24" y="12"/>
                    <a:pt x="22" y="12"/>
                    <a:pt x="21" y="14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1" y="23"/>
                    <a:pt x="11" y="27"/>
                    <a:pt x="13" y="3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8" y="43"/>
                    <a:pt x="17" y="44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3" y="47"/>
                    <a:pt x="0" y="50"/>
                    <a:pt x="0" y="5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7"/>
                    <a:pt x="3" y="70"/>
                    <a:pt x="6" y="71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8" y="75"/>
                    <a:pt x="19" y="77"/>
                    <a:pt x="19" y="78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1" y="91"/>
                    <a:pt x="11" y="95"/>
                    <a:pt x="14" y="97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2" y="105"/>
                    <a:pt x="24" y="106"/>
                    <a:pt x="26" y="106"/>
                  </a:cubicBezTo>
                  <a:cubicBezTo>
                    <a:pt x="28" y="106"/>
                    <a:pt x="29" y="106"/>
                    <a:pt x="30" y="105"/>
                  </a:cubicBezTo>
                  <a:cubicBezTo>
                    <a:pt x="40" y="99"/>
                    <a:pt x="40" y="99"/>
                    <a:pt x="40" y="99"/>
                  </a:cubicBezTo>
                  <a:cubicBezTo>
                    <a:pt x="41" y="99"/>
                    <a:pt x="43" y="100"/>
                    <a:pt x="44" y="101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7" y="115"/>
                    <a:pt x="50" y="118"/>
                    <a:pt x="54" y="118"/>
                  </a:cubicBezTo>
                  <a:cubicBezTo>
                    <a:pt x="64" y="118"/>
                    <a:pt x="64" y="118"/>
                    <a:pt x="64" y="118"/>
                  </a:cubicBezTo>
                  <a:cubicBezTo>
                    <a:pt x="67" y="118"/>
                    <a:pt x="70" y="115"/>
                    <a:pt x="71" y="112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75" y="100"/>
                    <a:pt x="77" y="99"/>
                    <a:pt x="78" y="99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6"/>
                    <a:pt x="90" y="106"/>
                    <a:pt x="92" y="106"/>
                  </a:cubicBezTo>
                  <a:cubicBezTo>
                    <a:pt x="94" y="106"/>
                    <a:pt x="96" y="105"/>
                    <a:pt x="97" y="104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7" y="91"/>
                    <a:pt x="105" y="88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99" y="77"/>
                    <a:pt x="100" y="75"/>
                    <a:pt x="101" y="73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5" y="70"/>
                    <a:pt x="118" y="67"/>
                    <a:pt x="118" y="6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0"/>
                    <a:pt x="115" y="47"/>
                    <a:pt x="112" y="47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0" y="43"/>
                    <a:pt x="99" y="41"/>
                    <a:pt x="99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7" y="27"/>
                    <a:pt x="107" y="23"/>
                    <a:pt x="104" y="21"/>
                  </a:cubicBezTo>
                  <a:cubicBezTo>
                    <a:pt x="97" y="14"/>
                    <a:pt x="97" y="14"/>
                    <a:pt x="97" y="14"/>
                  </a:cubicBezTo>
                  <a:cubicBezTo>
                    <a:pt x="96" y="12"/>
                    <a:pt x="94" y="12"/>
                    <a:pt x="92" y="12"/>
                  </a:cubicBezTo>
                  <a:cubicBezTo>
                    <a:pt x="90" y="12"/>
                    <a:pt x="89" y="12"/>
                    <a:pt x="88" y="1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8"/>
                    <a:pt x="75" y="18"/>
                    <a:pt x="73" y="17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3"/>
                    <a:pt x="67" y="0"/>
                    <a:pt x="64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6709514" y="2127137"/>
            <a:ext cx="546310" cy="457778"/>
          </a:xfrm>
          <a:custGeom>
            <a:avLst/>
            <a:gdLst>
              <a:gd name="T0" fmla="*/ 34 w 107"/>
              <a:gd name="T1" fmla="*/ 82 h 89"/>
              <a:gd name="T2" fmla="*/ 34 w 107"/>
              <a:gd name="T3" fmla="*/ 74 h 89"/>
              <a:gd name="T4" fmla="*/ 40 w 107"/>
              <a:gd name="T5" fmla="*/ 75 h 89"/>
              <a:gd name="T6" fmla="*/ 34 w 107"/>
              <a:gd name="T7" fmla="*/ 82 h 89"/>
              <a:gd name="T8" fmla="*/ 32 w 107"/>
              <a:gd name="T9" fmla="*/ 68 h 89"/>
              <a:gd name="T10" fmla="*/ 6 w 107"/>
              <a:gd name="T11" fmla="*/ 41 h 89"/>
              <a:gd name="T12" fmla="*/ 97 w 107"/>
              <a:gd name="T13" fmla="*/ 7 h 89"/>
              <a:gd name="T14" fmla="*/ 32 w 107"/>
              <a:gd name="T15" fmla="*/ 68 h 89"/>
              <a:gd name="T16" fmla="*/ 105 w 107"/>
              <a:gd name="T17" fmla="*/ 0 h 89"/>
              <a:gd name="T18" fmla="*/ 105 w 107"/>
              <a:gd name="T19" fmla="*/ 0 h 89"/>
              <a:gd name="T20" fmla="*/ 105 w 107"/>
              <a:gd name="T21" fmla="*/ 0 h 89"/>
              <a:gd name="T22" fmla="*/ 1 w 107"/>
              <a:gd name="T23" fmla="*/ 38 h 89"/>
              <a:gd name="T24" fmla="*/ 0 w 107"/>
              <a:gd name="T25" fmla="*/ 39 h 89"/>
              <a:gd name="T26" fmla="*/ 1 w 107"/>
              <a:gd name="T27" fmla="*/ 41 h 89"/>
              <a:gd name="T28" fmla="*/ 30 w 107"/>
              <a:gd name="T29" fmla="*/ 72 h 89"/>
              <a:gd name="T30" fmla="*/ 30 w 107"/>
              <a:gd name="T31" fmla="*/ 87 h 89"/>
              <a:gd name="T32" fmla="*/ 31 w 107"/>
              <a:gd name="T33" fmla="*/ 89 h 89"/>
              <a:gd name="T34" fmla="*/ 32 w 107"/>
              <a:gd name="T35" fmla="*/ 89 h 89"/>
              <a:gd name="T36" fmla="*/ 33 w 107"/>
              <a:gd name="T37" fmla="*/ 89 h 89"/>
              <a:gd name="T38" fmla="*/ 44 w 107"/>
              <a:gd name="T39" fmla="*/ 76 h 89"/>
              <a:gd name="T40" fmla="*/ 87 w 107"/>
              <a:gd name="T41" fmla="*/ 86 h 89"/>
              <a:gd name="T42" fmla="*/ 87 w 107"/>
              <a:gd name="T43" fmla="*/ 86 h 89"/>
              <a:gd name="T44" fmla="*/ 88 w 107"/>
              <a:gd name="T45" fmla="*/ 86 h 89"/>
              <a:gd name="T46" fmla="*/ 89 w 107"/>
              <a:gd name="T47" fmla="*/ 84 h 89"/>
              <a:gd name="T48" fmla="*/ 107 w 107"/>
              <a:gd name="T49" fmla="*/ 2 h 89"/>
              <a:gd name="T50" fmla="*/ 107 w 107"/>
              <a:gd name="T51" fmla="*/ 2 h 89"/>
              <a:gd name="T52" fmla="*/ 107 w 107"/>
              <a:gd name="T53" fmla="*/ 2 h 89"/>
              <a:gd name="T54" fmla="*/ 107 w 107"/>
              <a:gd name="T55" fmla="*/ 1 h 89"/>
              <a:gd name="T56" fmla="*/ 107 w 107"/>
              <a:gd name="T57" fmla="*/ 1 h 89"/>
              <a:gd name="T58" fmla="*/ 107 w 107"/>
              <a:gd name="T59" fmla="*/ 1 h 89"/>
              <a:gd name="T60" fmla="*/ 107 w 107"/>
              <a:gd name="T61" fmla="*/ 1 h 89"/>
              <a:gd name="T62" fmla="*/ 107 w 107"/>
              <a:gd name="T63" fmla="*/ 1 h 89"/>
              <a:gd name="T64" fmla="*/ 107 w 107"/>
              <a:gd name="T65" fmla="*/ 0 h 89"/>
              <a:gd name="T66" fmla="*/ 107 w 107"/>
              <a:gd name="T67" fmla="*/ 0 h 89"/>
              <a:gd name="T68" fmla="*/ 106 w 107"/>
              <a:gd name="T69" fmla="*/ 0 h 89"/>
              <a:gd name="T70" fmla="*/ 106 w 107"/>
              <a:gd name="T71" fmla="*/ 0 h 89"/>
              <a:gd name="T72" fmla="*/ 106 w 107"/>
              <a:gd name="T73" fmla="*/ 0 h 89"/>
              <a:gd name="T74" fmla="*/ 106 w 107"/>
              <a:gd name="T75" fmla="*/ 0 h 89"/>
              <a:gd name="T76" fmla="*/ 105 w 107"/>
              <a:gd name="T77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7" h="89">
                <a:moveTo>
                  <a:pt x="34" y="82"/>
                </a:moveTo>
                <a:cubicBezTo>
                  <a:pt x="34" y="74"/>
                  <a:pt x="34" y="74"/>
                  <a:pt x="34" y="74"/>
                </a:cubicBezTo>
                <a:cubicBezTo>
                  <a:pt x="40" y="75"/>
                  <a:pt x="40" y="75"/>
                  <a:pt x="40" y="75"/>
                </a:cubicBezTo>
                <a:cubicBezTo>
                  <a:pt x="34" y="82"/>
                  <a:pt x="34" y="82"/>
                  <a:pt x="34" y="82"/>
                </a:cubicBezTo>
                <a:moveTo>
                  <a:pt x="32" y="68"/>
                </a:moveTo>
                <a:cubicBezTo>
                  <a:pt x="6" y="41"/>
                  <a:pt x="6" y="41"/>
                  <a:pt x="6" y="41"/>
                </a:cubicBezTo>
                <a:cubicBezTo>
                  <a:pt x="97" y="7"/>
                  <a:pt x="97" y="7"/>
                  <a:pt x="97" y="7"/>
                </a:cubicBezTo>
                <a:cubicBezTo>
                  <a:pt x="32" y="68"/>
                  <a:pt x="32" y="68"/>
                  <a:pt x="32" y="68"/>
                </a:cubicBezTo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" y="38"/>
                  <a:pt x="1" y="38"/>
                  <a:pt x="1" y="38"/>
                </a:cubicBezTo>
                <a:cubicBezTo>
                  <a:pt x="1" y="38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30" y="72"/>
                  <a:pt x="30" y="72"/>
                  <a:pt x="30" y="72"/>
                </a:cubicBezTo>
                <a:cubicBezTo>
                  <a:pt x="30" y="87"/>
                  <a:pt x="30" y="87"/>
                  <a:pt x="30" y="87"/>
                </a:cubicBezTo>
                <a:cubicBezTo>
                  <a:pt x="30" y="88"/>
                  <a:pt x="30" y="89"/>
                  <a:pt x="31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3" y="89"/>
                  <a:pt x="33" y="89"/>
                </a:cubicBezTo>
                <a:cubicBezTo>
                  <a:pt x="44" y="76"/>
                  <a:pt x="44" y="76"/>
                  <a:pt x="44" y="76"/>
                </a:cubicBezTo>
                <a:cubicBezTo>
                  <a:pt x="87" y="86"/>
                  <a:pt x="87" y="86"/>
                  <a:pt x="87" y="86"/>
                </a:cubicBezTo>
                <a:cubicBezTo>
                  <a:pt x="87" y="86"/>
                  <a:pt x="87" y="86"/>
                  <a:pt x="87" y="86"/>
                </a:cubicBezTo>
                <a:cubicBezTo>
                  <a:pt x="88" y="86"/>
                  <a:pt x="88" y="86"/>
                  <a:pt x="88" y="86"/>
                </a:cubicBezTo>
                <a:cubicBezTo>
                  <a:pt x="89" y="85"/>
                  <a:pt x="89" y="85"/>
                  <a:pt x="89" y="84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0"/>
                  <a:pt x="10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5" y="0"/>
                  <a:pt x="105" y="0"/>
                  <a:pt x="105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297544" y="2142252"/>
            <a:ext cx="619727" cy="431866"/>
            <a:chOff x="4297544" y="2142252"/>
            <a:chExt cx="619727" cy="431866"/>
          </a:xfrm>
        </p:grpSpPr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4297544" y="2142252"/>
              <a:ext cx="619727" cy="431866"/>
            </a:xfrm>
            <a:custGeom>
              <a:avLst/>
              <a:gdLst>
                <a:gd name="T0" fmla="*/ 61 w 121"/>
                <a:gd name="T1" fmla="*/ 73 h 84"/>
                <a:gd name="T2" fmla="*/ 30 w 121"/>
                <a:gd name="T3" fmla="*/ 42 h 84"/>
                <a:gd name="T4" fmla="*/ 61 w 121"/>
                <a:gd name="T5" fmla="*/ 12 h 84"/>
                <a:gd name="T6" fmla="*/ 61 w 121"/>
                <a:gd name="T7" fmla="*/ 12 h 84"/>
                <a:gd name="T8" fmla="*/ 91 w 121"/>
                <a:gd name="T9" fmla="*/ 42 h 84"/>
                <a:gd name="T10" fmla="*/ 61 w 121"/>
                <a:gd name="T11" fmla="*/ 73 h 84"/>
                <a:gd name="T12" fmla="*/ 61 w 121"/>
                <a:gd name="T13" fmla="*/ 0 h 84"/>
                <a:gd name="T14" fmla="*/ 2 w 121"/>
                <a:gd name="T15" fmla="*/ 39 h 84"/>
                <a:gd name="T16" fmla="*/ 0 w 121"/>
                <a:gd name="T17" fmla="*/ 42 h 84"/>
                <a:gd name="T18" fmla="*/ 2 w 121"/>
                <a:gd name="T19" fmla="*/ 45 h 84"/>
                <a:gd name="T20" fmla="*/ 61 w 121"/>
                <a:gd name="T21" fmla="*/ 84 h 84"/>
                <a:gd name="T22" fmla="*/ 120 w 121"/>
                <a:gd name="T23" fmla="*/ 45 h 84"/>
                <a:gd name="T24" fmla="*/ 121 w 121"/>
                <a:gd name="T25" fmla="*/ 42 h 84"/>
                <a:gd name="T26" fmla="*/ 120 w 121"/>
                <a:gd name="T27" fmla="*/ 39 h 84"/>
                <a:gd name="T28" fmla="*/ 61 w 121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" h="84">
                  <a:moveTo>
                    <a:pt x="61" y="73"/>
                  </a:moveTo>
                  <a:cubicBezTo>
                    <a:pt x="44" y="73"/>
                    <a:pt x="30" y="59"/>
                    <a:pt x="30" y="42"/>
                  </a:cubicBezTo>
                  <a:cubicBezTo>
                    <a:pt x="30" y="26"/>
                    <a:pt x="44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77" y="12"/>
                    <a:pt x="91" y="26"/>
                    <a:pt x="91" y="42"/>
                  </a:cubicBezTo>
                  <a:cubicBezTo>
                    <a:pt x="91" y="59"/>
                    <a:pt x="77" y="73"/>
                    <a:pt x="61" y="73"/>
                  </a:cubicBezTo>
                  <a:moveTo>
                    <a:pt x="61" y="0"/>
                  </a:moveTo>
                  <a:cubicBezTo>
                    <a:pt x="28" y="0"/>
                    <a:pt x="3" y="38"/>
                    <a:pt x="2" y="3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7"/>
                    <a:pt x="28" y="84"/>
                    <a:pt x="61" y="84"/>
                  </a:cubicBezTo>
                  <a:cubicBezTo>
                    <a:pt x="93" y="84"/>
                    <a:pt x="119" y="47"/>
                    <a:pt x="120" y="45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93" y="0"/>
                    <a:pt x="6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4517796" y="2261015"/>
              <a:ext cx="190021" cy="190021"/>
            </a:xfrm>
            <a:custGeom>
              <a:avLst/>
              <a:gdLst>
                <a:gd name="T0" fmla="*/ 18 w 37"/>
                <a:gd name="T1" fmla="*/ 0 h 37"/>
                <a:gd name="T2" fmla="*/ 17 w 37"/>
                <a:gd name="T3" fmla="*/ 1 h 37"/>
                <a:gd name="T4" fmla="*/ 19 w 37"/>
                <a:gd name="T5" fmla="*/ 20 h 37"/>
                <a:gd name="T6" fmla="*/ 1 w 37"/>
                <a:gd name="T7" fmla="*/ 14 h 37"/>
                <a:gd name="T8" fmla="*/ 0 w 37"/>
                <a:gd name="T9" fmla="*/ 19 h 37"/>
                <a:gd name="T10" fmla="*/ 18 w 37"/>
                <a:gd name="T11" fmla="*/ 37 h 37"/>
                <a:gd name="T12" fmla="*/ 37 w 37"/>
                <a:gd name="T13" fmla="*/ 19 h 37"/>
                <a:gd name="T14" fmla="*/ 18 w 37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18" y="0"/>
                    <a:pt x="17" y="0"/>
                    <a:pt x="17" y="1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5"/>
                    <a:pt x="0" y="17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ubicBezTo>
                    <a:pt x="37" y="9"/>
                    <a:pt x="28" y="0"/>
                    <a:pt x="1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1909604" y="2963315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</a:t>
            </a:r>
            <a:endParaRPr lang="zh-CN" altLang="en-US" sz="32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297544" y="2969078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27179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493776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027924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46456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10194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31107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35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831215" y="1807689"/>
            <a:ext cx="4778375" cy="4175125"/>
          </a:xfrm>
          <a:custGeom>
            <a:avLst/>
            <a:gdLst>
              <a:gd name="T0" fmla="*/ 1199 w 1271"/>
              <a:gd name="T1" fmla="*/ 584 h 1110"/>
              <a:gd name="T2" fmla="*/ 1228 w 1271"/>
              <a:gd name="T3" fmla="*/ 364 h 1110"/>
              <a:gd name="T4" fmla="*/ 1070 w 1271"/>
              <a:gd name="T5" fmla="*/ 234 h 1110"/>
              <a:gd name="T6" fmla="*/ 845 w 1271"/>
              <a:gd name="T7" fmla="*/ 20 h 1110"/>
              <a:gd name="T8" fmla="*/ 602 w 1271"/>
              <a:gd name="T9" fmla="*/ 58 h 1110"/>
              <a:gd name="T10" fmla="*/ 468 w 1271"/>
              <a:gd name="T11" fmla="*/ 46 h 1110"/>
              <a:gd name="T12" fmla="*/ 381 w 1271"/>
              <a:gd name="T13" fmla="*/ 111 h 1110"/>
              <a:gd name="T14" fmla="*/ 197 w 1271"/>
              <a:gd name="T15" fmla="*/ 161 h 1110"/>
              <a:gd name="T16" fmla="*/ 107 w 1271"/>
              <a:gd name="T17" fmla="*/ 317 h 1110"/>
              <a:gd name="T18" fmla="*/ 4 w 1271"/>
              <a:gd name="T19" fmla="*/ 432 h 1110"/>
              <a:gd name="T20" fmla="*/ 33 w 1271"/>
              <a:gd name="T21" fmla="*/ 534 h 1110"/>
              <a:gd name="T22" fmla="*/ 38 w 1271"/>
              <a:gd name="T23" fmla="*/ 669 h 1110"/>
              <a:gd name="T24" fmla="*/ 319 w 1271"/>
              <a:gd name="T25" fmla="*/ 771 h 1110"/>
              <a:gd name="T26" fmla="*/ 344 w 1271"/>
              <a:gd name="T27" fmla="*/ 758 h 1110"/>
              <a:gd name="T28" fmla="*/ 349 w 1271"/>
              <a:gd name="T29" fmla="*/ 772 h 1110"/>
              <a:gd name="T30" fmla="*/ 629 w 1271"/>
              <a:gd name="T31" fmla="*/ 874 h 1110"/>
              <a:gd name="T32" fmla="*/ 641 w 1271"/>
              <a:gd name="T33" fmla="*/ 869 h 1110"/>
              <a:gd name="T34" fmla="*/ 768 w 1271"/>
              <a:gd name="T35" fmla="*/ 901 h 1110"/>
              <a:gd name="T36" fmla="*/ 790 w 1271"/>
              <a:gd name="T37" fmla="*/ 955 h 1110"/>
              <a:gd name="T38" fmla="*/ 1000 w 1271"/>
              <a:gd name="T39" fmla="*/ 1110 h 1110"/>
              <a:gd name="T40" fmla="*/ 1037 w 1271"/>
              <a:gd name="T41" fmla="*/ 1077 h 1110"/>
              <a:gd name="T42" fmla="*/ 1035 w 1271"/>
              <a:gd name="T43" fmla="*/ 1075 h 1110"/>
              <a:gd name="T44" fmla="*/ 906 w 1271"/>
              <a:gd name="T45" fmla="*/ 900 h 1110"/>
              <a:gd name="T46" fmla="*/ 906 w 1271"/>
              <a:gd name="T47" fmla="*/ 893 h 1110"/>
              <a:gd name="T48" fmla="*/ 1106 w 1271"/>
              <a:gd name="T49" fmla="*/ 903 h 1110"/>
              <a:gd name="T50" fmla="*/ 1227 w 1271"/>
              <a:gd name="T51" fmla="*/ 631 h 1110"/>
              <a:gd name="T52" fmla="*/ 1199 w 1271"/>
              <a:gd name="T53" fmla="*/ 584 h 1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71" h="1110">
                <a:moveTo>
                  <a:pt x="1199" y="584"/>
                </a:moveTo>
                <a:cubicBezTo>
                  <a:pt x="1248" y="533"/>
                  <a:pt x="1262" y="445"/>
                  <a:pt x="1228" y="364"/>
                </a:cubicBezTo>
                <a:cubicBezTo>
                  <a:pt x="1197" y="291"/>
                  <a:pt x="1134" y="242"/>
                  <a:pt x="1070" y="234"/>
                </a:cubicBezTo>
                <a:cubicBezTo>
                  <a:pt x="1083" y="143"/>
                  <a:pt x="984" y="49"/>
                  <a:pt x="845" y="20"/>
                </a:cubicBezTo>
                <a:cubicBezTo>
                  <a:pt x="749" y="0"/>
                  <a:pt x="657" y="17"/>
                  <a:pt x="602" y="58"/>
                </a:cubicBezTo>
                <a:cubicBezTo>
                  <a:pt x="563" y="37"/>
                  <a:pt x="515" y="31"/>
                  <a:pt x="468" y="46"/>
                </a:cubicBezTo>
                <a:cubicBezTo>
                  <a:pt x="431" y="58"/>
                  <a:pt x="401" y="81"/>
                  <a:pt x="381" y="111"/>
                </a:cubicBezTo>
                <a:cubicBezTo>
                  <a:pt x="323" y="99"/>
                  <a:pt x="254" y="115"/>
                  <a:pt x="197" y="161"/>
                </a:cubicBezTo>
                <a:cubicBezTo>
                  <a:pt x="144" y="203"/>
                  <a:pt x="113" y="261"/>
                  <a:pt x="107" y="317"/>
                </a:cubicBezTo>
                <a:cubicBezTo>
                  <a:pt x="54" y="331"/>
                  <a:pt x="12" y="375"/>
                  <a:pt x="4" y="432"/>
                </a:cubicBezTo>
                <a:cubicBezTo>
                  <a:pt x="0" y="470"/>
                  <a:pt x="11" y="506"/>
                  <a:pt x="33" y="534"/>
                </a:cubicBezTo>
                <a:cubicBezTo>
                  <a:pt x="19" y="577"/>
                  <a:pt x="19" y="625"/>
                  <a:pt x="38" y="669"/>
                </a:cubicBezTo>
                <a:cubicBezTo>
                  <a:pt x="82" y="772"/>
                  <a:pt x="208" y="818"/>
                  <a:pt x="319" y="771"/>
                </a:cubicBezTo>
                <a:cubicBezTo>
                  <a:pt x="327" y="767"/>
                  <a:pt x="336" y="763"/>
                  <a:pt x="344" y="758"/>
                </a:cubicBezTo>
                <a:cubicBezTo>
                  <a:pt x="345" y="763"/>
                  <a:pt x="347" y="768"/>
                  <a:pt x="349" y="772"/>
                </a:cubicBezTo>
                <a:cubicBezTo>
                  <a:pt x="393" y="876"/>
                  <a:pt x="519" y="921"/>
                  <a:pt x="629" y="874"/>
                </a:cubicBezTo>
                <a:cubicBezTo>
                  <a:pt x="633" y="872"/>
                  <a:pt x="637" y="870"/>
                  <a:pt x="641" y="869"/>
                </a:cubicBezTo>
                <a:cubicBezTo>
                  <a:pt x="671" y="902"/>
                  <a:pt x="721" y="915"/>
                  <a:pt x="768" y="901"/>
                </a:cubicBezTo>
                <a:cubicBezTo>
                  <a:pt x="773" y="919"/>
                  <a:pt x="781" y="937"/>
                  <a:pt x="790" y="955"/>
                </a:cubicBezTo>
                <a:cubicBezTo>
                  <a:pt x="837" y="1044"/>
                  <a:pt x="918" y="1100"/>
                  <a:pt x="1000" y="1110"/>
                </a:cubicBezTo>
                <a:cubicBezTo>
                  <a:pt x="1037" y="1077"/>
                  <a:pt x="1037" y="1077"/>
                  <a:pt x="1037" y="1077"/>
                </a:cubicBezTo>
                <a:cubicBezTo>
                  <a:pt x="1036" y="1076"/>
                  <a:pt x="1036" y="1076"/>
                  <a:pt x="1035" y="1075"/>
                </a:cubicBezTo>
                <a:cubicBezTo>
                  <a:pt x="961" y="1052"/>
                  <a:pt x="906" y="983"/>
                  <a:pt x="906" y="900"/>
                </a:cubicBezTo>
                <a:cubicBezTo>
                  <a:pt x="906" y="898"/>
                  <a:pt x="906" y="895"/>
                  <a:pt x="906" y="893"/>
                </a:cubicBezTo>
                <a:cubicBezTo>
                  <a:pt x="963" y="926"/>
                  <a:pt x="1037" y="933"/>
                  <a:pt x="1106" y="903"/>
                </a:cubicBezTo>
                <a:cubicBezTo>
                  <a:pt x="1217" y="856"/>
                  <a:pt x="1271" y="734"/>
                  <a:pt x="1227" y="631"/>
                </a:cubicBezTo>
                <a:cubicBezTo>
                  <a:pt x="1220" y="614"/>
                  <a:pt x="1210" y="598"/>
                  <a:pt x="1199" y="58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4782128" y="3244377"/>
            <a:ext cx="3827463" cy="2738438"/>
          </a:xfrm>
          <a:custGeom>
            <a:avLst/>
            <a:gdLst>
              <a:gd name="T0" fmla="*/ 853 w 1018"/>
              <a:gd name="T1" fmla="*/ 521 h 728"/>
              <a:gd name="T2" fmla="*/ 974 w 1018"/>
              <a:gd name="T3" fmla="*/ 249 h 728"/>
              <a:gd name="T4" fmla="*/ 946 w 1018"/>
              <a:gd name="T5" fmla="*/ 202 h 728"/>
              <a:gd name="T6" fmla="*/ 991 w 1018"/>
              <a:gd name="T7" fmla="*/ 109 h 728"/>
              <a:gd name="T8" fmla="*/ 580 w 1018"/>
              <a:gd name="T9" fmla="*/ 104 h 728"/>
              <a:gd name="T10" fmla="*/ 524 w 1018"/>
              <a:gd name="T11" fmla="*/ 257 h 728"/>
              <a:gd name="T12" fmla="*/ 505 w 1018"/>
              <a:gd name="T13" fmla="*/ 253 h 728"/>
              <a:gd name="T14" fmla="*/ 0 w 1018"/>
              <a:gd name="T15" fmla="*/ 406 h 728"/>
              <a:gd name="T16" fmla="*/ 66 w 1018"/>
              <a:gd name="T17" fmla="*/ 389 h 728"/>
              <a:gd name="T18" fmla="*/ 91 w 1018"/>
              <a:gd name="T19" fmla="*/ 376 h 728"/>
              <a:gd name="T20" fmla="*/ 96 w 1018"/>
              <a:gd name="T21" fmla="*/ 390 h 728"/>
              <a:gd name="T22" fmla="*/ 376 w 1018"/>
              <a:gd name="T23" fmla="*/ 492 h 728"/>
              <a:gd name="T24" fmla="*/ 388 w 1018"/>
              <a:gd name="T25" fmla="*/ 487 h 728"/>
              <a:gd name="T26" fmla="*/ 515 w 1018"/>
              <a:gd name="T27" fmla="*/ 519 h 728"/>
              <a:gd name="T28" fmla="*/ 537 w 1018"/>
              <a:gd name="T29" fmla="*/ 573 h 728"/>
              <a:gd name="T30" fmla="*/ 747 w 1018"/>
              <a:gd name="T31" fmla="*/ 728 h 728"/>
              <a:gd name="T32" fmla="*/ 784 w 1018"/>
              <a:gd name="T33" fmla="*/ 695 h 728"/>
              <a:gd name="T34" fmla="*/ 782 w 1018"/>
              <a:gd name="T35" fmla="*/ 693 h 728"/>
              <a:gd name="T36" fmla="*/ 653 w 1018"/>
              <a:gd name="T37" fmla="*/ 518 h 728"/>
              <a:gd name="T38" fmla="*/ 653 w 1018"/>
              <a:gd name="T39" fmla="*/ 511 h 728"/>
              <a:gd name="T40" fmla="*/ 853 w 1018"/>
              <a:gd name="T41" fmla="*/ 521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8" h="728">
                <a:moveTo>
                  <a:pt x="853" y="521"/>
                </a:moveTo>
                <a:cubicBezTo>
                  <a:pt x="964" y="474"/>
                  <a:pt x="1018" y="352"/>
                  <a:pt x="974" y="249"/>
                </a:cubicBezTo>
                <a:cubicBezTo>
                  <a:pt x="967" y="232"/>
                  <a:pt x="957" y="216"/>
                  <a:pt x="946" y="202"/>
                </a:cubicBezTo>
                <a:cubicBezTo>
                  <a:pt x="969" y="178"/>
                  <a:pt x="985" y="145"/>
                  <a:pt x="991" y="109"/>
                </a:cubicBezTo>
                <a:cubicBezTo>
                  <a:pt x="850" y="5"/>
                  <a:pt x="673" y="0"/>
                  <a:pt x="580" y="104"/>
                </a:cubicBezTo>
                <a:cubicBezTo>
                  <a:pt x="542" y="146"/>
                  <a:pt x="524" y="200"/>
                  <a:pt x="524" y="257"/>
                </a:cubicBezTo>
                <a:cubicBezTo>
                  <a:pt x="517" y="256"/>
                  <a:pt x="511" y="254"/>
                  <a:pt x="505" y="253"/>
                </a:cubicBezTo>
                <a:cubicBezTo>
                  <a:pt x="294" y="202"/>
                  <a:pt x="90" y="269"/>
                  <a:pt x="0" y="406"/>
                </a:cubicBezTo>
                <a:cubicBezTo>
                  <a:pt x="22" y="404"/>
                  <a:pt x="44" y="398"/>
                  <a:pt x="66" y="389"/>
                </a:cubicBezTo>
                <a:cubicBezTo>
                  <a:pt x="74" y="385"/>
                  <a:pt x="83" y="381"/>
                  <a:pt x="91" y="376"/>
                </a:cubicBezTo>
                <a:cubicBezTo>
                  <a:pt x="92" y="381"/>
                  <a:pt x="94" y="386"/>
                  <a:pt x="96" y="390"/>
                </a:cubicBezTo>
                <a:cubicBezTo>
                  <a:pt x="140" y="494"/>
                  <a:pt x="266" y="539"/>
                  <a:pt x="376" y="492"/>
                </a:cubicBezTo>
                <a:cubicBezTo>
                  <a:pt x="380" y="490"/>
                  <a:pt x="384" y="488"/>
                  <a:pt x="388" y="487"/>
                </a:cubicBezTo>
                <a:cubicBezTo>
                  <a:pt x="418" y="520"/>
                  <a:pt x="468" y="533"/>
                  <a:pt x="515" y="519"/>
                </a:cubicBezTo>
                <a:cubicBezTo>
                  <a:pt x="520" y="537"/>
                  <a:pt x="528" y="555"/>
                  <a:pt x="537" y="573"/>
                </a:cubicBezTo>
                <a:cubicBezTo>
                  <a:pt x="584" y="662"/>
                  <a:pt x="665" y="718"/>
                  <a:pt x="747" y="728"/>
                </a:cubicBezTo>
                <a:cubicBezTo>
                  <a:pt x="784" y="695"/>
                  <a:pt x="784" y="695"/>
                  <a:pt x="784" y="695"/>
                </a:cubicBezTo>
                <a:cubicBezTo>
                  <a:pt x="783" y="694"/>
                  <a:pt x="783" y="694"/>
                  <a:pt x="782" y="693"/>
                </a:cubicBezTo>
                <a:cubicBezTo>
                  <a:pt x="708" y="670"/>
                  <a:pt x="653" y="601"/>
                  <a:pt x="653" y="518"/>
                </a:cubicBezTo>
                <a:cubicBezTo>
                  <a:pt x="653" y="516"/>
                  <a:pt x="653" y="513"/>
                  <a:pt x="653" y="511"/>
                </a:cubicBezTo>
                <a:cubicBezTo>
                  <a:pt x="710" y="544"/>
                  <a:pt x="784" y="551"/>
                  <a:pt x="853" y="521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5748915" y="1807689"/>
            <a:ext cx="2827338" cy="2936875"/>
          </a:xfrm>
          <a:custGeom>
            <a:avLst/>
            <a:gdLst>
              <a:gd name="T0" fmla="*/ 717 w 752"/>
              <a:gd name="T1" fmla="*/ 631 h 781"/>
              <a:gd name="T2" fmla="*/ 689 w 752"/>
              <a:gd name="T3" fmla="*/ 584 h 781"/>
              <a:gd name="T4" fmla="*/ 718 w 752"/>
              <a:gd name="T5" fmla="*/ 364 h 781"/>
              <a:gd name="T6" fmla="*/ 560 w 752"/>
              <a:gd name="T7" fmla="*/ 234 h 781"/>
              <a:gd name="T8" fmla="*/ 335 w 752"/>
              <a:gd name="T9" fmla="*/ 20 h 781"/>
              <a:gd name="T10" fmla="*/ 92 w 752"/>
              <a:gd name="T11" fmla="*/ 58 h 781"/>
              <a:gd name="T12" fmla="*/ 36 w 752"/>
              <a:gd name="T13" fmla="*/ 145 h 781"/>
              <a:gd name="T14" fmla="*/ 233 w 752"/>
              <a:gd name="T15" fmla="*/ 449 h 781"/>
              <a:gd name="T16" fmla="*/ 362 w 752"/>
              <a:gd name="T17" fmla="*/ 457 h 781"/>
              <a:gd name="T18" fmla="*/ 405 w 752"/>
              <a:gd name="T19" fmla="*/ 613 h 781"/>
              <a:gd name="T20" fmla="*/ 488 w 752"/>
              <a:gd name="T21" fmla="*/ 667 h 781"/>
              <a:gd name="T22" fmla="*/ 589 w 752"/>
              <a:gd name="T23" fmla="*/ 776 h 781"/>
              <a:gd name="T24" fmla="*/ 732 w 752"/>
              <a:gd name="T25" fmla="*/ 688 h 781"/>
              <a:gd name="T26" fmla="*/ 717 w 752"/>
              <a:gd name="T27" fmla="*/ 631 h 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52" h="781">
                <a:moveTo>
                  <a:pt x="717" y="631"/>
                </a:moveTo>
                <a:cubicBezTo>
                  <a:pt x="710" y="614"/>
                  <a:pt x="700" y="598"/>
                  <a:pt x="689" y="584"/>
                </a:cubicBezTo>
                <a:cubicBezTo>
                  <a:pt x="738" y="533"/>
                  <a:pt x="752" y="445"/>
                  <a:pt x="718" y="364"/>
                </a:cubicBezTo>
                <a:cubicBezTo>
                  <a:pt x="687" y="291"/>
                  <a:pt x="624" y="242"/>
                  <a:pt x="560" y="234"/>
                </a:cubicBezTo>
                <a:cubicBezTo>
                  <a:pt x="573" y="143"/>
                  <a:pt x="474" y="49"/>
                  <a:pt x="335" y="20"/>
                </a:cubicBezTo>
                <a:cubicBezTo>
                  <a:pt x="239" y="0"/>
                  <a:pt x="147" y="17"/>
                  <a:pt x="92" y="58"/>
                </a:cubicBezTo>
                <a:cubicBezTo>
                  <a:pt x="91" y="57"/>
                  <a:pt x="46" y="111"/>
                  <a:pt x="36" y="145"/>
                </a:cubicBezTo>
                <a:cubicBezTo>
                  <a:pt x="0" y="272"/>
                  <a:pt x="88" y="408"/>
                  <a:pt x="233" y="449"/>
                </a:cubicBezTo>
                <a:cubicBezTo>
                  <a:pt x="277" y="462"/>
                  <a:pt x="321" y="464"/>
                  <a:pt x="362" y="457"/>
                </a:cubicBezTo>
                <a:cubicBezTo>
                  <a:pt x="354" y="514"/>
                  <a:pt x="368" y="570"/>
                  <a:pt x="405" y="613"/>
                </a:cubicBezTo>
                <a:cubicBezTo>
                  <a:pt x="428" y="639"/>
                  <a:pt x="457" y="657"/>
                  <a:pt x="488" y="667"/>
                </a:cubicBezTo>
                <a:cubicBezTo>
                  <a:pt x="480" y="729"/>
                  <a:pt x="524" y="773"/>
                  <a:pt x="589" y="776"/>
                </a:cubicBezTo>
                <a:cubicBezTo>
                  <a:pt x="702" y="781"/>
                  <a:pt x="729" y="688"/>
                  <a:pt x="732" y="688"/>
                </a:cubicBezTo>
                <a:cubicBezTo>
                  <a:pt x="730" y="669"/>
                  <a:pt x="725" y="650"/>
                  <a:pt x="717" y="631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3831215" y="2985614"/>
            <a:ext cx="1557338" cy="1898650"/>
          </a:xfrm>
          <a:custGeom>
            <a:avLst/>
            <a:gdLst>
              <a:gd name="T0" fmla="*/ 377 w 414"/>
              <a:gd name="T1" fmla="*/ 214 h 505"/>
              <a:gd name="T2" fmla="*/ 374 w 414"/>
              <a:gd name="T3" fmla="*/ 69 h 505"/>
              <a:gd name="T4" fmla="*/ 248 w 414"/>
              <a:gd name="T5" fmla="*/ 48 h 505"/>
              <a:gd name="T6" fmla="*/ 132 w 414"/>
              <a:gd name="T7" fmla="*/ 0 h 505"/>
              <a:gd name="T8" fmla="*/ 107 w 414"/>
              <a:gd name="T9" fmla="*/ 4 h 505"/>
              <a:gd name="T10" fmla="*/ 4 w 414"/>
              <a:gd name="T11" fmla="*/ 119 h 505"/>
              <a:gd name="T12" fmla="*/ 33 w 414"/>
              <a:gd name="T13" fmla="*/ 221 h 505"/>
              <a:gd name="T14" fmla="*/ 38 w 414"/>
              <a:gd name="T15" fmla="*/ 356 h 505"/>
              <a:gd name="T16" fmla="*/ 319 w 414"/>
              <a:gd name="T17" fmla="*/ 458 h 505"/>
              <a:gd name="T18" fmla="*/ 344 w 414"/>
              <a:gd name="T19" fmla="*/ 445 h 505"/>
              <a:gd name="T20" fmla="*/ 398 w 414"/>
              <a:gd name="T21" fmla="*/ 307 h 505"/>
              <a:gd name="T22" fmla="*/ 377 w 414"/>
              <a:gd name="T23" fmla="*/ 214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505">
                <a:moveTo>
                  <a:pt x="377" y="214"/>
                </a:moveTo>
                <a:cubicBezTo>
                  <a:pt x="414" y="173"/>
                  <a:pt x="413" y="110"/>
                  <a:pt x="374" y="69"/>
                </a:cubicBezTo>
                <a:cubicBezTo>
                  <a:pt x="340" y="34"/>
                  <a:pt x="289" y="27"/>
                  <a:pt x="248" y="48"/>
                </a:cubicBezTo>
                <a:cubicBezTo>
                  <a:pt x="218" y="18"/>
                  <a:pt x="177" y="0"/>
                  <a:pt x="132" y="0"/>
                </a:cubicBezTo>
                <a:cubicBezTo>
                  <a:pt x="124" y="0"/>
                  <a:pt x="107" y="3"/>
                  <a:pt x="107" y="4"/>
                </a:cubicBezTo>
                <a:cubicBezTo>
                  <a:pt x="54" y="18"/>
                  <a:pt x="12" y="62"/>
                  <a:pt x="4" y="119"/>
                </a:cubicBezTo>
                <a:cubicBezTo>
                  <a:pt x="0" y="157"/>
                  <a:pt x="11" y="193"/>
                  <a:pt x="33" y="221"/>
                </a:cubicBezTo>
                <a:cubicBezTo>
                  <a:pt x="19" y="264"/>
                  <a:pt x="19" y="312"/>
                  <a:pt x="38" y="356"/>
                </a:cubicBezTo>
                <a:cubicBezTo>
                  <a:pt x="82" y="459"/>
                  <a:pt x="208" y="505"/>
                  <a:pt x="319" y="458"/>
                </a:cubicBezTo>
                <a:cubicBezTo>
                  <a:pt x="327" y="454"/>
                  <a:pt x="336" y="450"/>
                  <a:pt x="344" y="445"/>
                </a:cubicBezTo>
                <a:cubicBezTo>
                  <a:pt x="344" y="446"/>
                  <a:pt x="404" y="390"/>
                  <a:pt x="398" y="307"/>
                </a:cubicBezTo>
                <a:cubicBezTo>
                  <a:pt x="396" y="273"/>
                  <a:pt x="390" y="242"/>
                  <a:pt x="377" y="21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548025" y="1822334"/>
            <a:ext cx="2486420" cy="954108"/>
            <a:chOff x="8548025" y="1459078"/>
            <a:chExt cx="2486420" cy="954108"/>
          </a:xfrm>
        </p:grpSpPr>
        <p:sp>
          <p:nvSpPr>
            <p:cNvPr id="20" name="矩形 1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48025" y="4436069"/>
            <a:ext cx="2486420" cy="954108"/>
            <a:chOff x="8548025" y="1459078"/>
            <a:chExt cx="2486420" cy="954108"/>
          </a:xfrm>
        </p:grpSpPr>
        <p:sp>
          <p:nvSpPr>
            <p:cNvPr id="23" name="矩形 2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86133" y="1822334"/>
            <a:ext cx="2486420" cy="954108"/>
            <a:chOff x="8548025" y="1459078"/>
            <a:chExt cx="2486420" cy="954108"/>
          </a:xfrm>
        </p:grpSpPr>
        <p:sp>
          <p:nvSpPr>
            <p:cNvPr id="30" name="矩形 2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53346" y="4511356"/>
            <a:ext cx="2486420" cy="954108"/>
            <a:chOff x="8548025" y="1459078"/>
            <a:chExt cx="2486420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409110" y="443441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4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044160" y="2671445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23020" y="3705444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52850" y="275478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1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03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11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5"/>
          <p:cNvSpPr>
            <a:spLocks noChangeArrowheads="1"/>
          </p:cNvSpPr>
          <p:nvPr/>
        </p:nvSpPr>
        <p:spPr bwMode="auto">
          <a:xfrm>
            <a:off x="4416324" y="2202278"/>
            <a:ext cx="3089921" cy="3084977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44865" y="2176322"/>
            <a:ext cx="2931717" cy="2836547"/>
            <a:chOff x="4544865" y="2176322"/>
            <a:chExt cx="2931717" cy="283654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6364211" y="2275200"/>
              <a:ext cx="61798" cy="46967"/>
            </a:xfrm>
            <a:custGeom>
              <a:avLst/>
              <a:gdLst>
                <a:gd name="T0" fmla="*/ 4 w 21"/>
                <a:gd name="T1" fmla="*/ 16 h 16"/>
                <a:gd name="T2" fmla="*/ 1 w 21"/>
                <a:gd name="T3" fmla="*/ 14 h 16"/>
                <a:gd name="T4" fmla="*/ 0 w 21"/>
                <a:gd name="T5" fmla="*/ 11 h 16"/>
                <a:gd name="T6" fmla="*/ 0 w 21"/>
                <a:gd name="T7" fmla="*/ 10 h 16"/>
                <a:gd name="T8" fmla="*/ 0 w 21"/>
                <a:gd name="T9" fmla="*/ 0 h 16"/>
                <a:gd name="T10" fmla="*/ 16 w 21"/>
                <a:gd name="T11" fmla="*/ 0 h 16"/>
                <a:gd name="T12" fmla="*/ 16 w 21"/>
                <a:gd name="T13" fmla="*/ 3 h 16"/>
                <a:gd name="T14" fmla="*/ 16 w 21"/>
                <a:gd name="T15" fmla="*/ 5 h 16"/>
                <a:gd name="T16" fmla="*/ 18 w 21"/>
                <a:gd name="T17" fmla="*/ 7 h 16"/>
                <a:gd name="T18" fmla="*/ 20 w 21"/>
                <a:gd name="T19" fmla="*/ 11 h 16"/>
                <a:gd name="T20" fmla="*/ 20 w 21"/>
                <a:gd name="T21" fmla="*/ 12 h 16"/>
                <a:gd name="T22" fmla="*/ 21 w 21"/>
                <a:gd name="T23" fmla="*/ 16 h 16"/>
                <a:gd name="T24" fmla="*/ 17 w 21"/>
                <a:gd name="T25" fmla="*/ 16 h 16"/>
                <a:gd name="T26" fmla="*/ 4 w 21"/>
                <a:gd name="T2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16">
                  <a:moveTo>
                    <a:pt x="4" y="16"/>
                  </a:moveTo>
                  <a:cubicBezTo>
                    <a:pt x="4" y="16"/>
                    <a:pt x="2" y="16"/>
                    <a:pt x="1" y="14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7" y="6"/>
                    <a:pt x="17" y="6"/>
                    <a:pt x="18" y="7"/>
                  </a:cubicBezTo>
                  <a:cubicBezTo>
                    <a:pt x="18" y="8"/>
                    <a:pt x="19" y="9"/>
                    <a:pt x="20" y="11"/>
                  </a:cubicBezTo>
                  <a:cubicBezTo>
                    <a:pt x="20" y="11"/>
                    <a:pt x="20" y="11"/>
                    <a:pt x="20" y="1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4" y="1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6364211" y="2301155"/>
              <a:ext cx="132249" cy="132249"/>
            </a:xfrm>
            <a:custGeom>
              <a:avLst/>
              <a:gdLst>
                <a:gd name="T0" fmla="*/ 23 w 45"/>
                <a:gd name="T1" fmla="*/ 45 h 45"/>
                <a:gd name="T2" fmla="*/ 20 w 45"/>
                <a:gd name="T3" fmla="*/ 45 h 45"/>
                <a:gd name="T4" fmla="*/ 17 w 45"/>
                <a:gd name="T5" fmla="*/ 45 h 45"/>
                <a:gd name="T6" fmla="*/ 11 w 45"/>
                <a:gd name="T7" fmla="*/ 42 h 45"/>
                <a:gd name="T8" fmla="*/ 10 w 45"/>
                <a:gd name="T9" fmla="*/ 36 h 45"/>
                <a:gd name="T10" fmla="*/ 10 w 45"/>
                <a:gd name="T11" fmla="*/ 35 h 45"/>
                <a:gd name="T12" fmla="*/ 10 w 45"/>
                <a:gd name="T13" fmla="*/ 35 h 45"/>
                <a:gd name="T14" fmla="*/ 8 w 45"/>
                <a:gd name="T15" fmla="*/ 35 h 45"/>
                <a:gd name="T16" fmla="*/ 4 w 45"/>
                <a:gd name="T17" fmla="*/ 35 h 45"/>
                <a:gd name="T18" fmla="*/ 5 w 45"/>
                <a:gd name="T19" fmla="*/ 31 h 45"/>
                <a:gd name="T20" fmla="*/ 5 w 45"/>
                <a:gd name="T21" fmla="*/ 31 h 45"/>
                <a:gd name="T22" fmla="*/ 5 w 45"/>
                <a:gd name="T23" fmla="*/ 31 h 45"/>
                <a:gd name="T24" fmla="*/ 3 w 45"/>
                <a:gd name="T25" fmla="*/ 30 h 45"/>
                <a:gd name="T26" fmla="*/ 0 w 45"/>
                <a:gd name="T27" fmla="*/ 30 h 45"/>
                <a:gd name="T28" fmla="*/ 0 w 45"/>
                <a:gd name="T29" fmla="*/ 20 h 45"/>
                <a:gd name="T30" fmla="*/ 0 w 45"/>
                <a:gd name="T31" fmla="*/ 20 h 45"/>
                <a:gd name="T32" fmla="*/ 1 w 45"/>
                <a:gd name="T33" fmla="*/ 16 h 45"/>
                <a:gd name="T34" fmla="*/ 4 w 45"/>
                <a:gd name="T35" fmla="*/ 15 h 45"/>
                <a:gd name="T36" fmla="*/ 8 w 45"/>
                <a:gd name="T37" fmla="*/ 15 h 45"/>
                <a:gd name="T38" fmla="*/ 9 w 45"/>
                <a:gd name="T39" fmla="*/ 15 h 45"/>
                <a:gd name="T40" fmla="*/ 9 w 45"/>
                <a:gd name="T41" fmla="*/ 15 h 45"/>
                <a:gd name="T42" fmla="*/ 9 w 45"/>
                <a:gd name="T43" fmla="*/ 15 h 45"/>
                <a:gd name="T44" fmla="*/ 10 w 45"/>
                <a:gd name="T45" fmla="*/ 13 h 45"/>
                <a:gd name="T46" fmla="*/ 10 w 45"/>
                <a:gd name="T47" fmla="*/ 10 h 45"/>
                <a:gd name="T48" fmla="*/ 13 w 45"/>
                <a:gd name="T49" fmla="*/ 10 h 45"/>
                <a:gd name="T50" fmla="*/ 14 w 45"/>
                <a:gd name="T51" fmla="*/ 10 h 45"/>
                <a:gd name="T52" fmla="*/ 16 w 45"/>
                <a:gd name="T53" fmla="*/ 10 h 45"/>
                <a:gd name="T54" fmla="*/ 18 w 45"/>
                <a:gd name="T55" fmla="*/ 9 h 45"/>
                <a:gd name="T56" fmla="*/ 19 w 45"/>
                <a:gd name="T57" fmla="*/ 7 h 45"/>
                <a:gd name="T58" fmla="*/ 19 w 45"/>
                <a:gd name="T59" fmla="*/ 6 h 45"/>
                <a:gd name="T60" fmla="*/ 19 w 45"/>
                <a:gd name="T61" fmla="*/ 4 h 45"/>
                <a:gd name="T62" fmla="*/ 23 w 45"/>
                <a:gd name="T63" fmla="*/ 0 h 45"/>
                <a:gd name="T64" fmla="*/ 24 w 45"/>
                <a:gd name="T65" fmla="*/ 1 h 45"/>
                <a:gd name="T66" fmla="*/ 25 w 45"/>
                <a:gd name="T67" fmla="*/ 1 h 45"/>
                <a:gd name="T68" fmla="*/ 26 w 45"/>
                <a:gd name="T69" fmla="*/ 1 h 45"/>
                <a:gd name="T70" fmla="*/ 28 w 45"/>
                <a:gd name="T71" fmla="*/ 1 h 45"/>
                <a:gd name="T72" fmla="*/ 37 w 45"/>
                <a:gd name="T73" fmla="*/ 3 h 45"/>
                <a:gd name="T74" fmla="*/ 40 w 45"/>
                <a:gd name="T75" fmla="*/ 5 h 45"/>
                <a:gd name="T76" fmla="*/ 41 w 45"/>
                <a:gd name="T77" fmla="*/ 5 h 45"/>
                <a:gd name="T78" fmla="*/ 44 w 45"/>
                <a:gd name="T79" fmla="*/ 5 h 45"/>
                <a:gd name="T80" fmla="*/ 44 w 45"/>
                <a:gd name="T81" fmla="*/ 8 h 45"/>
                <a:gd name="T82" fmla="*/ 44 w 45"/>
                <a:gd name="T83" fmla="*/ 12 h 45"/>
                <a:gd name="T84" fmla="*/ 41 w 45"/>
                <a:gd name="T85" fmla="*/ 17 h 45"/>
                <a:gd name="T86" fmla="*/ 40 w 45"/>
                <a:gd name="T87" fmla="*/ 17 h 45"/>
                <a:gd name="T88" fmla="*/ 40 w 45"/>
                <a:gd name="T89" fmla="*/ 17 h 45"/>
                <a:gd name="T90" fmla="*/ 41 w 45"/>
                <a:gd name="T91" fmla="*/ 23 h 45"/>
                <a:gd name="T92" fmla="*/ 43 w 45"/>
                <a:gd name="T93" fmla="*/ 25 h 45"/>
                <a:gd name="T94" fmla="*/ 39 w 45"/>
                <a:gd name="T95" fmla="*/ 39 h 45"/>
                <a:gd name="T96" fmla="*/ 35 w 45"/>
                <a:gd name="T97" fmla="*/ 40 h 45"/>
                <a:gd name="T98" fmla="*/ 34 w 45"/>
                <a:gd name="T99" fmla="*/ 40 h 45"/>
                <a:gd name="T100" fmla="*/ 33 w 45"/>
                <a:gd name="T101" fmla="*/ 42 h 45"/>
                <a:gd name="T102" fmla="*/ 31 w 45"/>
                <a:gd name="T103" fmla="*/ 43 h 45"/>
                <a:gd name="T104" fmla="*/ 23 w 45"/>
                <a:gd name="T10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5" h="45">
                  <a:moveTo>
                    <a:pt x="23" y="45"/>
                  </a:moveTo>
                  <a:cubicBezTo>
                    <a:pt x="22" y="45"/>
                    <a:pt x="21" y="45"/>
                    <a:pt x="20" y="45"/>
                  </a:cubicBezTo>
                  <a:cubicBezTo>
                    <a:pt x="19" y="45"/>
                    <a:pt x="18" y="45"/>
                    <a:pt x="17" y="45"/>
                  </a:cubicBezTo>
                  <a:cubicBezTo>
                    <a:pt x="15" y="44"/>
                    <a:pt x="12" y="44"/>
                    <a:pt x="11" y="42"/>
                  </a:cubicBezTo>
                  <a:cubicBezTo>
                    <a:pt x="10" y="41"/>
                    <a:pt x="9" y="39"/>
                    <a:pt x="10" y="36"/>
                  </a:cubicBezTo>
                  <a:cubicBezTo>
                    <a:pt x="10" y="36"/>
                    <a:pt x="10" y="36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9" y="35"/>
                    <a:pt x="8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4" y="30"/>
                    <a:pt x="3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0" y="17"/>
                    <a:pt x="1" y="16"/>
                  </a:cubicBezTo>
                  <a:cubicBezTo>
                    <a:pt x="2" y="15"/>
                    <a:pt x="4" y="15"/>
                    <a:pt x="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10" y="14"/>
                    <a:pt x="10" y="1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5" y="10"/>
                    <a:pt x="15" y="10"/>
                    <a:pt x="16" y="10"/>
                  </a:cubicBezTo>
                  <a:cubicBezTo>
                    <a:pt x="18" y="10"/>
                    <a:pt x="18" y="10"/>
                    <a:pt x="18" y="9"/>
                  </a:cubicBezTo>
                  <a:cubicBezTo>
                    <a:pt x="18" y="9"/>
                    <a:pt x="18" y="8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4"/>
                    <a:pt x="19" y="4"/>
                  </a:cubicBezTo>
                  <a:cubicBezTo>
                    <a:pt x="19" y="2"/>
                    <a:pt x="21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1"/>
                    <a:pt x="24" y="1"/>
                    <a:pt x="25" y="1"/>
                  </a:cubicBezTo>
                  <a:cubicBezTo>
                    <a:pt x="25" y="1"/>
                    <a:pt x="26" y="1"/>
                    <a:pt x="26" y="1"/>
                  </a:cubicBezTo>
                  <a:cubicBezTo>
                    <a:pt x="27" y="1"/>
                    <a:pt x="28" y="1"/>
                    <a:pt x="28" y="1"/>
                  </a:cubicBezTo>
                  <a:cubicBezTo>
                    <a:pt x="31" y="1"/>
                    <a:pt x="34" y="1"/>
                    <a:pt x="37" y="3"/>
                  </a:cubicBezTo>
                  <a:cubicBezTo>
                    <a:pt x="38" y="4"/>
                    <a:pt x="39" y="5"/>
                    <a:pt x="40" y="5"/>
                  </a:cubicBezTo>
                  <a:cubicBezTo>
                    <a:pt x="40" y="5"/>
                    <a:pt x="41" y="5"/>
                    <a:pt x="41" y="5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5"/>
                    <a:pt x="42" y="16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9" y="18"/>
                    <a:pt x="41" y="21"/>
                    <a:pt x="41" y="23"/>
                  </a:cubicBezTo>
                  <a:cubicBezTo>
                    <a:pt x="42" y="23"/>
                    <a:pt x="42" y="24"/>
                    <a:pt x="43" y="25"/>
                  </a:cubicBezTo>
                  <a:cubicBezTo>
                    <a:pt x="45" y="31"/>
                    <a:pt x="44" y="36"/>
                    <a:pt x="39" y="39"/>
                  </a:cubicBezTo>
                  <a:cubicBezTo>
                    <a:pt x="37" y="40"/>
                    <a:pt x="36" y="40"/>
                    <a:pt x="35" y="40"/>
                  </a:cubicBezTo>
                  <a:cubicBezTo>
                    <a:pt x="35" y="40"/>
                    <a:pt x="34" y="40"/>
                    <a:pt x="34" y="40"/>
                  </a:cubicBezTo>
                  <a:cubicBezTo>
                    <a:pt x="34" y="41"/>
                    <a:pt x="33" y="41"/>
                    <a:pt x="33" y="42"/>
                  </a:cubicBezTo>
                  <a:cubicBezTo>
                    <a:pt x="32" y="42"/>
                    <a:pt x="32" y="42"/>
                    <a:pt x="31" y="43"/>
                  </a:cubicBezTo>
                  <a:cubicBezTo>
                    <a:pt x="29" y="45"/>
                    <a:pt x="26" y="45"/>
                    <a:pt x="23" y="45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6490279" y="2328346"/>
              <a:ext cx="87754" cy="75394"/>
            </a:xfrm>
            <a:custGeom>
              <a:avLst/>
              <a:gdLst>
                <a:gd name="T0" fmla="*/ 14 w 30"/>
                <a:gd name="T1" fmla="*/ 26 h 26"/>
                <a:gd name="T2" fmla="*/ 14 w 30"/>
                <a:gd name="T3" fmla="*/ 23 h 26"/>
                <a:gd name="T4" fmla="*/ 13 w 30"/>
                <a:gd name="T5" fmla="*/ 21 h 26"/>
                <a:gd name="T6" fmla="*/ 13 w 30"/>
                <a:gd name="T7" fmla="*/ 21 h 26"/>
                <a:gd name="T8" fmla="*/ 10 w 30"/>
                <a:gd name="T9" fmla="*/ 22 h 26"/>
                <a:gd name="T10" fmla="*/ 9 w 30"/>
                <a:gd name="T11" fmla="*/ 19 h 26"/>
                <a:gd name="T12" fmla="*/ 5 w 30"/>
                <a:gd name="T13" fmla="*/ 14 h 26"/>
                <a:gd name="T14" fmla="*/ 2 w 30"/>
                <a:gd name="T15" fmla="*/ 12 h 26"/>
                <a:gd name="T16" fmla="*/ 0 w 30"/>
                <a:gd name="T17" fmla="*/ 9 h 26"/>
                <a:gd name="T18" fmla="*/ 1 w 30"/>
                <a:gd name="T19" fmla="*/ 4 h 26"/>
                <a:gd name="T20" fmla="*/ 12 w 30"/>
                <a:gd name="T21" fmla="*/ 0 h 26"/>
                <a:gd name="T22" fmla="*/ 18 w 30"/>
                <a:gd name="T23" fmla="*/ 1 h 26"/>
                <a:gd name="T24" fmla="*/ 22 w 30"/>
                <a:gd name="T25" fmla="*/ 1 h 26"/>
                <a:gd name="T26" fmla="*/ 25 w 30"/>
                <a:gd name="T27" fmla="*/ 1 h 26"/>
                <a:gd name="T28" fmla="*/ 25 w 30"/>
                <a:gd name="T29" fmla="*/ 5 h 26"/>
                <a:gd name="T30" fmla="*/ 25 w 30"/>
                <a:gd name="T31" fmla="*/ 5 h 26"/>
                <a:gd name="T32" fmla="*/ 25 w 30"/>
                <a:gd name="T33" fmla="*/ 5 h 26"/>
                <a:gd name="T34" fmla="*/ 27 w 30"/>
                <a:gd name="T35" fmla="*/ 6 h 26"/>
                <a:gd name="T36" fmla="*/ 29 w 30"/>
                <a:gd name="T37" fmla="*/ 6 h 26"/>
                <a:gd name="T38" fmla="*/ 29 w 30"/>
                <a:gd name="T39" fmla="*/ 9 h 26"/>
                <a:gd name="T40" fmla="*/ 30 w 30"/>
                <a:gd name="T41" fmla="*/ 11 h 26"/>
                <a:gd name="T42" fmla="*/ 28 w 30"/>
                <a:gd name="T43" fmla="*/ 21 h 26"/>
                <a:gd name="T44" fmla="*/ 19 w 30"/>
                <a:gd name="T45" fmla="*/ 26 h 26"/>
                <a:gd name="T46" fmla="*/ 14 w 30"/>
                <a:gd name="T4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" h="26">
                  <a:moveTo>
                    <a:pt x="14" y="26"/>
                  </a:move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7"/>
                    <a:pt x="8" y="15"/>
                    <a:pt x="5" y="14"/>
                  </a:cubicBezTo>
                  <a:cubicBezTo>
                    <a:pt x="4" y="13"/>
                    <a:pt x="3" y="13"/>
                    <a:pt x="2" y="12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8"/>
                    <a:pt x="0" y="6"/>
                    <a:pt x="1" y="4"/>
                  </a:cubicBezTo>
                  <a:cubicBezTo>
                    <a:pt x="4" y="1"/>
                    <a:pt x="9" y="0"/>
                    <a:pt x="12" y="0"/>
                  </a:cubicBezTo>
                  <a:cubicBezTo>
                    <a:pt x="14" y="0"/>
                    <a:pt x="16" y="1"/>
                    <a:pt x="18" y="1"/>
                  </a:cubicBezTo>
                  <a:cubicBezTo>
                    <a:pt x="19" y="1"/>
                    <a:pt x="21" y="1"/>
                    <a:pt x="22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6"/>
                    <a:pt x="2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10"/>
                    <a:pt x="30" y="11"/>
                    <a:pt x="30" y="11"/>
                  </a:cubicBezTo>
                  <a:cubicBezTo>
                    <a:pt x="30" y="15"/>
                    <a:pt x="30" y="18"/>
                    <a:pt x="28" y="21"/>
                  </a:cubicBezTo>
                  <a:cubicBezTo>
                    <a:pt x="26" y="26"/>
                    <a:pt x="21" y="26"/>
                    <a:pt x="19" y="26"/>
                  </a:cubicBez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6487807" y="2401268"/>
              <a:ext cx="90226" cy="58091"/>
            </a:xfrm>
            <a:custGeom>
              <a:avLst/>
              <a:gdLst>
                <a:gd name="T0" fmla="*/ 27 w 31"/>
                <a:gd name="T1" fmla="*/ 20 h 20"/>
                <a:gd name="T2" fmla="*/ 26 w 31"/>
                <a:gd name="T3" fmla="*/ 20 h 20"/>
                <a:gd name="T4" fmla="*/ 10 w 31"/>
                <a:gd name="T5" fmla="*/ 20 h 20"/>
                <a:gd name="T6" fmla="*/ 10 w 31"/>
                <a:gd name="T7" fmla="*/ 15 h 20"/>
                <a:gd name="T8" fmla="*/ 1 w 31"/>
                <a:gd name="T9" fmla="*/ 15 h 20"/>
                <a:gd name="T10" fmla="*/ 1 w 31"/>
                <a:gd name="T11" fmla="*/ 5 h 20"/>
                <a:gd name="T12" fmla="*/ 1 w 31"/>
                <a:gd name="T13" fmla="*/ 4 h 20"/>
                <a:gd name="T14" fmla="*/ 1 w 31"/>
                <a:gd name="T15" fmla="*/ 1 h 20"/>
                <a:gd name="T16" fmla="*/ 5 w 31"/>
                <a:gd name="T17" fmla="*/ 0 h 20"/>
                <a:gd name="T18" fmla="*/ 21 w 31"/>
                <a:gd name="T19" fmla="*/ 0 h 20"/>
                <a:gd name="T20" fmla="*/ 21 w 31"/>
                <a:gd name="T21" fmla="*/ 2 h 20"/>
                <a:gd name="T22" fmla="*/ 21 w 31"/>
                <a:gd name="T23" fmla="*/ 4 h 20"/>
                <a:gd name="T24" fmla="*/ 23 w 31"/>
                <a:gd name="T25" fmla="*/ 4 h 20"/>
                <a:gd name="T26" fmla="*/ 23 w 31"/>
                <a:gd name="T27" fmla="*/ 4 h 20"/>
                <a:gd name="T28" fmla="*/ 24 w 31"/>
                <a:gd name="T29" fmla="*/ 4 h 20"/>
                <a:gd name="T30" fmla="*/ 30 w 31"/>
                <a:gd name="T31" fmla="*/ 10 h 20"/>
                <a:gd name="T32" fmla="*/ 30 w 31"/>
                <a:gd name="T33" fmla="*/ 15 h 20"/>
                <a:gd name="T34" fmla="*/ 30 w 31"/>
                <a:gd name="T35" fmla="*/ 15 h 20"/>
                <a:gd name="T36" fmla="*/ 30 w 31"/>
                <a:gd name="T37" fmla="*/ 19 h 20"/>
                <a:gd name="T38" fmla="*/ 27 w 31"/>
                <a:gd name="T3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20">
                  <a:moveTo>
                    <a:pt x="27" y="20"/>
                  </a:moveTo>
                  <a:cubicBezTo>
                    <a:pt x="27" y="20"/>
                    <a:pt x="26" y="20"/>
                    <a:pt x="26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4"/>
                  </a:cubicBezTo>
                  <a:cubicBezTo>
                    <a:pt x="1" y="4"/>
                    <a:pt x="0" y="2"/>
                    <a:pt x="1" y="1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4"/>
                    <a:pt x="21" y="4"/>
                  </a:cubicBezTo>
                  <a:cubicBezTo>
                    <a:pt x="22" y="4"/>
                    <a:pt x="22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7" y="4"/>
                    <a:pt x="30" y="6"/>
                    <a:pt x="30" y="10"/>
                  </a:cubicBezTo>
                  <a:cubicBezTo>
                    <a:pt x="30" y="12"/>
                    <a:pt x="30" y="13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1" y="17"/>
                    <a:pt x="31" y="18"/>
                    <a:pt x="30" y="19"/>
                  </a:cubicBezTo>
                  <a:cubicBezTo>
                    <a:pt x="29" y="20"/>
                    <a:pt x="28" y="20"/>
                    <a:pt x="27" y="2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5704203" y="2176322"/>
              <a:ext cx="321352" cy="227418"/>
            </a:xfrm>
            <a:custGeom>
              <a:avLst/>
              <a:gdLst>
                <a:gd name="T0" fmla="*/ 34 w 110"/>
                <a:gd name="T1" fmla="*/ 78 h 78"/>
                <a:gd name="T2" fmla="*/ 16 w 110"/>
                <a:gd name="T3" fmla="*/ 78 h 78"/>
                <a:gd name="T4" fmla="*/ 5 w 110"/>
                <a:gd name="T5" fmla="*/ 67 h 78"/>
                <a:gd name="T6" fmla="*/ 0 w 110"/>
                <a:gd name="T7" fmla="*/ 59 h 78"/>
                <a:gd name="T8" fmla="*/ 0 w 110"/>
                <a:gd name="T9" fmla="*/ 49 h 78"/>
                <a:gd name="T10" fmla="*/ 8 w 110"/>
                <a:gd name="T11" fmla="*/ 44 h 78"/>
                <a:gd name="T12" fmla="*/ 13 w 110"/>
                <a:gd name="T13" fmla="*/ 39 h 78"/>
                <a:gd name="T14" fmla="*/ 14 w 110"/>
                <a:gd name="T15" fmla="*/ 31 h 78"/>
                <a:gd name="T16" fmla="*/ 11 w 110"/>
                <a:gd name="T17" fmla="*/ 19 h 78"/>
                <a:gd name="T18" fmla="*/ 7 w 110"/>
                <a:gd name="T19" fmla="*/ 17 h 78"/>
                <a:gd name="T20" fmla="*/ 5 w 110"/>
                <a:gd name="T21" fmla="*/ 6 h 78"/>
                <a:gd name="T22" fmla="*/ 46 w 110"/>
                <a:gd name="T23" fmla="*/ 3 h 78"/>
                <a:gd name="T24" fmla="*/ 100 w 110"/>
                <a:gd name="T25" fmla="*/ 1 h 78"/>
                <a:gd name="T26" fmla="*/ 109 w 110"/>
                <a:gd name="T27" fmla="*/ 3 h 78"/>
                <a:gd name="T28" fmla="*/ 110 w 110"/>
                <a:gd name="T29" fmla="*/ 7 h 78"/>
                <a:gd name="T30" fmla="*/ 110 w 110"/>
                <a:gd name="T31" fmla="*/ 10 h 78"/>
                <a:gd name="T32" fmla="*/ 104 w 110"/>
                <a:gd name="T33" fmla="*/ 18 h 78"/>
                <a:gd name="T34" fmla="*/ 101 w 110"/>
                <a:gd name="T35" fmla="*/ 29 h 78"/>
                <a:gd name="T36" fmla="*/ 103 w 110"/>
                <a:gd name="T37" fmla="*/ 33 h 78"/>
                <a:gd name="T38" fmla="*/ 97 w 110"/>
                <a:gd name="T39" fmla="*/ 40 h 78"/>
                <a:gd name="T40" fmla="*/ 96 w 110"/>
                <a:gd name="T41" fmla="*/ 40 h 78"/>
                <a:gd name="T42" fmla="*/ 92 w 110"/>
                <a:gd name="T43" fmla="*/ 45 h 78"/>
                <a:gd name="T44" fmla="*/ 85 w 110"/>
                <a:gd name="T45" fmla="*/ 45 h 78"/>
                <a:gd name="T46" fmla="*/ 77 w 110"/>
                <a:gd name="T47" fmla="*/ 51 h 78"/>
                <a:gd name="T48" fmla="*/ 71 w 110"/>
                <a:gd name="T49" fmla="*/ 55 h 78"/>
                <a:gd name="T50" fmla="*/ 68 w 110"/>
                <a:gd name="T51" fmla="*/ 54 h 78"/>
                <a:gd name="T52" fmla="*/ 63 w 110"/>
                <a:gd name="T53" fmla="*/ 59 h 78"/>
                <a:gd name="T54" fmla="*/ 54 w 110"/>
                <a:gd name="T55" fmla="*/ 59 h 78"/>
                <a:gd name="T56" fmla="*/ 49 w 110"/>
                <a:gd name="T57" fmla="*/ 59 h 78"/>
                <a:gd name="T58" fmla="*/ 45 w 110"/>
                <a:gd name="T59" fmla="*/ 64 h 78"/>
                <a:gd name="T60" fmla="*/ 44 w 110"/>
                <a:gd name="T61" fmla="*/ 69 h 78"/>
                <a:gd name="T62" fmla="*/ 36 w 110"/>
                <a:gd name="T6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78">
                  <a:moveTo>
                    <a:pt x="36" y="78"/>
                  </a:moveTo>
                  <a:cubicBezTo>
                    <a:pt x="36" y="78"/>
                    <a:pt x="35" y="78"/>
                    <a:pt x="34" y="78"/>
                  </a:cubicBezTo>
                  <a:cubicBezTo>
                    <a:pt x="34" y="78"/>
                    <a:pt x="33" y="78"/>
                    <a:pt x="32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2" y="74"/>
                    <a:pt x="8" y="70"/>
                    <a:pt x="5" y="67"/>
                  </a:cubicBezTo>
                  <a:cubicBezTo>
                    <a:pt x="4" y="66"/>
                    <a:pt x="3" y="65"/>
                    <a:pt x="2" y="64"/>
                  </a:cubicBezTo>
                  <a:cubicBezTo>
                    <a:pt x="0" y="62"/>
                    <a:pt x="0" y="61"/>
                    <a:pt x="0" y="5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5" y="48"/>
                    <a:pt x="6" y="47"/>
                    <a:pt x="8" y="44"/>
                  </a:cubicBezTo>
                  <a:cubicBezTo>
                    <a:pt x="8" y="43"/>
                    <a:pt x="9" y="42"/>
                    <a:pt x="9" y="41"/>
                  </a:cubicBezTo>
                  <a:cubicBezTo>
                    <a:pt x="10" y="39"/>
                    <a:pt x="12" y="39"/>
                    <a:pt x="13" y="39"/>
                  </a:cubicBezTo>
                  <a:cubicBezTo>
                    <a:pt x="13" y="39"/>
                    <a:pt x="13" y="39"/>
                    <a:pt x="14" y="39"/>
                  </a:cubicBezTo>
                  <a:cubicBezTo>
                    <a:pt x="14" y="37"/>
                    <a:pt x="14" y="34"/>
                    <a:pt x="14" y="31"/>
                  </a:cubicBezTo>
                  <a:cubicBezTo>
                    <a:pt x="14" y="30"/>
                    <a:pt x="14" y="29"/>
                    <a:pt x="14" y="28"/>
                  </a:cubicBezTo>
                  <a:cubicBezTo>
                    <a:pt x="14" y="23"/>
                    <a:pt x="14" y="21"/>
                    <a:pt x="11" y="19"/>
                  </a:cubicBezTo>
                  <a:cubicBezTo>
                    <a:pt x="10" y="19"/>
                    <a:pt x="9" y="18"/>
                    <a:pt x="8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5" y="16"/>
                    <a:pt x="5" y="14"/>
                    <a:pt x="5" y="1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20" y="6"/>
                    <a:pt x="33" y="4"/>
                    <a:pt x="46" y="3"/>
                  </a:cubicBezTo>
                  <a:cubicBezTo>
                    <a:pt x="59" y="2"/>
                    <a:pt x="74" y="0"/>
                    <a:pt x="88" y="0"/>
                  </a:cubicBezTo>
                  <a:cubicBezTo>
                    <a:pt x="92" y="0"/>
                    <a:pt x="96" y="0"/>
                    <a:pt x="100" y="1"/>
                  </a:cubicBezTo>
                  <a:cubicBezTo>
                    <a:pt x="102" y="1"/>
                    <a:pt x="104" y="1"/>
                    <a:pt x="106" y="1"/>
                  </a:cubicBezTo>
                  <a:cubicBezTo>
                    <a:pt x="106" y="1"/>
                    <a:pt x="108" y="1"/>
                    <a:pt x="109" y="3"/>
                  </a:cubicBezTo>
                  <a:cubicBezTo>
                    <a:pt x="110" y="4"/>
                    <a:pt x="110" y="5"/>
                    <a:pt x="110" y="6"/>
                  </a:cubicBezTo>
                  <a:cubicBezTo>
                    <a:pt x="110" y="6"/>
                    <a:pt x="110" y="6"/>
                    <a:pt x="110" y="7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10"/>
                    <a:pt x="110" y="10"/>
                  </a:cubicBezTo>
                  <a:cubicBezTo>
                    <a:pt x="110" y="12"/>
                    <a:pt x="110" y="16"/>
                    <a:pt x="107" y="17"/>
                  </a:cubicBezTo>
                  <a:cubicBezTo>
                    <a:pt x="106" y="17"/>
                    <a:pt x="105" y="18"/>
                    <a:pt x="104" y="18"/>
                  </a:cubicBezTo>
                  <a:cubicBezTo>
                    <a:pt x="103" y="19"/>
                    <a:pt x="102" y="21"/>
                    <a:pt x="101" y="23"/>
                  </a:cubicBezTo>
                  <a:cubicBezTo>
                    <a:pt x="100" y="25"/>
                    <a:pt x="100" y="28"/>
                    <a:pt x="101" y="29"/>
                  </a:cubicBezTo>
                  <a:cubicBezTo>
                    <a:pt x="101" y="30"/>
                    <a:pt x="101" y="30"/>
                    <a:pt x="101" y="31"/>
                  </a:cubicBezTo>
                  <a:cubicBezTo>
                    <a:pt x="102" y="31"/>
                    <a:pt x="103" y="32"/>
                    <a:pt x="103" y="33"/>
                  </a:cubicBezTo>
                  <a:cubicBezTo>
                    <a:pt x="104" y="35"/>
                    <a:pt x="103" y="36"/>
                    <a:pt x="103" y="38"/>
                  </a:cubicBezTo>
                  <a:cubicBezTo>
                    <a:pt x="101" y="40"/>
                    <a:pt x="97" y="40"/>
                    <a:pt x="97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1"/>
                  </a:cubicBezTo>
                  <a:cubicBezTo>
                    <a:pt x="95" y="44"/>
                    <a:pt x="93" y="45"/>
                    <a:pt x="92" y="45"/>
                  </a:cubicBezTo>
                  <a:cubicBezTo>
                    <a:pt x="91" y="45"/>
                    <a:pt x="90" y="45"/>
                    <a:pt x="90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4" y="45"/>
                    <a:pt x="83" y="45"/>
                    <a:pt x="82" y="46"/>
                  </a:cubicBezTo>
                  <a:cubicBezTo>
                    <a:pt x="80" y="47"/>
                    <a:pt x="79" y="49"/>
                    <a:pt x="77" y="51"/>
                  </a:cubicBezTo>
                  <a:cubicBezTo>
                    <a:pt x="76" y="53"/>
                    <a:pt x="75" y="55"/>
                    <a:pt x="72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0" y="55"/>
                    <a:pt x="69" y="54"/>
                    <a:pt x="68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4"/>
                    <a:pt x="68" y="55"/>
                    <a:pt x="68" y="55"/>
                  </a:cubicBezTo>
                  <a:cubicBezTo>
                    <a:pt x="67" y="58"/>
                    <a:pt x="65" y="59"/>
                    <a:pt x="63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9"/>
                    <a:pt x="54" y="59"/>
                    <a:pt x="54" y="59"/>
                  </a:cubicBezTo>
                  <a:cubicBezTo>
                    <a:pt x="53" y="59"/>
                    <a:pt x="52" y="59"/>
                    <a:pt x="51" y="59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8" y="63"/>
                    <a:pt x="47" y="64"/>
                    <a:pt x="45" y="64"/>
                  </a:cubicBezTo>
                  <a:cubicBezTo>
                    <a:pt x="45" y="64"/>
                    <a:pt x="45" y="64"/>
                    <a:pt x="45" y="65"/>
                  </a:cubicBezTo>
                  <a:cubicBezTo>
                    <a:pt x="44" y="66"/>
                    <a:pt x="44" y="67"/>
                    <a:pt x="44" y="69"/>
                  </a:cubicBezTo>
                  <a:cubicBezTo>
                    <a:pt x="44" y="70"/>
                    <a:pt x="44" y="72"/>
                    <a:pt x="43" y="73"/>
                  </a:cubicBezTo>
                  <a:cubicBezTo>
                    <a:pt x="43" y="75"/>
                    <a:pt x="41" y="78"/>
                    <a:pt x="36" y="78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 noEditPoints="1"/>
            </p:cNvSpPr>
            <p:nvPr/>
          </p:nvSpPr>
          <p:spPr bwMode="auto">
            <a:xfrm>
              <a:off x="6254209" y="2296211"/>
              <a:ext cx="1222373" cy="2356992"/>
            </a:xfrm>
            <a:custGeom>
              <a:avLst/>
              <a:gdLst>
                <a:gd name="T0" fmla="*/ 232 w 418"/>
                <a:gd name="T1" fmla="*/ 714 h 806"/>
                <a:gd name="T2" fmla="*/ 232 w 418"/>
                <a:gd name="T3" fmla="*/ 693 h 806"/>
                <a:gd name="T4" fmla="*/ 241 w 418"/>
                <a:gd name="T5" fmla="*/ 635 h 806"/>
                <a:gd name="T6" fmla="*/ 250 w 418"/>
                <a:gd name="T7" fmla="*/ 577 h 806"/>
                <a:gd name="T8" fmla="*/ 251 w 418"/>
                <a:gd name="T9" fmla="*/ 542 h 806"/>
                <a:gd name="T10" fmla="*/ 225 w 418"/>
                <a:gd name="T11" fmla="*/ 499 h 806"/>
                <a:gd name="T12" fmla="*/ 213 w 418"/>
                <a:gd name="T13" fmla="*/ 453 h 806"/>
                <a:gd name="T14" fmla="*/ 170 w 418"/>
                <a:gd name="T15" fmla="*/ 438 h 806"/>
                <a:gd name="T16" fmla="*/ 141 w 418"/>
                <a:gd name="T17" fmla="*/ 457 h 806"/>
                <a:gd name="T18" fmla="*/ 101 w 418"/>
                <a:gd name="T19" fmla="*/ 452 h 806"/>
                <a:gd name="T20" fmla="*/ 69 w 418"/>
                <a:gd name="T21" fmla="*/ 433 h 806"/>
                <a:gd name="T22" fmla="*/ 26 w 418"/>
                <a:gd name="T23" fmla="*/ 389 h 806"/>
                <a:gd name="T24" fmla="*/ 10 w 418"/>
                <a:gd name="T25" fmla="*/ 351 h 806"/>
                <a:gd name="T26" fmla="*/ 3 w 418"/>
                <a:gd name="T27" fmla="*/ 313 h 806"/>
                <a:gd name="T28" fmla="*/ 24 w 418"/>
                <a:gd name="T29" fmla="*/ 258 h 806"/>
                <a:gd name="T30" fmla="*/ 51 w 418"/>
                <a:gd name="T31" fmla="*/ 234 h 806"/>
                <a:gd name="T32" fmla="*/ 80 w 418"/>
                <a:gd name="T33" fmla="*/ 190 h 806"/>
                <a:gd name="T34" fmla="*/ 112 w 418"/>
                <a:gd name="T35" fmla="*/ 177 h 806"/>
                <a:gd name="T36" fmla="*/ 169 w 418"/>
                <a:gd name="T37" fmla="*/ 168 h 806"/>
                <a:gd name="T38" fmla="*/ 188 w 418"/>
                <a:gd name="T39" fmla="*/ 191 h 806"/>
                <a:gd name="T40" fmla="*/ 218 w 418"/>
                <a:gd name="T41" fmla="*/ 205 h 806"/>
                <a:gd name="T42" fmla="*/ 238 w 418"/>
                <a:gd name="T43" fmla="*/ 215 h 806"/>
                <a:gd name="T44" fmla="*/ 266 w 418"/>
                <a:gd name="T45" fmla="*/ 215 h 806"/>
                <a:gd name="T46" fmla="*/ 296 w 418"/>
                <a:gd name="T47" fmla="*/ 207 h 806"/>
                <a:gd name="T48" fmla="*/ 283 w 418"/>
                <a:gd name="T49" fmla="*/ 180 h 806"/>
                <a:gd name="T50" fmla="*/ 259 w 418"/>
                <a:gd name="T51" fmla="*/ 178 h 806"/>
                <a:gd name="T52" fmla="*/ 245 w 418"/>
                <a:gd name="T53" fmla="*/ 144 h 806"/>
                <a:gd name="T54" fmla="*/ 224 w 418"/>
                <a:gd name="T55" fmla="*/ 112 h 806"/>
                <a:gd name="T56" fmla="*/ 217 w 418"/>
                <a:gd name="T57" fmla="*/ 161 h 806"/>
                <a:gd name="T58" fmla="*/ 193 w 418"/>
                <a:gd name="T59" fmla="*/ 141 h 806"/>
                <a:gd name="T60" fmla="*/ 195 w 418"/>
                <a:gd name="T61" fmla="*/ 175 h 806"/>
                <a:gd name="T62" fmla="*/ 162 w 418"/>
                <a:gd name="T63" fmla="*/ 146 h 806"/>
                <a:gd name="T64" fmla="*/ 129 w 418"/>
                <a:gd name="T65" fmla="*/ 136 h 806"/>
                <a:gd name="T66" fmla="*/ 74 w 418"/>
                <a:gd name="T67" fmla="*/ 84 h 806"/>
                <a:gd name="T68" fmla="*/ 114 w 418"/>
                <a:gd name="T69" fmla="*/ 59 h 806"/>
                <a:gd name="T70" fmla="*/ 118 w 418"/>
                <a:gd name="T71" fmla="*/ 30 h 806"/>
                <a:gd name="T72" fmla="*/ 114 w 418"/>
                <a:gd name="T73" fmla="*/ 9 h 806"/>
                <a:gd name="T74" fmla="*/ 211 w 418"/>
                <a:gd name="T75" fmla="*/ 61 h 806"/>
                <a:gd name="T76" fmla="*/ 282 w 418"/>
                <a:gd name="T77" fmla="*/ 122 h 806"/>
                <a:gd name="T78" fmla="*/ 330 w 418"/>
                <a:gd name="T79" fmla="*/ 173 h 806"/>
                <a:gd name="T80" fmla="*/ 355 w 418"/>
                <a:gd name="T81" fmla="*/ 209 h 806"/>
                <a:gd name="T82" fmla="*/ 370 w 418"/>
                <a:gd name="T83" fmla="*/ 237 h 806"/>
                <a:gd name="T84" fmla="*/ 381 w 418"/>
                <a:gd name="T85" fmla="*/ 257 h 806"/>
                <a:gd name="T86" fmla="*/ 393 w 418"/>
                <a:gd name="T87" fmla="*/ 282 h 806"/>
                <a:gd name="T88" fmla="*/ 382 w 418"/>
                <a:gd name="T89" fmla="*/ 334 h 806"/>
                <a:gd name="T90" fmla="*/ 363 w 418"/>
                <a:gd name="T91" fmla="*/ 301 h 806"/>
                <a:gd name="T92" fmla="*/ 338 w 418"/>
                <a:gd name="T93" fmla="*/ 268 h 806"/>
                <a:gd name="T94" fmla="*/ 322 w 418"/>
                <a:gd name="T95" fmla="*/ 245 h 806"/>
                <a:gd name="T96" fmla="*/ 351 w 418"/>
                <a:gd name="T97" fmla="*/ 299 h 806"/>
                <a:gd name="T98" fmla="*/ 384 w 418"/>
                <a:gd name="T99" fmla="*/ 356 h 806"/>
                <a:gd name="T100" fmla="*/ 415 w 418"/>
                <a:gd name="T101" fmla="*/ 408 h 806"/>
                <a:gd name="T102" fmla="*/ 407 w 418"/>
                <a:gd name="T103" fmla="*/ 481 h 806"/>
                <a:gd name="T104" fmla="*/ 403 w 418"/>
                <a:gd name="T105" fmla="*/ 521 h 806"/>
                <a:gd name="T106" fmla="*/ 388 w 418"/>
                <a:gd name="T107" fmla="*/ 607 h 806"/>
                <a:gd name="T108" fmla="*/ 351 w 418"/>
                <a:gd name="T109" fmla="*/ 684 h 806"/>
                <a:gd name="T110" fmla="*/ 328 w 418"/>
                <a:gd name="T111" fmla="*/ 725 h 806"/>
                <a:gd name="T112" fmla="*/ 313 w 418"/>
                <a:gd name="T113" fmla="*/ 763 h 806"/>
                <a:gd name="T114" fmla="*/ 249 w 418"/>
                <a:gd name="T115" fmla="*/ 800 h 806"/>
                <a:gd name="T116" fmla="*/ 156 w 418"/>
                <a:gd name="T117" fmla="*/ 113 h 806"/>
                <a:gd name="T118" fmla="*/ 172 w 418"/>
                <a:gd name="T119" fmla="*/ 12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18" h="806">
                  <a:moveTo>
                    <a:pt x="229" y="806"/>
                  </a:moveTo>
                  <a:cubicBezTo>
                    <a:pt x="228" y="806"/>
                    <a:pt x="227" y="805"/>
                    <a:pt x="226" y="804"/>
                  </a:cubicBezTo>
                  <a:cubicBezTo>
                    <a:pt x="223" y="802"/>
                    <a:pt x="223" y="799"/>
                    <a:pt x="223" y="797"/>
                  </a:cubicBezTo>
                  <a:cubicBezTo>
                    <a:pt x="223" y="796"/>
                    <a:pt x="223" y="795"/>
                    <a:pt x="222" y="795"/>
                  </a:cubicBezTo>
                  <a:cubicBezTo>
                    <a:pt x="222" y="792"/>
                    <a:pt x="221" y="788"/>
                    <a:pt x="224" y="786"/>
                  </a:cubicBezTo>
                  <a:cubicBezTo>
                    <a:pt x="225" y="785"/>
                    <a:pt x="226" y="784"/>
                    <a:pt x="228" y="783"/>
                  </a:cubicBezTo>
                  <a:cubicBezTo>
                    <a:pt x="229" y="783"/>
                    <a:pt x="230" y="782"/>
                    <a:pt x="232" y="782"/>
                  </a:cubicBezTo>
                  <a:cubicBezTo>
                    <a:pt x="233" y="781"/>
                    <a:pt x="234" y="781"/>
                    <a:pt x="236" y="780"/>
                  </a:cubicBezTo>
                  <a:cubicBezTo>
                    <a:pt x="238" y="779"/>
                    <a:pt x="240" y="778"/>
                    <a:pt x="240" y="776"/>
                  </a:cubicBezTo>
                  <a:cubicBezTo>
                    <a:pt x="241" y="774"/>
                    <a:pt x="241" y="770"/>
                    <a:pt x="240" y="768"/>
                  </a:cubicBezTo>
                  <a:cubicBezTo>
                    <a:pt x="239" y="765"/>
                    <a:pt x="238" y="762"/>
                    <a:pt x="236" y="760"/>
                  </a:cubicBezTo>
                  <a:cubicBezTo>
                    <a:pt x="235" y="759"/>
                    <a:pt x="234" y="759"/>
                    <a:pt x="233" y="758"/>
                  </a:cubicBezTo>
                  <a:cubicBezTo>
                    <a:pt x="232" y="757"/>
                    <a:pt x="232" y="757"/>
                    <a:pt x="232" y="757"/>
                  </a:cubicBezTo>
                  <a:cubicBezTo>
                    <a:pt x="232" y="714"/>
                    <a:pt x="232" y="714"/>
                    <a:pt x="232" y="714"/>
                  </a:cubicBezTo>
                  <a:cubicBezTo>
                    <a:pt x="235" y="715"/>
                    <a:pt x="235" y="715"/>
                    <a:pt x="235" y="715"/>
                  </a:cubicBezTo>
                  <a:cubicBezTo>
                    <a:pt x="236" y="715"/>
                    <a:pt x="236" y="715"/>
                    <a:pt x="236" y="715"/>
                  </a:cubicBezTo>
                  <a:cubicBezTo>
                    <a:pt x="237" y="714"/>
                    <a:pt x="237" y="711"/>
                    <a:pt x="236" y="706"/>
                  </a:cubicBezTo>
                  <a:cubicBezTo>
                    <a:pt x="236" y="705"/>
                    <a:pt x="236" y="704"/>
                    <a:pt x="236" y="704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5" y="702"/>
                    <a:pt x="235" y="702"/>
                    <a:pt x="235" y="702"/>
                  </a:cubicBezTo>
                  <a:cubicBezTo>
                    <a:pt x="233" y="702"/>
                    <a:pt x="232" y="701"/>
                    <a:pt x="232" y="698"/>
                  </a:cubicBezTo>
                  <a:cubicBezTo>
                    <a:pt x="232" y="695"/>
                    <a:pt x="232" y="695"/>
                    <a:pt x="232" y="695"/>
                  </a:cubicBezTo>
                  <a:cubicBezTo>
                    <a:pt x="232" y="695"/>
                    <a:pt x="232" y="694"/>
                    <a:pt x="232" y="694"/>
                  </a:cubicBezTo>
                  <a:cubicBezTo>
                    <a:pt x="232" y="694"/>
                    <a:pt x="232" y="693"/>
                    <a:pt x="232" y="693"/>
                  </a:cubicBezTo>
                  <a:cubicBezTo>
                    <a:pt x="232" y="693"/>
                    <a:pt x="232" y="693"/>
                    <a:pt x="231" y="693"/>
                  </a:cubicBezTo>
                  <a:cubicBezTo>
                    <a:pt x="231" y="693"/>
                    <a:pt x="230" y="693"/>
                    <a:pt x="230" y="693"/>
                  </a:cubicBezTo>
                  <a:cubicBezTo>
                    <a:pt x="227" y="692"/>
                    <a:pt x="227" y="692"/>
                    <a:pt x="227" y="692"/>
                  </a:cubicBezTo>
                  <a:cubicBezTo>
                    <a:pt x="227" y="648"/>
                    <a:pt x="227" y="648"/>
                    <a:pt x="227" y="648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8"/>
                    <a:pt x="231" y="648"/>
                    <a:pt x="231" y="648"/>
                  </a:cubicBezTo>
                  <a:cubicBezTo>
                    <a:pt x="232" y="647"/>
                    <a:pt x="232" y="645"/>
                    <a:pt x="232" y="644"/>
                  </a:cubicBezTo>
                  <a:cubicBezTo>
                    <a:pt x="233" y="643"/>
                    <a:pt x="234" y="642"/>
                    <a:pt x="235" y="641"/>
                  </a:cubicBezTo>
                  <a:cubicBezTo>
                    <a:pt x="236" y="640"/>
                    <a:pt x="236" y="639"/>
                    <a:pt x="236" y="638"/>
                  </a:cubicBezTo>
                  <a:cubicBezTo>
                    <a:pt x="236" y="634"/>
                    <a:pt x="236" y="634"/>
                    <a:pt x="236" y="634"/>
                  </a:cubicBezTo>
                  <a:cubicBezTo>
                    <a:pt x="240" y="635"/>
                    <a:pt x="240" y="635"/>
                    <a:pt x="240" y="635"/>
                  </a:cubicBezTo>
                  <a:cubicBezTo>
                    <a:pt x="240" y="635"/>
                    <a:pt x="240" y="635"/>
                    <a:pt x="241" y="635"/>
                  </a:cubicBezTo>
                  <a:cubicBezTo>
                    <a:pt x="241" y="635"/>
                    <a:pt x="241" y="635"/>
                    <a:pt x="241" y="635"/>
                  </a:cubicBezTo>
                  <a:cubicBezTo>
                    <a:pt x="241" y="635"/>
                    <a:pt x="241" y="634"/>
                    <a:pt x="241" y="633"/>
                  </a:cubicBezTo>
                  <a:cubicBezTo>
                    <a:pt x="241" y="615"/>
                    <a:pt x="241" y="615"/>
                    <a:pt x="241" y="615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6" y="614"/>
                    <a:pt x="246" y="613"/>
                  </a:cubicBezTo>
                  <a:cubicBezTo>
                    <a:pt x="246" y="612"/>
                    <a:pt x="247" y="610"/>
                    <a:pt x="248" y="609"/>
                  </a:cubicBezTo>
                  <a:cubicBezTo>
                    <a:pt x="249" y="607"/>
                    <a:pt x="250" y="606"/>
                    <a:pt x="251" y="605"/>
                  </a:cubicBezTo>
                  <a:cubicBezTo>
                    <a:pt x="253" y="604"/>
                    <a:pt x="254" y="602"/>
                    <a:pt x="255" y="600"/>
                  </a:cubicBezTo>
                  <a:cubicBezTo>
                    <a:pt x="255" y="600"/>
                    <a:pt x="255" y="600"/>
                    <a:pt x="255" y="600"/>
                  </a:cubicBezTo>
                  <a:cubicBezTo>
                    <a:pt x="255" y="599"/>
                    <a:pt x="256" y="598"/>
                    <a:pt x="258" y="597"/>
                  </a:cubicBezTo>
                  <a:cubicBezTo>
                    <a:pt x="258" y="596"/>
                    <a:pt x="257" y="596"/>
                    <a:pt x="257" y="596"/>
                  </a:cubicBezTo>
                  <a:cubicBezTo>
                    <a:pt x="255" y="594"/>
                    <a:pt x="254" y="594"/>
                    <a:pt x="253" y="593"/>
                  </a:cubicBezTo>
                  <a:cubicBezTo>
                    <a:pt x="250" y="593"/>
                    <a:pt x="250" y="593"/>
                    <a:pt x="250" y="593"/>
                  </a:cubicBezTo>
                  <a:cubicBezTo>
                    <a:pt x="250" y="577"/>
                    <a:pt x="250" y="577"/>
                    <a:pt x="250" y="577"/>
                  </a:cubicBezTo>
                  <a:cubicBezTo>
                    <a:pt x="254" y="578"/>
                    <a:pt x="254" y="578"/>
                    <a:pt x="254" y="578"/>
                  </a:cubicBezTo>
                  <a:cubicBezTo>
                    <a:pt x="254" y="578"/>
                    <a:pt x="255" y="578"/>
                    <a:pt x="255" y="578"/>
                  </a:cubicBezTo>
                  <a:cubicBezTo>
                    <a:pt x="256" y="577"/>
                    <a:pt x="255" y="572"/>
                    <a:pt x="255" y="570"/>
                  </a:cubicBezTo>
                  <a:cubicBezTo>
                    <a:pt x="255" y="569"/>
                    <a:pt x="255" y="569"/>
                    <a:pt x="255" y="568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4" y="556"/>
                    <a:pt x="254" y="556"/>
                    <a:pt x="253" y="556"/>
                  </a:cubicBezTo>
                  <a:cubicBezTo>
                    <a:pt x="250" y="556"/>
                    <a:pt x="250" y="556"/>
                    <a:pt x="250" y="556"/>
                  </a:cubicBezTo>
                  <a:cubicBezTo>
                    <a:pt x="250" y="550"/>
                    <a:pt x="250" y="550"/>
                    <a:pt x="250" y="550"/>
                  </a:cubicBezTo>
                  <a:cubicBezTo>
                    <a:pt x="250" y="549"/>
                    <a:pt x="251" y="548"/>
                    <a:pt x="251" y="546"/>
                  </a:cubicBezTo>
                  <a:cubicBezTo>
                    <a:pt x="251" y="545"/>
                    <a:pt x="251" y="545"/>
                    <a:pt x="251" y="545"/>
                  </a:cubicBezTo>
                  <a:cubicBezTo>
                    <a:pt x="251" y="544"/>
                    <a:pt x="251" y="543"/>
                    <a:pt x="251" y="542"/>
                  </a:cubicBezTo>
                  <a:cubicBezTo>
                    <a:pt x="250" y="541"/>
                    <a:pt x="249" y="540"/>
                    <a:pt x="247" y="539"/>
                  </a:cubicBezTo>
                  <a:cubicBezTo>
                    <a:pt x="247" y="539"/>
                    <a:pt x="246" y="538"/>
                    <a:pt x="245" y="538"/>
                  </a:cubicBezTo>
                  <a:cubicBezTo>
                    <a:pt x="243" y="536"/>
                    <a:pt x="242" y="534"/>
                    <a:pt x="241" y="532"/>
                  </a:cubicBezTo>
                  <a:cubicBezTo>
                    <a:pt x="241" y="531"/>
                    <a:pt x="241" y="529"/>
                    <a:pt x="241" y="528"/>
                  </a:cubicBezTo>
                  <a:cubicBezTo>
                    <a:pt x="241" y="527"/>
                    <a:pt x="241" y="526"/>
                    <a:pt x="241" y="526"/>
                  </a:cubicBezTo>
                  <a:cubicBezTo>
                    <a:pt x="239" y="523"/>
                    <a:pt x="238" y="521"/>
                    <a:pt x="238" y="518"/>
                  </a:cubicBezTo>
                  <a:cubicBezTo>
                    <a:pt x="237" y="517"/>
                    <a:pt x="236" y="515"/>
                    <a:pt x="236" y="514"/>
                  </a:cubicBezTo>
                  <a:cubicBezTo>
                    <a:pt x="235" y="512"/>
                    <a:pt x="234" y="511"/>
                    <a:pt x="233" y="510"/>
                  </a:cubicBezTo>
                  <a:cubicBezTo>
                    <a:pt x="232" y="509"/>
                    <a:pt x="231" y="509"/>
                    <a:pt x="231" y="509"/>
                  </a:cubicBezTo>
                  <a:cubicBezTo>
                    <a:pt x="228" y="508"/>
                    <a:pt x="227" y="507"/>
                    <a:pt x="227" y="504"/>
                  </a:cubicBezTo>
                  <a:cubicBezTo>
                    <a:pt x="227" y="503"/>
                    <a:pt x="227" y="503"/>
                    <a:pt x="227" y="503"/>
                  </a:cubicBezTo>
                  <a:cubicBezTo>
                    <a:pt x="227" y="503"/>
                    <a:pt x="227" y="502"/>
                    <a:pt x="227" y="501"/>
                  </a:cubicBezTo>
                  <a:cubicBezTo>
                    <a:pt x="227" y="501"/>
                    <a:pt x="227" y="500"/>
                    <a:pt x="227" y="500"/>
                  </a:cubicBezTo>
                  <a:cubicBezTo>
                    <a:pt x="226" y="499"/>
                    <a:pt x="226" y="499"/>
                    <a:pt x="225" y="499"/>
                  </a:cubicBezTo>
                  <a:cubicBezTo>
                    <a:pt x="222" y="499"/>
                    <a:pt x="222" y="499"/>
                    <a:pt x="222" y="499"/>
                  </a:cubicBezTo>
                  <a:cubicBezTo>
                    <a:pt x="222" y="496"/>
                    <a:pt x="222" y="496"/>
                    <a:pt x="222" y="496"/>
                  </a:cubicBezTo>
                  <a:cubicBezTo>
                    <a:pt x="222" y="488"/>
                    <a:pt x="222" y="488"/>
                    <a:pt x="222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7" y="488"/>
                    <a:pt x="227" y="487"/>
                    <a:pt x="227" y="486"/>
                  </a:cubicBezTo>
                  <a:cubicBezTo>
                    <a:pt x="227" y="485"/>
                    <a:pt x="228" y="483"/>
                    <a:pt x="228" y="482"/>
                  </a:cubicBezTo>
                  <a:cubicBezTo>
                    <a:pt x="229" y="481"/>
                    <a:pt x="229" y="480"/>
                    <a:pt x="230" y="480"/>
                  </a:cubicBezTo>
                  <a:cubicBezTo>
                    <a:pt x="231" y="477"/>
                    <a:pt x="232" y="475"/>
                    <a:pt x="232" y="472"/>
                  </a:cubicBezTo>
                  <a:cubicBezTo>
                    <a:pt x="232" y="468"/>
                    <a:pt x="229" y="464"/>
                    <a:pt x="227" y="461"/>
                  </a:cubicBezTo>
                  <a:cubicBezTo>
                    <a:pt x="226" y="460"/>
                    <a:pt x="224" y="459"/>
                    <a:pt x="222" y="458"/>
                  </a:cubicBezTo>
                  <a:cubicBezTo>
                    <a:pt x="220" y="457"/>
                    <a:pt x="219" y="457"/>
                    <a:pt x="216" y="457"/>
                  </a:cubicBezTo>
                  <a:cubicBezTo>
                    <a:pt x="212" y="457"/>
                    <a:pt x="212" y="457"/>
                    <a:pt x="212" y="457"/>
                  </a:cubicBezTo>
                  <a:cubicBezTo>
                    <a:pt x="213" y="453"/>
                    <a:pt x="213" y="453"/>
                    <a:pt x="213" y="453"/>
                  </a:cubicBezTo>
                  <a:cubicBezTo>
                    <a:pt x="213" y="453"/>
                    <a:pt x="213" y="452"/>
                    <a:pt x="213" y="452"/>
                  </a:cubicBezTo>
                  <a:cubicBezTo>
                    <a:pt x="213" y="452"/>
                    <a:pt x="213" y="452"/>
                    <a:pt x="213" y="452"/>
                  </a:cubicBezTo>
                  <a:cubicBezTo>
                    <a:pt x="213" y="452"/>
                    <a:pt x="212" y="452"/>
                    <a:pt x="208" y="452"/>
                  </a:cubicBezTo>
                  <a:cubicBezTo>
                    <a:pt x="207" y="452"/>
                    <a:pt x="205" y="452"/>
                    <a:pt x="204" y="452"/>
                  </a:cubicBezTo>
                  <a:cubicBezTo>
                    <a:pt x="203" y="452"/>
                    <a:pt x="202" y="452"/>
                    <a:pt x="202" y="452"/>
                  </a:cubicBezTo>
                  <a:cubicBezTo>
                    <a:pt x="198" y="452"/>
                    <a:pt x="198" y="452"/>
                    <a:pt x="198" y="452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8" y="448"/>
                  </a:cubicBezTo>
                  <a:cubicBezTo>
                    <a:pt x="197" y="447"/>
                    <a:pt x="196" y="447"/>
                    <a:pt x="195" y="447"/>
                  </a:cubicBezTo>
                  <a:cubicBezTo>
                    <a:pt x="194" y="447"/>
                    <a:pt x="194" y="447"/>
                    <a:pt x="194" y="447"/>
                  </a:cubicBezTo>
                  <a:cubicBezTo>
                    <a:pt x="190" y="447"/>
                    <a:pt x="189" y="445"/>
                    <a:pt x="189" y="444"/>
                  </a:cubicBezTo>
                  <a:cubicBezTo>
                    <a:pt x="188" y="441"/>
                    <a:pt x="184" y="438"/>
                    <a:pt x="180" y="438"/>
                  </a:cubicBezTo>
                  <a:cubicBezTo>
                    <a:pt x="170" y="438"/>
                    <a:pt x="170" y="438"/>
                    <a:pt x="170" y="438"/>
                  </a:cubicBezTo>
                  <a:cubicBezTo>
                    <a:pt x="169" y="438"/>
                    <a:pt x="169" y="438"/>
                    <a:pt x="168" y="438"/>
                  </a:cubicBezTo>
                  <a:cubicBezTo>
                    <a:pt x="168" y="438"/>
                    <a:pt x="167" y="438"/>
                    <a:pt x="166" y="438"/>
                  </a:cubicBezTo>
                  <a:cubicBezTo>
                    <a:pt x="164" y="438"/>
                    <a:pt x="163" y="438"/>
                    <a:pt x="162" y="439"/>
                  </a:cubicBezTo>
                  <a:cubicBezTo>
                    <a:pt x="161" y="439"/>
                    <a:pt x="160" y="441"/>
                    <a:pt x="159" y="443"/>
                  </a:cubicBezTo>
                  <a:cubicBezTo>
                    <a:pt x="158" y="445"/>
                    <a:pt x="158" y="446"/>
                    <a:pt x="158" y="449"/>
                  </a:cubicBezTo>
                  <a:cubicBezTo>
                    <a:pt x="158" y="453"/>
                    <a:pt x="158" y="453"/>
                    <a:pt x="158" y="453"/>
                  </a:cubicBezTo>
                  <a:cubicBezTo>
                    <a:pt x="154" y="452"/>
                    <a:pt x="154" y="452"/>
                    <a:pt x="154" y="452"/>
                  </a:cubicBezTo>
                  <a:cubicBezTo>
                    <a:pt x="154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3"/>
                  </a:cubicBezTo>
                  <a:cubicBezTo>
                    <a:pt x="153" y="455"/>
                    <a:pt x="152" y="457"/>
                    <a:pt x="147" y="457"/>
                  </a:cubicBezTo>
                  <a:cubicBezTo>
                    <a:pt x="146" y="457"/>
                    <a:pt x="145" y="457"/>
                    <a:pt x="144" y="457"/>
                  </a:cubicBezTo>
                  <a:cubicBezTo>
                    <a:pt x="144" y="457"/>
                    <a:pt x="144" y="457"/>
                    <a:pt x="144" y="457"/>
                  </a:cubicBezTo>
                  <a:cubicBezTo>
                    <a:pt x="143" y="457"/>
                    <a:pt x="142" y="457"/>
                    <a:pt x="141" y="457"/>
                  </a:cubicBezTo>
                  <a:cubicBezTo>
                    <a:pt x="140" y="456"/>
                    <a:pt x="140" y="456"/>
                    <a:pt x="140" y="456"/>
                  </a:cubicBezTo>
                  <a:cubicBezTo>
                    <a:pt x="137" y="456"/>
                    <a:pt x="134" y="456"/>
                    <a:pt x="132" y="455"/>
                  </a:cubicBezTo>
                  <a:cubicBezTo>
                    <a:pt x="130" y="454"/>
                    <a:pt x="129" y="453"/>
                    <a:pt x="129" y="452"/>
                  </a:cubicBezTo>
                  <a:cubicBezTo>
                    <a:pt x="128" y="452"/>
                    <a:pt x="128" y="452"/>
                    <a:pt x="127" y="452"/>
                  </a:cubicBezTo>
                  <a:cubicBezTo>
                    <a:pt x="127" y="452"/>
                    <a:pt x="127" y="452"/>
                    <a:pt x="126" y="452"/>
                  </a:cubicBezTo>
                  <a:cubicBezTo>
                    <a:pt x="122" y="452"/>
                    <a:pt x="122" y="452"/>
                    <a:pt x="122" y="452"/>
                  </a:cubicBezTo>
                  <a:cubicBezTo>
                    <a:pt x="119" y="452"/>
                    <a:pt x="119" y="450"/>
                    <a:pt x="118" y="449"/>
                  </a:cubicBezTo>
                  <a:cubicBezTo>
                    <a:pt x="118" y="449"/>
                    <a:pt x="118" y="449"/>
                    <a:pt x="118" y="449"/>
                  </a:cubicBezTo>
                  <a:cubicBezTo>
                    <a:pt x="117" y="448"/>
                    <a:pt x="115" y="448"/>
                    <a:pt x="114" y="448"/>
                  </a:cubicBezTo>
                  <a:cubicBezTo>
                    <a:pt x="112" y="448"/>
                    <a:pt x="111" y="448"/>
                    <a:pt x="111" y="448"/>
                  </a:cubicBezTo>
                  <a:cubicBezTo>
                    <a:pt x="111" y="449"/>
                    <a:pt x="110" y="449"/>
                    <a:pt x="110" y="449"/>
                  </a:cubicBezTo>
                  <a:cubicBezTo>
                    <a:pt x="110" y="452"/>
                    <a:pt x="110" y="452"/>
                    <a:pt x="110" y="452"/>
                  </a:cubicBezTo>
                  <a:cubicBezTo>
                    <a:pt x="106" y="452"/>
                    <a:pt x="106" y="452"/>
                    <a:pt x="106" y="452"/>
                  </a:cubicBezTo>
                  <a:cubicBezTo>
                    <a:pt x="105" y="452"/>
                    <a:pt x="103" y="452"/>
                    <a:pt x="101" y="452"/>
                  </a:cubicBezTo>
                  <a:cubicBezTo>
                    <a:pt x="101" y="452"/>
                    <a:pt x="101" y="452"/>
                    <a:pt x="101" y="452"/>
                  </a:cubicBezTo>
                  <a:cubicBezTo>
                    <a:pt x="101" y="452"/>
                    <a:pt x="101" y="452"/>
                    <a:pt x="101" y="454"/>
                  </a:cubicBezTo>
                  <a:cubicBezTo>
                    <a:pt x="101" y="457"/>
                    <a:pt x="101" y="457"/>
                    <a:pt x="101" y="457"/>
                  </a:cubicBezTo>
                  <a:cubicBezTo>
                    <a:pt x="94" y="457"/>
                    <a:pt x="94" y="457"/>
                    <a:pt x="94" y="457"/>
                  </a:cubicBezTo>
                  <a:cubicBezTo>
                    <a:pt x="93" y="457"/>
                    <a:pt x="91" y="457"/>
                    <a:pt x="90" y="453"/>
                  </a:cubicBezTo>
                  <a:cubicBezTo>
                    <a:pt x="90" y="453"/>
                    <a:pt x="90" y="453"/>
                    <a:pt x="90" y="453"/>
                  </a:cubicBezTo>
                  <a:cubicBezTo>
                    <a:pt x="89" y="452"/>
                    <a:pt x="89" y="451"/>
                    <a:pt x="88" y="451"/>
                  </a:cubicBezTo>
                  <a:cubicBezTo>
                    <a:pt x="87" y="449"/>
                    <a:pt x="84" y="448"/>
                    <a:pt x="82" y="447"/>
                  </a:cubicBezTo>
                  <a:cubicBezTo>
                    <a:pt x="79" y="446"/>
                    <a:pt x="76" y="444"/>
                    <a:pt x="74" y="440"/>
                  </a:cubicBezTo>
                  <a:cubicBezTo>
                    <a:pt x="73" y="440"/>
                    <a:pt x="73" y="440"/>
                    <a:pt x="73" y="440"/>
                  </a:cubicBezTo>
                  <a:cubicBezTo>
                    <a:pt x="72" y="438"/>
                    <a:pt x="71" y="436"/>
                    <a:pt x="71" y="434"/>
                  </a:cubicBezTo>
                  <a:cubicBezTo>
                    <a:pt x="71" y="434"/>
                    <a:pt x="71" y="434"/>
                    <a:pt x="71" y="434"/>
                  </a:cubicBezTo>
                  <a:cubicBezTo>
                    <a:pt x="71" y="433"/>
                    <a:pt x="70" y="433"/>
                    <a:pt x="70" y="433"/>
                  </a:cubicBezTo>
                  <a:cubicBezTo>
                    <a:pt x="70" y="433"/>
                    <a:pt x="70" y="433"/>
                    <a:pt x="69" y="433"/>
                  </a:cubicBezTo>
                  <a:cubicBezTo>
                    <a:pt x="69" y="433"/>
                    <a:pt x="69" y="433"/>
                    <a:pt x="69" y="433"/>
                  </a:cubicBezTo>
                  <a:cubicBezTo>
                    <a:pt x="68" y="433"/>
                    <a:pt x="68" y="433"/>
                    <a:pt x="67" y="433"/>
                  </a:cubicBezTo>
                  <a:cubicBezTo>
                    <a:pt x="63" y="433"/>
                    <a:pt x="62" y="431"/>
                    <a:pt x="62" y="430"/>
                  </a:cubicBezTo>
                  <a:cubicBezTo>
                    <a:pt x="62" y="430"/>
                    <a:pt x="61" y="428"/>
                    <a:pt x="54" y="428"/>
                  </a:cubicBezTo>
                  <a:cubicBezTo>
                    <a:pt x="51" y="428"/>
                    <a:pt x="51" y="428"/>
                    <a:pt x="51" y="428"/>
                  </a:cubicBezTo>
                  <a:cubicBezTo>
                    <a:pt x="47" y="428"/>
                    <a:pt x="47" y="428"/>
                    <a:pt x="47" y="428"/>
                  </a:cubicBezTo>
                  <a:cubicBezTo>
                    <a:pt x="48" y="425"/>
                    <a:pt x="48" y="425"/>
                    <a:pt x="48" y="425"/>
                  </a:cubicBezTo>
                  <a:cubicBezTo>
                    <a:pt x="48" y="425"/>
                    <a:pt x="48" y="424"/>
                    <a:pt x="48" y="424"/>
                  </a:cubicBezTo>
                  <a:cubicBezTo>
                    <a:pt x="47" y="424"/>
                    <a:pt x="46" y="424"/>
                    <a:pt x="45" y="424"/>
                  </a:cubicBezTo>
                  <a:cubicBezTo>
                    <a:pt x="45" y="424"/>
                    <a:pt x="44" y="424"/>
                    <a:pt x="43" y="423"/>
                  </a:cubicBezTo>
                  <a:cubicBezTo>
                    <a:pt x="37" y="422"/>
                    <a:pt x="38" y="415"/>
                    <a:pt x="38" y="411"/>
                  </a:cubicBezTo>
                  <a:cubicBezTo>
                    <a:pt x="38" y="411"/>
                    <a:pt x="38" y="410"/>
                    <a:pt x="38" y="410"/>
                  </a:cubicBezTo>
                  <a:cubicBezTo>
                    <a:pt x="39" y="403"/>
                    <a:pt x="37" y="398"/>
                    <a:pt x="33" y="394"/>
                  </a:cubicBezTo>
                  <a:cubicBezTo>
                    <a:pt x="31" y="392"/>
                    <a:pt x="28" y="391"/>
                    <a:pt x="26" y="389"/>
                  </a:cubicBezTo>
                  <a:cubicBezTo>
                    <a:pt x="25" y="389"/>
                    <a:pt x="25" y="389"/>
                    <a:pt x="25" y="389"/>
                  </a:cubicBezTo>
                  <a:cubicBezTo>
                    <a:pt x="24" y="388"/>
                    <a:pt x="22" y="387"/>
                    <a:pt x="21" y="386"/>
                  </a:cubicBezTo>
                  <a:cubicBezTo>
                    <a:pt x="19" y="385"/>
                    <a:pt x="19" y="382"/>
                    <a:pt x="18" y="381"/>
                  </a:cubicBezTo>
                  <a:cubicBezTo>
                    <a:pt x="18" y="380"/>
                    <a:pt x="17" y="379"/>
                    <a:pt x="17" y="379"/>
                  </a:cubicBezTo>
                  <a:cubicBezTo>
                    <a:pt x="16" y="377"/>
                    <a:pt x="15" y="375"/>
                    <a:pt x="14" y="374"/>
                  </a:cubicBezTo>
                  <a:cubicBezTo>
                    <a:pt x="13" y="373"/>
                    <a:pt x="12" y="372"/>
                    <a:pt x="12" y="372"/>
                  </a:cubicBezTo>
                  <a:cubicBezTo>
                    <a:pt x="10" y="370"/>
                    <a:pt x="10" y="368"/>
                    <a:pt x="10" y="367"/>
                  </a:cubicBezTo>
                  <a:cubicBezTo>
                    <a:pt x="10" y="367"/>
                    <a:pt x="10" y="367"/>
                    <a:pt x="10" y="366"/>
                  </a:cubicBezTo>
                  <a:cubicBezTo>
                    <a:pt x="10" y="366"/>
                    <a:pt x="10" y="365"/>
                    <a:pt x="10" y="365"/>
                  </a:cubicBezTo>
                  <a:cubicBezTo>
                    <a:pt x="10" y="364"/>
                    <a:pt x="10" y="363"/>
                    <a:pt x="10" y="363"/>
                  </a:cubicBezTo>
                  <a:cubicBezTo>
                    <a:pt x="10" y="363"/>
                    <a:pt x="9" y="363"/>
                    <a:pt x="8" y="362"/>
                  </a:cubicBezTo>
                  <a:cubicBezTo>
                    <a:pt x="4" y="362"/>
                    <a:pt x="4" y="362"/>
                    <a:pt x="4" y="362"/>
                  </a:cubicBezTo>
                  <a:cubicBezTo>
                    <a:pt x="6" y="358"/>
                    <a:pt x="6" y="358"/>
                    <a:pt x="6" y="358"/>
                  </a:cubicBezTo>
                  <a:cubicBezTo>
                    <a:pt x="7" y="355"/>
                    <a:pt x="8" y="353"/>
                    <a:pt x="10" y="351"/>
                  </a:cubicBezTo>
                  <a:cubicBezTo>
                    <a:pt x="11" y="350"/>
                    <a:pt x="12" y="349"/>
                    <a:pt x="13" y="348"/>
                  </a:cubicBezTo>
                  <a:cubicBezTo>
                    <a:pt x="15" y="345"/>
                    <a:pt x="16" y="341"/>
                    <a:pt x="15" y="337"/>
                  </a:cubicBezTo>
                  <a:cubicBezTo>
                    <a:pt x="15" y="336"/>
                    <a:pt x="15" y="335"/>
                    <a:pt x="15" y="335"/>
                  </a:cubicBezTo>
                  <a:cubicBezTo>
                    <a:pt x="15" y="333"/>
                    <a:pt x="15" y="332"/>
                    <a:pt x="15" y="330"/>
                  </a:cubicBezTo>
                  <a:cubicBezTo>
                    <a:pt x="15" y="330"/>
                    <a:pt x="15" y="330"/>
                    <a:pt x="15" y="330"/>
                  </a:cubicBezTo>
                  <a:cubicBezTo>
                    <a:pt x="15" y="330"/>
                    <a:pt x="14" y="330"/>
                    <a:pt x="14" y="330"/>
                  </a:cubicBezTo>
                  <a:cubicBezTo>
                    <a:pt x="11" y="329"/>
                    <a:pt x="10" y="327"/>
                    <a:pt x="10" y="325"/>
                  </a:cubicBezTo>
                  <a:cubicBezTo>
                    <a:pt x="10" y="324"/>
                    <a:pt x="10" y="324"/>
                    <a:pt x="10" y="323"/>
                  </a:cubicBezTo>
                  <a:cubicBezTo>
                    <a:pt x="10" y="322"/>
                    <a:pt x="10" y="321"/>
                    <a:pt x="10" y="320"/>
                  </a:cubicBezTo>
                  <a:cubicBezTo>
                    <a:pt x="10" y="320"/>
                    <a:pt x="10" y="320"/>
                    <a:pt x="9" y="320"/>
                  </a:cubicBezTo>
                  <a:cubicBezTo>
                    <a:pt x="9" y="320"/>
                    <a:pt x="9" y="320"/>
                    <a:pt x="9" y="320"/>
                  </a:cubicBezTo>
                  <a:cubicBezTo>
                    <a:pt x="7" y="320"/>
                    <a:pt x="5" y="319"/>
                    <a:pt x="5" y="316"/>
                  </a:cubicBezTo>
                  <a:cubicBezTo>
                    <a:pt x="5" y="316"/>
                    <a:pt x="5" y="316"/>
                    <a:pt x="5" y="315"/>
                  </a:cubicBezTo>
                  <a:cubicBezTo>
                    <a:pt x="5" y="315"/>
                    <a:pt x="4" y="314"/>
                    <a:pt x="3" y="313"/>
                  </a:cubicBezTo>
                  <a:cubicBezTo>
                    <a:pt x="2" y="312"/>
                    <a:pt x="0" y="310"/>
                    <a:pt x="0" y="306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3" y="295"/>
                    <a:pt x="3" y="295"/>
                    <a:pt x="3" y="295"/>
                  </a:cubicBezTo>
                  <a:cubicBezTo>
                    <a:pt x="4" y="295"/>
                    <a:pt x="5" y="294"/>
                    <a:pt x="6" y="294"/>
                  </a:cubicBezTo>
                  <a:cubicBezTo>
                    <a:pt x="7" y="293"/>
                    <a:pt x="9" y="291"/>
                    <a:pt x="9" y="289"/>
                  </a:cubicBezTo>
                  <a:cubicBezTo>
                    <a:pt x="10" y="287"/>
                    <a:pt x="10" y="286"/>
                    <a:pt x="10" y="284"/>
                  </a:cubicBezTo>
                  <a:cubicBezTo>
                    <a:pt x="10" y="281"/>
                    <a:pt x="10" y="281"/>
                    <a:pt x="10" y="281"/>
                  </a:cubicBezTo>
                  <a:cubicBezTo>
                    <a:pt x="12" y="281"/>
                    <a:pt x="12" y="281"/>
                    <a:pt x="12" y="281"/>
                  </a:cubicBezTo>
                  <a:cubicBezTo>
                    <a:pt x="14" y="281"/>
                    <a:pt x="15" y="280"/>
                    <a:pt x="16" y="279"/>
                  </a:cubicBezTo>
                  <a:cubicBezTo>
                    <a:pt x="18" y="278"/>
                    <a:pt x="19" y="275"/>
                    <a:pt x="19" y="273"/>
                  </a:cubicBezTo>
                  <a:cubicBezTo>
                    <a:pt x="19" y="262"/>
                    <a:pt x="19" y="262"/>
                    <a:pt x="19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3" y="262"/>
                    <a:pt x="23" y="262"/>
                    <a:pt x="23" y="262"/>
                  </a:cubicBezTo>
                  <a:cubicBezTo>
                    <a:pt x="23" y="261"/>
                    <a:pt x="23" y="260"/>
                    <a:pt x="24" y="258"/>
                  </a:cubicBezTo>
                  <a:cubicBezTo>
                    <a:pt x="24" y="257"/>
                    <a:pt x="24" y="256"/>
                    <a:pt x="24" y="255"/>
                  </a:cubicBezTo>
                  <a:cubicBezTo>
                    <a:pt x="24" y="251"/>
                    <a:pt x="25" y="247"/>
                    <a:pt x="27" y="243"/>
                  </a:cubicBezTo>
                  <a:cubicBezTo>
                    <a:pt x="28" y="242"/>
                    <a:pt x="28" y="241"/>
                    <a:pt x="29" y="240"/>
                  </a:cubicBezTo>
                  <a:cubicBezTo>
                    <a:pt x="30" y="239"/>
                    <a:pt x="31" y="238"/>
                    <a:pt x="32" y="238"/>
                  </a:cubicBezTo>
                  <a:cubicBezTo>
                    <a:pt x="33" y="238"/>
                    <a:pt x="33" y="238"/>
                    <a:pt x="34" y="238"/>
                  </a:cubicBezTo>
                  <a:cubicBezTo>
                    <a:pt x="34" y="238"/>
                    <a:pt x="34" y="239"/>
                    <a:pt x="34" y="239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35" y="239"/>
                    <a:pt x="36" y="238"/>
                    <a:pt x="37" y="238"/>
                  </a:cubicBezTo>
                  <a:cubicBezTo>
                    <a:pt x="38" y="238"/>
                    <a:pt x="38" y="237"/>
                    <a:pt x="38" y="236"/>
                  </a:cubicBezTo>
                  <a:cubicBezTo>
                    <a:pt x="38" y="236"/>
                    <a:pt x="39" y="234"/>
                    <a:pt x="42" y="234"/>
                  </a:cubicBezTo>
                  <a:cubicBezTo>
                    <a:pt x="43" y="234"/>
                    <a:pt x="44" y="234"/>
                    <a:pt x="45" y="234"/>
                  </a:cubicBezTo>
                  <a:cubicBezTo>
                    <a:pt x="45" y="234"/>
                    <a:pt x="45" y="234"/>
                    <a:pt x="46" y="234"/>
                  </a:cubicBezTo>
                  <a:cubicBezTo>
                    <a:pt x="46" y="234"/>
                    <a:pt x="47" y="234"/>
                    <a:pt x="47" y="234"/>
                  </a:cubicBezTo>
                  <a:cubicBezTo>
                    <a:pt x="49" y="234"/>
                    <a:pt x="50" y="234"/>
                    <a:pt x="51" y="234"/>
                  </a:cubicBezTo>
                  <a:cubicBezTo>
                    <a:pt x="53" y="233"/>
                    <a:pt x="54" y="229"/>
                    <a:pt x="52" y="223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5" y="220"/>
                    <a:pt x="55" y="220"/>
                    <a:pt x="55" y="220"/>
                  </a:cubicBezTo>
                  <a:cubicBezTo>
                    <a:pt x="56" y="219"/>
                    <a:pt x="57" y="217"/>
                    <a:pt x="57" y="214"/>
                  </a:cubicBezTo>
                  <a:cubicBezTo>
                    <a:pt x="57" y="213"/>
                    <a:pt x="57" y="213"/>
                    <a:pt x="57" y="212"/>
                  </a:cubicBezTo>
                  <a:cubicBezTo>
                    <a:pt x="57" y="209"/>
                    <a:pt x="57" y="202"/>
                    <a:pt x="62" y="201"/>
                  </a:cubicBezTo>
                  <a:cubicBezTo>
                    <a:pt x="62" y="201"/>
                    <a:pt x="63" y="200"/>
                    <a:pt x="63" y="200"/>
                  </a:cubicBezTo>
                  <a:cubicBezTo>
                    <a:pt x="64" y="200"/>
                    <a:pt x="65" y="201"/>
                    <a:pt x="65" y="201"/>
                  </a:cubicBezTo>
                  <a:cubicBezTo>
                    <a:pt x="66" y="201"/>
                    <a:pt x="66" y="201"/>
                    <a:pt x="66" y="201"/>
                  </a:cubicBezTo>
                  <a:cubicBezTo>
                    <a:pt x="66" y="201"/>
                    <a:pt x="66" y="201"/>
                    <a:pt x="66" y="200"/>
                  </a:cubicBezTo>
                  <a:cubicBezTo>
                    <a:pt x="66" y="200"/>
                    <a:pt x="66" y="200"/>
                    <a:pt x="66" y="200"/>
                  </a:cubicBezTo>
                  <a:cubicBezTo>
                    <a:pt x="66" y="197"/>
                    <a:pt x="68" y="196"/>
                    <a:pt x="71" y="196"/>
                  </a:cubicBezTo>
                  <a:cubicBezTo>
                    <a:pt x="75" y="196"/>
                    <a:pt x="77" y="195"/>
                    <a:pt x="80" y="191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0" y="190"/>
                    <a:pt x="81" y="189"/>
                    <a:pt x="81" y="189"/>
                  </a:cubicBezTo>
                  <a:cubicBezTo>
                    <a:pt x="81" y="187"/>
                    <a:pt x="81" y="186"/>
                    <a:pt x="82" y="185"/>
                  </a:cubicBezTo>
                  <a:cubicBezTo>
                    <a:pt x="83" y="182"/>
                    <a:pt x="86" y="182"/>
                    <a:pt x="87" y="182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87" y="182"/>
                    <a:pt x="87" y="182"/>
                    <a:pt x="87" y="182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9" y="181"/>
                    <a:pt x="91" y="181"/>
                    <a:pt x="92" y="181"/>
                  </a:cubicBezTo>
                  <a:cubicBezTo>
                    <a:pt x="94" y="181"/>
                    <a:pt x="96" y="181"/>
                    <a:pt x="98" y="18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2" y="182"/>
                    <a:pt x="104" y="182"/>
                    <a:pt x="105" y="182"/>
                  </a:cubicBezTo>
                  <a:cubicBezTo>
                    <a:pt x="108" y="182"/>
                    <a:pt x="109" y="182"/>
                    <a:pt x="109" y="182"/>
                  </a:cubicBezTo>
                  <a:cubicBezTo>
                    <a:pt x="109" y="181"/>
                    <a:pt x="109" y="181"/>
                    <a:pt x="109" y="180"/>
                  </a:cubicBezTo>
                  <a:cubicBezTo>
                    <a:pt x="109" y="177"/>
                    <a:pt x="109" y="177"/>
                    <a:pt x="109" y="177"/>
                  </a:cubicBezTo>
                  <a:cubicBezTo>
                    <a:pt x="112" y="177"/>
                    <a:pt x="112" y="177"/>
                    <a:pt x="112" y="177"/>
                  </a:cubicBezTo>
                  <a:cubicBezTo>
                    <a:pt x="112" y="177"/>
                    <a:pt x="113" y="177"/>
                    <a:pt x="113" y="177"/>
                  </a:cubicBezTo>
                  <a:cubicBezTo>
                    <a:pt x="114" y="177"/>
                    <a:pt x="115" y="177"/>
                    <a:pt x="115" y="177"/>
                  </a:cubicBezTo>
                  <a:cubicBezTo>
                    <a:pt x="118" y="177"/>
                    <a:pt x="118" y="177"/>
                    <a:pt x="119" y="177"/>
                  </a:cubicBezTo>
                  <a:cubicBezTo>
                    <a:pt x="119" y="177"/>
                    <a:pt x="119" y="176"/>
                    <a:pt x="118" y="176"/>
                  </a:cubicBezTo>
                  <a:cubicBezTo>
                    <a:pt x="118" y="172"/>
                    <a:pt x="118" y="172"/>
                    <a:pt x="118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3" y="172"/>
                    <a:pt x="125" y="172"/>
                    <a:pt x="126" y="172"/>
                  </a:cubicBezTo>
                  <a:cubicBezTo>
                    <a:pt x="128" y="172"/>
                    <a:pt x="130" y="172"/>
                    <a:pt x="131" y="172"/>
                  </a:cubicBezTo>
                  <a:cubicBezTo>
                    <a:pt x="134" y="172"/>
                    <a:pt x="139" y="172"/>
                    <a:pt x="143" y="173"/>
                  </a:cubicBezTo>
                  <a:cubicBezTo>
                    <a:pt x="145" y="174"/>
                    <a:pt x="147" y="175"/>
                    <a:pt x="148" y="176"/>
                  </a:cubicBezTo>
                  <a:cubicBezTo>
                    <a:pt x="150" y="177"/>
                    <a:pt x="152" y="178"/>
                    <a:pt x="154" y="178"/>
                  </a:cubicBezTo>
                  <a:cubicBezTo>
                    <a:pt x="154" y="178"/>
                    <a:pt x="154" y="178"/>
                    <a:pt x="154" y="178"/>
                  </a:cubicBezTo>
                  <a:cubicBezTo>
                    <a:pt x="156" y="177"/>
                    <a:pt x="157" y="176"/>
                    <a:pt x="159" y="174"/>
                  </a:cubicBezTo>
                  <a:cubicBezTo>
                    <a:pt x="161" y="171"/>
                    <a:pt x="163" y="168"/>
                    <a:pt x="169" y="168"/>
                  </a:cubicBezTo>
                  <a:cubicBezTo>
                    <a:pt x="173" y="168"/>
                    <a:pt x="173" y="168"/>
                    <a:pt x="173" y="168"/>
                  </a:cubicBezTo>
                  <a:cubicBezTo>
                    <a:pt x="172" y="171"/>
                    <a:pt x="172" y="171"/>
                    <a:pt x="172" y="171"/>
                  </a:cubicBezTo>
                  <a:cubicBezTo>
                    <a:pt x="172" y="172"/>
                    <a:pt x="172" y="172"/>
                    <a:pt x="172" y="172"/>
                  </a:cubicBezTo>
                  <a:cubicBezTo>
                    <a:pt x="172" y="172"/>
                    <a:pt x="174" y="172"/>
                    <a:pt x="174" y="172"/>
                  </a:cubicBezTo>
                  <a:cubicBezTo>
                    <a:pt x="176" y="173"/>
                    <a:pt x="179" y="173"/>
                    <a:pt x="181" y="176"/>
                  </a:cubicBezTo>
                  <a:cubicBezTo>
                    <a:pt x="182" y="178"/>
                    <a:pt x="181" y="179"/>
                    <a:pt x="181" y="181"/>
                  </a:cubicBezTo>
                  <a:cubicBezTo>
                    <a:pt x="181" y="181"/>
                    <a:pt x="181" y="181"/>
                    <a:pt x="181" y="181"/>
                  </a:cubicBezTo>
                  <a:cubicBezTo>
                    <a:pt x="181" y="181"/>
                    <a:pt x="181" y="182"/>
                    <a:pt x="181" y="182"/>
                  </a:cubicBezTo>
                  <a:cubicBezTo>
                    <a:pt x="182" y="182"/>
                    <a:pt x="183" y="182"/>
                    <a:pt x="183" y="182"/>
                  </a:cubicBezTo>
                  <a:cubicBezTo>
                    <a:pt x="186" y="182"/>
                    <a:pt x="186" y="182"/>
                    <a:pt x="186" y="182"/>
                  </a:cubicBezTo>
                  <a:cubicBezTo>
                    <a:pt x="186" y="188"/>
                    <a:pt x="186" y="188"/>
                    <a:pt x="186" y="188"/>
                  </a:cubicBezTo>
                  <a:cubicBezTo>
                    <a:pt x="186" y="189"/>
                    <a:pt x="186" y="189"/>
                    <a:pt x="186" y="190"/>
                  </a:cubicBezTo>
                  <a:cubicBezTo>
                    <a:pt x="186" y="190"/>
                    <a:pt x="186" y="191"/>
                    <a:pt x="186" y="191"/>
                  </a:cubicBezTo>
                  <a:cubicBezTo>
                    <a:pt x="186" y="191"/>
                    <a:pt x="187" y="191"/>
                    <a:pt x="188" y="191"/>
                  </a:cubicBezTo>
                  <a:cubicBezTo>
                    <a:pt x="191" y="192"/>
                    <a:pt x="191" y="192"/>
                    <a:pt x="191" y="192"/>
                  </a:cubicBezTo>
                  <a:cubicBezTo>
                    <a:pt x="190" y="195"/>
                    <a:pt x="190" y="195"/>
                    <a:pt x="190" y="195"/>
                  </a:cubicBezTo>
                  <a:cubicBezTo>
                    <a:pt x="190" y="197"/>
                    <a:pt x="190" y="199"/>
                    <a:pt x="190" y="200"/>
                  </a:cubicBezTo>
                  <a:cubicBezTo>
                    <a:pt x="191" y="201"/>
                    <a:pt x="192" y="201"/>
                    <a:pt x="193" y="201"/>
                  </a:cubicBezTo>
                  <a:cubicBezTo>
                    <a:pt x="193" y="201"/>
                    <a:pt x="194" y="201"/>
                    <a:pt x="194" y="201"/>
                  </a:cubicBezTo>
                  <a:cubicBezTo>
                    <a:pt x="196" y="201"/>
                    <a:pt x="197" y="201"/>
                    <a:pt x="199" y="201"/>
                  </a:cubicBezTo>
                  <a:cubicBezTo>
                    <a:pt x="200" y="201"/>
                    <a:pt x="202" y="200"/>
                    <a:pt x="204" y="200"/>
                  </a:cubicBezTo>
                  <a:cubicBezTo>
                    <a:pt x="205" y="200"/>
                    <a:pt x="206" y="201"/>
                    <a:pt x="207" y="201"/>
                  </a:cubicBezTo>
                  <a:cubicBezTo>
                    <a:pt x="210" y="201"/>
                    <a:pt x="210" y="201"/>
                    <a:pt x="210" y="201"/>
                  </a:cubicBezTo>
                  <a:cubicBezTo>
                    <a:pt x="209" y="204"/>
                    <a:pt x="209" y="204"/>
                    <a:pt x="209" y="204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10" y="206"/>
                    <a:pt x="214" y="206"/>
                  </a:cubicBezTo>
                  <a:cubicBezTo>
                    <a:pt x="215" y="206"/>
                    <a:pt x="217" y="206"/>
                    <a:pt x="218" y="205"/>
                  </a:cubicBezTo>
                  <a:cubicBezTo>
                    <a:pt x="219" y="205"/>
                    <a:pt x="220" y="205"/>
                    <a:pt x="221" y="205"/>
                  </a:cubicBezTo>
                  <a:cubicBezTo>
                    <a:pt x="224" y="205"/>
                    <a:pt x="224" y="205"/>
                    <a:pt x="224" y="205"/>
                  </a:cubicBezTo>
                  <a:cubicBezTo>
                    <a:pt x="224" y="209"/>
                    <a:pt x="224" y="209"/>
                    <a:pt x="224" y="209"/>
                  </a:cubicBezTo>
                  <a:cubicBezTo>
                    <a:pt x="223" y="209"/>
                    <a:pt x="223" y="210"/>
                    <a:pt x="223" y="210"/>
                  </a:cubicBezTo>
                  <a:cubicBezTo>
                    <a:pt x="224" y="210"/>
                    <a:pt x="224" y="210"/>
                    <a:pt x="224" y="210"/>
                  </a:cubicBezTo>
                  <a:cubicBezTo>
                    <a:pt x="224" y="210"/>
                    <a:pt x="224" y="210"/>
                    <a:pt x="226" y="210"/>
                  </a:cubicBezTo>
                  <a:cubicBezTo>
                    <a:pt x="229" y="210"/>
                    <a:pt x="229" y="210"/>
                    <a:pt x="229" y="210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9" y="215"/>
                    <a:pt x="232" y="215"/>
                  </a:cubicBezTo>
                  <a:cubicBezTo>
                    <a:pt x="232" y="215"/>
                    <a:pt x="233" y="215"/>
                    <a:pt x="233" y="215"/>
                  </a:cubicBezTo>
                  <a:cubicBezTo>
                    <a:pt x="234" y="215"/>
                    <a:pt x="234" y="215"/>
                    <a:pt x="235" y="215"/>
                  </a:cubicBezTo>
                  <a:cubicBezTo>
                    <a:pt x="238" y="215"/>
                    <a:pt x="238" y="215"/>
                    <a:pt x="238" y="215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8" y="219"/>
                    <a:pt x="241" y="219"/>
                    <a:pt x="241" y="219"/>
                  </a:cubicBezTo>
                  <a:cubicBezTo>
                    <a:pt x="243" y="219"/>
                    <a:pt x="243" y="219"/>
                    <a:pt x="243" y="219"/>
                  </a:cubicBezTo>
                  <a:cubicBezTo>
                    <a:pt x="244" y="219"/>
                    <a:pt x="244" y="219"/>
                    <a:pt x="244" y="219"/>
                  </a:cubicBezTo>
                  <a:cubicBezTo>
                    <a:pt x="245" y="220"/>
                    <a:pt x="246" y="220"/>
                    <a:pt x="247" y="220"/>
                  </a:cubicBezTo>
                  <a:cubicBezTo>
                    <a:pt x="248" y="220"/>
                    <a:pt x="249" y="219"/>
                    <a:pt x="249" y="219"/>
                  </a:cubicBezTo>
                  <a:cubicBezTo>
                    <a:pt x="250" y="216"/>
                    <a:pt x="250" y="213"/>
                    <a:pt x="250" y="210"/>
                  </a:cubicBezTo>
                  <a:cubicBezTo>
                    <a:pt x="250" y="205"/>
                    <a:pt x="250" y="205"/>
                    <a:pt x="250" y="205"/>
                  </a:cubicBezTo>
                  <a:cubicBezTo>
                    <a:pt x="254" y="205"/>
                    <a:pt x="254" y="205"/>
                    <a:pt x="254" y="205"/>
                  </a:cubicBezTo>
                  <a:cubicBezTo>
                    <a:pt x="257" y="206"/>
                    <a:pt x="258" y="207"/>
                    <a:pt x="260" y="208"/>
                  </a:cubicBezTo>
                  <a:cubicBezTo>
                    <a:pt x="261" y="209"/>
                    <a:pt x="262" y="210"/>
                    <a:pt x="263" y="210"/>
                  </a:cubicBezTo>
                  <a:cubicBezTo>
                    <a:pt x="267" y="210"/>
                    <a:pt x="267" y="210"/>
                    <a:pt x="267" y="210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6" y="214"/>
                    <a:pt x="266" y="215"/>
                    <a:pt x="266" y="215"/>
                  </a:cubicBezTo>
                  <a:cubicBezTo>
                    <a:pt x="266" y="215"/>
                    <a:pt x="269" y="215"/>
                    <a:pt x="270" y="215"/>
                  </a:cubicBezTo>
                  <a:cubicBezTo>
                    <a:pt x="270" y="215"/>
                    <a:pt x="271" y="215"/>
                    <a:pt x="271" y="215"/>
                  </a:cubicBezTo>
                  <a:cubicBezTo>
                    <a:pt x="272" y="215"/>
                    <a:pt x="273" y="215"/>
                    <a:pt x="274" y="215"/>
                  </a:cubicBezTo>
                  <a:cubicBezTo>
                    <a:pt x="276" y="215"/>
                    <a:pt x="279" y="215"/>
                    <a:pt x="280" y="217"/>
                  </a:cubicBezTo>
                  <a:cubicBezTo>
                    <a:pt x="280" y="218"/>
                    <a:pt x="281" y="218"/>
                    <a:pt x="281" y="218"/>
                  </a:cubicBezTo>
                  <a:cubicBezTo>
                    <a:pt x="282" y="219"/>
                    <a:pt x="283" y="219"/>
                    <a:pt x="285" y="219"/>
                  </a:cubicBezTo>
                  <a:cubicBezTo>
                    <a:pt x="286" y="219"/>
                    <a:pt x="288" y="219"/>
                    <a:pt x="288" y="218"/>
                  </a:cubicBezTo>
                  <a:cubicBezTo>
                    <a:pt x="288" y="214"/>
                    <a:pt x="288" y="214"/>
                    <a:pt x="288" y="214"/>
                  </a:cubicBezTo>
                  <a:cubicBezTo>
                    <a:pt x="292" y="215"/>
                    <a:pt x="292" y="215"/>
                    <a:pt x="292" y="215"/>
                  </a:cubicBezTo>
                  <a:cubicBezTo>
                    <a:pt x="293" y="215"/>
                    <a:pt x="293" y="215"/>
                    <a:pt x="294" y="215"/>
                  </a:cubicBezTo>
                  <a:cubicBezTo>
                    <a:pt x="295" y="215"/>
                    <a:pt x="296" y="215"/>
                    <a:pt x="297" y="212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297" y="210"/>
                    <a:pt x="298" y="208"/>
                    <a:pt x="298" y="207"/>
                  </a:cubicBezTo>
                  <a:cubicBezTo>
                    <a:pt x="297" y="207"/>
                    <a:pt x="296" y="207"/>
                    <a:pt x="296" y="207"/>
                  </a:cubicBezTo>
                  <a:cubicBezTo>
                    <a:pt x="293" y="207"/>
                    <a:pt x="293" y="207"/>
                    <a:pt x="293" y="207"/>
                  </a:cubicBezTo>
                  <a:cubicBezTo>
                    <a:pt x="293" y="204"/>
                    <a:pt x="293" y="204"/>
                    <a:pt x="293" y="204"/>
                  </a:cubicBezTo>
                  <a:cubicBezTo>
                    <a:pt x="293" y="203"/>
                    <a:pt x="293" y="202"/>
                    <a:pt x="293" y="201"/>
                  </a:cubicBezTo>
                  <a:cubicBezTo>
                    <a:pt x="293" y="200"/>
                    <a:pt x="293" y="198"/>
                    <a:pt x="293" y="198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3" y="198"/>
                    <a:pt x="293" y="198"/>
                    <a:pt x="292" y="198"/>
                  </a:cubicBezTo>
                  <a:cubicBezTo>
                    <a:pt x="288" y="197"/>
                    <a:pt x="288" y="194"/>
                    <a:pt x="288" y="193"/>
                  </a:cubicBezTo>
                  <a:cubicBezTo>
                    <a:pt x="288" y="192"/>
                    <a:pt x="288" y="192"/>
                    <a:pt x="288" y="192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88" y="186"/>
                    <a:pt x="288" y="185"/>
                    <a:pt x="288" y="185"/>
                  </a:cubicBezTo>
                  <a:cubicBezTo>
                    <a:pt x="288" y="184"/>
                    <a:pt x="288" y="184"/>
                    <a:pt x="288" y="184"/>
                  </a:cubicBezTo>
                  <a:cubicBezTo>
                    <a:pt x="288" y="183"/>
                    <a:pt x="287" y="183"/>
                    <a:pt x="286" y="183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83" y="180"/>
                    <a:pt x="283" y="180"/>
                    <a:pt x="283" y="180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3" y="179"/>
                    <a:pt x="283" y="179"/>
                    <a:pt x="282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0" y="179"/>
                    <a:pt x="280" y="180"/>
                  </a:cubicBezTo>
                  <a:cubicBezTo>
                    <a:pt x="280" y="183"/>
                    <a:pt x="280" y="183"/>
                    <a:pt x="280" y="183"/>
                  </a:cubicBezTo>
                  <a:cubicBezTo>
                    <a:pt x="278" y="183"/>
                    <a:pt x="278" y="183"/>
                    <a:pt x="278" y="183"/>
                  </a:cubicBezTo>
                  <a:cubicBezTo>
                    <a:pt x="277" y="183"/>
                    <a:pt x="276" y="183"/>
                    <a:pt x="275" y="183"/>
                  </a:cubicBezTo>
                  <a:cubicBezTo>
                    <a:pt x="273" y="183"/>
                    <a:pt x="270" y="183"/>
                    <a:pt x="268" y="181"/>
                  </a:cubicBezTo>
                  <a:cubicBezTo>
                    <a:pt x="266" y="179"/>
                    <a:pt x="264" y="179"/>
                    <a:pt x="263" y="179"/>
                  </a:cubicBezTo>
                  <a:cubicBezTo>
                    <a:pt x="259" y="178"/>
                    <a:pt x="259" y="178"/>
                    <a:pt x="259" y="178"/>
                  </a:cubicBezTo>
                  <a:cubicBezTo>
                    <a:pt x="260" y="175"/>
                    <a:pt x="260" y="175"/>
                    <a:pt x="260" y="175"/>
                  </a:cubicBezTo>
                  <a:cubicBezTo>
                    <a:pt x="260" y="175"/>
                    <a:pt x="260" y="174"/>
                    <a:pt x="260" y="174"/>
                  </a:cubicBezTo>
                  <a:cubicBezTo>
                    <a:pt x="259" y="174"/>
                    <a:pt x="258" y="174"/>
                    <a:pt x="258" y="174"/>
                  </a:cubicBezTo>
                  <a:cubicBezTo>
                    <a:pt x="257" y="174"/>
                    <a:pt x="257" y="174"/>
                    <a:pt x="256" y="174"/>
                  </a:cubicBezTo>
                  <a:cubicBezTo>
                    <a:pt x="251" y="174"/>
                    <a:pt x="251" y="168"/>
                    <a:pt x="251" y="166"/>
                  </a:cubicBezTo>
                  <a:cubicBezTo>
                    <a:pt x="251" y="166"/>
                    <a:pt x="251" y="165"/>
                    <a:pt x="251" y="165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7" y="164"/>
                    <a:pt x="246" y="162"/>
                    <a:pt x="245" y="161"/>
                  </a:cubicBezTo>
                  <a:cubicBezTo>
                    <a:pt x="244" y="160"/>
                    <a:pt x="244" y="160"/>
                    <a:pt x="244" y="160"/>
                  </a:cubicBezTo>
                  <a:cubicBezTo>
                    <a:pt x="242" y="156"/>
                    <a:pt x="241" y="152"/>
                    <a:pt x="241" y="147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6" y="143"/>
                    <a:pt x="246" y="143"/>
                    <a:pt x="246" y="143"/>
                  </a:cubicBezTo>
                  <a:cubicBezTo>
                    <a:pt x="246" y="140"/>
                    <a:pt x="248" y="139"/>
                    <a:pt x="251" y="139"/>
                  </a:cubicBezTo>
                  <a:cubicBezTo>
                    <a:pt x="261" y="139"/>
                    <a:pt x="261" y="139"/>
                    <a:pt x="261" y="139"/>
                  </a:cubicBezTo>
                  <a:cubicBezTo>
                    <a:pt x="260" y="138"/>
                    <a:pt x="259" y="137"/>
                    <a:pt x="258" y="135"/>
                  </a:cubicBezTo>
                  <a:cubicBezTo>
                    <a:pt x="258" y="135"/>
                    <a:pt x="258" y="134"/>
                    <a:pt x="258" y="134"/>
                  </a:cubicBezTo>
                  <a:cubicBezTo>
                    <a:pt x="256" y="132"/>
                    <a:pt x="253" y="129"/>
                    <a:pt x="251" y="128"/>
                  </a:cubicBezTo>
                  <a:cubicBezTo>
                    <a:pt x="250" y="127"/>
                    <a:pt x="249" y="127"/>
                    <a:pt x="248" y="127"/>
                  </a:cubicBezTo>
                  <a:cubicBezTo>
                    <a:pt x="246" y="126"/>
                    <a:pt x="246" y="124"/>
                    <a:pt x="246" y="122"/>
                  </a:cubicBezTo>
                  <a:cubicBezTo>
                    <a:pt x="246" y="122"/>
                    <a:pt x="245" y="122"/>
                    <a:pt x="245" y="122"/>
                  </a:cubicBezTo>
                  <a:cubicBezTo>
                    <a:pt x="244" y="122"/>
                    <a:pt x="243" y="122"/>
                    <a:pt x="241" y="121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7" y="118"/>
                    <a:pt x="235" y="116"/>
                    <a:pt x="233" y="115"/>
                  </a:cubicBezTo>
                  <a:cubicBezTo>
                    <a:pt x="231" y="113"/>
                    <a:pt x="227" y="112"/>
                    <a:pt x="224" y="112"/>
                  </a:cubicBezTo>
                  <a:cubicBezTo>
                    <a:pt x="223" y="112"/>
                    <a:pt x="222" y="112"/>
                    <a:pt x="221" y="112"/>
                  </a:cubicBezTo>
                  <a:cubicBezTo>
                    <a:pt x="221" y="113"/>
                    <a:pt x="220" y="113"/>
                    <a:pt x="219" y="114"/>
                  </a:cubicBezTo>
                  <a:cubicBezTo>
                    <a:pt x="219" y="115"/>
                    <a:pt x="219" y="116"/>
                    <a:pt x="219" y="117"/>
                  </a:cubicBezTo>
                  <a:cubicBezTo>
                    <a:pt x="219" y="118"/>
                    <a:pt x="219" y="118"/>
                    <a:pt x="219" y="118"/>
                  </a:cubicBezTo>
                  <a:cubicBezTo>
                    <a:pt x="220" y="120"/>
                    <a:pt x="221" y="121"/>
                    <a:pt x="222" y="123"/>
                  </a:cubicBezTo>
                  <a:cubicBezTo>
                    <a:pt x="224" y="125"/>
                    <a:pt x="224" y="125"/>
                    <a:pt x="224" y="125"/>
                  </a:cubicBezTo>
                  <a:cubicBezTo>
                    <a:pt x="228" y="130"/>
                    <a:pt x="232" y="137"/>
                    <a:pt x="233" y="145"/>
                  </a:cubicBezTo>
                  <a:cubicBezTo>
                    <a:pt x="233" y="149"/>
                    <a:pt x="232" y="153"/>
                    <a:pt x="229" y="157"/>
                  </a:cubicBezTo>
                  <a:cubicBezTo>
                    <a:pt x="229" y="157"/>
                    <a:pt x="229" y="157"/>
                    <a:pt x="228" y="158"/>
                  </a:cubicBezTo>
                  <a:cubicBezTo>
                    <a:pt x="229" y="159"/>
                    <a:pt x="228" y="160"/>
                    <a:pt x="228" y="161"/>
                  </a:cubicBezTo>
                  <a:cubicBezTo>
                    <a:pt x="226" y="164"/>
                    <a:pt x="223" y="164"/>
                    <a:pt x="222" y="164"/>
                  </a:cubicBezTo>
                  <a:cubicBezTo>
                    <a:pt x="222" y="164"/>
                    <a:pt x="221" y="164"/>
                    <a:pt x="221" y="164"/>
                  </a:cubicBezTo>
                  <a:cubicBezTo>
                    <a:pt x="219" y="164"/>
                    <a:pt x="218" y="162"/>
                    <a:pt x="217" y="162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7" y="161"/>
                    <a:pt x="216" y="160"/>
                    <a:pt x="216" y="159"/>
                  </a:cubicBezTo>
                  <a:cubicBezTo>
                    <a:pt x="215" y="158"/>
                    <a:pt x="214" y="157"/>
                    <a:pt x="214" y="156"/>
                  </a:cubicBezTo>
                  <a:cubicBezTo>
                    <a:pt x="213" y="156"/>
                    <a:pt x="212" y="155"/>
                    <a:pt x="211" y="155"/>
                  </a:cubicBezTo>
                  <a:cubicBezTo>
                    <a:pt x="209" y="155"/>
                    <a:pt x="209" y="155"/>
                    <a:pt x="209" y="155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2"/>
                    <a:pt x="207" y="151"/>
                    <a:pt x="207" y="150"/>
                  </a:cubicBezTo>
                  <a:cubicBezTo>
                    <a:pt x="206" y="149"/>
                    <a:pt x="204" y="147"/>
                    <a:pt x="204" y="145"/>
                  </a:cubicBezTo>
                  <a:cubicBezTo>
                    <a:pt x="203" y="144"/>
                    <a:pt x="203" y="143"/>
                    <a:pt x="203" y="142"/>
                  </a:cubicBezTo>
                  <a:cubicBezTo>
                    <a:pt x="203" y="142"/>
                    <a:pt x="203" y="141"/>
                    <a:pt x="203" y="141"/>
                  </a:cubicBezTo>
                  <a:cubicBezTo>
                    <a:pt x="203" y="141"/>
                    <a:pt x="203" y="141"/>
                    <a:pt x="203" y="141"/>
                  </a:cubicBezTo>
                  <a:cubicBezTo>
                    <a:pt x="203" y="141"/>
                    <a:pt x="203" y="141"/>
                    <a:pt x="201" y="141"/>
                  </a:cubicBezTo>
                  <a:cubicBezTo>
                    <a:pt x="200" y="141"/>
                    <a:pt x="199" y="141"/>
                    <a:pt x="199" y="141"/>
                  </a:cubicBezTo>
                  <a:cubicBezTo>
                    <a:pt x="198" y="141"/>
                    <a:pt x="197" y="141"/>
                    <a:pt x="197" y="141"/>
                  </a:cubicBezTo>
                  <a:cubicBezTo>
                    <a:pt x="193" y="141"/>
                    <a:pt x="193" y="141"/>
                    <a:pt x="193" y="141"/>
                  </a:cubicBezTo>
                  <a:cubicBezTo>
                    <a:pt x="194" y="137"/>
                    <a:pt x="194" y="137"/>
                    <a:pt x="194" y="137"/>
                  </a:cubicBezTo>
                  <a:cubicBezTo>
                    <a:pt x="194" y="137"/>
                    <a:pt x="194" y="136"/>
                    <a:pt x="194" y="136"/>
                  </a:cubicBezTo>
                  <a:cubicBezTo>
                    <a:pt x="194" y="136"/>
                    <a:pt x="194" y="136"/>
                    <a:pt x="194" y="136"/>
                  </a:cubicBezTo>
                  <a:cubicBezTo>
                    <a:pt x="194" y="136"/>
                    <a:pt x="193" y="136"/>
                    <a:pt x="191" y="136"/>
                  </a:cubicBezTo>
                  <a:cubicBezTo>
                    <a:pt x="190" y="136"/>
                    <a:pt x="189" y="136"/>
                    <a:pt x="189" y="136"/>
                  </a:cubicBezTo>
                  <a:cubicBezTo>
                    <a:pt x="189" y="136"/>
                    <a:pt x="188" y="136"/>
                    <a:pt x="188" y="136"/>
                  </a:cubicBezTo>
                  <a:cubicBezTo>
                    <a:pt x="190" y="139"/>
                    <a:pt x="192" y="141"/>
                    <a:pt x="195" y="143"/>
                  </a:cubicBezTo>
                  <a:cubicBezTo>
                    <a:pt x="195" y="143"/>
                    <a:pt x="196" y="143"/>
                    <a:pt x="196" y="143"/>
                  </a:cubicBezTo>
                  <a:cubicBezTo>
                    <a:pt x="197" y="144"/>
                    <a:pt x="200" y="145"/>
                    <a:pt x="200" y="148"/>
                  </a:cubicBezTo>
                  <a:cubicBezTo>
                    <a:pt x="200" y="166"/>
                    <a:pt x="200" y="166"/>
                    <a:pt x="200" y="166"/>
                  </a:cubicBezTo>
                  <a:cubicBezTo>
                    <a:pt x="200" y="167"/>
                    <a:pt x="200" y="167"/>
                    <a:pt x="200" y="167"/>
                  </a:cubicBezTo>
                  <a:cubicBezTo>
                    <a:pt x="199" y="169"/>
                    <a:pt x="198" y="171"/>
                    <a:pt x="197" y="172"/>
                  </a:cubicBezTo>
                  <a:cubicBezTo>
                    <a:pt x="197" y="172"/>
                    <a:pt x="196" y="173"/>
                    <a:pt x="196" y="173"/>
                  </a:cubicBezTo>
                  <a:cubicBezTo>
                    <a:pt x="196" y="174"/>
                    <a:pt x="195" y="175"/>
                    <a:pt x="195" y="175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84" y="179"/>
                    <a:pt x="184" y="179"/>
                    <a:pt x="184" y="179"/>
                  </a:cubicBezTo>
                  <a:cubicBezTo>
                    <a:pt x="184" y="175"/>
                    <a:pt x="184" y="175"/>
                    <a:pt x="184" y="175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4" y="174"/>
                    <a:pt x="184" y="174"/>
                    <a:pt x="183" y="174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58"/>
                    <a:pt x="180" y="158"/>
                    <a:pt x="180" y="158"/>
                  </a:cubicBezTo>
                  <a:cubicBezTo>
                    <a:pt x="180" y="156"/>
                    <a:pt x="178" y="154"/>
                    <a:pt x="176" y="152"/>
                  </a:cubicBezTo>
                  <a:cubicBezTo>
                    <a:pt x="175" y="150"/>
                    <a:pt x="173" y="150"/>
                    <a:pt x="170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47"/>
                    <a:pt x="166" y="147"/>
                    <a:pt x="166" y="147"/>
                  </a:cubicBezTo>
                  <a:cubicBezTo>
                    <a:pt x="166" y="146"/>
                    <a:pt x="166" y="146"/>
                    <a:pt x="166" y="146"/>
                  </a:cubicBezTo>
                  <a:cubicBezTo>
                    <a:pt x="165" y="146"/>
                    <a:pt x="163" y="146"/>
                    <a:pt x="162" y="146"/>
                  </a:cubicBezTo>
                  <a:cubicBezTo>
                    <a:pt x="161" y="146"/>
                    <a:pt x="161" y="146"/>
                    <a:pt x="161" y="146"/>
                  </a:cubicBezTo>
                  <a:cubicBezTo>
                    <a:pt x="158" y="146"/>
                    <a:pt x="157" y="144"/>
                    <a:pt x="156" y="142"/>
                  </a:cubicBezTo>
                  <a:cubicBezTo>
                    <a:pt x="155" y="142"/>
                    <a:pt x="155" y="141"/>
                    <a:pt x="155" y="140"/>
                  </a:cubicBezTo>
                  <a:cubicBezTo>
                    <a:pt x="154" y="139"/>
                    <a:pt x="153" y="138"/>
                    <a:pt x="152" y="137"/>
                  </a:cubicBezTo>
                  <a:cubicBezTo>
                    <a:pt x="151" y="136"/>
                    <a:pt x="150" y="136"/>
                    <a:pt x="147" y="136"/>
                  </a:cubicBezTo>
                  <a:cubicBezTo>
                    <a:pt x="147" y="136"/>
                    <a:pt x="147" y="136"/>
                    <a:pt x="147" y="136"/>
                  </a:cubicBezTo>
                  <a:cubicBezTo>
                    <a:pt x="147" y="136"/>
                    <a:pt x="146" y="136"/>
                    <a:pt x="146" y="136"/>
                  </a:cubicBezTo>
                  <a:cubicBezTo>
                    <a:pt x="144" y="136"/>
                    <a:pt x="143" y="135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2"/>
                    <a:pt x="139" y="132"/>
                    <a:pt x="138" y="132"/>
                  </a:cubicBezTo>
                  <a:cubicBezTo>
                    <a:pt x="137" y="132"/>
                    <a:pt x="137" y="132"/>
                    <a:pt x="137" y="132"/>
                  </a:cubicBezTo>
                  <a:cubicBezTo>
                    <a:pt x="135" y="132"/>
                    <a:pt x="134" y="132"/>
                    <a:pt x="134" y="133"/>
                  </a:cubicBezTo>
                  <a:cubicBezTo>
                    <a:pt x="133" y="136"/>
                    <a:pt x="131" y="136"/>
                    <a:pt x="130" y="136"/>
                  </a:cubicBezTo>
                  <a:cubicBezTo>
                    <a:pt x="130" y="136"/>
                    <a:pt x="130" y="136"/>
                    <a:pt x="129" y="136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5" y="136"/>
                    <a:pt x="115" y="137"/>
                    <a:pt x="115" y="140"/>
                  </a:cubicBezTo>
                  <a:cubicBezTo>
                    <a:pt x="115" y="145"/>
                    <a:pt x="113" y="149"/>
                    <a:pt x="108" y="150"/>
                  </a:cubicBezTo>
                  <a:cubicBezTo>
                    <a:pt x="105" y="151"/>
                    <a:pt x="105" y="151"/>
                    <a:pt x="105" y="151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03" y="137"/>
                    <a:pt x="98" y="127"/>
                    <a:pt x="89" y="118"/>
                  </a:cubicBezTo>
                  <a:cubicBezTo>
                    <a:pt x="87" y="116"/>
                    <a:pt x="85" y="114"/>
                    <a:pt x="83" y="112"/>
                  </a:cubicBezTo>
                  <a:cubicBezTo>
                    <a:pt x="77" y="106"/>
                    <a:pt x="71" y="100"/>
                    <a:pt x="67" y="92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1" y="87"/>
                    <a:pt x="73" y="86"/>
                    <a:pt x="74" y="84"/>
                  </a:cubicBezTo>
                  <a:cubicBezTo>
                    <a:pt x="75" y="83"/>
                    <a:pt x="75" y="82"/>
                    <a:pt x="76" y="81"/>
                  </a:cubicBezTo>
                  <a:cubicBezTo>
                    <a:pt x="76" y="80"/>
                    <a:pt x="77" y="79"/>
                    <a:pt x="77" y="78"/>
                  </a:cubicBezTo>
                  <a:cubicBezTo>
                    <a:pt x="78" y="76"/>
                    <a:pt x="80" y="73"/>
                    <a:pt x="82" y="71"/>
                  </a:cubicBezTo>
                  <a:cubicBezTo>
                    <a:pt x="85" y="69"/>
                    <a:pt x="88" y="69"/>
                    <a:pt x="90" y="69"/>
                  </a:cubicBezTo>
                  <a:cubicBezTo>
                    <a:pt x="91" y="69"/>
                    <a:pt x="91" y="69"/>
                    <a:pt x="91" y="69"/>
                  </a:cubicBezTo>
                  <a:cubicBezTo>
                    <a:pt x="92" y="69"/>
                    <a:pt x="94" y="68"/>
                    <a:pt x="94" y="68"/>
                  </a:cubicBezTo>
                  <a:cubicBezTo>
                    <a:pt x="94" y="67"/>
                    <a:pt x="94" y="67"/>
                    <a:pt x="95" y="67"/>
                  </a:cubicBezTo>
                  <a:cubicBezTo>
                    <a:pt x="95" y="66"/>
                    <a:pt x="96" y="64"/>
                    <a:pt x="99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5" y="64"/>
                    <a:pt x="106" y="64"/>
                  </a:cubicBezTo>
                  <a:cubicBezTo>
                    <a:pt x="106" y="64"/>
                    <a:pt x="107" y="64"/>
                    <a:pt x="108" y="64"/>
                  </a:cubicBezTo>
                  <a:cubicBezTo>
                    <a:pt x="108" y="64"/>
                    <a:pt x="108" y="64"/>
                    <a:pt x="109" y="64"/>
                  </a:cubicBezTo>
                  <a:cubicBezTo>
                    <a:pt x="109" y="64"/>
                    <a:pt x="109" y="63"/>
                    <a:pt x="109" y="63"/>
                  </a:cubicBezTo>
                  <a:cubicBezTo>
                    <a:pt x="109" y="61"/>
                    <a:pt x="110" y="59"/>
                    <a:pt x="114" y="59"/>
                  </a:cubicBezTo>
                  <a:cubicBezTo>
                    <a:pt x="114" y="59"/>
                    <a:pt x="114" y="59"/>
                    <a:pt x="115" y="59"/>
                  </a:cubicBezTo>
                  <a:cubicBezTo>
                    <a:pt x="115" y="59"/>
                    <a:pt x="115" y="59"/>
                    <a:pt x="116" y="5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30" y="61"/>
                    <a:pt x="131" y="60"/>
                    <a:pt x="132" y="60"/>
                  </a:cubicBezTo>
                  <a:cubicBezTo>
                    <a:pt x="132" y="60"/>
                    <a:pt x="132" y="60"/>
                    <a:pt x="133" y="60"/>
                  </a:cubicBezTo>
                  <a:cubicBezTo>
                    <a:pt x="133" y="59"/>
                    <a:pt x="133" y="59"/>
                    <a:pt x="133" y="58"/>
                  </a:cubicBezTo>
                  <a:cubicBezTo>
                    <a:pt x="132" y="58"/>
                    <a:pt x="132" y="57"/>
                    <a:pt x="131" y="56"/>
                  </a:cubicBezTo>
                  <a:cubicBezTo>
                    <a:pt x="128" y="55"/>
                    <a:pt x="127" y="53"/>
                    <a:pt x="127" y="51"/>
                  </a:cubicBezTo>
                  <a:cubicBezTo>
                    <a:pt x="126" y="51"/>
                    <a:pt x="126" y="50"/>
                    <a:pt x="126" y="50"/>
                  </a:cubicBezTo>
                  <a:cubicBezTo>
                    <a:pt x="124" y="48"/>
                    <a:pt x="123" y="47"/>
                    <a:pt x="122" y="47"/>
                  </a:cubicBezTo>
                  <a:cubicBezTo>
                    <a:pt x="118" y="46"/>
                    <a:pt x="118" y="41"/>
                    <a:pt x="118" y="40"/>
                  </a:cubicBezTo>
                  <a:cubicBezTo>
                    <a:pt x="118" y="39"/>
                    <a:pt x="118" y="39"/>
                    <a:pt x="118" y="3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2" y="31"/>
                    <a:pt x="123" y="31"/>
                    <a:pt x="123" y="31"/>
                  </a:cubicBezTo>
                  <a:cubicBezTo>
                    <a:pt x="123" y="31"/>
                    <a:pt x="123" y="30"/>
                    <a:pt x="123" y="29"/>
                  </a:cubicBezTo>
                  <a:cubicBezTo>
                    <a:pt x="123" y="29"/>
                    <a:pt x="123" y="28"/>
                    <a:pt x="123" y="27"/>
                  </a:cubicBezTo>
                  <a:cubicBezTo>
                    <a:pt x="123" y="26"/>
                    <a:pt x="124" y="24"/>
                    <a:pt x="123" y="23"/>
                  </a:cubicBezTo>
                  <a:cubicBezTo>
                    <a:pt x="123" y="23"/>
                    <a:pt x="122" y="23"/>
                    <a:pt x="122" y="23"/>
                  </a:cubicBezTo>
                  <a:cubicBezTo>
                    <a:pt x="120" y="23"/>
                    <a:pt x="120" y="22"/>
                    <a:pt x="119" y="22"/>
                  </a:cubicBezTo>
                  <a:cubicBezTo>
                    <a:pt x="118" y="20"/>
                    <a:pt x="118" y="19"/>
                    <a:pt x="118" y="18"/>
                  </a:cubicBezTo>
                  <a:cubicBezTo>
                    <a:pt x="118" y="18"/>
                    <a:pt x="118" y="18"/>
                    <a:pt x="118" y="17"/>
                  </a:cubicBezTo>
                  <a:cubicBezTo>
                    <a:pt x="118" y="17"/>
                    <a:pt x="118" y="16"/>
                    <a:pt x="118" y="16"/>
                  </a:cubicBezTo>
                  <a:cubicBezTo>
                    <a:pt x="119" y="15"/>
                    <a:pt x="119" y="14"/>
                    <a:pt x="119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18" y="14"/>
                    <a:pt x="117" y="14"/>
                    <a:pt x="117" y="14"/>
                  </a:cubicBezTo>
                  <a:cubicBezTo>
                    <a:pt x="115" y="14"/>
                    <a:pt x="114" y="12"/>
                    <a:pt x="114" y="9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26" y="7"/>
                    <a:pt x="132" y="10"/>
                    <a:pt x="139" y="13"/>
                  </a:cubicBezTo>
                  <a:cubicBezTo>
                    <a:pt x="147" y="17"/>
                    <a:pt x="156" y="22"/>
                    <a:pt x="164" y="27"/>
                  </a:cubicBezTo>
                  <a:cubicBezTo>
                    <a:pt x="172" y="31"/>
                    <a:pt x="179" y="36"/>
                    <a:pt x="185" y="41"/>
                  </a:cubicBezTo>
                  <a:cubicBezTo>
                    <a:pt x="186" y="42"/>
                    <a:pt x="188" y="44"/>
                    <a:pt x="189" y="45"/>
                  </a:cubicBezTo>
                  <a:cubicBezTo>
                    <a:pt x="191" y="45"/>
                    <a:pt x="191" y="45"/>
                    <a:pt x="191" y="45"/>
                  </a:cubicBezTo>
                  <a:cubicBezTo>
                    <a:pt x="192" y="45"/>
                    <a:pt x="195" y="45"/>
                    <a:pt x="196" y="48"/>
                  </a:cubicBezTo>
                  <a:cubicBezTo>
                    <a:pt x="196" y="48"/>
                    <a:pt x="196" y="49"/>
                    <a:pt x="196" y="49"/>
                  </a:cubicBezTo>
                  <a:cubicBezTo>
                    <a:pt x="196" y="51"/>
                    <a:pt x="198" y="52"/>
                    <a:pt x="201" y="54"/>
                  </a:cubicBezTo>
                  <a:cubicBezTo>
                    <a:pt x="202" y="54"/>
                    <a:pt x="203" y="54"/>
                    <a:pt x="205" y="54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10" y="58"/>
                    <a:pt x="211" y="59"/>
                    <a:pt x="211" y="61"/>
                  </a:cubicBezTo>
                  <a:cubicBezTo>
                    <a:pt x="213" y="63"/>
                    <a:pt x="215" y="65"/>
                    <a:pt x="217" y="67"/>
                  </a:cubicBezTo>
                  <a:cubicBezTo>
                    <a:pt x="219" y="68"/>
                    <a:pt x="220" y="69"/>
                    <a:pt x="222" y="69"/>
                  </a:cubicBezTo>
                  <a:cubicBezTo>
                    <a:pt x="227" y="69"/>
                    <a:pt x="227" y="69"/>
                    <a:pt x="227" y="69"/>
                  </a:cubicBezTo>
                  <a:cubicBezTo>
                    <a:pt x="228" y="71"/>
                    <a:pt x="228" y="71"/>
                    <a:pt x="228" y="71"/>
                  </a:cubicBezTo>
                  <a:cubicBezTo>
                    <a:pt x="228" y="71"/>
                    <a:pt x="229" y="72"/>
                    <a:pt x="229" y="73"/>
                  </a:cubicBezTo>
                  <a:cubicBezTo>
                    <a:pt x="230" y="75"/>
                    <a:pt x="232" y="78"/>
                    <a:pt x="235" y="80"/>
                  </a:cubicBezTo>
                  <a:cubicBezTo>
                    <a:pt x="236" y="81"/>
                    <a:pt x="238" y="82"/>
                    <a:pt x="240" y="83"/>
                  </a:cubicBezTo>
                  <a:cubicBezTo>
                    <a:pt x="241" y="83"/>
                    <a:pt x="243" y="84"/>
                    <a:pt x="244" y="84"/>
                  </a:cubicBezTo>
                  <a:cubicBezTo>
                    <a:pt x="247" y="86"/>
                    <a:pt x="250" y="89"/>
                    <a:pt x="251" y="91"/>
                  </a:cubicBezTo>
                  <a:cubicBezTo>
                    <a:pt x="252" y="91"/>
                    <a:pt x="253" y="92"/>
                    <a:pt x="253" y="93"/>
                  </a:cubicBezTo>
                  <a:cubicBezTo>
                    <a:pt x="257" y="97"/>
                    <a:pt x="259" y="100"/>
                    <a:pt x="264" y="102"/>
                  </a:cubicBezTo>
                  <a:cubicBezTo>
                    <a:pt x="265" y="102"/>
                    <a:pt x="265" y="102"/>
                    <a:pt x="265" y="102"/>
                  </a:cubicBezTo>
                  <a:cubicBezTo>
                    <a:pt x="266" y="103"/>
                    <a:pt x="266" y="103"/>
                    <a:pt x="266" y="103"/>
                  </a:cubicBezTo>
                  <a:cubicBezTo>
                    <a:pt x="270" y="110"/>
                    <a:pt x="276" y="116"/>
                    <a:pt x="282" y="122"/>
                  </a:cubicBezTo>
                  <a:cubicBezTo>
                    <a:pt x="285" y="125"/>
                    <a:pt x="288" y="128"/>
                    <a:pt x="292" y="131"/>
                  </a:cubicBezTo>
                  <a:cubicBezTo>
                    <a:pt x="294" y="132"/>
                    <a:pt x="295" y="133"/>
                    <a:pt x="297" y="135"/>
                  </a:cubicBezTo>
                  <a:cubicBezTo>
                    <a:pt x="299" y="136"/>
                    <a:pt x="299" y="138"/>
                    <a:pt x="299" y="139"/>
                  </a:cubicBezTo>
                  <a:cubicBezTo>
                    <a:pt x="300" y="139"/>
                    <a:pt x="300" y="139"/>
                    <a:pt x="300" y="140"/>
                  </a:cubicBezTo>
                  <a:cubicBezTo>
                    <a:pt x="301" y="142"/>
                    <a:pt x="303" y="143"/>
                    <a:pt x="305" y="145"/>
                  </a:cubicBezTo>
                  <a:cubicBezTo>
                    <a:pt x="307" y="146"/>
                    <a:pt x="310" y="148"/>
                    <a:pt x="311" y="151"/>
                  </a:cubicBezTo>
                  <a:cubicBezTo>
                    <a:pt x="312" y="153"/>
                    <a:pt x="313" y="154"/>
                    <a:pt x="314" y="156"/>
                  </a:cubicBezTo>
                  <a:cubicBezTo>
                    <a:pt x="314" y="157"/>
                    <a:pt x="315" y="159"/>
                    <a:pt x="316" y="160"/>
                  </a:cubicBezTo>
                  <a:cubicBezTo>
                    <a:pt x="317" y="163"/>
                    <a:pt x="319" y="165"/>
                    <a:pt x="322" y="166"/>
                  </a:cubicBezTo>
                  <a:cubicBezTo>
                    <a:pt x="323" y="167"/>
                    <a:pt x="324" y="167"/>
                    <a:pt x="325" y="168"/>
                  </a:cubicBezTo>
                  <a:cubicBezTo>
                    <a:pt x="326" y="168"/>
                    <a:pt x="327" y="169"/>
                    <a:pt x="327" y="170"/>
                  </a:cubicBezTo>
                  <a:cubicBezTo>
                    <a:pt x="327" y="170"/>
                    <a:pt x="327" y="171"/>
                    <a:pt x="328" y="171"/>
                  </a:cubicBezTo>
                  <a:cubicBezTo>
                    <a:pt x="328" y="171"/>
                    <a:pt x="328" y="172"/>
                    <a:pt x="329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1" y="175"/>
                    <a:pt x="332" y="177"/>
                    <a:pt x="332" y="179"/>
                  </a:cubicBezTo>
                  <a:cubicBezTo>
                    <a:pt x="332" y="180"/>
                    <a:pt x="333" y="181"/>
                    <a:pt x="333" y="182"/>
                  </a:cubicBezTo>
                  <a:cubicBezTo>
                    <a:pt x="334" y="183"/>
                    <a:pt x="335" y="184"/>
                    <a:pt x="336" y="185"/>
                  </a:cubicBezTo>
                  <a:cubicBezTo>
                    <a:pt x="337" y="185"/>
                    <a:pt x="337" y="185"/>
                    <a:pt x="337" y="185"/>
                  </a:cubicBezTo>
                  <a:cubicBezTo>
                    <a:pt x="339" y="186"/>
                    <a:pt x="341" y="187"/>
                    <a:pt x="342" y="189"/>
                  </a:cubicBezTo>
                  <a:cubicBezTo>
                    <a:pt x="342" y="190"/>
                    <a:pt x="342" y="191"/>
                    <a:pt x="343" y="192"/>
                  </a:cubicBezTo>
                  <a:cubicBezTo>
                    <a:pt x="344" y="193"/>
                    <a:pt x="345" y="194"/>
                    <a:pt x="346" y="197"/>
                  </a:cubicBezTo>
                  <a:cubicBezTo>
                    <a:pt x="346" y="198"/>
                    <a:pt x="346" y="199"/>
                    <a:pt x="346" y="200"/>
                  </a:cubicBezTo>
                  <a:cubicBezTo>
                    <a:pt x="346" y="200"/>
                    <a:pt x="346" y="200"/>
                    <a:pt x="346" y="200"/>
                  </a:cubicBezTo>
                  <a:cubicBezTo>
                    <a:pt x="346" y="200"/>
                    <a:pt x="347" y="201"/>
                    <a:pt x="347" y="201"/>
                  </a:cubicBezTo>
                  <a:cubicBezTo>
                    <a:pt x="350" y="201"/>
                    <a:pt x="351" y="203"/>
                    <a:pt x="352" y="204"/>
                  </a:cubicBezTo>
                  <a:cubicBezTo>
                    <a:pt x="352" y="204"/>
                    <a:pt x="352" y="205"/>
                    <a:pt x="352" y="205"/>
                  </a:cubicBezTo>
                  <a:cubicBezTo>
                    <a:pt x="352" y="206"/>
                    <a:pt x="352" y="206"/>
                    <a:pt x="352" y="206"/>
                  </a:cubicBezTo>
                  <a:cubicBezTo>
                    <a:pt x="353" y="206"/>
                    <a:pt x="354" y="207"/>
                    <a:pt x="355" y="209"/>
                  </a:cubicBezTo>
                  <a:cubicBezTo>
                    <a:pt x="355" y="210"/>
                    <a:pt x="356" y="212"/>
                    <a:pt x="356" y="213"/>
                  </a:cubicBezTo>
                  <a:cubicBezTo>
                    <a:pt x="356" y="214"/>
                    <a:pt x="356" y="214"/>
                    <a:pt x="356" y="215"/>
                  </a:cubicBezTo>
                  <a:cubicBezTo>
                    <a:pt x="356" y="215"/>
                    <a:pt x="356" y="215"/>
                    <a:pt x="356" y="215"/>
                  </a:cubicBezTo>
                  <a:cubicBezTo>
                    <a:pt x="356" y="215"/>
                    <a:pt x="357" y="215"/>
                    <a:pt x="358" y="215"/>
                  </a:cubicBezTo>
                  <a:cubicBezTo>
                    <a:pt x="360" y="215"/>
                    <a:pt x="360" y="215"/>
                    <a:pt x="360" y="215"/>
                  </a:cubicBezTo>
                  <a:cubicBezTo>
                    <a:pt x="360" y="221"/>
                    <a:pt x="360" y="221"/>
                    <a:pt x="360" y="221"/>
                  </a:cubicBezTo>
                  <a:cubicBezTo>
                    <a:pt x="360" y="222"/>
                    <a:pt x="360" y="222"/>
                    <a:pt x="360" y="223"/>
                  </a:cubicBezTo>
                  <a:cubicBezTo>
                    <a:pt x="360" y="223"/>
                    <a:pt x="360" y="224"/>
                    <a:pt x="360" y="224"/>
                  </a:cubicBezTo>
                  <a:cubicBezTo>
                    <a:pt x="361" y="224"/>
                    <a:pt x="362" y="224"/>
                    <a:pt x="362" y="224"/>
                  </a:cubicBezTo>
                  <a:cubicBezTo>
                    <a:pt x="364" y="224"/>
                    <a:pt x="364" y="224"/>
                    <a:pt x="364" y="224"/>
                  </a:cubicBezTo>
                  <a:cubicBezTo>
                    <a:pt x="365" y="227"/>
                    <a:pt x="365" y="227"/>
                    <a:pt x="365" y="227"/>
                  </a:cubicBezTo>
                  <a:cubicBezTo>
                    <a:pt x="365" y="227"/>
                    <a:pt x="366" y="228"/>
                    <a:pt x="366" y="229"/>
                  </a:cubicBezTo>
                  <a:cubicBezTo>
                    <a:pt x="367" y="230"/>
                    <a:pt x="369" y="231"/>
                    <a:pt x="369" y="233"/>
                  </a:cubicBezTo>
                  <a:cubicBezTo>
                    <a:pt x="370" y="235"/>
                    <a:pt x="370" y="236"/>
                    <a:pt x="370" y="237"/>
                  </a:cubicBezTo>
                  <a:cubicBezTo>
                    <a:pt x="370" y="237"/>
                    <a:pt x="370" y="238"/>
                    <a:pt x="370" y="238"/>
                  </a:cubicBezTo>
                  <a:cubicBezTo>
                    <a:pt x="370" y="238"/>
                    <a:pt x="370" y="238"/>
                    <a:pt x="370" y="238"/>
                  </a:cubicBezTo>
                  <a:cubicBezTo>
                    <a:pt x="371" y="238"/>
                    <a:pt x="371" y="238"/>
                    <a:pt x="371" y="238"/>
                  </a:cubicBezTo>
                  <a:cubicBezTo>
                    <a:pt x="373" y="238"/>
                    <a:pt x="375" y="240"/>
                    <a:pt x="375" y="243"/>
                  </a:cubicBezTo>
                  <a:cubicBezTo>
                    <a:pt x="375" y="247"/>
                    <a:pt x="375" y="247"/>
                    <a:pt x="375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5" y="247"/>
                    <a:pt x="375" y="248"/>
                    <a:pt x="376" y="248"/>
                  </a:cubicBezTo>
                  <a:cubicBezTo>
                    <a:pt x="379" y="248"/>
                    <a:pt x="379" y="248"/>
                    <a:pt x="379" y="248"/>
                  </a:cubicBezTo>
                  <a:cubicBezTo>
                    <a:pt x="379" y="251"/>
                    <a:pt x="379" y="251"/>
                    <a:pt x="379" y="251"/>
                  </a:cubicBezTo>
                  <a:cubicBezTo>
                    <a:pt x="379" y="252"/>
                    <a:pt x="379" y="252"/>
                    <a:pt x="379" y="253"/>
                  </a:cubicBezTo>
                  <a:cubicBezTo>
                    <a:pt x="379" y="254"/>
                    <a:pt x="379" y="256"/>
                    <a:pt x="379" y="257"/>
                  </a:cubicBezTo>
                  <a:cubicBezTo>
                    <a:pt x="380" y="257"/>
                    <a:pt x="381" y="257"/>
                    <a:pt x="381" y="257"/>
                  </a:cubicBezTo>
                  <a:cubicBezTo>
                    <a:pt x="384" y="257"/>
                    <a:pt x="384" y="257"/>
                    <a:pt x="384" y="257"/>
                  </a:cubicBezTo>
                  <a:cubicBezTo>
                    <a:pt x="384" y="264"/>
                    <a:pt x="384" y="264"/>
                    <a:pt x="384" y="264"/>
                  </a:cubicBezTo>
                  <a:cubicBezTo>
                    <a:pt x="384" y="264"/>
                    <a:pt x="384" y="265"/>
                    <a:pt x="384" y="265"/>
                  </a:cubicBezTo>
                  <a:cubicBezTo>
                    <a:pt x="384" y="266"/>
                    <a:pt x="384" y="266"/>
                    <a:pt x="384" y="266"/>
                  </a:cubicBezTo>
                  <a:cubicBezTo>
                    <a:pt x="384" y="267"/>
                    <a:pt x="385" y="267"/>
                    <a:pt x="386" y="267"/>
                  </a:cubicBezTo>
                  <a:cubicBezTo>
                    <a:pt x="388" y="267"/>
                    <a:pt x="388" y="267"/>
                    <a:pt x="388" y="267"/>
                  </a:cubicBezTo>
                  <a:cubicBezTo>
                    <a:pt x="389" y="270"/>
                    <a:pt x="389" y="270"/>
                    <a:pt x="389" y="270"/>
                  </a:cubicBezTo>
                  <a:cubicBezTo>
                    <a:pt x="389" y="271"/>
                    <a:pt x="389" y="272"/>
                    <a:pt x="389" y="273"/>
                  </a:cubicBezTo>
                  <a:cubicBezTo>
                    <a:pt x="388" y="274"/>
                    <a:pt x="388" y="275"/>
                    <a:pt x="389" y="276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89" y="276"/>
                    <a:pt x="390" y="276"/>
                    <a:pt x="390" y="276"/>
                  </a:cubicBezTo>
                  <a:cubicBezTo>
                    <a:pt x="391" y="276"/>
                    <a:pt x="392" y="277"/>
                    <a:pt x="393" y="277"/>
                  </a:cubicBezTo>
                  <a:cubicBezTo>
                    <a:pt x="394" y="279"/>
                    <a:pt x="394" y="280"/>
                    <a:pt x="393" y="281"/>
                  </a:cubicBezTo>
                  <a:cubicBezTo>
                    <a:pt x="393" y="281"/>
                    <a:pt x="393" y="281"/>
                    <a:pt x="393" y="282"/>
                  </a:cubicBezTo>
                  <a:cubicBezTo>
                    <a:pt x="393" y="284"/>
                    <a:pt x="393" y="286"/>
                    <a:pt x="392" y="288"/>
                  </a:cubicBezTo>
                  <a:cubicBezTo>
                    <a:pt x="392" y="289"/>
                    <a:pt x="392" y="290"/>
                    <a:pt x="392" y="291"/>
                  </a:cubicBezTo>
                  <a:cubicBezTo>
                    <a:pt x="391" y="293"/>
                    <a:pt x="391" y="296"/>
                    <a:pt x="391" y="299"/>
                  </a:cubicBezTo>
                  <a:cubicBezTo>
                    <a:pt x="391" y="305"/>
                    <a:pt x="392" y="311"/>
                    <a:pt x="393" y="319"/>
                  </a:cubicBezTo>
                  <a:cubicBezTo>
                    <a:pt x="395" y="334"/>
                    <a:pt x="399" y="348"/>
                    <a:pt x="403" y="358"/>
                  </a:cubicBezTo>
                  <a:cubicBezTo>
                    <a:pt x="405" y="365"/>
                    <a:pt x="405" y="365"/>
                    <a:pt x="405" y="365"/>
                  </a:cubicBezTo>
                  <a:cubicBezTo>
                    <a:pt x="398" y="362"/>
                    <a:pt x="398" y="362"/>
                    <a:pt x="398" y="362"/>
                  </a:cubicBezTo>
                  <a:cubicBezTo>
                    <a:pt x="395" y="361"/>
                    <a:pt x="392" y="359"/>
                    <a:pt x="389" y="356"/>
                  </a:cubicBezTo>
                  <a:cubicBezTo>
                    <a:pt x="388" y="353"/>
                    <a:pt x="387" y="351"/>
                    <a:pt x="387" y="349"/>
                  </a:cubicBezTo>
                  <a:cubicBezTo>
                    <a:pt x="387" y="349"/>
                    <a:pt x="387" y="349"/>
                    <a:pt x="387" y="349"/>
                  </a:cubicBezTo>
                  <a:cubicBezTo>
                    <a:pt x="383" y="348"/>
                    <a:pt x="382" y="346"/>
                    <a:pt x="382" y="344"/>
                  </a:cubicBezTo>
                  <a:cubicBezTo>
                    <a:pt x="382" y="337"/>
                    <a:pt x="382" y="337"/>
                    <a:pt x="382" y="337"/>
                  </a:cubicBezTo>
                  <a:cubicBezTo>
                    <a:pt x="382" y="336"/>
                    <a:pt x="382" y="335"/>
                    <a:pt x="382" y="334"/>
                  </a:cubicBezTo>
                  <a:cubicBezTo>
                    <a:pt x="382" y="334"/>
                    <a:pt x="382" y="334"/>
                    <a:pt x="382" y="334"/>
                  </a:cubicBezTo>
                  <a:cubicBezTo>
                    <a:pt x="382" y="334"/>
                    <a:pt x="382" y="334"/>
                    <a:pt x="381" y="334"/>
                  </a:cubicBezTo>
                  <a:cubicBezTo>
                    <a:pt x="377" y="334"/>
                    <a:pt x="378" y="329"/>
                    <a:pt x="378" y="328"/>
                  </a:cubicBezTo>
                  <a:cubicBezTo>
                    <a:pt x="378" y="327"/>
                    <a:pt x="378" y="326"/>
                    <a:pt x="378" y="325"/>
                  </a:cubicBezTo>
                  <a:cubicBezTo>
                    <a:pt x="378" y="325"/>
                    <a:pt x="378" y="325"/>
                    <a:pt x="377" y="325"/>
                  </a:cubicBezTo>
                  <a:cubicBezTo>
                    <a:pt x="376" y="325"/>
                    <a:pt x="374" y="325"/>
                    <a:pt x="373" y="322"/>
                  </a:cubicBezTo>
                  <a:cubicBezTo>
                    <a:pt x="373" y="321"/>
                    <a:pt x="372" y="321"/>
                    <a:pt x="371" y="320"/>
                  </a:cubicBezTo>
                  <a:cubicBezTo>
                    <a:pt x="370" y="318"/>
                    <a:pt x="369" y="317"/>
                    <a:pt x="369" y="315"/>
                  </a:cubicBezTo>
                  <a:cubicBezTo>
                    <a:pt x="368" y="314"/>
                    <a:pt x="368" y="313"/>
                    <a:pt x="368" y="312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7" y="311"/>
                    <a:pt x="367" y="311"/>
                    <a:pt x="367" y="311"/>
                  </a:cubicBezTo>
                  <a:cubicBezTo>
                    <a:pt x="365" y="311"/>
                    <a:pt x="364" y="309"/>
                    <a:pt x="364" y="306"/>
                  </a:cubicBezTo>
                  <a:cubicBezTo>
                    <a:pt x="364" y="304"/>
                    <a:pt x="364" y="304"/>
                    <a:pt x="364" y="304"/>
                  </a:cubicBezTo>
                  <a:cubicBezTo>
                    <a:pt x="364" y="303"/>
                    <a:pt x="364" y="302"/>
                    <a:pt x="363" y="301"/>
                  </a:cubicBezTo>
                  <a:cubicBezTo>
                    <a:pt x="363" y="301"/>
                    <a:pt x="363" y="301"/>
                    <a:pt x="363" y="301"/>
                  </a:cubicBezTo>
                  <a:cubicBezTo>
                    <a:pt x="363" y="301"/>
                    <a:pt x="363" y="301"/>
                    <a:pt x="362" y="301"/>
                  </a:cubicBezTo>
                  <a:cubicBezTo>
                    <a:pt x="358" y="301"/>
                    <a:pt x="359" y="296"/>
                    <a:pt x="359" y="295"/>
                  </a:cubicBezTo>
                  <a:cubicBezTo>
                    <a:pt x="359" y="294"/>
                    <a:pt x="359" y="293"/>
                    <a:pt x="359" y="292"/>
                  </a:cubicBezTo>
                  <a:cubicBezTo>
                    <a:pt x="359" y="292"/>
                    <a:pt x="359" y="292"/>
                    <a:pt x="359" y="292"/>
                  </a:cubicBezTo>
                  <a:cubicBezTo>
                    <a:pt x="355" y="292"/>
                    <a:pt x="354" y="289"/>
                    <a:pt x="354" y="287"/>
                  </a:cubicBezTo>
                  <a:cubicBezTo>
                    <a:pt x="354" y="285"/>
                    <a:pt x="354" y="285"/>
                    <a:pt x="353" y="283"/>
                  </a:cubicBezTo>
                  <a:cubicBezTo>
                    <a:pt x="352" y="280"/>
                    <a:pt x="351" y="279"/>
                    <a:pt x="349" y="278"/>
                  </a:cubicBezTo>
                  <a:cubicBezTo>
                    <a:pt x="349" y="278"/>
                    <a:pt x="348" y="278"/>
                    <a:pt x="347" y="278"/>
                  </a:cubicBezTo>
                  <a:cubicBezTo>
                    <a:pt x="345" y="278"/>
                    <a:pt x="341" y="277"/>
                    <a:pt x="340" y="273"/>
                  </a:cubicBezTo>
                  <a:cubicBezTo>
                    <a:pt x="340" y="271"/>
                    <a:pt x="340" y="270"/>
                    <a:pt x="340" y="270"/>
                  </a:cubicBezTo>
                  <a:cubicBezTo>
                    <a:pt x="340" y="269"/>
                    <a:pt x="340" y="269"/>
                    <a:pt x="340" y="268"/>
                  </a:cubicBezTo>
                  <a:cubicBezTo>
                    <a:pt x="340" y="268"/>
                    <a:pt x="340" y="268"/>
                    <a:pt x="340" y="268"/>
                  </a:cubicBezTo>
                  <a:cubicBezTo>
                    <a:pt x="339" y="268"/>
                    <a:pt x="339" y="268"/>
                    <a:pt x="338" y="268"/>
                  </a:cubicBezTo>
                  <a:cubicBezTo>
                    <a:pt x="335" y="268"/>
                    <a:pt x="335" y="268"/>
                    <a:pt x="335" y="268"/>
                  </a:cubicBezTo>
                  <a:cubicBezTo>
                    <a:pt x="335" y="260"/>
                    <a:pt x="335" y="260"/>
                    <a:pt x="335" y="260"/>
                  </a:cubicBezTo>
                  <a:cubicBezTo>
                    <a:pt x="335" y="258"/>
                    <a:pt x="335" y="256"/>
                    <a:pt x="335" y="254"/>
                  </a:cubicBezTo>
                  <a:cubicBezTo>
                    <a:pt x="335" y="254"/>
                    <a:pt x="335" y="254"/>
                    <a:pt x="335" y="254"/>
                  </a:cubicBezTo>
                  <a:cubicBezTo>
                    <a:pt x="335" y="254"/>
                    <a:pt x="335" y="254"/>
                    <a:pt x="333" y="254"/>
                  </a:cubicBezTo>
                  <a:cubicBezTo>
                    <a:pt x="330" y="254"/>
                    <a:pt x="330" y="254"/>
                    <a:pt x="330" y="254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0" y="249"/>
                    <a:pt x="329" y="249"/>
                  </a:cubicBezTo>
                  <a:cubicBezTo>
                    <a:pt x="327" y="249"/>
                    <a:pt x="327" y="249"/>
                    <a:pt x="327" y="249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25" y="245"/>
                    <a:pt x="324" y="243"/>
                    <a:pt x="323" y="242"/>
                  </a:cubicBezTo>
                  <a:cubicBezTo>
                    <a:pt x="323" y="242"/>
                    <a:pt x="322" y="245"/>
                    <a:pt x="322" y="245"/>
                  </a:cubicBezTo>
                  <a:cubicBezTo>
                    <a:pt x="316" y="245"/>
                    <a:pt x="316" y="245"/>
                    <a:pt x="316" y="245"/>
                  </a:cubicBezTo>
                  <a:cubicBezTo>
                    <a:pt x="320" y="250"/>
                    <a:pt x="324" y="256"/>
                    <a:pt x="327" y="261"/>
                  </a:cubicBezTo>
                  <a:cubicBezTo>
                    <a:pt x="330" y="265"/>
                    <a:pt x="330" y="265"/>
                    <a:pt x="330" y="265"/>
                  </a:cubicBezTo>
                  <a:cubicBezTo>
                    <a:pt x="334" y="270"/>
                    <a:pt x="338" y="276"/>
                    <a:pt x="342" y="282"/>
                  </a:cubicBezTo>
                  <a:cubicBezTo>
                    <a:pt x="343" y="283"/>
                    <a:pt x="344" y="285"/>
                    <a:pt x="346" y="287"/>
                  </a:cubicBezTo>
                  <a:cubicBezTo>
                    <a:pt x="346" y="288"/>
                    <a:pt x="346" y="288"/>
                    <a:pt x="346" y="288"/>
                  </a:cubicBezTo>
                  <a:cubicBezTo>
                    <a:pt x="346" y="289"/>
                    <a:pt x="346" y="289"/>
                    <a:pt x="346" y="289"/>
                  </a:cubicBezTo>
                  <a:cubicBezTo>
                    <a:pt x="346" y="290"/>
                    <a:pt x="346" y="290"/>
                    <a:pt x="346" y="290"/>
                  </a:cubicBezTo>
                  <a:cubicBezTo>
                    <a:pt x="347" y="290"/>
                    <a:pt x="347" y="290"/>
                    <a:pt x="348" y="290"/>
                  </a:cubicBezTo>
                  <a:cubicBezTo>
                    <a:pt x="351" y="290"/>
                    <a:pt x="351" y="290"/>
                    <a:pt x="351" y="290"/>
                  </a:cubicBezTo>
                  <a:cubicBezTo>
                    <a:pt x="351" y="293"/>
                    <a:pt x="351" y="293"/>
                    <a:pt x="351" y="293"/>
                  </a:cubicBezTo>
                  <a:cubicBezTo>
                    <a:pt x="351" y="294"/>
                    <a:pt x="351" y="294"/>
                    <a:pt x="351" y="294"/>
                  </a:cubicBezTo>
                  <a:cubicBezTo>
                    <a:pt x="351" y="296"/>
                    <a:pt x="351" y="297"/>
                    <a:pt x="351" y="299"/>
                  </a:cubicBezTo>
                  <a:cubicBezTo>
                    <a:pt x="351" y="299"/>
                    <a:pt x="351" y="299"/>
                    <a:pt x="351" y="299"/>
                  </a:cubicBezTo>
                  <a:cubicBezTo>
                    <a:pt x="352" y="299"/>
                    <a:pt x="355" y="300"/>
                    <a:pt x="356" y="303"/>
                  </a:cubicBezTo>
                  <a:cubicBezTo>
                    <a:pt x="356" y="304"/>
                    <a:pt x="358" y="306"/>
                    <a:pt x="360" y="307"/>
                  </a:cubicBezTo>
                  <a:cubicBezTo>
                    <a:pt x="360" y="308"/>
                    <a:pt x="360" y="308"/>
                    <a:pt x="360" y="308"/>
                  </a:cubicBezTo>
                  <a:cubicBezTo>
                    <a:pt x="362" y="310"/>
                    <a:pt x="365" y="314"/>
                    <a:pt x="365" y="318"/>
                  </a:cubicBezTo>
                  <a:cubicBezTo>
                    <a:pt x="365" y="318"/>
                    <a:pt x="365" y="318"/>
                    <a:pt x="367" y="319"/>
                  </a:cubicBezTo>
                  <a:cubicBezTo>
                    <a:pt x="371" y="319"/>
                    <a:pt x="371" y="319"/>
                    <a:pt x="371" y="319"/>
                  </a:cubicBezTo>
                  <a:cubicBezTo>
                    <a:pt x="370" y="322"/>
                    <a:pt x="370" y="322"/>
                    <a:pt x="370" y="322"/>
                  </a:cubicBezTo>
                  <a:cubicBezTo>
                    <a:pt x="368" y="330"/>
                    <a:pt x="369" y="336"/>
                    <a:pt x="373" y="340"/>
                  </a:cubicBezTo>
                  <a:cubicBezTo>
                    <a:pt x="374" y="341"/>
                    <a:pt x="375" y="342"/>
                    <a:pt x="376" y="343"/>
                  </a:cubicBezTo>
                  <a:cubicBezTo>
                    <a:pt x="377" y="344"/>
                    <a:pt x="378" y="345"/>
                    <a:pt x="379" y="346"/>
                  </a:cubicBezTo>
                  <a:cubicBezTo>
                    <a:pt x="380" y="348"/>
                    <a:pt x="381" y="349"/>
                    <a:pt x="382" y="350"/>
                  </a:cubicBezTo>
                  <a:cubicBezTo>
                    <a:pt x="383" y="351"/>
                    <a:pt x="383" y="352"/>
                    <a:pt x="383" y="353"/>
                  </a:cubicBezTo>
                  <a:cubicBezTo>
                    <a:pt x="384" y="354"/>
                    <a:pt x="384" y="355"/>
                    <a:pt x="384" y="356"/>
                  </a:cubicBezTo>
                  <a:cubicBezTo>
                    <a:pt x="384" y="356"/>
                    <a:pt x="384" y="356"/>
                    <a:pt x="384" y="356"/>
                  </a:cubicBezTo>
                  <a:cubicBezTo>
                    <a:pt x="384" y="356"/>
                    <a:pt x="384" y="356"/>
                    <a:pt x="385" y="356"/>
                  </a:cubicBezTo>
                  <a:cubicBezTo>
                    <a:pt x="389" y="357"/>
                    <a:pt x="389" y="361"/>
                    <a:pt x="389" y="364"/>
                  </a:cubicBezTo>
                  <a:cubicBezTo>
                    <a:pt x="389" y="364"/>
                    <a:pt x="389" y="365"/>
                    <a:pt x="389" y="365"/>
                  </a:cubicBezTo>
                  <a:cubicBezTo>
                    <a:pt x="389" y="365"/>
                    <a:pt x="389" y="366"/>
                    <a:pt x="390" y="366"/>
                  </a:cubicBezTo>
                  <a:cubicBezTo>
                    <a:pt x="392" y="366"/>
                    <a:pt x="393" y="368"/>
                    <a:pt x="394" y="370"/>
                  </a:cubicBezTo>
                  <a:cubicBezTo>
                    <a:pt x="395" y="370"/>
                    <a:pt x="395" y="371"/>
                    <a:pt x="395" y="371"/>
                  </a:cubicBezTo>
                  <a:cubicBezTo>
                    <a:pt x="396" y="372"/>
                    <a:pt x="398" y="375"/>
                    <a:pt x="398" y="378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80"/>
                    <a:pt x="398" y="380"/>
                  </a:cubicBezTo>
                  <a:cubicBezTo>
                    <a:pt x="399" y="380"/>
                    <a:pt x="403" y="380"/>
                    <a:pt x="403" y="380"/>
                  </a:cubicBezTo>
                  <a:cubicBezTo>
                    <a:pt x="403" y="394"/>
                    <a:pt x="403" y="394"/>
                    <a:pt x="403" y="394"/>
                  </a:cubicBezTo>
                  <a:cubicBezTo>
                    <a:pt x="404" y="395"/>
                    <a:pt x="405" y="397"/>
                    <a:pt x="405" y="398"/>
                  </a:cubicBezTo>
                  <a:cubicBezTo>
                    <a:pt x="408" y="401"/>
                    <a:pt x="412" y="405"/>
                    <a:pt x="415" y="408"/>
                  </a:cubicBezTo>
                  <a:cubicBezTo>
                    <a:pt x="418" y="411"/>
                    <a:pt x="417" y="415"/>
                    <a:pt x="417" y="418"/>
                  </a:cubicBezTo>
                  <a:cubicBezTo>
                    <a:pt x="417" y="419"/>
                    <a:pt x="417" y="419"/>
                    <a:pt x="417" y="420"/>
                  </a:cubicBezTo>
                  <a:cubicBezTo>
                    <a:pt x="417" y="442"/>
                    <a:pt x="417" y="442"/>
                    <a:pt x="417" y="442"/>
                  </a:cubicBezTo>
                  <a:cubicBezTo>
                    <a:pt x="414" y="443"/>
                    <a:pt x="414" y="443"/>
                    <a:pt x="414" y="443"/>
                  </a:cubicBezTo>
                  <a:cubicBezTo>
                    <a:pt x="414" y="443"/>
                    <a:pt x="413" y="443"/>
                    <a:pt x="413" y="443"/>
                  </a:cubicBezTo>
                  <a:cubicBezTo>
                    <a:pt x="413" y="445"/>
                    <a:pt x="412" y="447"/>
                    <a:pt x="412" y="450"/>
                  </a:cubicBezTo>
                  <a:cubicBezTo>
                    <a:pt x="412" y="451"/>
                    <a:pt x="412" y="452"/>
                    <a:pt x="412" y="453"/>
                  </a:cubicBezTo>
                  <a:cubicBezTo>
                    <a:pt x="412" y="455"/>
                    <a:pt x="412" y="457"/>
                    <a:pt x="412" y="459"/>
                  </a:cubicBezTo>
                  <a:cubicBezTo>
                    <a:pt x="412" y="460"/>
                    <a:pt x="412" y="461"/>
                    <a:pt x="412" y="462"/>
                  </a:cubicBezTo>
                  <a:cubicBezTo>
                    <a:pt x="412" y="465"/>
                    <a:pt x="410" y="466"/>
                    <a:pt x="409" y="466"/>
                  </a:cubicBezTo>
                  <a:cubicBezTo>
                    <a:pt x="409" y="466"/>
                    <a:pt x="409" y="466"/>
                    <a:pt x="409" y="467"/>
                  </a:cubicBezTo>
                  <a:cubicBezTo>
                    <a:pt x="407" y="469"/>
                    <a:pt x="408" y="473"/>
                    <a:pt x="408" y="477"/>
                  </a:cubicBezTo>
                  <a:cubicBezTo>
                    <a:pt x="408" y="478"/>
                    <a:pt x="408" y="478"/>
                    <a:pt x="408" y="478"/>
                  </a:cubicBezTo>
                  <a:cubicBezTo>
                    <a:pt x="408" y="479"/>
                    <a:pt x="407" y="480"/>
                    <a:pt x="407" y="481"/>
                  </a:cubicBezTo>
                  <a:cubicBezTo>
                    <a:pt x="407" y="485"/>
                    <a:pt x="407" y="487"/>
                    <a:pt x="409" y="488"/>
                  </a:cubicBezTo>
                  <a:cubicBezTo>
                    <a:pt x="409" y="488"/>
                    <a:pt x="409" y="488"/>
                    <a:pt x="409" y="488"/>
                  </a:cubicBezTo>
                  <a:cubicBezTo>
                    <a:pt x="411" y="489"/>
                    <a:pt x="412" y="490"/>
                    <a:pt x="412" y="493"/>
                  </a:cubicBezTo>
                  <a:cubicBezTo>
                    <a:pt x="412" y="509"/>
                    <a:pt x="412" y="509"/>
                    <a:pt x="412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7" y="509"/>
                    <a:pt x="407" y="512"/>
                    <a:pt x="408" y="514"/>
                  </a:cubicBezTo>
                  <a:cubicBezTo>
                    <a:pt x="408" y="514"/>
                    <a:pt x="408" y="515"/>
                    <a:pt x="408" y="515"/>
                  </a:cubicBezTo>
                  <a:cubicBezTo>
                    <a:pt x="408" y="519"/>
                    <a:pt x="408" y="519"/>
                    <a:pt x="408" y="519"/>
                  </a:cubicBezTo>
                  <a:cubicBezTo>
                    <a:pt x="404" y="518"/>
                    <a:pt x="404" y="518"/>
                    <a:pt x="404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20"/>
                  </a:cubicBezTo>
                  <a:cubicBezTo>
                    <a:pt x="403" y="521"/>
                    <a:pt x="403" y="521"/>
                    <a:pt x="403" y="521"/>
                  </a:cubicBezTo>
                  <a:cubicBezTo>
                    <a:pt x="402" y="521"/>
                    <a:pt x="402" y="521"/>
                    <a:pt x="402" y="521"/>
                  </a:cubicBezTo>
                  <a:cubicBezTo>
                    <a:pt x="401" y="523"/>
                    <a:pt x="400" y="525"/>
                    <a:pt x="400" y="528"/>
                  </a:cubicBezTo>
                  <a:cubicBezTo>
                    <a:pt x="398" y="533"/>
                    <a:pt x="398" y="539"/>
                    <a:pt x="398" y="545"/>
                  </a:cubicBezTo>
                  <a:cubicBezTo>
                    <a:pt x="398" y="550"/>
                    <a:pt x="398" y="555"/>
                    <a:pt x="398" y="560"/>
                  </a:cubicBezTo>
                  <a:cubicBezTo>
                    <a:pt x="398" y="569"/>
                    <a:pt x="399" y="577"/>
                    <a:pt x="398" y="586"/>
                  </a:cubicBezTo>
                  <a:cubicBezTo>
                    <a:pt x="398" y="589"/>
                    <a:pt x="398" y="589"/>
                    <a:pt x="398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3" y="590"/>
                    <a:pt x="393" y="590"/>
                    <a:pt x="393" y="590"/>
                  </a:cubicBezTo>
                  <a:cubicBezTo>
                    <a:pt x="393" y="591"/>
                    <a:pt x="393" y="592"/>
                    <a:pt x="392" y="593"/>
                  </a:cubicBezTo>
                  <a:cubicBezTo>
                    <a:pt x="391" y="594"/>
                    <a:pt x="391" y="594"/>
                    <a:pt x="391" y="595"/>
                  </a:cubicBezTo>
                  <a:cubicBezTo>
                    <a:pt x="389" y="598"/>
                    <a:pt x="389" y="603"/>
                    <a:pt x="388" y="607"/>
                  </a:cubicBezTo>
                  <a:cubicBezTo>
                    <a:pt x="388" y="611"/>
                    <a:pt x="388" y="615"/>
                    <a:pt x="389" y="619"/>
                  </a:cubicBezTo>
                  <a:cubicBezTo>
                    <a:pt x="389" y="620"/>
                    <a:pt x="389" y="621"/>
                    <a:pt x="389" y="623"/>
                  </a:cubicBezTo>
                  <a:cubicBezTo>
                    <a:pt x="389" y="625"/>
                    <a:pt x="389" y="628"/>
                    <a:pt x="389" y="631"/>
                  </a:cubicBezTo>
                  <a:cubicBezTo>
                    <a:pt x="389" y="634"/>
                    <a:pt x="388" y="635"/>
                    <a:pt x="386" y="636"/>
                  </a:cubicBezTo>
                  <a:cubicBezTo>
                    <a:pt x="384" y="637"/>
                    <a:pt x="383" y="638"/>
                    <a:pt x="382" y="639"/>
                  </a:cubicBezTo>
                  <a:cubicBezTo>
                    <a:pt x="378" y="642"/>
                    <a:pt x="374" y="646"/>
                    <a:pt x="370" y="650"/>
                  </a:cubicBezTo>
                  <a:cubicBezTo>
                    <a:pt x="368" y="652"/>
                    <a:pt x="367" y="655"/>
                    <a:pt x="365" y="657"/>
                  </a:cubicBezTo>
                  <a:cubicBezTo>
                    <a:pt x="365" y="658"/>
                    <a:pt x="365" y="659"/>
                    <a:pt x="365" y="660"/>
                  </a:cubicBezTo>
                  <a:cubicBezTo>
                    <a:pt x="365" y="661"/>
                    <a:pt x="365" y="662"/>
                    <a:pt x="365" y="663"/>
                  </a:cubicBezTo>
                  <a:cubicBezTo>
                    <a:pt x="365" y="666"/>
                    <a:pt x="365" y="669"/>
                    <a:pt x="363" y="671"/>
                  </a:cubicBezTo>
                  <a:cubicBezTo>
                    <a:pt x="361" y="673"/>
                    <a:pt x="359" y="673"/>
                    <a:pt x="358" y="674"/>
                  </a:cubicBezTo>
                  <a:cubicBezTo>
                    <a:pt x="357" y="674"/>
                    <a:pt x="356" y="675"/>
                    <a:pt x="356" y="675"/>
                  </a:cubicBezTo>
                  <a:cubicBezTo>
                    <a:pt x="354" y="676"/>
                    <a:pt x="352" y="677"/>
                    <a:pt x="352" y="678"/>
                  </a:cubicBezTo>
                  <a:cubicBezTo>
                    <a:pt x="351" y="680"/>
                    <a:pt x="351" y="681"/>
                    <a:pt x="351" y="684"/>
                  </a:cubicBezTo>
                  <a:cubicBezTo>
                    <a:pt x="351" y="689"/>
                    <a:pt x="351" y="689"/>
                    <a:pt x="351" y="689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6" y="688"/>
                    <a:pt x="346" y="692"/>
                    <a:pt x="346" y="693"/>
                  </a:cubicBezTo>
                  <a:cubicBezTo>
                    <a:pt x="346" y="696"/>
                    <a:pt x="346" y="696"/>
                    <a:pt x="346" y="696"/>
                  </a:cubicBezTo>
                  <a:cubicBezTo>
                    <a:pt x="346" y="700"/>
                    <a:pt x="347" y="705"/>
                    <a:pt x="346" y="709"/>
                  </a:cubicBezTo>
                  <a:cubicBezTo>
                    <a:pt x="345" y="716"/>
                    <a:pt x="341" y="719"/>
                    <a:pt x="338" y="720"/>
                  </a:cubicBezTo>
                  <a:cubicBezTo>
                    <a:pt x="337" y="720"/>
                    <a:pt x="336" y="721"/>
                    <a:pt x="335" y="721"/>
                  </a:cubicBezTo>
                  <a:cubicBezTo>
                    <a:pt x="334" y="721"/>
                    <a:pt x="334" y="721"/>
                    <a:pt x="334" y="721"/>
                  </a:cubicBezTo>
                  <a:cubicBezTo>
                    <a:pt x="333" y="721"/>
                    <a:pt x="332" y="721"/>
                    <a:pt x="332" y="721"/>
                  </a:cubicBezTo>
                  <a:cubicBezTo>
                    <a:pt x="332" y="721"/>
                    <a:pt x="332" y="722"/>
                    <a:pt x="332" y="723"/>
                  </a:cubicBezTo>
                  <a:cubicBezTo>
                    <a:pt x="332" y="726"/>
                    <a:pt x="332" y="726"/>
                    <a:pt x="332" y="726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6"/>
                    <a:pt x="328" y="726"/>
                  </a:cubicBezTo>
                  <a:cubicBezTo>
                    <a:pt x="328" y="726"/>
                    <a:pt x="328" y="726"/>
                    <a:pt x="327" y="726"/>
                  </a:cubicBezTo>
                  <a:cubicBezTo>
                    <a:pt x="327" y="728"/>
                    <a:pt x="327" y="729"/>
                    <a:pt x="325" y="730"/>
                  </a:cubicBezTo>
                  <a:cubicBezTo>
                    <a:pt x="324" y="730"/>
                    <a:pt x="324" y="731"/>
                    <a:pt x="324" y="731"/>
                  </a:cubicBezTo>
                  <a:cubicBezTo>
                    <a:pt x="323" y="732"/>
                    <a:pt x="322" y="735"/>
                    <a:pt x="323" y="737"/>
                  </a:cubicBezTo>
                  <a:cubicBezTo>
                    <a:pt x="323" y="738"/>
                    <a:pt x="324" y="738"/>
                    <a:pt x="324" y="738"/>
                  </a:cubicBezTo>
                  <a:cubicBezTo>
                    <a:pt x="326" y="738"/>
                    <a:pt x="327" y="740"/>
                    <a:pt x="327" y="743"/>
                  </a:cubicBezTo>
                  <a:cubicBezTo>
                    <a:pt x="327" y="747"/>
                    <a:pt x="327" y="747"/>
                    <a:pt x="327" y="747"/>
                  </a:cubicBezTo>
                  <a:cubicBezTo>
                    <a:pt x="327" y="748"/>
                    <a:pt x="327" y="750"/>
                    <a:pt x="327" y="751"/>
                  </a:cubicBezTo>
                  <a:cubicBezTo>
                    <a:pt x="328" y="753"/>
                    <a:pt x="328" y="755"/>
                    <a:pt x="328" y="757"/>
                  </a:cubicBezTo>
                  <a:cubicBezTo>
                    <a:pt x="327" y="759"/>
                    <a:pt x="327" y="762"/>
                    <a:pt x="321" y="763"/>
                  </a:cubicBezTo>
                  <a:cubicBezTo>
                    <a:pt x="320" y="763"/>
                    <a:pt x="319" y="763"/>
                    <a:pt x="318" y="763"/>
                  </a:cubicBezTo>
                  <a:cubicBezTo>
                    <a:pt x="316" y="763"/>
                    <a:pt x="315" y="763"/>
                    <a:pt x="313" y="763"/>
                  </a:cubicBezTo>
                  <a:cubicBezTo>
                    <a:pt x="312" y="763"/>
                    <a:pt x="310" y="763"/>
                    <a:pt x="309" y="763"/>
                  </a:cubicBezTo>
                  <a:cubicBezTo>
                    <a:pt x="308" y="763"/>
                    <a:pt x="308" y="763"/>
                    <a:pt x="307" y="763"/>
                  </a:cubicBezTo>
                  <a:cubicBezTo>
                    <a:pt x="303" y="763"/>
                    <a:pt x="299" y="764"/>
                    <a:pt x="297" y="766"/>
                  </a:cubicBezTo>
                  <a:cubicBezTo>
                    <a:pt x="290" y="769"/>
                    <a:pt x="290" y="776"/>
                    <a:pt x="290" y="784"/>
                  </a:cubicBezTo>
                  <a:cubicBezTo>
                    <a:pt x="290" y="786"/>
                    <a:pt x="290" y="786"/>
                    <a:pt x="290" y="786"/>
                  </a:cubicBezTo>
                  <a:cubicBezTo>
                    <a:pt x="288" y="787"/>
                    <a:pt x="288" y="787"/>
                    <a:pt x="288" y="787"/>
                  </a:cubicBezTo>
                  <a:cubicBezTo>
                    <a:pt x="285" y="788"/>
                    <a:pt x="282" y="789"/>
                    <a:pt x="281" y="792"/>
                  </a:cubicBezTo>
                  <a:cubicBezTo>
                    <a:pt x="281" y="792"/>
                    <a:pt x="280" y="793"/>
                    <a:pt x="280" y="793"/>
                  </a:cubicBezTo>
                  <a:cubicBezTo>
                    <a:pt x="280" y="795"/>
                    <a:pt x="278" y="796"/>
                    <a:pt x="276" y="796"/>
                  </a:cubicBezTo>
                  <a:cubicBezTo>
                    <a:pt x="276" y="796"/>
                    <a:pt x="276" y="796"/>
                    <a:pt x="275" y="796"/>
                  </a:cubicBezTo>
                  <a:cubicBezTo>
                    <a:pt x="275" y="796"/>
                    <a:pt x="275" y="796"/>
                    <a:pt x="275" y="796"/>
                  </a:cubicBezTo>
                  <a:cubicBezTo>
                    <a:pt x="269" y="796"/>
                    <a:pt x="269" y="796"/>
                    <a:pt x="269" y="796"/>
                  </a:cubicBezTo>
                  <a:cubicBezTo>
                    <a:pt x="264" y="799"/>
                    <a:pt x="258" y="800"/>
                    <a:pt x="253" y="800"/>
                  </a:cubicBezTo>
                  <a:cubicBezTo>
                    <a:pt x="253" y="800"/>
                    <a:pt x="250" y="800"/>
                    <a:pt x="249" y="800"/>
                  </a:cubicBezTo>
                  <a:cubicBezTo>
                    <a:pt x="244" y="800"/>
                    <a:pt x="239" y="800"/>
                    <a:pt x="235" y="802"/>
                  </a:cubicBezTo>
                  <a:cubicBezTo>
                    <a:pt x="235" y="802"/>
                    <a:pt x="234" y="803"/>
                    <a:pt x="234" y="803"/>
                  </a:cubicBezTo>
                  <a:cubicBezTo>
                    <a:pt x="233" y="804"/>
                    <a:pt x="231" y="806"/>
                    <a:pt x="229" y="806"/>
                  </a:cubicBezTo>
                  <a:close/>
                  <a:moveTo>
                    <a:pt x="172" y="130"/>
                  </a:moveTo>
                  <a:cubicBezTo>
                    <a:pt x="172" y="130"/>
                    <a:pt x="172" y="130"/>
                    <a:pt x="176" y="130"/>
                  </a:cubicBezTo>
                  <a:cubicBezTo>
                    <a:pt x="175" y="130"/>
                    <a:pt x="175" y="129"/>
                    <a:pt x="175" y="129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4" y="127"/>
                    <a:pt x="173" y="126"/>
                    <a:pt x="172" y="125"/>
                  </a:cubicBezTo>
                  <a:cubicBezTo>
                    <a:pt x="171" y="123"/>
                    <a:pt x="171" y="123"/>
                    <a:pt x="169" y="122"/>
                  </a:cubicBezTo>
                  <a:cubicBezTo>
                    <a:pt x="168" y="122"/>
                    <a:pt x="166" y="121"/>
                    <a:pt x="165" y="121"/>
                  </a:cubicBezTo>
                  <a:cubicBezTo>
                    <a:pt x="164" y="120"/>
                    <a:pt x="163" y="120"/>
                    <a:pt x="163" y="119"/>
                  </a:cubicBezTo>
                  <a:cubicBezTo>
                    <a:pt x="161" y="118"/>
                    <a:pt x="160" y="117"/>
                    <a:pt x="159" y="117"/>
                  </a:cubicBezTo>
                  <a:cubicBezTo>
                    <a:pt x="155" y="117"/>
                    <a:pt x="155" y="117"/>
                    <a:pt x="155" y="117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5" y="112"/>
                    <a:pt x="153" y="112"/>
                  </a:cubicBezTo>
                  <a:cubicBezTo>
                    <a:pt x="153" y="112"/>
                    <a:pt x="152" y="112"/>
                    <a:pt x="152" y="112"/>
                  </a:cubicBezTo>
                  <a:cubicBezTo>
                    <a:pt x="152" y="113"/>
                    <a:pt x="153" y="113"/>
                    <a:pt x="153" y="114"/>
                  </a:cubicBezTo>
                  <a:cubicBezTo>
                    <a:pt x="155" y="117"/>
                    <a:pt x="157" y="120"/>
                    <a:pt x="160" y="121"/>
                  </a:cubicBezTo>
                  <a:cubicBezTo>
                    <a:pt x="163" y="121"/>
                    <a:pt x="163" y="121"/>
                    <a:pt x="163" y="121"/>
                  </a:cubicBezTo>
                  <a:cubicBezTo>
                    <a:pt x="162" y="124"/>
                    <a:pt x="162" y="124"/>
                    <a:pt x="162" y="124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3" y="125"/>
                    <a:pt x="166" y="125"/>
                  </a:cubicBezTo>
                  <a:cubicBezTo>
                    <a:pt x="166" y="125"/>
                    <a:pt x="167" y="125"/>
                    <a:pt x="167" y="125"/>
                  </a:cubicBezTo>
                  <a:cubicBezTo>
                    <a:pt x="168" y="125"/>
                    <a:pt x="168" y="125"/>
                    <a:pt x="169" y="125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9"/>
                    <a:pt x="172" y="129"/>
                    <a:pt x="172" y="13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4544865" y="2290031"/>
              <a:ext cx="1301475" cy="2722838"/>
            </a:xfrm>
            <a:custGeom>
              <a:avLst/>
              <a:gdLst>
                <a:gd name="T0" fmla="*/ 255 w 445"/>
                <a:gd name="T1" fmla="*/ 921 h 931"/>
                <a:gd name="T2" fmla="*/ 231 w 445"/>
                <a:gd name="T3" fmla="*/ 895 h 931"/>
                <a:gd name="T4" fmla="*/ 203 w 445"/>
                <a:gd name="T5" fmla="*/ 859 h 931"/>
                <a:gd name="T6" fmla="*/ 184 w 445"/>
                <a:gd name="T7" fmla="*/ 805 h 931"/>
                <a:gd name="T8" fmla="*/ 174 w 445"/>
                <a:gd name="T9" fmla="*/ 723 h 931"/>
                <a:gd name="T10" fmla="*/ 164 w 445"/>
                <a:gd name="T11" fmla="*/ 704 h 931"/>
                <a:gd name="T12" fmla="*/ 144 w 445"/>
                <a:gd name="T13" fmla="*/ 671 h 931"/>
                <a:gd name="T14" fmla="*/ 113 w 445"/>
                <a:gd name="T15" fmla="*/ 642 h 931"/>
                <a:gd name="T16" fmla="*/ 99 w 445"/>
                <a:gd name="T17" fmla="*/ 602 h 931"/>
                <a:gd name="T18" fmla="*/ 83 w 445"/>
                <a:gd name="T19" fmla="*/ 571 h 931"/>
                <a:gd name="T20" fmla="*/ 75 w 445"/>
                <a:gd name="T21" fmla="*/ 517 h 931"/>
                <a:gd name="T22" fmla="*/ 84 w 445"/>
                <a:gd name="T23" fmla="*/ 481 h 931"/>
                <a:gd name="T24" fmla="*/ 77 w 445"/>
                <a:gd name="T25" fmla="*/ 426 h 931"/>
                <a:gd name="T26" fmla="*/ 54 w 445"/>
                <a:gd name="T27" fmla="*/ 397 h 931"/>
                <a:gd name="T28" fmla="*/ 38 w 445"/>
                <a:gd name="T29" fmla="*/ 375 h 931"/>
                <a:gd name="T30" fmla="*/ 14 w 445"/>
                <a:gd name="T31" fmla="*/ 355 h 931"/>
                <a:gd name="T32" fmla="*/ 9 w 445"/>
                <a:gd name="T33" fmla="*/ 274 h 931"/>
                <a:gd name="T34" fmla="*/ 276 w 445"/>
                <a:gd name="T35" fmla="*/ 0 h 931"/>
                <a:gd name="T36" fmla="*/ 265 w 445"/>
                <a:gd name="T37" fmla="*/ 30 h 931"/>
                <a:gd name="T38" fmla="*/ 246 w 445"/>
                <a:gd name="T39" fmla="*/ 47 h 931"/>
                <a:gd name="T40" fmla="*/ 240 w 445"/>
                <a:gd name="T41" fmla="*/ 75 h 931"/>
                <a:gd name="T42" fmla="*/ 268 w 445"/>
                <a:gd name="T43" fmla="*/ 38 h 931"/>
                <a:gd name="T44" fmla="*/ 318 w 445"/>
                <a:gd name="T45" fmla="*/ 39 h 931"/>
                <a:gd name="T46" fmla="*/ 336 w 445"/>
                <a:gd name="T47" fmla="*/ 77 h 931"/>
                <a:gd name="T48" fmla="*/ 308 w 445"/>
                <a:gd name="T49" fmla="*/ 86 h 931"/>
                <a:gd name="T50" fmla="*/ 251 w 445"/>
                <a:gd name="T51" fmla="*/ 101 h 931"/>
                <a:gd name="T52" fmla="*/ 257 w 445"/>
                <a:gd name="T53" fmla="*/ 114 h 931"/>
                <a:gd name="T54" fmla="*/ 233 w 445"/>
                <a:gd name="T55" fmla="*/ 129 h 931"/>
                <a:gd name="T56" fmla="*/ 210 w 445"/>
                <a:gd name="T57" fmla="*/ 152 h 931"/>
                <a:gd name="T58" fmla="*/ 176 w 445"/>
                <a:gd name="T59" fmla="*/ 192 h 931"/>
                <a:gd name="T60" fmla="*/ 147 w 445"/>
                <a:gd name="T61" fmla="*/ 220 h 931"/>
                <a:gd name="T62" fmla="*/ 129 w 445"/>
                <a:gd name="T63" fmla="*/ 243 h 931"/>
                <a:gd name="T64" fmla="*/ 107 w 445"/>
                <a:gd name="T65" fmla="*/ 266 h 931"/>
                <a:gd name="T66" fmla="*/ 72 w 445"/>
                <a:gd name="T67" fmla="*/ 239 h 931"/>
                <a:gd name="T68" fmla="*/ 45 w 445"/>
                <a:gd name="T69" fmla="*/ 270 h 931"/>
                <a:gd name="T70" fmla="*/ 34 w 445"/>
                <a:gd name="T71" fmla="*/ 304 h 931"/>
                <a:gd name="T72" fmla="*/ 30 w 445"/>
                <a:gd name="T73" fmla="*/ 320 h 931"/>
                <a:gd name="T74" fmla="*/ 51 w 445"/>
                <a:gd name="T75" fmla="*/ 311 h 931"/>
                <a:gd name="T76" fmla="*/ 58 w 445"/>
                <a:gd name="T77" fmla="*/ 327 h 931"/>
                <a:gd name="T78" fmla="*/ 67 w 445"/>
                <a:gd name="T79" fmla="*/ 349 h 931"/>
                <a:gd name="T80" fmla="*/ 67 w 445"/>
                <a:gd name="T81" fmla="*/ 400 h 931"/>
                <a:gd name="T82" fmla="*/ 99 w 445"/>
                <a:gd name="T83" fmla="*/ 413 h 931"/>
                <a:gd name="T84" fmla="*/ 108 w 445"/>
                <a:gd name="T85" fmla="*/ 396 h 931"/>
                <a:gd name="T86" fmla="*/ 147 w 445"/>
                <a:gd name="T87" fmla="*/ 386 h 931"/>
                <a:gd name="T88" fmla="*/ 202 w 445"/>
                <a:gd name="T89" fmla="*/ 401 h 931"/>
                <a:gd name="T90" fmla="*/ 232 w 445"/>
                <a:gd name="T91" fmla="*/ 424 h 931"/>
                <a:gd name="T92" fmla="*/ 280 w 445"/>
                <a:gd name="T93" fmla="*/ 449 h 931"/>
                <a:gd name="T94" fmla="*/ 304 w 445"/>
                <a:gd name="T95" fmla="*/ 473 h 931"/>
                <a:gd name="T96" fmla="*/ 295 w 445"/>
                <a:gd name="T97" fmla="*/ 504 h 931"/>
                <a:gd name="T98" fmla="*/ 341 w 445"/>
                <a:gd name="T99" fmla="*/ 513 h 931"/>
                <a:gd name="T100" fmla="*/ 394 w 445"/>
                <a:gd name="T101" fmla="*/ 523 h 931"/>
                <a:gd name="T102" fmla="*/ 441 w 445"/>
                <a:gd name="T103" fmla="*/ 542 h 931"/>
                <a:gd name="T104" fmla="*/ 445 w 445"/>
                <a:gd name="T105" fmla="*/ 578 h 931"/>
                <a:gd name="T106" fmla="*/ 417 w 445"/>
                <a:gd name="T107" fmla="*/ 613 h 931"/>
                <a:gd name="T108" fmla="*/ 407 w 445"/>
                <a:gd name="T109" fmla="*/ 673 h 931"/>
                <a:gd name="T110" fmla="*/ 369 w 445"/>
                <a:gd name="T111" fmla="*/ 714 h 931"/>
                <a:gd name="T112" fmla="*/ 327 w 445"/>
                <a:gd name="T113" fmla="*/ 734 h 931"/>
                <a:gd name="T114" fmla="*/ 303 w 445"/>
                <a:gd name="T115" fmla="*/ 804 h 931"/>
                <a:gd name="T116" fmla="*/ 283 w 445"/>
                <a:gd name="T117" fmla="*/ 836 h 931"/>
                <a:gd name="T118" fmla="*/ 256 w 445"/>
                <a:gd name="T119" fmla="*/ 856 h 931"/>
                <a:gd name="T120" fmla="*/ 270 w 445"/>
                <a:gd name="T121" fmla="*/ 899 h 931"/>
                <a:gd name="T122" fmla="*/ 279 w 445"/>
                <a:gd name="T123" fmla="*/ 928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5" h="931">
                  <a:moveTo>
                    <a:pt x="272" y="931"/>
                  </a:moveTo>
                  <a:cubicBezTo>
                    <a:pt x="270" y="931"/>
                    <a:pt x="269" y="931"/>
                    <a:pt x="268" y="930"/>
                  </a:cubicBezTo>
                  <a:cubicBezTo>
                    <a:pt x="267" y="930"/>
                    <a:pt x="267" y="930"/>
                    <a:pt x="267" y="930"/>
                  </a:cubicBezTo>
                  <a:cubicBezTo>
                    <a:pt x="263" y="930"/>
                    <a:pt x="263" y="930"/>
                    <a:pt x="263" y="930"/>
                  </a:cubicBezTo>
                  <a:cubicBezTo>
                    <a:pt x="264" y="927"/>
                    <a:pt x="264" y="927"/>
                    <a:pt x="264" y="927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3" y="926"/>
                    <a:pt x="261" y="926"/>
                  </a:cubicBezTo>
                  <a:cubicBezTo>
                    <a:pt x="260" y="926"/>
                    <a:pt x="259" y="926"/>
                    <a:pt x="259" y="926"/>
                  </a:cubicBezTo>
                  <a:cubicBezTo>
                    <a:pt x="258" y="926"/>
                    <a:pt x="258" y="926"/>
                    <a:pt x="258" y="926"/>
                  </a:cubicBezTo>
                  <a:cubicBezTo>
                    <a:pt x="254" y="926"/>
                    <a:pt x="254" y="926"/>
                    <a:pt x="254" y="926"/>
                  </a:cubicBezTo>
                  <a:cubicBezTo>
                    <a:pt x="254" y="922"/>
                    <a:pt x="254" y="922"/>
                    <a:pt x="254" y="922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4" y="921"/>
                    <a:pt x="254" y="921"/>
                    <a:pt x="254" y="921"/>
                  </a:cubicBezTo>
                  <a:cubicBezTo>
                    <a:pt x="253" y="921"/>
                    <a:pt x="253" y="921"/>
                    <a:pt x="253" y="921"/>
                  </a:cubicBezTo>
                  <a:cubicBezTo>
                    <a:pt x="251" y="921"/>
                    <a:pt x="248" y="920"/>
                    <a:pt x="245" y="918"/>
                  </a:cubicBezTo>
                  <a:cubicBezTo>
                    <a:pt x="245" y="917"/>
                    <a:pt x="244" y="917"/>
                    <a:pt x="243" y="916"/>
                  </a:cubicBezTo>
                  <a:cubicBezTo>
                    <a:pt x="241" y="915"/>
                    <a:pt x="241" y="914"/>
                    <a:pt x="240" y="913"/>
                  </a:cubicBezTo>
                  <a:cubicBezTo>
                    <a:pt x="240" y="913"/>
                    <a:pt x="240" y="912"/>
                    <a:pt x="240" y="912"/>
                  </a:cubicBezTo>
                  <a:cubicBezTo>
                    <a:pt x="239" y="911"/>
                    <a:pt x="238" y="909"/>
                    <a:pt x="236" y="908"/>
                  </a:cubicBezTo>
                  <a:cubicBezTo>
                    <a:pt x="235" y="908"/>
                    <a:pt x="234" y="907"/>
                    <a:pt x="233" y="907"/>
                  </a:cubicBezTo>
                  <a:cubicBezTo>
                    <a:pt x="230" y="905"/>
                    <a:pt x="231" y="903"/>
                    <a:pt x="231" y="902"/>
                  </a:cubicBezTo>
                  <a:cubicBezTo>
                    <a:pt x="231" y="902"/>
                    <a:pt x="231" y="901"/>
                    <a:pt x="231" y="901"/>
                  </a:cubicBezTo>
                  <a:cubicBezTo>
                    <a:pt x="231" y="901"/>
                    <a:pt x="231" y="901"/>
                    <a:pt x="231" y="901"/>
                  </a:cubicBezTo>
                  <a:cubicBezTo>
                    <a:pt x="231" y="899"/>
                    <a:pt x="231" y="898"/>
                    <a:pt x="232" y="897"/>
                  </a:cubicBezTo>
                  <a:cubicBezTo>
                    <a:pt x="231" y="897"/>
                    <a:pt x="231" y="897"/>
                    <a:pt x="231" y="897"/>
                  </a:cubicBezTo>
                  <a:cubicBezTo>
                    <a:pt x="231" y="895"/>
                    <a:pt x="231" y="895"/>
                    <a:pt x="231" y="895"/>
                  </a:cubicBezTo>
                  <a:cubicBezTo>
                    <a:pt x="230" y="892"/>
                    <a:pt x="228" y="890"/>
                    <a:pt x="225" y="887"/>
                  </a:cubicBezTo>
                  <a:cubicBezTo>
                    <a:pt x="224" y="886"/>
                    <a:pt x="222" y="885"/>
                    <a:pt x="221" y="884"/>
                  </a:cubicBezTo>
                  <a:cubicBezTo>
                    <a:pt x="218" y="881"/>
                    <a:pt x="217" y="878"/>
                    <a:pt x="217" y="874"/>
                  </a:cubicBezTo>
                  <a:cubicBezTo>
                    <a:pt x="217" y="874"/>
                    <a:pt x="217" y="874"/>
                    <a:pt x="217" y="874"/>
                  </a:cubicBezTo>
                  <a:cubicBezTo>
                    <a:pt x="216" y="874"/>
                    <a:pt x="216" y="874"/>
                    <a:pt x="215" y="874"/>
                  </a:cubicBezTo>
                  <a:cubicBezTo>
                    <a:pt x="215" y="874"/>
                    <a:pt x="212" y="873"/>
                    <a:pt x="212" y="870"/>
                  </a:cubicBezTo>
                  <a:cubicBezTo>
                    <a:pt x="212" y="869"/>
                    <a:pt x="211" y="868"/>
                    <a:pt x="210" y="867"/>
                  </a:cubicBezTo>
                  <a:cubicBezTo>
                    <a:pt x="209" y="866"/>
                    <a:pt x="208" y="864"/>
                    <a:pt x="207" y="862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5" y="860"/>
                  </a:cubicBezTo>
                  <a:cubicBezTo>
                    <a:pt x="203" y="859"/>
                    <a:pt x="203" y="859"/>
                    <a:pt x="203" y="859"/>
                  </a:cubicBezTo>
                  <a:cubicBezTo>
                    <a:pt x="203" y="857"/>
                    <a:pt x="203" y="857"/>
                    <a:pt x="203" y="857"/>
                  </a:cubicBezTo>
                  <a:cubicBezTo>
                    <a:pt x="202" y="854"/>
                    <a:pt x="200" y="852"/>
                    <a:pt x="196" y="849"/>
                  </a:cubicBezTo>
                  <a:cubicBezTo>
                    <a:pt x="196" y="849"/>
                    <a:pt x="196" y="849"/>
                    <a:pt x="196" y="849"/>
                  </a:cubicBezTo>
                  <a:cubicBezTo>
                    <a:pt x="190" y="845"/>
                    <a:pt x="188" y="840"/>
                    <a:pt x="188" y="833"/>
                  </a:cubicBezTo>
                  <a:cubicBezTo>
                    <a:pt x="188" y="833"/>
                    <a:pt x="188" y="832"/>
                    <a:pt x="188" y="830"/>
                  </a:cubicBezTo>
                  <a:cubicBezTo>
                    <a:pt x="188" y="829"/>
                    <a:pt x="188" y="828"/>
                    <a:pt x="188" y="826"/>
                  </a:cubicBezTo>
                  <a:cubicBezTo>
                    <a:pt x="188" y="825"/>
                    <a:pt x="188" y="823"/>
                    <a:pt x="188" y="822"/>
                  </a:cubicBezTo>
                  <a:cubicBezTo>
                    <a:pt x="189" y="821"/>
                    <a:pt x="189" y="820"/>
                    <a:pt x="189" y="818"/>
                  </a:cubicBezTo>
                  <a:cubicBezTo>
                    <a:pt x="189" y="814"/>
                    <a:pt x="189" y="813"/>
                    <a:pt x="188" y="813"/>
                  </a:cubicBezTo>
                  <a:cubicBezTo>
                    <a:pt x="188" y="813"/>
                    <a:pt x="188" y="812"/>
                    <a:pt x="187" y="812"/>
                  </a:cubicBezTo>
                  <a:cubicBezTo>
                    <a:pt x="187" y="812"/>
                    <a:pt x="187" y="812"/>
                    <a:pt x="187" y="812"/>
                  </a:cubicBezTo>
                  <a:cubicBezTo>
                    <a:pt x="184" y="813"/>
                    <a:pt x="184" y="813"/>
                    <a:pt x="184" y="813"/>
                  </a:cubicBezTo>
                  <a:cubicBezTo>
                    <a:pt x="184" y="809"/>
                    <a:pt x="184" y="809"/>
                    <a:pt x="184" y="809"/>
                  </a:cubicBezTo>
                  <a:cubicBezTo>
                    <a:pt x="184" y="808"/>
                    <a:pt x="184" y="806"/>
                    <a:pt x="184" y="805"/>
                  </a:cubicBezTo>
                  <a:cubicBezTo>
                    <a:pt x="184" y="801"/>
                    <a:pt x="183" y="798"/>
                    <a:pt x="184" y="794"/>
                  </a:cubicBezTo>
                  <a:cubicBezTo>
                    <a:pt x="184" y="792"/>
                    <a:pt x="184" y="790"/>
                    <a:pt x="182" y="789"/>
                  </a:cubicBezTo>
                  <a:cubicBezTo>
                    <a:pt x="182" y="789"/>
                    <a:pt x="182" y="789"/>
                    <a:pt x="182" y="789"/>
                  </a:cubicBezTo>
                  <a:cubicBezTo>
                    <a:pt x="180" y="788"/>
                    <a:pt x="179" y="787"/>
                    <a:pt x="179" y="785"/>
                  </a:cubicBezTo>
                  <a:cubicBezTo>
                    <a:pt x="179" y="781"/>
                    <a:pt x="179" y="781"/>
                    <a:pt x="179" y="781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8" y="779"/>
                    <a:pt x="177" y="779"/>
                  </a:cubicBezTo>
                  <a:cubicBezTo>
                    <a:pt x="174" y="779"/>
                    <a:pt x="174" y="779"/>
                    <a:pt x="174" y="779"/>
                  </a:cubicBezTo>
                  <a:cubicBezTo>
                    <a:pt x="174" y="776"/>
                    <a:pt x="174" y="776"/>
                    <a:pt x="174" y="776"/>
                  </a:cubicBezTo>
                  <a:cubicBezTo>
                    <a:pt x="174" y="740"/>
                    <a:pt x="174" y="740"/>
                    <a:pt x="174" y="740"/>
                  </a:cubicBezTo>
                  <a:cubicBezTo>
                    <a:pt x="174" y="738"/>
                    <a:pt x="174" y="736"/>
                    <a:pt x="174" y="734"/>
                  </a:cubicBezTo>
                  <a:cubicBezTo>
                    <a:pt x="174" y="732"/>
                    <a:pt x="174" y="731"/>
                    <a:pt x="174" y="729"/>
                  </a:cubicBezTo>
                  <a:cubicBezTo>
                    <a:pt x="174" y="727"/>
                    <a:pt x="174" y="725"/>
                    <a:pt x="174" y="723"/>
                  </a:cubicBezTo>
                  <a:cubicBezTo>
                    <a:pt x="173" y="723"/>
                    <a:pt x="173" y="723"/>
                    <a:pt x="172" y="723"/>
                  </a:cubicBezTo>
                  <a:cubicBezTo>
                    <a:pt x="170" y="722"/>
                    <a:pt x="170" y="722"/>
                    <a:pt x="170" y="722"/>
                  </a:cubicBezTo>
                  <a:cubicBezTo>
                    <a:pt x="170" y="720"/>
                    <a:pt x="170" y="720"/>
                    <a:pt x="170" y="720"/>
                  </a:cubicBezTo>
                  <a:cubicBezTo>
                    <a:pt x="170" y="719"/>
                    <a:pt x="170" y="718"/>
                    <a:pt x="170" y="717"/>
                  </a:cubicBezTo>
                  <a:cubicBezTo>
                    <a:pt x="170" y="716"/>
                    <a:pt x="170" y="715"/>
                    <a:pt x="170" y="714"/>
                  </a:cubicBezTo>
                  <a:cubicBezTo>
                    <a:pt x="170" y="714"/>
                    <a:pt x="169" y="714"/>
                    <a:pt x="169" y="714"/>
                  </a:cubicBezTo>
                  <a:cubicBezTo>
                    <a:pt x="169" y="714"/>
                    <a:pt x="169" y="714"/>
                    <a:pt x="168" y="713"/>
                  </a:cubicBezTo>
                  <a:cubicBezTo>
                    <a:pt x="167" y="713"/>
                    <a:pt x="166" y="713"/>
                    <a:pt x="166" y="712"/>
                  </a:cubicBezTo>
                  <a:cubicBezTo>
                    <a:pt x="164" y="711"/>
                    <a:pt x="165" y="709"/>
                    <a:pt x="165" y="708"/>
                  </a:cubicBezTo>
                  <a:cubicBezTo>
                    <a:pt x="165" y="708"/>
                    <a:pt x="165" y="708"/>
                    <a:pt x="165" y="708"/>
                  </a:cubicBezTo>
                  <a:cubicBezTo>
                    <a:pt x="165" y="707"/>
                    <a:pt x="165" y="707"/>
                    <a:pt x="165" y="707"/>
                  </a:cubicBezTo>
                  <a:cubicBezTo>
                    <a:pt x="165" y="706"/>
                    <a:pt x="165" y="705"/>
                    <a:pt x="165" y="704"/>
                  </a:cubicBezTo>
                  <a:cubicBezTo>
                    <a:pt x="165" y="704"/>
                    <a:pt x="165" y="704"/>
                    <a:pt x="165" y="704"/>
                  </a:cubicBezTo>
                  <a:cubicBezTo>
                    <a:pt x="165" y="704"/>
                    <a:pt x="164" y="704"/>
                    <a:pt x="164" y="704"/>
                  </a:cubicBezTo>
                  <a:cubicBezTo>
                    <a:pt x="160" y="704"/>
                    <a:pt x="160" y="699"/>
                    <a:pt x="160" y="698"/>
                  </a:cubicBezTo>
                  <a:cubicBezTo>
                    <a:pt x="160" y="697"/>
                    <a:pt x="160" y="697"/>
                    <a:pt x="160" y="696"/>
                  </a:cubicBezTo>
                  <a:cubicBezTo>
                    <a:pt x="160" y="695"/>
                    <a:pt x="160" y="694"/>
                    <a:pt x="160" y="693"/>
                  </a:cubicBezTo>
                  <a:cubicBezTo>
                    <a:pt x="160" y="690"/>
                    <a:pt x="160" y="688"/>
                    <a:pt x="160" y="686"/>
                  </a:cubicBezTo>
                  <a:cubicBezTo>
                    <a:pt x="161" y="683"/>
                    <a:pt x="161" y="680"/>
                    <a:pt x="161" y="678"/>
                  </a:cubicBezTo>
                  <a:cubicBezTo>
                    <a:pt x="161" y="677"/>
                    <a:pt x="160" y="676"/>
                    <a:pt x="160" y="676"/>
                  </a:cubicBezTo>
                  <a:cubicBezTo>
                    <a:pt x="160" y="676"/>
                    <a:pt x="159" y="676"/>
                    <a:pt x="159" y="676"/>
                  </a:cubicBezTo>
                  <a:cubicBezTo>
                    <a:pt x="158" y="676"/>
                    <a:pt x="158" y="676"/>
                    <a:pt x="157" y="676"/>
                  </a:cubicBezTo>
                  <a:cubicBezTo>
                    <a:pt x="157" y="676"/>
                    <a:pt x="157" y="676"/>
                    <a:pt x="156" y="676"/>
                  </a:cubicBezTo>
                  <a:cubicBezTo>
                    <a:pt x="156" y="676"/>
                    <a:pt x="156" y="676"/>
                    <a:pt x="156" y="676"/>
                  </a:cubicBezTo>
                  <a:cubicBezTo>
                    <a:pt x="155" y="676"/>
                    <a:pt x="155" y="676"/>
                    <a:pt x="155" y="676"/>
                  </a:cubicBezTo>
                  <a:cubicBezTo>
                    <a:pt x="153" y="676"/>
                    <a:pt x="151" y="674"/>
                    <a:pt x="151" y="672"/>
                  </a:cubicBezTo>
                  <a:cubicBezTo>
                    <a:pt x="150" y="672"/>
                    <a:pt x="148" y="672"/>
                    <a:pt x="147" y="671"/>
                  </a:cubicBezTo>
                  <a:cubicBezTo>
                    <a:pt x="146" y="671"/>
                    <a:pt x="145" y="671"/>
                    <a:pt x="144" y="671"/>
                  </a:cubicBezTo>
                  <a:cubicBezTo>
                    <a:pt x="144" y="671"/>
                    <a:pt x="143" y="671"/>
                    <a:pt x="143" y="671"/>
                  </a:cubicBezTo>
                  <a:cubicBezTo>
                    <a:pt x="142" y="671"/>
                    <a:pt x="142" y="671"/>
                    <a:pt x="142" y="671"/>
                  </a:cubicBezTo>
                  <a:cubicBezTo>
                    <a:pt x="142" y="671"/>
                    <a:pt x="142" y="671"/>
                    <a:pt x="141" y="671"/>
                  </a:cubicBezTo>
                  <a:cubicBezTo>
                    <a:pt x="141" y="671"/>
                    <a:pt x="141" y="671"/>
                    <a:pt x="140" y="671"/>
                  </a:cubicBezTo>
                  <a:cubicBezTo>
                    <a:pt x="139" y="671"/>
                    <a:pt x="137" y="670"/>
                    <a:pt x="137" y="667"/>
                  </a:cubicBezTo>
                  <a:cubicBezTo>
                    <a:pt x="137" y="660"/>
                    <a:pt x="137" y="660"/>
                    <a:pt x="137" y="660"/>
                  </a:cubicBezTo>
                  <a:cubicBezTo>
                    <a:pt x="137" y="659"/>
                    <a:pt x="137" y="659"/>
                    <a:pt x="137" y="658"/>
                  </a:cubicBezTo>
                  <a:cubicBezTo>
                    <a:pt x="137" y="658"/>
                    <a:pt x="137" y="657"/>
                    <a:pt x="137" y="657"/>
                  </a:cubicBezTo>
                  <a:cubicBezTo>
                    <a:pt x="136" y="657"/>
                    <a:pt x="135" y="657"/>
                    <a:pt x="135" y="657"/>
                  </a:cubicBezTo>
                  <a:cubicBezTo>
                    <a:pt x="117" y="657"/>
                    <a:pt x="117" y="657"/>
                    <a:pt x="117" y="657"/>
                  </a:cubicBezTo>
                  <a:cubicBezTo>
                    <a:pt x="118" y="653"/>
                    <a:pt x="118" y="653"/>
                    <a:pt x="118" y="653"/>
                  </a:cubicBezTo>
                  <a:cubicBezTo>
                    <a:pt x="118" y="651"/>
                    <a:pt x="118" y="649"/>
                    <a:pt x="117" y="648"/>
                  </a:cubicBezTo>
                  <a:cubicBezTo>
                    <a:pt x="116" y="648"/>
                    <a:pt x="116" y="648"/>
                    <a:pt x="116" y="647"/>
                  </a:cubicBezTo>
                  <a:cubicBezTo>
                    <a:pt x="114" y="647"/>
                    <a:pt x="113" y="646"/>
                    <a:pt x="113" y="642"/>
                  </a:cubicBezTo>
                  <a:cubicBezTo>
                    <a:pt x="113" y="642"/>
                    <a:pt x="113" y="642"/>
                    <a:pt x="113" y="642"/>
                  </a:cubicBezTo>
                  <a:cubicBezTo>
                    <a:pt x="113" y="641"/>
                    <a:pt x="113" y="640"/>
                    <a:pt x="112" y="639"/>
                  </a:cubicBezTo>
                  <a:cubicBezTo>
                    <a:pt x="111" y="636"/>
                    <a:pt x="109" y="635"/>
                    <a:pt x="108" y="634"/>
                  </a:cubicBezTo>
                  <a:cubicBezTo>
                    <a:pt x="107" y="634"/>
                    <a:pt x="107" y="633"/>
                    <a:pt x="106" y="633"/>
                  </a:cubicBezTo>
                  <a:cubicBezTo>
                    <a:pt x="104" y="633"/>
                    <a:pt x="104" y="633"/>
                    <a:pt x="104" y="633"/>
                  </a:cubicBezTo>
                  <a:cubicBezTo>
                    <a:pt x="104" y="627"/>
                    <a:pt x="104" y="627"/>
                    <a:pt x="104" y="627"/>
                  </a:cubicBezTo>
                  <a:cubicBezTo>
                    <a:pt x="104" y="626"/>
                    <a:pt x="103" y="626"/>
                    <a:pt x="103" y="625"/>
                  </a:cubicBezTo>
                  <a:cubicBezTo>
                    <a:pt x="103" y="625"/>
                    <a:pt x="103" y="624"/>
                    <a:pt x="103" y="624"/>
                  </a:cubicBezTo>
                  <a:cubicBezTo>
                    <a:pt x="103" y="622"/>
                    <a:pt x="103" y="620"/>
                    <a:pt x="104" y="617"/>
                  </a:cubicBezTo>
                  <a:cubicBezTo>
                    <a:pt x="104" y="613"/>
                    <a:pt x="105" y="607"/>
                    <a:pt x="103" y="605"/>
                  </a:cubicBezTo>
                  <a:cubicBezTo>
                    <a:pt x="103" y="605"/>
                    <a:pt x="103" y="605"/>
                    <a:pt x="102" y="605"/>
                  </a:cubicBezTo>
                  <a:cubicBezTo>
                    <a:pt x="102" y="605"/>
                    <a:pt x="102" y="605"/>
                    <a:pt x="102" y="605"/>
                  </a:cubicBezTo>
                  <a:cubicBezTo>
                    <a:pt x="99" y="605"/>
                    <a:pt x="99" y="605"/>
                    <a:pt x="99" y="605"/>
                  </a:cubicBezTo>
                  <a:cubicBezTo>
                    <a:pt x="99" y="602"/>
                    <a:pt x="99" y="602"/>
                    <a:pt x="99" y="602"/>
                  </a:cubicBezTo>
                  <a:cubicBezTo>
                    <a:pt x="99" y="601"/>
                    <a:pt x="99" y="600"/>
                    <a:pt x="99" y="600"/>
                  </a:cubicBezTo>
                  <a:cubicBezTo>
                    <a:pt x="99" y="599"/>
                    <a:pt x="99" y="596"/>
                    <a:pt x="99" y="596"/>
                  </a:cubicBezTo>
                  <a:cubicBezTo>
                    <a:pt x="99" y="596"/>
                    <a:pt x="98" y="596"/>
                    <a:pt x="98" y="596"/>
                  </a:cubicBezTo>
                  <a:cubicBezTo>
                    <a:pt x="96" y="595"/>
                    <a:pt x="95" y="595"/>
                    <a:pt x="95" y="594"/>
                  </a:cubicBezTo>
                  <a:cubicBezTo>
                    <a:pt x="94" y="593"/>
                    <a:pt x="94" y="591"/>
                    <a:pt x="94" y="590"/>
                  </a:cubicBezTo>
                  <a:cubicBezTo>
                    <a:pt x="94" y="590"/>
                    <a:pt x="94" y="590"/>
                    <a:pt x="94" y="590"/>
                  </a:cubicBezTo>
                  <a:cubicBezTo>
                    <a:pt x="94" y="590"/>
                    <a:pt x="94" y="589"/>
                    <a:pt x="94" y="588"/>
                  </a:cubicBezTo>
                  <a:cubicBezTo>
                    <a:pt x="94" y="588"/>
                    <a:pt x="94" y="587"/>
                    <a:pt x="94" y="586"/>
                  </a:cubicBezTo>
                  <a:cubicBezTo>
                    <a:pt x="94" y="586"/>
                    <a:pt x="94" y="586"/>
                    <a:pt x="93" y="586"/>
                  </a:cubicBezTo>
                  <a:cubicBezTo>
                    <a:pt x="93" y="586"/>
                    <a:pt x="93" y="586"/>
                    <a:pt x="93" y="586"/>
                  </a:cubicBezTo>
                  <a:cubicBezTo>
                    <a:pt x="91" y="586"/>
                    <a:pt x="90" y="585"/>
                    <a:pt x="89" y="583"/>
                  </a:cubicBezTo>
                  <a:cubicBezTo>
                    <a:pt x="89" y="582"/>
                    <a:pt x="88" y="581"/>
                    <a:pt x="88" y="581"/>
                  </a:cubicBezTo>
                  <a:cubicBezTo>
                    <a:pt x="87" y="579"/>
                    <a:pt x="86" y="577"/>
                    <a:pt x="85" y="575"/>
                  </a:cubicBezTo>
                  <a:cubicBezTo>
                    <a:pt x="84" y="574"/>
                    <a:pt x="84" y="573"/>
                    <a:pt x="83" y="571"/>
                  </a:cubicBezTo>
                  <a:cubicBezTo>
                    <a:pt x="82" y="570"/>
                    <a:pt x="81" y="568"/>
                    <a:pt x="81" y="567"/>
                  </a:cubicBezTo>
                  <a:cubicBezTo>
                    <a:pt x="78" y="562"/>
                    <a:pt x="77" y="558"/>
                    <a:pt x="73" y="555"/>
                  </a:cubicBezTo>
                  <a:cubicBezTo>
                    <a:pt x="71" y="555"/>
                    <a:pt x="70" y="554"/>
                    <a:pt x="69" y="553"/>
                  </a:cubicBezTo>
                  <a:cubicBezTo>
                    <a:pt x="65" y="552"/>
                    <a:pt x="66" y="548"/>
                    <a:pt x="66" y="545"/>
                  </a:cubicBezTo>
                  <a:cubicBezTo>
                    <a:pt x="66" y="545"/>
                    <a:pt x="66" y="544"/>
                    <a:pt x="66" y="544"/>
                  </a:cubicBezTo>
                  <a:cubicBezTo>
                    <a:pt x="66" y="527"/>
                    <a:pt x="66" y="527"/>
                    <a:pt x="66" y="527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5"/>
                    <a:pt x="70" y="524"/>
                  </a:cubicBezTo>
                  <a:cubicBezTo>
                    <a:pt x="70" y="523"/>
                    <a:pt x="70" y="523"/>
                    <a:pt x="70" y="523"/>
                  </a:cubicBezTo>
                  <a:cubicBezTo>
                    <a:pt x="70" y="521"/>
                    <a:pt x="71" y="520"/>
                    <a:pt x="74" y="518"/>
                  </a:cubicBezTo>
                  <a:cubicBezTo>
                    <a:pt x="74" y="518"/>
                    <a:pt x="74" y="518"/>
                    <a:pt x="74" y="518"/>
                  </a:cubicBezTo>
                  <a:cubicBezTo>
                    <a:pt x="74" y="518"/>
                    <a:pt x="74" y="518"/>
                    <a:pt x="75" y="517"/>
                  </a:cubicBezTo>
                  <a:cubicBezTo>
                    <a:pt x="75" y="516"/>
                    <a:pt x="74" y="515"/>
                    <a:pt x="74" y="515"/>
                  </a:cubicBezTo>
                  <a:cubicBezTo>
                    <a:pt x="70" y="515"/>
                    <a:pt x="70" y="510"/>
                    <a:pt x="70" y="506"/>
                  </a:cubicBezTo>
                  <a:cubicBezTo>
                    <a:pt x="70" y="506"/>
                    <a:pt x="70" y="505"/>
                    <a:pt x="70" y="505"/>
                  </a:cubicBezTo>
                  <a:cubicBezTo>
                    <a:pt x="70" y="494"/>
                    <a:pt x="70" y="494"/>
                    <a:pt x="70" y="494"/>
                  </a:cubicBezTo>
                  <a:cubicBezTo>
                    <a:pt x="74" y="495"/>
                    <a:pt x="74" y="495"/>
                    <a:pt x="74" y="495"/>
                  </a:cubicBezTo>
                  <a:cubicBezTo>
                    <a:pt x="74" y="495"/>
                    <a:pt x="75" y="495"/>
                    <a:pt x="75" y="495"/>
                  </a:cubicBezTo>
                  <a:cubicBezTo>
                    <a:pt x="75" y="495"/>
                    <a:pt x="75" y="494"/>
                    <a:pt x="75" y="494"/>
                  </a:cubicBezTo>
                  <a:cubicBezTo>
                    <a:pt x="75" y="493"/>
                    <a:pt x="75" y="492"/>
                    <a:pt x="76" y="491"/>
                  </a:cubicBezTo>
                  <a:cubicBezTo>
                    <a:pt x="77" y="489"/>
                    <a:pt x="78" y="488"/>
                    <a:pt x="78" y="487"/>
                  </a:cubicBezTo>
                  <a:cubicBezTo>
                    <a:pt x="79" y="486"/>
                    <a:pt x="80" y="485"/>
                    <a:pt x="80" y="484"/>
                  </a:cubicBezTo>
                  <a:cubicBezTo>
                    <a:pt x="80" y="480"/>
                    <a:pt x="80" y="480"/>
                    <a:pt x="80" y="480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5" y="479"/>
                  </a:cubicBezTo>
                  <a:cubicBezTo>
                    <a:pt x="85" y="460"/>
                    <a:pt x="85" y="460"/>
                    <a:pt x="85" y="460"/>
                  </a:cubicBezTo>
                  <a:cubicBezTo>
                    <a:pt x="89" y="462"/>
                    <a:pt x="89" y="462"/>
                    <a:pt x="89" y="462"/>
                  </a:cubicBezTo>
                  <a:cubicBezTo>
                    <a:pt x="90" y="462"/>
                    <a:pt x="91" y="460"/>
                    <a:pt x="91" y="456"/>
                  </a:cubicBezTo>
                  <a:cubicBezTo>
                    <a:pt x="91" y="452"/>
                    <a:pt x="90" y="449"/>
                    <a:pt x="89" y="449"/>
                  </a:cubicBezTo>
                  <a:cubicBezTo>
                    <a:pt x="85" y="451"/>
                    <a:pt x="85" y="451"/>
                    <a:pt x="85" y="451"/>
                  </a:cubicBezTo>
                  <a:cubicBezTo>
                    <a:pt x="85" y="446"/>
                    <a:pt x="85" y="446"/>
                    <a:pt x="85" y="446"/>
                  </a:cubicBezTo>
                  <a:cubicBezTo>
                    <a:pt x="85" y="445"/>
                    <a:pt x="85" y="444"/>
                    <a:pt x="85" y="443"/>
                  </a:cubicBezTo>
                  <a:cubicBezTo>
                    <a:pt x="85" y="441"/>
                    <a:pt x="85" y="438"/>
                    <a:pt x="84" y="436"/>
                  </a:cubicBezTo>
                  <a:cubicBezTo>
                    <a:pt x="84" y="436"/>
                    <a:pt x="83" y="436"/>
                    <a:pt x="83" y="436"/>
                  </a:cubicBezTo>
                  <a:cubicBezTo>
                    <a:pt x="82" y="435"/>
                    <a:pt x="80" y="434"/>
                    <a:pt x="80" y="431"/>
                  </a:cubicBezTo>
                  <a:cubicBezTo>
                    <a:pt x="80" y="425"/>
                    <a:pt x="80" y="425"/>
                    <a:pt x="80" y="425"/>
                  </a:cubicBezTo>
                  <a:cubicBezTo>
                    <a:pt x="79" y="426"/>
                    <a:pt x="78" y="426"/>
                    <a:pt x="77" y="426"/>
                  </a:cubicBezTo>
                  <a:cubicBezTo>
                    <a:pt x="77" y="426"/>
                    <a:pt x="77" y="426"/>
                    <a:pt x="77" y="426"/>
                  </a:cubicBezTo>
                  <a:cubicBezTo>
                    <a:pt x="76" y="426"/>
                    <a:pt x="76" y="426"/>
                    <a:pt x="76" y="426"/>
                  </a:cubicBezTo>
                  <a:cubicBezTo>
                    <a:pt x="60" y="426"/>
                    <a:pt x="60" y="426"/>
                    <a:pt x="60" y="426"/>
                  </a:cubicBezTo>
                  <a:cubicBezTo>
                    <a:pt x="61" y="422"/>
                    <a:pt x="61" y="422"/>
                    <a:pt x="61" y="422"/>
                  </a:cubicBezTo>
                  <a:cubicBezTo>
                    <a:pt x="61" y="422"/>
                    <a:pt x="61" y="421"/>
                    <a:pt x="61" y="421"/>
                  </a:cubicBezTo>
                  <a:cubicBezTo>
                    <a:pt x="61" y="421"/>
                    <a:pt x="61" y="421"/>
                    <a:pt x="61" y="421"/>
                  </a:cubicBezTo>
                  <a:cubicBezTo>
                    <a:pt x="61" y="421"/>
                    <a:pt x="61" y="421"/>
                    <a:pt x="60" y="421"/>
                  </a:cubicBezTo>
                  <a:cubicBezTo>
                    <a:pt x="60" y="421"/>
                    <a:pt x="60" y="421"/>
                    <a:pt x="60" y="421"/>
                  </a:cubicBezTo>
                  <a:cubicBezTo>
                    <a:pt x="58" y="421"/>
                    <a:pt x="56" y="420"/>
                    <a:pt x="56" y="417"/>
                  </a:cubicBezTo>
                  <a:cubicBezTo>
                    <a:pt x="56" y="414"/>
                    <a:pt x="56" y="414"/>
                    <a:pt x="56" y="414"/>
                  </a:cubicBezTo>
                  <a:cubicBezTo>
                    <a:pt x="56" y="413"/>
                    <a:pt x="56" y="413"/>
                    <a:pt x="56" y="413"/>
                  </a:cubicBezTo>
                  <a:cubicBezTo>
                    <a:pt x="56" y="412"/>
                    <a:pt x="56" y="412"/>
                    <a:pt x="56" y="411"/>
                  </a:cubicBezTo>
                  <a:cubicBezTo>
                    <a:pt x="56" y="410"/>
                    <a:pt x="56" y="409"/>
                    <a:pt x="56" y="407"/>
                  </a:cubicBezTo>
                  <a:cubicBezTo>
                    <a:pt x="57" y="404"/>
                    <a:pt x="57" y="401"/>
                    <a:pt x="56" y="399"/>
                  </a:cubicBezTo>
                  <a:cubicBezTo>
                    <a:pt x="56" y="398"/>
                    <a:pt x="55" y="398"/>
                    <a:pt x="54" y="397"/>
                  </a:cubicBezTo>
                  <a:cubicBezTo>
                    <a:pt x="52" y="397"/>
                    <a:pt x="52" y="397"/>
                    <a:pt x="52" y="397"/>
                  </a:cubicBezTo>
                  <a:cubicBezTo>
                    <a:pt x="52" y="395"/>
                    <a:pt x="52" y="395"/>
                    <a:pt x="52" y="395"/>
                  </a:cubicBezTo>
                  <a:cubicBezTo>
                    <a:pt x="52" y="394"/>
                    <a:pt x="51" y="393"/>
                    <a:pt x="50" y="393"/>
                  </a:cubicBezTo>
                  <a:cubicBezTo>
                    <a:pt x="50" y="392"/>
                    <a:pt x="49" y="392"/>
                    <a:pt x="49" y="391"/>
                  </a:cubicBezTo>
                  <a:cubicBezTo>
                    <a:pt x="47" y="389"/>
                    <a:pt x="47" y="387"/>
                    <a:pt x="47" y="385"/>
                  </a:cubicBezTo>
                  <a:cubicBezTo>
                    <a:pt x="47" y="385"/>
                    <a:pt x="47" y="384"/>
                    <a:pt x="47" y="384"/>
                  </a:cubicBezTo>
                  <a:cubicBezTo>
                    <a:pt x="47" y="383"/>
                    <a:pt x="46" y="383"/>
                    <a:pt x="45" y="383"/>
                  </a:cubicBezTo>
                  <a:cubicBezTo>
                    <a:pt x="42" y="383"/>
                    <a:pt x="42" y="383"/>
                    <a:pt x="42" y="383"/>
                  </a:cubicBezTo>
                  <a:cubicBezTo>
                    <a:pt x="42" y="380"/>
                    <a:pt x="42" y="380"/>
                    <a:pt x="42" y="380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0" y="379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8" y="375"/>
                    <a:pt x="38" y="375"/>
                    <a:pt x="38" y="375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7" y="374"/>
                    <a:pt x="37" y="374"/>
                    <a:pt x="34" y="374"/>
                  </a:cubicBezTo>
                  <a:cubicBezTo>
                    <a:pt x="34" y="374"/>
                    <a:pt x="33" y="374"/>
                    <a:pt x="33" y="374"/>
                  </a:cubicBezTo>
                  <a:cubicBezTo>
                    <a:pt x="32" y="374"/>
                    <a:pt x="32" y="374"/>
                    <a:pt x="31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28" y="372"/>
                    <a:pt x="28" y="372"/>
                    <a:pt x="28" y="372"/>
                  </a:cubicBezTo>
                  <a:cubicBezTo>
                    <a:pt x="27" y="369"/>
                    <a:pt x="25" y="366"/>
                    <a:pt x="22" y="365"/>
                  </a:cubicBezTo>
                  <a:cubicBezTo>
                    <a:pt x="22" y="365"/>
                    <a:pt x="22" y="365"/>
                    <a:pt x="22" y="365"/>
                  </a:cubicBezTo>
                  <a:cubicBezTo>
                    <a:pt x="19" y="364"/>
                    <a:pt x="19" y="362"/>
                    <a:pt x="19" y="360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9" y="359"/>
                    <a:pt x="19" y="358"/>
                    <a:pt x="19" y="357"/>
                  </a:cubicBezTo>
                  <a:cubicBezTo>
                    <a:pt x="19" y="357"/>
                    <a:pt x="18" y="357"/>
                    <a:pt x="18" y="356"/>
                  </a:cubicBezTo>
                  <a:cubicBezTo>
                    <a:pt x="17" y="356"/>
                    <a:pt x="16" y="356"/>
                    <a:pt x="14" y="355"/>
                  </a:cubicBezTo>
                  <a:cubicBezTo>
                    <a:pt x="12" y="355"/>
                    <a:pt x="10" y="355"/>
                    <a:pt x="8" y="353"/>
                  </a:cubicBezTo>
                  <a:cubicBezTo>
                    <a:pt x="7" y="353"/>
                    <a:pt x="7" y="352"/>
                    <a:pt x="6" y="352"/>
                  </a:cubicBezTo>
                  <a:cubicBezTo>
                    <a:pt x="6" y="351"/>
                    <a:pt x="5" y="351"/>
                    <a:pt x="4" y="351"/>
                  </a:cubicBezTo>
                  <a:cubicBezTo>
                    <a:pt x="4" y="351"/>
                    <a:pt x="4" y="351"/>
                    <a:pt x="4" y="350"/>
                  </a:cubicBezTo>
                  <a:cubicBezTo>
                    <a:pt x="0" y="350"/>
                    <a:pt x="0" y="348"/>
                    <a:pt x="0" y="346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5" y="282"/>
                    <a:pt x="5" y="279"/>
                    <a:pt x="4" y="278"/>
                  </a:cubicBezTo>
                  <a:cubicBezTo>
                    <a:pt x="4" y="277"/>
                    <a:pt x="4" y="277"/>
                    <a:pt x="4" y="276"/>
                  </a:cubicBezTo>
                  <a:cubicBezTo>
                    <a:pt x="4" y="273"/>
                    <a:pt x="4" y="273"/>
                    <a:pt x="4" y="273"/>
                  </a:cubicBezTo>
                  <a:cubicBezTo>
                    <a:pt x="8" y="273"/>
                    <a:pt x="8" y="273"/>
                    <a:pt x="8" y="273"/>
                  </a:cubicBezTo>
                  <a:cubicBezTo>
                    <a:pt x="8" y="273"/>
                    <a:pt x="9" y="274"/>
                    <a:pt x="9" y="274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9" y="274"/>
                    <a:pt x="9" y="273"/>
                    <a:pt x="9" y="271"/>
                  </a:cubicBezTo>
                  <a:cubicBezTo>
                    <a:pt x="9" y="264"/>
                    <a:pt x="9" y="264"/>
                    <a:pt x="9" y="264"/>
                  </a:cubicBezTo>
                  <a:cubicBezTo>
                    <a:pt x="9" y="260"/>
                    <a:pt x="12" y="259"/>
                    <a:pt x="12" y="259"/>
                  </a:cubicBezTo>
                  <a:cubicBezTo>
                    <a:pt x="13" y="259"/>
                    <a:pt x="13" y="259"/>
                    <a:pt x="13" y="259"/>
                  </a:cubicBezTo>
                  <a:cubicBezTo>
                    <a:pt x="13" y="258"/>
                    <a:pt x="13" y="257"/>
                    <a:pt x="13" y="256"/>
                  </a:cubicBezTo>
                  <a:cubicBezTo>
                    <a:pt x="13" y="256"/>
                    <a:pt x="13" y="256"/>
                    <a:pt x="11" y="256"/>
                  </a:cubicBezTo>
                  <a:cubicBezTo>
                    <a:pt x="10" y="256"/>
                    <a:pt x="10" y="256"/>
                    <a:pt x="9" y="256"/>
                  </a:cubicBezTo>
                  <a:cubicBezTo>
                    <a:pt x="9" y="256"/>
                    <a:pt x="8" y="256"/>
                    <a:pt x="8" y="256"/>
                  </a:cubicBezTo>
                  <a:cubicBezTo>
                    <a:pt x="2" y="256"/>
                    <a:pt x="2" y="256"/>
                    <a:pt x="2" y="256"/>
                  </a:cubicBezTo>
                  <a:cubicBezTo>
                    <a:pt x="5" y="251"/>
                    <a:pt x="5" y="251"/>
                    <a:pt x="5" y="251"/>
                  </a:cubicBezTo>
                  <a:cubicBezTo>
                    <a:pt x="17" y="229"/>
                    <a:pt x="31" y="208"/>
                    <a:pt x="46" y="188"/>
                  </a:cubicBezTo>
                  <a:cubicBezTo>
                    <a:pt x="83" y="137"/>
                    <a:pt x="129" y="92"/>
                    <a:pt x="183" y="53"/>
                  </a:cubicBezTo>
                  <a:cubicBezTo>
                    <a:pt x="209" y="35"/>
                    <a:pt x="238" y="18"/>
                    <a:pt x="268" y="2"/>
                  </a:cubicBezTo>
                  <a:cubicBezTo>
                    <a:pt x="271" y="0"/>
                    <a:pt x="273" y="0"/>
                    <a:pt x="276" y="0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86" y="0"/>
                    <a:pt x="292" y="0"/>
                    <a:pt x="293" y="6"/>
                  </a:cubicBezTo>
                  <a:cubicBezTo>
                    <a:pt x="293" y="9"/>
                    <a:pt x="293" y="12"/>
                    <a:pt x="291" y="16"/>
                  </a:cubicBezTo>
                  <a:cubicBezTo>
                    <a:pt x="290" y="17"/>
                    <a:pt x="289" y="18"/>
                    <a:pt x="288" y="19"/>
                  </a:cubicBezTo>
                  <a:cubicBezTo>
                    <a:pt x="287" y="21"/>
                    <a:pt x="287" y="21"/>
                    <a:pt x="287" y="21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4" y="20"/>
                    <a:pt x="284" y="20"/>
                    <a:pt x="284" y="21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4" y="24"/>
                    <a:pt x="283" y="25"/>
                    <a:pt x="280" y="25"/>
                  </a:cubicBezTo>
                  <a:cubicBezTo>
                    <a:pt x="273" y="25"/>
                    <a:pt x="273" y="25"/>
                    <a:pt x="273" y="25"/>
                  </a:cubicBezTo>
                  <a:cubicBezTo>
                    <a:pt x="272" y="25"/>
                    <a:pt x="271" y="25"/>
                    <a:pt x="270" y="25"/>
                  </a:cubicBezTo>
                  <a:cubicBezTo>
                    <a:pt x="270" y="25"/>
                    <a:pt x="270" y="25"/>
                    <a:pt x="270" y="26"/>
                  </a:cubicBezTo>
                  <a:cubicBezTo>
                    <a:pt x="270" y="28"/>
                    <a:pt x="269" y="30"/>
                    <a:pt x="265" y="30"/>
                  </a:cubicBezTo>
                  <a:cubicBezTo>
                    <a:pt x="265" y="30"/>
                    <a:pt x="264" y="30"/>
                    <a:pt x="264" y="30"/>
                  </a:cubicBezTo>
                  <a:cubicBezTo>
                    <a:pt x="264" y="30"/>
                    <a:pt x="264" y="30"/>
                    <a:pt x="263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1" y="30"/>
                    <a:pt x="251" y="32"/>
                  </a:cubicBezTo>
                  <a:cubicBezTo>
                    <a:pt x="251" y="35"/>
                    <a:pt x="251" y="35"/>
                    <a:pt x="251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6" y="35"/>
                    <a:pt x="246" y="37"/>
                    <a:pt x="246" y="38"/>
                  </a:cubicBezTo>
                  <a:cubicBezTo>
                    <a:pt x="246" y="43"/>
                    <a:pt x="246" y="43"/>
                    <a:pt x="246" y="43"/>
                  </a:cubicBezTo>
                  <a:cubicBezTo>
                    <a:pt x="246" y="43"/>
                    <a:pt x="246" y="44"/>
                    <a:pt x="247" y="44"/>
                  </a:cubicBezTo>
                  <a:cubicBezTo>
                    <a:pt x="247" y="44"/>
                    <a:pt x="247" y="46"/>
                    <a:pt x="246" y="47"/>
                  </a:cubicBezTo>
                  <a:cubicBezTo>
                    <a:pt x="244" y="49"/>
                    <a:pt x="243" y="49"/>
                    <a:pt x="242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54"/>
                    <a:pt x="242" y="54"/>
                    <a:pt x="242" y="54"/>
                  </a:cubicBezTo>
                  <a:cubicBezTo>
                    <a:pt x="238" y="53"/>
                    <a:pt x="238" y="53"/>
                    <a:pt x="238" y="53"/>
                  </a:cubicBezTo>
                  <a:cubicBezTo>
                    <a:pt x="238" y="53"/>
                    <a:pt x="238" y="53"/>
                    <a:pt x="237" y="53"/>
                  </a:cubicBezTo>
                  <a:cubicBezTo>
                    <a:pt x="237" y="54"/>
                    <a:pt x="237" y="57"/>
                    <a:pt x="237" y="58"/>
                  </a:cubicBezTo>
                  <a:cubicBezTo>
                    <a:pt x="237" y="58"/>
                    <a:pt x="237" y="59"/>
                    <a:pt x="237" y="59"/>
                  </a:cubicBezTo>
                  <a:cubicBezTo>
                    <a:pt x="237" y="60"/>
                    <a:pt x="238" y="61"/>
                    <a:pt x="238" y="61"/>
                  </a:cubicBezTo>
                  <a:cubicBezTo>
                    <a:pt x="239" y="64"/>
                    <a:pt x="241" y="67"/>
                    <a:pt x="240" y="70"/>
                  </a:cubicBezTo>
                  <a:cubicBezTo>
                    <a:pt x="239" y="72"/>
                    <a:pt x="238" y="73"/>
                    <a:pt x="238" y="74"/>
                  </a:cubicBezTo>
                  <a:cubicBezTo>
                    <a:pt x="237" y="74"/>
                    <a:pt x="237" y="75"/>
                    <a:pt x="237" y="75"/>
                  </a:cubicBezTo>
                  <a:cubicBezTo>
                    <a:pt x="237" y="75"/>
                    <a:pt x="237" y="75"/>
                    <a:pt x="238" y="75"/>
                  </a:cubicBezTo>
                  <a:cubicBezTo>
                    <a:pt x="238" y="75"/>
                    <a:pt x="238" y="75"/>
                    <a:pt x="239" y="75"/>
                  </a:cubicBezTo>
                  <a:cubicBezTo>
                    <a:pt x="239" y="75"/>
                    <a:pt x="240" y="75"/>
                    <a:pt x="240" y="75"/>
                  </a:cubicBezTo>
                  <a:cubicBezTo>
                    <a:pt x="240" y="75"/>
                    <a:pt x="240" y="75"/>
                    <a:pt x="240" y="75"/>
                  </a:cubicBezTo>
                  <a:cubicBezTo>
                    <a:pt x="240" y="72"/>
                    <a:pt x="242" y="71"/>
                    <a:pt x="243" y="71"/>
                  </a:cubicBezTo>
                  <a:cubicBezTo>
                    <a:pt x="245" y="70"/>
                    <a:pt x="247" y="68"/>
                    <a:pt x="249" y="67"/>
                  </a:cubicBezTo>
                  <a:cubicBezTo>
                    <a:pt x="250" y="66"/>
                    <a:pt x="250" y="65"/>
                    <a:pt x="252" y="64"/>
                  </a:cubicBezTo>
                  <a:cubicBezTo>
                    <a:pt x="254" y="62"/>
                    <a:pt x="256" y="61"/>
                    <a:pt x="259" y="61"/>
                  </a:cubicBezTo>
                  <a:cubicBezTo>
                    <a:pt x="259" y="61"/>
                    <a:pt x="260" y="61"/>
                    <a:pt x="260" y="61"/>
                  </a:cubicBezTo>
                  <a:cubicBezTo>
                    <a:pt x="261" y="61"/>
                    <a:pt x="262" y="61"/>
                    <a:pt x="263" y="61"/>
                  </a:cubicBezTo>
                  <a:cubicBezTo>
                    <a:pt x="264" y="60"/>
                    <a:pt x="264" y="59"/>
                    <a:pt x="264" y="57"/>
                  </a:cubicBezTo>
                  <a:cubicBezTo>
                    <a:pt x="264" y="57"/>
                    <a:pt x="264" y="57"/>
                    <a:pt x="264" y="57"/>
                  </a:cubicBezTo>
                  <a:cubicBezTo>
                    <a:pt x="264" y="54"/>
                    <a:pt x="265" y="53"/>
                    <a:pt x="267" y="52"/>
                  </a:cubicBezTo>
                  <a:cubicBezTo>
                    <a:pt x="267" y="51"/>
                    <a:pt x="268" y="51"/>
                    <a:pt x="268" y="51"/>
                  </a:cubicBezTo>
                  <a:cubicBezTo>
                    <a:pt x="269" y="49"/>
                    <a:pt x="269" y="45"/>
                    <a:pt x="269" y="43"/>
                  </a:cubicBezTo>
                  <a:cubicBezTo>
                    <a:pt x="269" y="41"/>
                    <a:pt x="269" y="41"/>
                    <a:pt x="269" y="41"/>
                  </a:cubicBezTo>
                  <a:cubicBezTo>
                    <a:pt x="268" y="38"/>
                    <a:pt x="268" y="38"/>
                    <a:pt x="268" y="38"/>
                  </a:cubicBezTo>
                  <a:cubicBezTo>
                    <a:pt x="280" y="38"/>
                    <a:pt x="280" y="38"/>
                    <a:pt x="280" y="38"/>
                  </a:cubicBezTo>
                  <a:cubicBezTo>
                    <a:pt x="281" y="38"/>
                    <a:pt x="281" y="38"/>
                    <a:pt x="282" y="38"/>
                  </a:cubicBezTo>
                  <a:cubicBezTo>
                    <a:pt x="282" y="38"/>
                    <a:pt x="283" y="38"/>
                    <a:pt x="284" y="38"/>
                  </a:cubicBezTo>
                  <a:cubicBezTo>
                    <a:pt x="285" y="38"/>
                    <a:pt x="286" y="38"/>
                    <a:pt x="286" y="37"/>
                  </a:cubicBezTo>
                  <a:cubicBezTo>
                    <a:pt x="289" y="36"/>
                    <a:pt x="290" y="34"/>
                    <a:pt x="292" y="31"/>
                  </a:cubicBezTo>
                  <a:cubicBezTo>
                    <a:pt x="293" y="29"/>
                    <a:pt x="294" y="28"/>
                    <a:pt x="297" y="28"/>
                  </a:cubicBezTo>
                  <a:cubicBezTo>
                    <a:pt x="316" y="28"/>
                    <a:pt x="316" y="28"/>
                    <a:pt x="316" y="28"/>
                  </a:cubicBezTo>
                  <a:cubicBezTo>
                    <a:pt x="317" y="28"/>
                    <a:pt x="317" y="28"/>
                    <a:pt x="317" y="28"/>
                  </a:cubicBezTo>
                  <a:cubicBezTo>
                    <a:pt x="317" y="28"/>
                    <a:pt x="318" y="28"/>
                    <a:pt x="318" y="28"/>
                  </a:cubicBezTo>
                  <a:cubicBezTo>
                    <a:pt x="320" y="28"/>
                    <a:pt x="322" y="29"/>
                    <a:pt x="322" y="32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7" y="39"/>
                    <a:pt x="317" y="41"/>
                  </a:cubicBezTo>
                  <a:cubicBezTo>
                    <a:pt x="317" y="41"/>
                    <a:pt x="318" y="41"/>
                    <a:pt x="319" y="42"/>
                  </a:cubicBezTo>
                  <a:cubicBezTo>
                    <a:pt x="320" y="42"/>
                    <a:pt x="320" y="42"/>
                    <a:pt x="321" y="42"/>
                  </a:cubicBezTo>
                  <a:cubicBezTo>
                    <a:pt x="322" y="42"/>
                    <a:pt x="323" y="42"/>
                    <a:pt x="324" y="42"/>
                  </a:cubicBezTo>
                  <a:cubicBezTo>
                    <a:pt x="324" y="42"/>
                    <a:pt x="325" y="42"/>
                    <a:pt x="325" y="42"/>
                  </a:cubicBezTo>
                  <a:cubicBezTo>
                    <a:pt x="326" y="42"/>
                    <a:pt x="327" y="41"/>
                    <a:pt x="327" y="41"/>
                  </a:cubicBezTo>
                  <a:cubicBezTo>
                    <a:pt x="328" y="39"/>
                    <a:pt x="330" y="38"/>
                    <a:pt x="332" y="38"/>
                  </a:cubicBezTo>
                  <a:cubicBezTo>
                    <a:pt x="336" y="37"/>
                    <a:pt x="336" y="37"/>
                    <a:pt x="336" y="37"/>
                  </a:cubicBezTo>
                  <a:cubicBezTo>
                    <a:pt x="336" y="54"/>
                    <a:pt x="336" y="54"/>
                    <a:pt x="336" y="54"/>
                  </a:cubicBezTo>
                  <a:cubicBezTo>
                    <a:pt x="336" y="55"/>
                    <a:pt x="337" y="57"/>
                    <a:pt x="338" y="59"/>
                  </a:cubicBezTo>
                  <a:cubicBezTo>
                    <a:pt x="338" y="59"/>
                    <a:pt x="338" y="59"/>
                    <a:pt x="338" y="59"/>
                  </a:cubicBezTo>
                  <a:cubicBezTo>
                    <a:pt x="340" y="62"/>
                    <a:pt x="341" y="64"/>
                    <a:pt x="341" y="68"/>
                  </a:cubicBezTo>
                  <a:cubicBezTo>
                    <a:pt x="341" y="69"/>
                    <a:pt x="341" y="71"/>
                    <a:pt x="341" y="73"/>
                  </a:cubicBezTo>
                  <a:cubicBezTo>
                    <a:pt x="341" y="74"/>
                    <a:pt x="340" y="77"/>
                    <a:pt x="336" y="77"/>
                  </a:cubicBezTo>
                  <a:cubicBezTo>
                    <a:pt x="335" y="77"/>
                    <a:pt x="335" y="77"/>
                    <a:pt x="334" y="77"/>
                  </a:cubicBezTo>
                  <a:cubicBezTo>
                    <a:pt x="334" y="77"/>
                    <a:pt x="333" y="77"/>
                    <a:pt x="333" y="77"/>
                  </a:cubicBezTo>
                  <a:cubicBezTo>
                    <a:pt x="333" y="77"/>
                    <a:pt x="332" y="77"/>
                    <a:pt x="332" y="77"/>
                  </a:cubicBezTo>
                  <a:cubicBezTo>
                    <a:pt x="330" y="77"/>
                    <a:pt x="329" y="77"/>
                    <a:pt x="327" y="77"/>
                  </a:cubicBezTo>
                  <a:cubicBezTo>
                    <a:pt x="326" y="77"/>
                    <a:pt x="325" y="76"/>
                    <a:pt x="323" y="76"/>
                  </a:cubicBezTo>
                  <a:cubicBezTo>
                    <a:pt x="321" y="76"/>
                    <a:pt x="320" y="77"/>
                    <a:pt x="318" y="77"/>
                  </a:cubicBezTo>
                  <a:cubicBezTo>
                    <a:pt x="318" y="77"/>
                    <a:pt x="318" y="78"/>
                    <a:pt x="317" y="78"/>
                  </a:cubicBezTo>
                  <a:cubicBezTo>
                    <a:pt x="317" y="78"/>
                    <a:pt x="317" y="78"/>
                    <a:pt x="317" y="79"/>
                  </a:cubicBezTo>
                  <a:cubicBezTo>
                    <a:pt x="316" y="81"/>
                    <a:pt x="315" y="81"/>
                    <a:pt x="313" y="82"/>
                  </a:cubicBezTo>
                  <a:cubicBezTo>
                    <a:pt x="313" y="82"/>
                    <a:pt x="312" y="82"/>
                    <a:pt x="312" y="82"/>
                  </a:cubicBezTo>
                  <a:cubicBezTo>
                    <a:pt x="312" y="82"/>
                    <a:pt x="312" y="82"/>
                    <a:pt x="312" y="82"/>
                  </a:cubicBezTo>
                  <a:cubicBezTo>
                    <a:pt x="313" y="87"/>
                    <a:pt x="313" y="87"/>
                    <a:pt x="313" y="87"/>
                  </a:cubicBezTo>
                  <a:cubicBezTo>
                    <a:pt x="309" y="86"/>
                    <a:pt x="309" y="86"/>
                    <a:pt x="309" y="86"/>
                  </a:cubicBezTo>
                  <a:cubicBezTo>
                    <a:pt x="309" y="86"/>
                    <a:pt x="308" y="86"/>
                    <a:pt x="308" y="86"/>
                  </a:cubicBezTo>
                  <a:cubicBezTo>
                    <a:pt x="308" y="87"/>
                    <a:pt x="308" y="87"/>
                    <a:pt x="308" y="88"/>
                  </a:cubicBezTo>
                  <a:cubicBezTo>
                    <a:pt x="308" y="91"/>
                    <a:pt x="308" y="91"/>
                    <a:pt x="308" y="91"/>
                  </a:cubicBezTo>
                  <a:cubicBezTo>
                    <a:pt x="272" y="91"/>
                    <a:pt x="272" y="91"/>
                    <a:pt x="272" y="91"/>
                  </a:cubicBezTo>
                  <a:cubicBezTo>
                    <a:pt x="271" y="91"/>
                    <a:pt x="270" y="91"/>
                    <a:pt x="269" y="91"/>
                  </a:cubicBezTo>
                  <a:cubicBezTo>
                    <a:pt x="268" y="91"/>
                    <a:pt x="268" y="91"/>
                    <a:pt x="267" y="91"/>
                  </a:cubicBezTo>
                  <a:cubicBezTo>
                    <a:pt x="266" y="91"/>
                    <a:pt x="266" y="91"/>
                    <a:pt x="266" y="91"/>
                  </a:cubicBezTo>
                  <a:cubicBezTo>
                    <a:pt x="266" y="91"/>
                    <a:pt x="265" y="95"/>
                    <a:pt x="265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1" y="96"/>
                    <a:pt x="260" y="96"/>
                  </a:cubicBezTo>
                  <a:cubicBezTo>
                    <a:pt x="259" y="95"/>
                    <a:pt x="258" y="95"/>
                    <a:pt x="257" y="95"/>
                  </a:cubicBezTo>
                  <a:cubicBezTo>
                    <a:pt x="256" y="95"/>
                    <a:pt x="256" y="95"/>
                    <a:pt x="256" y="95"/>
                  </a:cubicBezTo>
                  <a:cubicBezTo>
                    <a:pt x="256" y="96"/>
                    <a:pt x="256" y="100"/>
                    <a:pt x="256" y="100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1"/>
                    <a:pt x="251" y="101"/>
                  </a:cubicBezTo>
                  <a:cubicBezTo>
                    <a:pt x="251" y="101"/>
                    <a:pt x="251" y="101"/>
                    <a:pt x="251" y="101"/>
                  </a:cubicBezTo>
                  <a:cubicBezTo>
                    <a:pt x="251" y="102"/>
                    <a:pt x="252" y="103"/>
                    <a:pt x="253" y="103"/>
                  </a:cubicBezTo>
                  <a:cubicBezTo>
                    <a:pt x="254" y="103"/>
                    <a:pt x="255" y="103"/>
                    <a:pt x="256" y="103"/>
                  </a:cubicBezTo>
                  <a:cubicBezTo>
                    <a:pt x="257" y="103"/>
                    <a:pt x="258" y="103"/>
                    <a:pt x="259" y="103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59" y="100"/>
                    <a:pt x="261" y="99"/>
                    <a:pt x="263" y="99"/>
                  </a:cubicBezTo>
                  <a:cubicBezTo>
                    <a:pt x="275" y="99"/>
                    <a:pt x="275" y="99"/>
                    <a:pt x="275" y="99"/>
                  </a:cubicBezTo>
                  <a:cubicBezTo>
                    <a:pt x="275" y="102"/>
                    <a:pt x="275" y="102"/>
                    <a:pt x="275" y="102"/>
                  </a:cubicBezTo>
                  <a:cubicBezTo>
                    <a:pt x="275" y="106"/>
                    <a:pt x="273" y="108"/>
                    <a:pt x="271" y="110"/>
                  </a:cubicBezTo>
                  <a:cubicBezTo>
                    <a:pt x="271" y="110"/>
                    <a:pt x="270" y="111"/>
                    <a:pt x="270" y="111"/>
                  </a:cubicBezTo>
                  <a:cubicBezTo>
                    <a:pt x="269" y="113"/>
                    <a:pt x="268" y="115"/>
                    <a:pt x="266" y="115"/>
                  </a:cubicBezTo>
                  <a:cubicBezTo>
                    <a:pt x="265" y="115"/>
                    <a:pt x="265" y="115"/>
                    <a:pt x="265" y="115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58" y="115"/>
                    <a:pt x="258" y="115"/>
                    <a:pt x="257" y="114"/>
                  </a:cubicBezTo>
                  <a:cubicBezTo>
                    <a:pt x="257" y="114"/>
                    <a:pt x="257" y="114"/>
                    <a:pt x="256" y="114"/>
                  </a:cubicBezTo>
                  <a:cubicBezTo>
                    <a:pt x="256" y="114"/>
                    <a:pt x="256" y="114"/>
                    <a:pt x="256" y="114"/>
                  </a:cubicBezTo>
                  <a:cubicBezTo>
                    <a:pt x="256" y="115"/>
                    <a:pt x="256" y="115"/>
                    <a:pt x="256" y="116"/>
                  </a:cubicBezTo>
                  <a:cubicBezTo>
                    <a:pt x="256" y="117"/>
                    <a:pt x="255" y="119"/>
                    <a:pt x="251" y="119"/>
                  </a:cubicBezTo>
                  <a:cubicBezTo>
                    <a:pt x="250" y="119"/>
                    <a:pt x="249" y="119"/>
                    <a:pt x="249" y="119"/>
                  </a:cubicBezTo>
                  <a:cubicBezTo>
                    <a:pt x="248" y="119"/>
                    <a:pt x="247" y="119"/>
                    <a:pt x="247" y="119"/>
                  </a:cubicBezTo>
                  <a:cubicBezTo>
                    <a:pt x="247" y="119"/>
                    <a:pt x="247" y="119"/>
                    <a:pt x="247" y="119"/>
                  </a:cubicBezTo>
                  <a:cubicBezTo>
                    <a:pt x="247" y="120"/>
                    <a:pt x="246" y="124"/>
                    <a:pt x="246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2" y="124"/>
                    <a:pt x="241" y="124"/>
                  </a:cubicBezTo>
                  <a:cubicBezTo>
                    <a:pt x="240" y="124"/>
                    <a:pt x="239" y="124"/>
                    <a:pt x="238" y="124"/>
                  </a:cubicBezTo>
                  <a:cubicBezTo>
                    <a:pt x="238" y="124"/>
                    <a:pt x="237" y="124"/>
                    <a:pt x="237" y="124"/>
                  </a:cubicBezTo>
                  <a:cubicBezTo>
                    <a:pt x="237" y="124"/>
                    <a:pt x="237" y="129"/>
                    <a:pt x="237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2" y="129"/>
                    <a:pt x="232" y="131"/>
                  </a:cubicBezTo>
                  <a:cubicBezTo>
                    <a:pt x="232" y="133"/>
                    <a:pt x="232" y="133"/>
                    <a:pt x="232" y="133"/>
                  </a:cubicBezTo>
                  <a:cubicBezTo>
                    <a:pt x="229" y="133"/>
                    <a:pt x="229" y="133"/>
                    <a:pt x="229" y="133"/>
                  </a:cubicBezTo>
                  <a:cubicBezTo>
                    <a:pt x="229" y="133"/>
                    <a:pt x="229" y="133"/>
                    <a:pt x="228" y="135"/>
                  </a:cubicBezTo>
                  <a:cubicBezTo>
                    <a:pt x="228" y="136"/>
                    <a:pt x="228" y="137"/>
                    <a:pt x="228" y="138"/>
                  </a:cubicBezTo>
                  <a:cubicBezTo>
                    <a:pt x="228" y="140"/>
                    <a:pt x="228" y="143"/>
                    <a:pt x="226" y="145"/>
                  </a:cubicBezTo>
                  <a:cubicBezTo>
                    <a:pt x="226" y="146"/>
                    <a:pt x="225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2" y="152"/>
                    <a:pt x="219" y="152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2"/>
                    <a:pt x="211" y="152"/>
                    <a:pt x="210" y="152"/>
                  </a:cubicBezTo>
                  <a:cubicBezTo>
                    <a:pt x="210" y="152"/>
                    <a:pt x="209" y="152"/>
                    <a:pt x="209" y="152"/>
                  </a:cubicBezTo>
                  <a:cubicBezTo>
                    <a:pt x="209" y="152"/>
                    <a:pt x="209" y="152"/>
                    <a:pt x="209" y="152"/>
                  </a:cubicBezTo>
                  <a:cubicBezTo>
                    <a:pt x="209" y="152"/>
                    <a:pt x="209" y="153"/>
                    <a:pt x="209" y="154"/>
                  </a:cubicBezTo>
                  <a:cubicBezTo>
                    <a:pt x="209" y="155"/>
                    <a:pt x="208" y="157"/>
                    <a:pt x="204" y="157"/>
                  </a:cubicBezTo>
                  <a:cubicBezTo>
                    <a:pt x="203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196" y="160"/>
                    <a:pt x="191" y="164"/>
                    <a:pt x="188" y="170"/>
                  </a:cubicBezTo>
                  <a:cubicBezTo>
                    <a:pt x="187" y="171"/>
                    <a:pt x="186" y="172"/>
                    <a:pt x="185" y="174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6" y="184"/>
                    <a:pt x="184" y="185"/>
                    <a:pt x="182" y="185"/>
                  </a:cubicBezTo>
                  <a:cubicBezTo>
                    <a:pt x="181" y="186"/>
                    <a:pt x="181" y="186"/>
                    <a:pt x="180" y="186"/>
                  </a:cubicBezTo>
                  <a:cubicBezTo>
                    <a:pt x="180" y="186"/>
                    <a:pt x="179" y="187"/>
                    <a:pt x="178" y="188"/>
                  </a:cubicBezTo>
                  <a:cubicBezTo>
                    <a:pt x="177" y="189"/>
                    <a:pt x="177" y="190"/>
                    <a:pt x="176" y="192"/>
                  </a:cubicBezTo>
                  <a:cubicBezTo>
                    <a:pt x="176" y="192"/>
                    <a:pt x="176" y="192"/>
                    <a:pt x="176" y="192"/>
                  </a:cubicBezTo>
                  <a:cubicBezTo>
                    <a:pt x="175" y="194"/>
                    <a:pt x="173" y="195"/>
                    <a:pt x="171" y="195"/>
                  </a:cubicBezTo>
                  <a:cubicBezTo>
                    <a:pt x="169" y="195"/>
                    <a:pt x="169" y="195"/>
                    <a:pt x="169" y="195"/>
                  </a:cubicBezTo>
                  <a:cubicBezTo>
                    <a:pt x="166" y="196"/>
                    <a:pt x="164" y="197"/>
                    <a:pt x="162" y="199"/>
                  </a:cubicBezTo>
                  <a:cubicBezTo>
                    <a:pt x="160" y="201"/>
                    <a:pt x="158" y="203"/>
                    <a:pt x="157" y="206"/>
                  </a:cubicBezTo>
                  <a:cubicBezTo>
                    <a:pt x="156" y="208"/>
                    <a:pt x="154" y="209"/>
                    <a:pt x="151" y="209"/>
                  </a:cubicBezTo>
                  <a:cubicBezTo>
                    <a:pt x="150" y="209"/>
                    <a:pt x="150" y="209"/>
                    <a:pt x="149" y="209"/>
                  </a:cubicBezTo>
                  <a:cubicBezTo>
                    <a:pt x="149" y="209"/>
                    <a:pt x="148" y="209"/>
                    <a:pt x="148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10"/>
                    <a:pt x="143" y="210"/>
                    <a:pt x="143" y="211"/>
                  </a:cubicBezTo>
                  <a:cubicBezTo>
                    <a:pt x="144" y="212"/>
                    <a:pt x="144" y="212"/>
                    <a:pt x="145" y="212"/>
                  </a:cubicBezTo>
                  <a:cubicBezTo>
                    <a:pt x="148" y="213"/>
                    <a:pt x="148" y="217"/>
                    <a:pt x="148" y="219"/>
                  </a:cubicBezTo>
                  <a:cubicBezTo>
                    <a:pt x="147" y="219"/>
                    <a:pt x="147" y="220"/>
                    <a:pt x="147" y="220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4" y="223"/>
                    <a:pt x="144" y="223"/>
                    <a:pt x="144" y="223"/>
                  </a:cubicBezTo>
                  <a:cubicBezTo>
                    <a:pt x="143" y="223"/>
                    <a:pt x="143" y="223"/>
                    <a:pt x="142" y="223"/>
                  </a:cubicBezTo>
                  <a:cubicBezTo>
                    <a:pt x="141" y="223"/>
                    <a:pt x="140" y="223"/>
                    <a:pt x="139" y="224"/>
                  </a:cubicBezTo>
                  <a:cubicBezTo>
                    <a:pt x="139" y="224"/>
                    <a:pt x="138" y="224"/>
                    <a:pt x="138" y="225"/>
                  </a:cubicBezTo>
                  <a:cubicBezTo>
                    <a:pt x="138" y="226"/>
                    <a:pt x="136" y="228"/>
                    <a:pt x="133" y="228"/>
                  </a:cubicBezTo>
                  <a:cubicBezTo>
                    <a:pt x="132" y="228"/>
                    <a:pt x="132" y="228"/>
                    <a:pt x="131" y="228"/>
                  </a:cubicBezTo>
                  <a:cubicBezTo>
                    <a:pt x="131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29" y="228"/>
                    <a:pt x="129" y="228"/>
                    <a:pt x="129" y="228"/>
                  </a:cubicBezTo>
                  <a:cubicBezTo>
                    <a:pt x="128" y="228"/>
                    <a:pt x="128" y="231"/>
                    <a:pt x="128" y="236"/>
                  </a:cubicBezTo>
                  <a:cubicBezTo>
                    <a:pt x="129" y="237"/>
                    <a:pt x="129" y="238"/>
                    <a:pt x="129" y="239"/>
                  </a:cubicBezTo>
                  <a:cubicBezTo>
                    <a:pt x="129" y="243"/>
                    <a:pt x="129" y="243"/>
                    <a:pt x="129" y="243"/>
                  </a:cubicBezTo>
                  <a:cubicBezTo>
                    <a:pt x="125" y="242"/>
                    <a:pt x="125" y="242"/>
                    <a:pt x="125" y="242"/>
                  </a:cubicBezTo>
                  <a:cubicBezTo>
                    <a:pt x="125" y="242"/>
                    <a:pt x="124" y="242"/>
                    <a:pt x="124" y="242"/>
                  </a:cubicBezTo>
                  <a:cubicBezTo>
                    <a:pt x="124" y="242"/>
                    <a:pt x="124" y="246"/>
                    <a:pt x="124" y="247"/>
                  </a:cubicBezTo>
                  <a:cubicBezTo>
                    <a:pt x="124" y="247"/>
                    <a:pt x="124" y="248"/>
                    <a:pt x="124" y="248"/>
                  </a:cubicBezTo>
                  <a:cubicBezTo>
                    <a:pt x="124" y="252"/>
                    <a:pt x="124" y="252"/>
                    <a:pt x="124" y="252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19" y="252"/>
                    <a:pt x="119" y="255"/>
                    <a:pt x="119" y="257"/>
                  </a:cubicBezTo>
                  <a:cubicBezTo>
                    <a:pt x="119" y="262"/>
                    <a:pt x="119" y="269"/>
                    <a:pt x="112" y="270"/>
                  </a:cubicBezTo>
                  <a:cubicBezTo>
                    <a:pt x="107" y="271"/>
                    <a:pt x="107" y="271"/>
                    <a:pt x="107" y="271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7" y="266"/>
                    <a:pt x="107" y="266"/>
                    <a:pt x="107" y="266"/>
                  </a:cubicBezTo>
                  <a:cubicBezTo>
                    <a:pt x="105" y="265"/>
                    <a:pt x="104" y="264"/>
                    <a:pt x="104" y="261"/>
                  </a:cubicBezTo>
                  <a:cubicBezTo>
                    <a:pt x="104" y="255"/>
                    <a:pt x="104" y="255"/>
                    <a:pt x="104" y="255"/>
                  </a:cubicBezTo>
                  <a:cubicBezTo>
                    <a:pt x="106" y="255"/>
                    <a:pt x="106" y="255"/>
                    <a:pt x="106" y="255"/>
                  </a:cubicBezTo>
                  <a:cubicBezTo>
                    <a:pt x="107" y="254"/>
                    <a:pt x="107" y="253"/>
                    <a:pt x="108" y="253"/>
                  </a:cubicBezTo>
                  <a:cubicBezTo>
                    <a:pt x="109" y="250"/>
                    <a:pt x="110" y="246"/>
                    <a:pt x="109" y="242"/>
                  </a:cubicBezTo>
                  <a:cubicBezTo>
                    <a:pt x="108" y="237"/>
                    <a:pt x="106" y="234"/>
                    <a:pt x="104" y="233"/>
                  </a:cubicBezTo>
                  <a:cubicBezTo>
                    <a:pt x="104" y="232"/>
                    <a:pt x="103" y="232"/>
                    <a:pt x="102" y="232"/>
                  </a:cubicBezTo>
                  <a:cubicBezTo>
                    <a:pt x="102" y="232"/>
                    <a:pt x="101" y="232"/>
                    <a:pt x="100" y="232"/>
                  </a:cubicBezTo>
                  <a:cubicBezTo>
                    <a:pt x="100" y="232"/>
                    <a:pt x="99" y="232"/>
                    <a:pt x="98" y="232"/>
                  </a:cubicBezTo>
                  <a:cubicBezTo>
                    <a:pt x="96" y="232"/>
                    <a:pt x="92" y="235"/>
                    <a:pt x="91" y="235"/>
                  </a:cubicBezTo>
                  <a:cubicBezTo>
                    <a:pt x="90" y="236"/>
                    <a:pt x="90" y="236"/>
                    <a:pt x="89" y="237"/>
                  </a:cubicBezTo>
                  <a:cubicBezTo>
                    <a:pt x="86" y="239"/>
                    <a:pt x="83" y="241"/>
                    <a:pt x="79" y="241"/>
                  </a:cubicBezTo>
                  <a:cubicBezTo>
                    <a:pt x="79" y="241"/>
                    <a:pt x="78" y="241"/>
                    <a:pt x="78" y="240"/>
                  </a:cubicBezTo>
                  <a:cubicBezTo>
                    <a:pt x="75" y="240"/>
                    <a:pt x="73" y="239"/>
                    <a:pt x="72" y="239"/>
                  </a:cubicBezTo>
                  <a:cubicBezTo>
                    <a:pt x="71" y="238"/>
                    <a:pt x="70" y="238"/>
                    <a:pt x="70" y="238"/>
                  </a:cubicBezTo>
                  <a:cubicBezTo>
                    <a:pt x="69" y="237"/>
                    <a:pt x="68" y="237"/>
                    <a:pt x="68" y="237"/>
                  </a:cubicBezTo>
                  <a:cubicBezTo>
                    <a:pt x="67" y="237"/>
                    <a:pt x="67" y="238"/>
                    <a:pt x="67" y="239"/>
                  </a:cubicBezTo>
                  <a:cubicBezTo>
                    <a:pt x="67" y="240"/>
                    <a:pt x="67" y="240"/>
                    <a:pt x="67" y="241"/>
                  </a:cubicBezTo>
                  <a:cubicBezTo>
                    <a:pt x="66" y="246"/>
                    <a:pt x="62" y="248"/>
                    <a:pt x="59" y="251"/>
                  </a:cubicBezTo>
                  <a:cubicBezTo>
                    <a:pt x="57" y="252"/>
                    <a:pt x="56" y="253"/>
                    <a:pt x="55" y="254"/>
                  </a:cubicBezTo>
                  <a:cubicBezTo>
                    <a:pt x="54" y="255"/>
                    <a:pt x="54" y="256"/>
                    <a:pt x="53" y="257"/>
                  </a:cubicBezTo>
                  <a:cubicBezTo>
                    <a:pt x="53" y="260"/>
                    <a:pt x="51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4"/>
                    <a:pt x="48" y="265"/>
                  </a:cubicBezTo>
                  <a:cubicBezTo>
                    <a:pt x="48" y="266"/>
                    <a:pt x="48" y="267"/>
                    <a:pt x="48" y="267"/>
                  </a:cubicBezTo>
                  <a:cubicBezTo>
                    <a:pt x="48" y="271"/>
                    <a:pt x="48" y="271"/>
                    <a:pt x="48" y="271"/>
                  </a:cubicBezTo>
                  <a:cubicBezTo>
                    <a:pt x="45" y="270"/>
                    <a:pt x="45" y="270"/>
                    <a:pt x="45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1"/>
                    <a:pt x="44" y="274"/>
                    <a:pt x="44" y="275"/>
                  </a:cubicBezTo>
                  <a:cubicBezTo>
                    <a:pt x="44" y="276"/>
                    <a:pt x="44" y="276"/>
                    <a:pt x="44" y="276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40" y="280"/>
                    <a:pt x="40" y="280"/>
                    <a:pt x="40" y="280"/>
                  </a:cubicBezTo>
                  <a:cubicBezTo>
                    <a:pt x="40" y="279"/>
                    <a:pt x="40" y="279"/>
                    <a:pt x="39" y="279"/>
                  </a:cubicBezTo>
                  <a:cubicBezTo>
                    <a:pt x="39" y="280"/>
                    <a:pt x="39" y="283"/>
                    <a:pt x="39" y="288"/>
                  </a:cubicBezTo>
                  <a:cubicBezTo>
                    <a:pt x="39" y="289"/>
                    <a:pt x="39" y="290"/>
                    <a:pt x="39" y="291"/>
                  </a:cubicBezTo>
                  <a:cubicBezTo>
                    <a:pt x="39" y="294"/>
                    <a:pt x="39" y="294"/>
                    <a:pt x="39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4" y="294"/>
                    <a:pt x="34" y="297"/>
                    <a:pt x="34" y="299"/>
                  </a:cubicBezTo>
                  <a:cubicBezTo>
                    <a:pt x="34" y="299"/>
                    <a:pt x="34" y="300"/>
                    <a:pt x="34" y="300"/>
                  </a:cubicBezTo>
                  <a:cubicBezTo>
                    <a:pt x="34" y="304"/>
                    <a:pt x="34" y="304"/>
                    <a:pt x="34" y="304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5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26" y="308"/>
                    <a:pt x="26" y="308"/>
                    <a:pt x="26" y="308"/>
                  </a:cubicBezTo>
                  <a:cubicBezTo>
                    <a:pt x="26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11"/>
                  </a:cubicBezTo>
                  <a:cubicBezTo>
                    <a:pt x="25" y="311"/>
                    <a:pt x="25" y="312"/>
                    <a:pt x="25" y="313"/>
                  </a:cubicBezTo>
                  <a:cubicBezTo>
                    <a:pt x="25" y="314"/>
                    <a:pt x="25" y="315"/>
                    <a:pt x="25" y="316"/>
                  </a:cubicBezTo>
                  <a:cubicBezTo>
                    <a:pt x="25" y="316"/>
                    <a:pt x="25" y="316"/>
                    <a:pt x="25" y="316"/>
                  </a:cubicBezTo>
                  <a:cubicBezTo>
                    <a:pt x="25" y="316"/>
                    <a:pt x="25" y="316"/>
                    <a:pt x="26" y="316"/>
                  </a:cubicBezTo>
                  <a:cubicBezTo>
                    <a:pt x="28" y="316"/>
                    <a:pt x="30" y="317"/>
                    <a:pt x="30" y="320"/>
                  </a:cubicBezTo>
                  <a:cubicBezTo>
                    <a:pt x="30" y="324"/>
                    <a:pt x="30" y="324"/>
                    <a:pt x="30" y="324"/>
                  </a:cubicBezTo>
                  <a:cubicBezTo>
                    <a:pt x="30" y="324"/>
                    <a:pt x="30" y="325"/>
                    <a:pt x="30" y="325"/>
                  </a:cubicBezTo>
                  <a:cubicBezTo>
                    <a:pt x="29" y="326"/>
                    <a:pt x="29" y="327"/>
                    <a:pt x="30" y="328"/>
                  </a:cubicBezTo>
                  <a:cubicBezTo>
                    <a:pt x="32" y="327"/>
                    <a:pt x="35" y="325"/>
                    <a:pt x="37" y="323"/>
                  </a:cubicBezTo>
                  <a:cubicBezTo>
                    <a:pt x="37" y="322"/>
                    <a:pt x="38" y="321"/>
                    <a:pt x="39" y="321"/>
                  </a:cubicBezTo>
                  <a:cubicBezTo>
                    <a:pt x="39" y="320"/>
                    <a:pt x="39" y="320"/>
                    <a:pt x="39" y="320"/>
                  </a:cubicBezTo>
                  <a:cubicBezTo>
                    <a:pt x="41" y="319"/>
                    <a:pt x="42" y="317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6"/>
                    <a:pt x="46" y="316"/>
                    <a:pt x="47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7" y="316"/>
                    <a:pt x="47" y="315"/>
                    <a:pt x="47" y="314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2" y="310"/>
                  </a:cubicBezTo>
                  <a:cubicBezTo>
                    <a:pt x="52" y="306"/>
                    <a:pt x="54" y="303"/>
                    <a:pt x="58" y="302"/>
                  </a:cubicBezTo>
                  <a:cubicBezTo>
                    <a:pt x="60" y="302"/>
                    <a:pt x="62" y="301"/>
                    <a:pt x="64" y="301"/>
                  </a:cubicBezTo>
                  <a:cubicBezTo>
                    <a:pt x="65" y="301"/>
                    <a:pt x="67" y="302"/>
                    <a:pt x="68" y="302"/>
                  </a:cubicBezTo>
                  <a:cubicBezTo>
                    <a:pt x="72" y="302"/>
                    <a:pt x="72" y="302"/>
                    <a:pt x="72" y="302"/>
                  </a:cubicBezTo>
                  <a:cubicBezTo>
                    <a:pt x="72" y="305"/>
                    <a:pt x="72" y="305"/>
                    <a:pt x="72" y="305"/>
                  </a:cubicBezTo>
                  <a:cubicBezTo>
                    <a:pt x="72" y="306"/>
                    <a:pt x="72" y="307"/>
                    <a:pt x="72" y="308"/>
                  </a:cubicBezTo>
                  <a:cubicBezTo>
                    <a:pt x="72" y="310"/>
                    <a:pt x="72" y="313"/>
                    <a:pt x="72" y="316"/>
                  </a:cubicBezTo>
                  <a:cubicBezTo>
                    <a:pt x="71" y="325"/>
                    <a:pt x="66" y="327"/>
                    <a:pt x="62" y="327"/>
                  </a:cubicBezTo>
                  <a:cubicBezTo>
                    <a:pt x="61" y="327"/>
                    <a:pt x="61" y="327"/>
                    <a:pt x="60" y="327"/>
                  </a:cubicBezTo>
                  <a:cubicBezTo>
                    <a:pt x="59" y="327"/>
                    <a:pt x="59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30"/>
                    <a:pt x="58" y="332"/>
                    <a:pt x="58" y="335"/>
                  </a:cubicBezTo>
                  <a:cubicBezTo>
                    <a:pt x="58" y="336"/>
                    <a:pt x="58" y="337"/>
                    <a:pt x="58" y="338"/>
                  </a:cubicBezTo>
                  <a:cubicBezTo>
                    <a:pt x="58" y="342"/>
                    <a:pt x="58" y="342"/>
                    <a:pt x="58" y="342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3" y="341"/>
                    <a:pt x="53" y="345"/>
                    <a:pt x="53" y="346"/>
                  </a:cubicBezTo>
                  <a:cubicBezTo>
                    <a:pt x="53" y="346"/>
                    <a:pt x="53" y="347"/>
                    <a:pt x="53" y="347"/>
                  </a:cubicBezTo>
                  <a:cubicBezTo>
                    <a:pt x="53" y="348"/>
                    <a:pt x="54" y="349"/>
                    <a:pt x="58" y="349"/>
                  </a:cubicBezTo>
                  <a:cubicBezTo>
                    <a:pt x="58" y="349"/>
                    <a:pt x="59" y="349"/>
                    <a:pt x="59" y="349"/>
                  </a:cubicBezTo>
                  <a:cubicBezTo>
                    <a:pt x="60" y="349"/>
                    <a:pt x="62" y="349"/>
                    <a:pt x="63" y="349"/>
                  </a:cubicBezTo>
                  <a:cubicBezTo>
                    <a:pt x="63" y="349"/>
                    <a:pt x="63" y="349"/>
                    <a:pt x="63" y="349"/>
                  </a:cubicBezTo>
                  <a:cubicBezTo>
                    <a:pt x="64" y="349"/>
                    <a:pt x="64" y="349"/>
                    <a:pt x="64" y="349"/>
                  </a:cubicBezTo>
                  <a:cubicBezTo>
                    <a:pt x="65" y="349"/>
                    <a:pt x="66" y="349"/>
                    <a:pt x="67" y="349"/>
                  </a:cubicBezTo>
                  <a:cubicBezTo>
                    <a:pt x="71" y="349"/>
                    <a:pt x="72" y="351"/>
                    <a:pt x="72" y="352"/>
                  </a:cubicBezTo>
                  <a:cubicBezTo>
                    <a:pt x="72" y="354"/>
                    <a:pt x="72" y="356"/>
                    <a:pt x="72" y="358"/>
                  </a:cubicBezTo>
                  <a:cubicBezTo>
                    <a:pt x="72" y="360"/>
                    <a:pt x="72" y="362"/>
                    <a:pt x="72" y="364"/>
                  </a:cubicBezTo>
                  <a:cubicBezTo>
                    <a:pt x="73" y="367"/>
                    <a:pt x="74" y="368"/>
                    <a:pt x="74" y="368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2"/>
                    <a:pt x="78" y="376"/>
                    <a:pt x="76" y="380"/>
                  </a:cubicBezTo>
                  <a:cubicBezTo>
                    <a:pt x="74" y="383"/>
                    <a:pt x="70" y="384"/>
                    <a:pt x="67" y="385"/>
                  </a:cubicBezTo>
                  <a:cubicBezTo>
                    <a:pt x="65" y="385"/>
                    <a:pt x="64" y="386"/>
                    <a:pt x="63" y="386"/>
                  </a:cubicBezTo>
                  <a:cubicBezTo>
                    <a:pt x="63" y="386"/>
                    <a:pt x="63" y="386"/>
                    <a:pt x="63" y="386"/>
                  </a:cubicBezTo>
                  <a:cubicBezTo>
                    <a:pt x="63" y="388"/>
                    <a:pt x="63" y="389"/>
                    <a:pt x="63" y="390"/>
                  </a:cubicBezTo>
                  <a:cubicBezTo>
                    <a:pt x="63" y="391"/>
                    <a:pt x="64" y="393"/>
                    <a:pt x="65" y="394"/>
                  </a:cubicBezTo>
                  <a:cubicBezTo>
                    <a:pt x="65" y="394"/>
                    <a:pt x="65" y="395"/>
                    <a:pt x="65" y="395"/>
                  </a:cubicBezTo>
                  <a:cubicBezTo>
                    <a:pt x="66" y="396"/>
                    <a:pt x="67" y="398"/>
                    <a:pt x="67" y="400"/>
                  </a:cubicBezTo>
                  <a:cubicBezTo>
                    <a:pt x="67" y="400"/>
                    <a:pt x="68" y="401"/>
                    <a:pt x="68" y="401"/>
                  </a:cubicBezTo>
                  <a:cubicBezTo>
                    <a:pt x="69" y="401"/>
                    <a:pt x="72" y="401"/>
                    <a:pt x="72" y="405"/>
                  </a:cubicBezTo>
                  <a:cubicBezTo>
                    <a:pt x="72" y="405"/>
                    <a:pt x="72" y="405"/>
                    <a:pt x="72" y="406"/>
                  </a:cubicBezTo>
                  <a:cubicBezTo>
                    <a:pt x="72" y="406"/>
                    <a:pt x="72" y="406"/>
                    <a:pt x="72" y="406"/>
                  </a:cubicBezTo>
                  <a:cubicBezTo>
                    <a:pt x="73" y="406"/>
                    <a:pt x="73" y="406"/>
                    <a:pt x="73" y="406"/>
                  </a:cubicBezTo>
                  <a:cubicBezTo>
                    <a:pt x="74" y="406"/>
                    <a:pt x="75" y="406"/>
                    <a:pt x="76" y="407"/>
                  </a:cubicBezTo>
                  <a:cubicBezTo>
                    <a:pt x="77" y="406"/>
                    <a:pt x="79" y="405"/>
                    <a:pt x="83" y="403"/>
                  </a:cubicBezTo>
                  <a:cubicBezTo>
                    <a:pt x="83" y="403"/>
                    <a:pt x="84" y="403"/>
                    <a:pt x="84" y="403"/>
                  </a:cubicBezTo>
                  <a:cubicBezTo>
                    <a:pt x="85" y="402"/>
                    <a:pt x="87" y="402"/>
                    <a:pt x="88" y="402"/>
                  </a:cubicBezTo>
                  <a:cubicBezTo>
                    <a:pt x="90" y="402"/>
                    <a:pt x="93" y="402"/>
                    <a:pt x="95" y="406"/>
                  </a:cubicBezTo>
                  <a:cubicBezTo>
                    <a:pt x="95" y="407"/>
                    <a:pt x="95" y="407"/>
                    <a:pt x="96" y="408"/>
                  </a:cubicBezTo>
                  <a:cubicBezTo>
                    <a:pt x="96" y="409"/>
                    <a:pt x="96" y="409"/>
                    <a:pt x="97" y="410"/>
                  </a:cubicBezTo>
                  <a:cubicBezTo>
                    <a:pt x="97" y="410"/>
                    <a:pt x="97" y="410"/>
                    <a:pt x="97" y="410"/>
                  </a:cubicBezTo>
                  <a:cubicBezTo>
                    <a:pt x="98" y="411"/>
                    <a:pt x="99" y="412"/>
                    <a:pt x="99" y="413"/>
                  </a:cubicBezTo>
                  <a:cubicBezTo>
                    <a:pt x="100" y="414"/>
                    <a:pt x="100" y="414"/>
                    <a:pt x="100" y="415"/>
                  </a:cubicBezTo>
                  <a:cubicBezTo>
                    <a:pt x="101" y="415"/>
                    <a:pt x="101" y="415"/>
                    <a:pt x="101" y="415"/>
                  </a:cubicBezTo>
                  <a:cubicBezTo>
                    <a:pt x="101" y="415"/>
                    <a:pt x="102" y="415"/>
                    <a:pt x="103" y="415"/>
                  </a:cubicBezTo>
                  <a:cubicBezTo>
                    <a:pt x="103" y="415"/>
                    <a:pt x="104" y="415"/>
                    <a:pt x="105" y="415"/>
                  </a:cubicBezTo>
                  <a:cubicBezTo>
                    <a:pt x="105" y="415"/>
                    <a:pt x="106" y="415"/>
                    <a:pt x="106" y="415"/>
                  </a:cubicBezTo>
                  <a:cubicBezTo>
                    <a:pt x="108" y="414"/>
                    <a:pt x="110" y="413"/>
                    <a:pt x="111" y="412"/>
                  </a:cubicBezTo>
                  <a:cubicBezTo>
                    <a:pt x="111" y="412"/>
                    <a:pt x="108" y="411"/>
                    <a:pt x="108" y="411"/>
                  </a:cubicBezTo>
                  <a:cubicBezTo>
                    <a:pt x="108" y="408"/>
                    <a:pt x="108" y="408"/>
                    <a:pt x="108" y="408"/>
                  </a:cubicBezTo>
                  <a:cubicBezTo>
                    <a:pt x="108" y="408"/>
                    <a:pt x="108" y="408"/>
                    <a:pt x="108" y="407"/>
                  </a:cubicBezTo>
                  <a:cubicBezTo>
                    <a:pt x="108" y="406"/>
                    <a:pt x="107" y="406"/>
                    <a:pt x="106" y="405"/>
                  </a:cubicBezTo>
                  <a:cubicBezTo>
                    <a:pt x="105" y="404"/>
                    <a:pt x="104" y="402"/>
                    <a:pt x="104" y="400"/>
                  </a:cubicBezTo>
                  <a:cubicBezTo>
                    <a:pt x="103" y="396"/>
                    <a:pt x="103" y="396"/>
                    <a:pt x="103" y="396"/>
                  </a:cubicBezTo>
                  <a:cubicBezTo>
                    <a:pt x="107" y="396"/>
                    <a:pt x="107" y="396"/>
                    <a:pt x="107" y="396"/>
                  </a:cubicBezTo>
                  <a:cubicBezTo>
                    <a:pt x="108" y="396"/>
                    <a:pt x="108" y="396"/>
                    <a:pt x="108" y="396"/>
                  </a:cubicBezTo>
                  <a:cubicBezTo>
                    <a:pt x="109" y="396"/>
                    <a:pt x="111" y="396"/>
                    <a:pt x="112" y="396"/>
                  </a:cubicBezTo>
                  <a:cubicBezTo>
                    <a:pt x="115" y="396"/>
                    <a:pt x="117" y="396"/>
                    <a:pt x="118" y="395"/>
                  </a:cubicBezTo>
                  <a:cubicBezTo>
                    <a:pt x="118" y="391"/>
                    <a:pt x="121" y="391"/>
                    <a:pt x="122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5" y="391"/>
                    <a:pt x="126" y="391"/>
                    <a:pt x="127" y="391"/>
                  </a:cubicBezTo>
                  <a:cubicBezTo>
                    <a:pt x="127" y="391"/>
                    <a:pt x="127" y="391"/>
                    <a:pt x="127" y="391"/>
                  </a:cubicBezTo>
                  <a:cubicBezTo>
                    <a:pt x="127" y="391"/>
                    <a:pt x="127" y="391"/>
                    <a:pt x="127" y="390"/>
                  </a:cubicBezTo>
                  <a:cubicBezTo>
                    <a:pt x="126" y="387"/>
                    <a:pt x="126" y="387"/>
                    <a:pt x="126" y="387"/>
                  </a:cubicBezTo>
                  <a:cubicBezTo>
                    <a:pt x="130" y="387"/>
                    <a:pt x="130" y="387"/>
                    <a:pt x="130" y="387"/>
                  </a:cubicBezTo>
                  <a:cubicBezTo>
                    <a:pt x="134" y="387"/>
                    <a:pt x="139" y="387"/>
                    <a:pt x="141" y="390"/>
                  </a:cubicBezTo>
                  <a:cubicBezTo>
                    <a:pt x="141" y="390"/>
                    <a:pt x="141" y="390"/>
                    <a:pt x="141" y="390"/>
                  </a:cubicBezTo>
                  <a:cubicBezTo>
                    <a:pt x="141" y="388"/>
                    <a:pt x="143" y="386"/>
                    <a:pt x="145" y="386"/>
                  </a:cubicBezTo>
                  <a:cubicBezTo>
                    <a:pt x="145" y="386"/>
                    <a:pt x="145" y="386"/>
                    <a:pt x="145" y="386"/>
                  </a:cubicBezTo>
                  <a:cubicBezTo>
                    <a:pt x="146" y="386"/>
                    <a:pt x="147" y="386"/>
                    <a:pt x="147" y="386"/>
                  </a:cubicBezTo>
                  <a:cubicBezTo>
                    <a:pt x="148" y="386"/>
                    <a:pt x="149" y="386"/>
                    <a:pt x="151" y="387"/>
                  </a:cubicBezTo>
                  <a:cubicBezTo>
                    <a:pt x="153" y="387"/>
                    <a:pt x="156" y="388"/>
                    <a:pt x="158" y="389"/>
                  </a:cubicBezTo>
                  <a:cubicBezTo>
                    <a:pt x="160" y="390"/>
                    <a:pt x="162" y="391"/>
                    <a:pt x="164" y="392"/>
                  </a:cubicBezTo>
                  <a:cubicBezTo>
                    <a:pt x="166" y="394"/>
                    <a:pt x="168" y="395"/>
                    <a:pt x="170" y="396"/>
                  </a:cubicBezTo>
                  <a:cubicBezTo>
                    <a:pt x="173" y="397"/>
                    <a:pt x="175" y="397"/>
                    <a:pt x="178" y="397"/>
                  </a:cubicBezTo>
                  <a:cubicBezTo>
                    <a:pt x="180" y="397"/>
                    <a:pt x="183" y="397"/>
                    <a:pt x="186" y="396"/>
                  </a:cubicBezTo>
                  <a:cubicBezTo>
                    <a:pt x="191" y="395"/>
                    <a:pt x="191" y="395"/>
                    <a:pt x="191" y="395"/>
                  </a:cubicBezTo>
                  <a:cubicBezTo>
                    <a:pt x="190" y="400"/>
                    <a:pt x="190" y="400"/>
                    <a:pt x="190" y="400"/>
                  </a:cubicBezTo>
                  <a:cubicBezTo>
                    <a:pt x="189" y="401"/>
                    <a:pt x="193" y="404"/>
                    <a:pt x="195" y="405"/>
                  </a:cubicBezTo>
                  <a:cubicBezTo>
                    <a:pt x="196" y="406"/>
                    <a:pt x="196" y="406"/>
                    <a:pt x="197" y="406"/>
                  </a:cubicBezTo>
                  <a:cubicBezTo>
                    <a:pt x="197" y="406"/>
                    <a:pt x="197" y="406"/>
                    <a:pt x="197" y="406"/>
                  </a:cubicBezTo>
                  <a:cubicBezTo>
                    <a:pt x="197" y="406"/>
                    <a:pt x="198" y="405"/>
                    <a:pt x="198" y="405"/>
                  </a:cubicBezTo>
                  <a:cubicBezTo>
                    <a:pt x="198" y="404"/>
                    <a:pt x="198" y="404"/>
                    <a:pt x="198" y="404"/>
                  </a:cubicBezTo>
                  <a:cubicBezTo>
                    <a:pt x="198" y="402"/>
                    <a:pt x="199" y="401"/>
                    <a:pt x="202" y="401"/>
                  </a:cubicBezTo>
                  <a:cubicBezTo>
                    <a:pt x="209" y="401"/>
                    <a:pt x="209" y="401"/>
                    <a:pt x="209" y="401"/>
                  </a:cubicBezTo>
                  <a:cubicBezTo>
                    <a:pt x="209" y="404"/>
                    <a:pt x="209" y="404"/>
                    <a:pt x="209" y="404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11" y="405"/>
                  </a:cubicBezTo>
                  <a:cubicBezTo>
                    <a:pt x="217" y="406"/>
                    <a:pt x="217" y="406"/>
                    <a:pt x="217" y="406"/>
                  </a:cubicBezTo>
                  <a:cubicBezTo>
                    <a:pt x="213" y="411"/>
                    <a:pt x="213" y="411"/>
                    <a:pt x="213" y="411"/>
                  </a:cubicBezTo>
                  <a:cubicBezTo>
                    <a:pt x="211" y="412"/>
                    <a:pt x="210" y="413"/>
                    <a:pt x="209" y="414"/>
                  </a:cubicBezTo>
                  <a:cubicBezTo>
                    <a:pt x="211" y="414"/>
                    <a:pt x="213" y="414"/>
                    <a:pt x="214" y="414"/>
                  </a:cubicBezTo>
                  <a:cubicBezTo>
                    <a:pt x="217" y="414"/>
                    <a:pt x="217" y="414"/>
                    <a:pt x="217" y="414"/>
                  </a:cubicBezTo>
                  <a:cubicBezTo>
                    <a:pt x="219" y="414"/>
                    <a:pt x="221" y="414"/>
                    <a:pt x="224" y="415"/>
                  </a:cubicBezTo>
                  <a:cubicBezTo>
                    <a:pt x="225" y="415"/>
                    <a:pt x="229" y="416"/>
                    <a:pt x="231" y="419"/>
                  </a:cubicBezTo>
                  <a:cubicBezTo>
                    <a:pt x="232" y="421"/>
                    <a:pt x="232" y="422"/>
                    <a:pt x="232" y="423"/>
                  </a:cubicBezTo>
                  <a:cubicBezTo>
                    <a:pt x="232" y="424"/>
                    <a:pt x="232" y="424"/>
                    <a:pt x="232" y="424"/>
                  </a:cubicBezTo>
                  <a:cubicBezTo>
                    <a:pt x="232" y="424"/>
                    <a:pt x="233" y="424"/>
                    <a:pt x="234" y="424"/>
                  </a:cubicBezTo>
                  <a:cubicBezTo>
                    <a:pt x="236" y="425"/>
                    <a:pt x="237" y="427"/>
                    <a:pt x="238" y="429"/>
                  </a:cubicBezTo>
                  <a:cubicBezTo>
                    <a:pt x="238" y="430"/>
                    <a:pt x="238" y="430"/>
                    <a:pt x="238" y="431"/>
                  </a:cubicBezTo>
                  <a:cubicBezTo>
                    <a:pt x="239" y="432"/>
                    <a:pt x="240" y="432"/>
                    <a:pt x="241" y="433"/>
                  </a:cubicBezTo>
                  <a:cubicBezTo>
                    <a:pt x="243" y="434"/>
                    <a:pt x="245" y="434"/>
                    <a:pt x="248" y="434"/>
                  </a:cubicBezTo>
                  <a:cubicBezTo>
                    <a:pt x="249" y="434"/>
                    <a:pt x="250" y="434"/>
                    <a:pt x="252" y="434"/>
                  </a:cubicBezTo>
                  <a:cubicBezTo>
                    <a:pt x="256" y="433"/>
                    <a:pt x="256" y="433"/>
                    <a:pt x="256" y="433"/>
                  </a:cubicBezTo>
                  <a:cubicBezTo>
                    <a:pt x="256" y="437"/>
                    <a:pt x="256" y="437"/>
                    <a:pt x="256" y="437"/>
                  </a:cubicBezTo>
                  <a:cubicBezTo>
                    <a:pt x="256" y="437"/>
                    <a:pt x="256" y="438"/>
                    <a:pt x="264" y="438"/>
                  </a:cubicBezTo>
                  <a:cubicBezTo>
                    <a:pt x="266" y="438"/>
                    <a:pt x="266" y="438"/>
                    <a:pt x="266" y="438"/>
                  </a:cubicBezTo>
                  <a:cubicBezTo>
                    <a:pt x="268" y="438"/>
                    <a:pt x="270" y="441"/>
                    <a:pt x="272" y="443"/>
                  </a:cubicBezTo>
                  <a:cubicBezTo>
                    <a:pt x="273" y="443"/>
                    <a:pt x="273" y="444"/>
                    <a:pt x="274" y="445"/>
                  </a:cubicBezTo>
                  <a:cubicBezTo>
                    <a:pt x="275" y="446"/>
                    <a:pt x="276" y="446"/>
                    <a:pt x="278" y="447"/>
                  </a:cubicBezTo>
                  <a:cubicBezTo>
                    <a:pt x="278" y="448"/>
                    <a:pt x="279" y="448"/>
                    <a:pt x="280" y="449"/>
                  </a:cubicBezTo>
                  <a:cubicBezTo>
                    <a:pt x="282" y="450"/>
                    <a:pt x="285" y="452"/>
                    <a:pt x="287" y="455"/>
                  </a:cubicBezTo>
                  <a:cubicBezTo>
                    <a:pt x="288" y="456"/>
                    <a:pt x="288" y="458"/>
                    <a:pt x="289" y="459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1"/>
                    <a:pt x="289" y="461"/>
                    <a:pt x="289" y="462"/>
                  </a:cubicBezTo>
                  <a:cubicBezTo>
                    <a:pt x="289" y="462"/>
                    <a:pt x="289" y="462"/>
                    <a:pt x="289" y="463"/>
                  </a:cubicBezTo>
                  <a:cubicBezTo>
                    <a:pt x="291" y="464"/>
                    <a:pt x="294" y="466"/>
                    <a:pt x="296" y="469"/>
                  </a:cubicBezTo>
                  <a:cubicBezTo>
                    <a:pt x="296" y="470"/>
                    <a:pt x="297" y="471"/>
                    <a:pt x="297" y="472"/>
                  </a:cubicBezTo>
                  <a:cubicBezTo>
                    <a:pt x="297" y="472"/>
                    <a:pt x="297" y="472"/>
                    <a:pt x="297" y="472"/>
                  </a:cubicBezTo>
                  <a:cubicBezTo>
                    <a:pt x="298" y="472"/>
                    <a:pt x="298" y="472"/>
                    <a:pt x="299" y="471"/>
                  </a:cubicBezTo>
                  <a:cubicBezTo>
                    <a:pt x="299" y="471"/>
                    <a:pt x="300" y="471"/>
                    <a:pt x="300" y="471"/>
                  </a:cubicBezTo>
                  <a:cubicBezTo>
                    <a:pt x="301" y="471"/>
                    <a:pt x="301" y="471"/>
                    <a:pt x="301" y="471"/>
                  </a:cubicBezTo>
                  <a:cubicBezTo>
                    <a:pt x="302" y="472"/>
                    <a:pt x="302" y="472"/>
                    <a:pt x="302" y="472"/>
                  </a:cubicBezTo>
                  <a:cubicBezTo>
                    <a:pt x="302" y="472"/>
                    <a:pt x="303" y="473"/>
                    <a:pt x="304" y="473"/>
                  </a:cubicBezTo>
                  <a:cubicBezTo>
                    <a:pt x="307" y="475"/>
                    <a:pt x="311" y="477"/>
                    <a:pt x="314" y="481"/>
                  </a:cubicBezTo>
                  <a:cubicBezTo>
                    <a:pt x="316" y="483"/>
                    <a:pt x="317" y="486"/>
                    <a:pt x="317" y="489"/>
                  </a:cubicBezTo>
                  <a:cubicBezTo>
                    <a:pt x="317" y="490"/>
                    <a:pt x="317" y="491"/>
                    <a:pt x="317" y="492"/>
                  </a:cubicBezTo>
                  <a:cubicBezTo>
                    <a:pt x="318" y="494"/>
                    <a:pt x="317" y="495"/>
                    <a:pt x="317" y="495"/>
                  </a:cubicBezTo>
                  <a:cubicBezTo>
                    <a:pt x="316" y="496"/>
                    <a:pt x="315" y="497"/>
                    <a:pt x="314" y="497"/>
                  </a:cubicBezTo>
                  <a:cubicBezTo>
                    <a:pt x="313" y="497"/>
                    <a:pt x="313" y="497"/>
                    <a:pt x="312" y="497"/>
                  </a:cubicBezTo>
                  <a:cubicBezTo>
                    <a:pt x="303" y="497"/>
                    <a:pt x="303" y="497"/>
                    <a:pt x="303" y="497"/>
                  </a:cubicBezTo>
                  <a:cubicBezTo>
                    <a:pt x="302" y="497"/>
                    <a:pt x="302" y="497"/>
                    <a:pt x="302" y="498"/>
                  </a:cubicBezTo>
                  <a:cubicBezTo>
                    <a:pt x="301" y="501"/>
                    <a:pt x="297" y="501"/>
                    <a:pt x="296" y="501"/>
                  </a:cubicBezTo>
                  <a:cubicBezTo>
                    <a:pt x="295" y="501"/>
                    <a:pt x="295" y="501"/>
                    <a:pt x="295" y="501"/>
                  </a:cubicBezTo>
                  <a:cubicBezTo>
                    <a:pt x="295" y="501"/>
                    <a:pt x="294" y="501"/>
                    <a:pt x="294" y="501"/>
                  </a:cubicBezTo>
                  <a:cubicBezTo>
                    <a:pt x="293" y="502"/>
                    <a:pt x="293" y="502"/>
                    <a:pt x="293" y="502"/>
                  </a:cubicBezTo>
                  <a:cubicBezTo>
                    <a:pt x="293" y="502"/>
                    <a:pt x="293" y="502"/>
                    <a:pt x="294" y="503"/>
                  </a:cubicBezTo>
                  <a:cubicBezTo>
                    <a:pt x="294" y="503"/>
                    <a:pt x="295" y="504"/>
                    <a:pt x="295" y="504"/>
                  </a:cubicBezTo>
                  <a:cubicBezTo>
                    <a:pt x="296" y="505"/>
                    <a:pt x="298" y="505"/>
                    <a:pt x="299" y="505"/>
                  </a:cubicBezTo>
                  <a:cubicBezTo>
                    <a:pt x="300" y="505"/>
                    <a:pt x="302" y="505"/>
                    <a:pt x="303" y="505"/>
                  </a:cubicBezTo>
                  <a:cubicBezTo>
                    <a:pt x="304" y="505"/>
                    <a:pt x="304" y="505"/>
                    <a:pt x="304" y="505"/>
                  </a:cubicBezTo>
                  <a:cubicBezTo>
                    <a:pt x="306" y="504"/>
                    <a:pt x="307" y="504"/>
                    <a:pt x="309" y="504"/>
                  </a:cubicBezTo>
                  <a:cubicBezTo>
                    <a:pt x="315" y="504"/>
                    <a:pt x="315" y="504"/>
                    <a:pt x="315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2" y="504"/>
                    <a:pt x="332" y="504"/>
                  </a:cubicBezTo>
                  <a:cubicBezTo>
                    <a:pt x="334" y="504"/>
                    <a:pt x="336" y="506"/>
                    <a:pt x="336" y="508"/>
                  </a:cubicBezTo>
                  <a:cubicBezTo>
                    <a:pt x="336" y="508"/>
                    <a:pt x="336" y="509"/>
                    <a:pt x="336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40" y="509"/>
                    <a:pt x="340" y="511"/>
                    <a:pt x="341" y="512"/>
                  </a:cubicBezTo>
                  <a:cubicBezTo>
                    <a:pt x="341" y="512"/>
                    <a:pt x="341" y="512"/>
                    <a:pt x="341" y="513"/>
                  </a:cubicBezTo>
                  <a:cubicBezTo>
                    <a:pt x="341" y="513"/>
                    <a:pt x="342" y="513"/>
                    <a:pt x="343" y="513"/>
                  </a:cubicBezTo>
                  <a:cubicBezTo>
                    <a:pt x="344" y="514"/>
                    <a:pt x="346" y="514"/>
                    <a:pt x="348" y="514"/>
                  </a:cubicBezTo>
                  <a:cubicBezTo>
                    <a:pt x="349" y="514"/>
                    <a:pt x="350" y="514"/>
                    <a:pt x="351" y="514"/>
                  </a:cubicBezTo>
                  <a:cubicBezTo>
                    <a:pt x="354" y="514"/>
                    <a:pt x="355" y="517"/>
                    <a:pt x="355" y="519"/>
                  </a:cubicBezTo>
                  <a:cubicBezTo>
                    <a:pt x="356" y="519"/>
                    <a:pt x="356" y="519"/>
                    <a:pt x="357" y="519"/>
                  </a:cubicBezTo>
                  <a:cubicBezTo>
                    <a:pt x="361" y="519"/>
                    <a:pt x="361" y="519"/>
                    <a:pt x="361" y="519"/>
                  </a:cubicBezTo>
                  <a:cubicBezTo>
                    <a:pt x="362" y="519"/>
                    <a:pt x="362" y="519"/>
                    <a:pt x="363" y="518"/>
                  </a:cubicBezTo>
                  <a:cubicBezTo>
                    <a:pt x="365" y="518"/>
                    <a:pt x="368" y="518"/>
                    <a:pt x="370" y="518"/>
                  </a:cubicBezTo>
                  <a:cubicBezTo>
                    <a:pt x="374" y="518"/>
                    <a:pt x="378" y="518"/>
                    <a:pt x="379" y="521"/>
                  </a:cubicBezTo>
                  <a:cubicBezTo>
                    <a:pt x="379" y="522"/>
                    <a:pt x="380" y="523"/>
                    <a:pt x="382" y="523"/>
                  </a:cubicBezTo>
                  <a:cubicBezTo>
                    <a:pt x="383" y="523"/>
                    <a:pt x="384" y="523"/>
                    <a:pt x="386" y="523"/>
                  </a:cubicBezTo>
                  <a:cubicBezTo>
                    <a:pt x="387" y="523"/>
                    <a:pt x="390" y="523"/>
                    <a:pt x="390" y="523"/>
                  </a:cubicBezTo>
                  <a:cubicBezTo>
                    <a:pt x="391" y="523"/>
                    <a:pt x="391" y="523"/>
                    <a:pt x="391" y="523"/>
                  </a:cubicBezTo>
                  <a:cubicBezTo>
                    <a:pt x="392" y="523"/>
                    <a:pt x="393" y="523"/>
                    <a:pt x="394" y="523"/>
                  </a:cubicBezTo>
                  <a:cubicBezTo>
                    <a:pt x="395" y="523"/>
                    <a:pt x="396" y="523"/>
                    <a:pt x="397" y="523"/>
                  </a:cubicBezTo>
                  <a:cubicBezTo>
                    <a:pt x="397" y="523"/>
                    <a:pt x="397" y="523"/>
                    <a:pt x="397" y="523"/>
                  </a:cubicBezTo>
                  <a:cubicBezTo>
                    <a:pt x="398" y="523"/>
                    <a:pt x="398" y="523"/>
                    <a:pt x="398" y="523"/>
                  </a:cubicBezTo>
                  <a:cubicBezTo>
                    <a:pt x="400" y="523"/>
                    <a:pt x="402" y="524"/>
                    <a:pt x="402" y="526"/>
                  </a:cubicBezTo>
                  <a:cubicBezTo>
                    <a:pt x="402" y="527"/>
                    <a:pt x="403" y="528"/>
                    <a:pt x="403" y="528"/>
                  </a:cubicBezTo>
                  <a:cubicBezTo>
                    <a:pt x="404" y="530"/>
                    <a:pt x="407" y="531"/>
                    <a:pt x="409" y="533"/>
                  </a:cubicBezTo>
                  <a:cubicBezTo>
                    <a:pt x="412" y="533"/>
                    <a:pt x="412" y="533"/>
                    <a:pt x="412" y="533"/>
                  </a:cubicBezTo>
                  <a:cubicBezTo>
                    <a:pt x="413" y="533"/>
                    <a:pt x="415" y="533"/>
                    <a:pt x="416" y="536"/>
                  </a:cubicBezTo>
                  <a:cubicBezTo>
                    <a:pt x="416" y="536"/>
                    <a:pt x="416" y="536"/>
                    <a:pt x="417" y="536"/>
                  </a:cubicBezTo>
                  <a:cubicBezTo>
                    <a:pt x="417" y="537"/>
                    <a:pt x="418" y="538"/>
                    <a:pt x="418" y="539"/>
                  </a:cubicBezTo>
                  <a:cubicBezTo>
                    <a:pt x="420" y="541"/>
                    <a:pt x="423" y="542"/>
                    <a:pt x="429" y="542"/>
                  </a:cubicBezTo>
                  <a:cubicBezTo>
                    <a:pt x="430" y="542"/>
                    <a:pt x="432" y="542"/>
                    <a:pt x="433" y="542"/>
                  </a:cubicBezTo>
                  <a:cubicBezTo>
                    <a:pt x="434" y="542"/>
                    <a:pt x="436" y="542"/>
                    <a:pt x="437" y="542"/>
                  </a:cubicBezTo>
                  <a:cubicBezTo>
                    <a:pt x="441" y="542"/>
                    <a:pt x="441" y="542"/>
                    <a:pt x="441" y="542"/>
                  </a:cubicBezTo>
                  <a:cubicBezTo>
                    <a:pt x="440" y="546"/>
                    <a:pt x="440" y="546"/>
                    <a:pt x="440" y="546"/>
                  </a:cubicBezTo>
                  <a:cubicBezTo>
                    <a:pt x="440" y="546"/>
                    <a:pt x="440" y="546"/>
                    <a:pt x="440" y="547"/>
                  </a:cubicBezTo>
                  <a:cubicBezTo>
                    <a:pt x="440" y="547"/>
                    <a:pt x="440" y="547"/>
                    <a:pt x="440" y="547"/>
                  </a:cubicBezTo>
                  <a:cubicBezTo>
                    <a:pt x="440" y="547"/>
                    <a:pt x="440" y="547"/>
                    <a:pt x="442" y="547"/>
                  </a:cubicBezTo>
                  <a:cubicBezTo>
                    <a:pt x="445" y="547"/>
                    <a:pt x="445" y="547"/>
                    <a:pt x="445" y="547"/>
                  </a:cubicBezTo>
                  <a:cubicBezTo>
                    <a:pt x="445" y="568"/>
                    <a:pt x="445" y="568"/>
                    <a:pt x="445" y="568"/>
                  </a:cubicBezTo>
                  <a:cubicBezTo>
                    <a:pt x="441" y="567"/>
                    <a:pt x="441" y="567"/>
                    <a:pt x="441" y="567"/>
                  </a:cubicBezTo>
                  <a:cubicBezTo>
                    <a:pt x="441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8"/>
                  </a:cubicBezTo>
                  <a:cubicBezTo>
                    <a:pt x="439" y="572"/>
                    <a:pt x="439" y="574"/>
                    <a:pt x="440" y="575"/>
                  </a:cubicBezTo>
                  <a:cubicBezTo>
                    <a:pt x="440" y="575"/>
                    <a:pt x="441" y="575"/>
                    <a:pt x="442" y="575"/>
                  </a:cubicBezTo>
                  <a:cubicBezTo>
                    <a:pt x="444" y="575"/>
                    <a:pt x="444" y="575"/>
                    <a:pt x="444" y="575"/>
                  </a:cubicBezTo>
                  <a:cubicBezTo>
                    <a:pt x="445" y="578"/>
                    <a:pt x="445" y="578"/>
                    <a:pt x="445" y="578"/>
                  </a:cubicBezTo>
                  <a:cubicBezTo>
                    <a:pt x="445" y="579"/>
                    <a:pt x="445" y="579"/>
                    <a:pt x="445" y="579"/>
                  </a:cubicBezTo>
                  <a:cubicBezTo>
                    <a:pt x="445" y="581"/>
                    <a:pt x="445" y="585"/>
                    <a:pt x="442" y="586"/>
                  </a:cubicBezTo>
                  <a:cubicBezTo>
                    <a:pt x="441" y="587"/>
                    <a:pt x="440" y="587"/>
                    <a:pt x="439" y="588"/>
                  </a:cubicBezTo>
                  <a:cubicBezTo>
                    <a:pt x="435" y="591"/>
                    <a:pt x="431" y="594"/>
                    <a:pt x="428" y="599"/>
                  </a:cubicBezTo>
                  <a:cubicBezTo>
                    <a:pt x="427" y="600"/>
                    <a:pt x="426" y="601"/>
                    <a:pt x="426" y="602"/>
                  </a:cubicBezTo>
                  <a:cubicBezTo>
                    <a:pt x="424" y="605"/>
                    <a:pt x="423" y="605"/>
                    <a:pt x="422" y="605"/>
                  </a:cubicBezTo>
                  <a:cubicBezTo>
                    <a:pt x="422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6"/>
                    <a:pt x="421" y="606"/>
                  </a:cubicBezTo>
                  <a:cubicBezTo>
                    <a:pt x="422" y="610"/>
                    <a:pt x="422" y="610"/>
                    <a:pt x="422" y="610"/>
                  </a:cubicBezTo>
                  <a:cubicBezTo>
                    <a:pt x="418" y="610"/>
                    <a:pt x="418" y="610"/>
                    <a:pt x="418" y="610"/>
                  </a:cubicBezTo>
                  <a:cubicBezTo>
                    <a:pt x="418" y="610"/>
                    <a:pt x="417" y="610"/>
                    <a:pt x="417" y="612"/>
                  </a:cubicBezTo>
                  <a:cubicBezTo>
                    <a:pt x="417" y="612"/>
                    <a:pt x="417" y="613"/>
                    <a:pt x="417" y="613"/>
                  </a:cubicBezTo>
                  <a:cubicBezTo>
                    <a:pt x="417" y="614"/>
                    <a:pt x="417" y="615"/>
                    <a:pt x="416" y="616"/>
                  </a:cubicBezTo>
                  <a:cubicBezTo>
                    <a:pt x="416" y="617"/>
                    <a:pt x="415" y="619"/>
                    <a:pt x="411" y="619"/>
                  </a:cubicBezTo>
                  <a:cubicBezTo>
                    <a:pt x="410" y="619"/>
                    <a:pt x="410" y="619"/>
                    <a:pt x="409" y="619"/>
                  </a:cubicBezTo>
                  <a:cubicBezTo>
                    <a:pt x="409" y="619"/>
                    <a:pt x="409" y="619"/>
                    <a:pt x="408" y="619"/>
                  </a:cubicBezTo>
                  <a:cubicBezTo>
                    <a:pt x="402" y="619"/>
                    <a:pt x="402" y="619"/>
                    <a:pt x="402" y="619"/>
                  </a:cubicBezTo>
                  <a:cubicBezTo>
                    <a:pt x="402" y="620"/>
                    <a:pt x="402" y="620"/>
                    <a:pt x="402" y="620"/>
                  </a:cubicBezTo>
                  <a:cubicBezTo>
                    <a:pt x="402" y="620"/>
                    <a:pt x="402" y="621"/>
                    <a:pt x="402" y="622"/>
                  </a:cubicBezTo>
                  <a:cubicBezTo>
                    <a:pt x="402" y="623"/>
                    <a:pt x="402" y="626"/>
                    <a:pt x="402" y="627"/>
                  </a:cubicBezTo>
                  <a:cubicBezTo>
                    <a:pt x="402" y="627"/>
                    <a:pt x="403" y="627"/>
                    <a:pt x="404" y="627"/>
                  </a:cubicBezTo>
                  <a:cubicBezTo>
                    <a:pt x="407" y="627"/>
                    <a:pt x="407" y="627"/>
                    <a:pt x="407" y="627"/>
                  </a:cubicBezTo>
                  <a:cubicBezTo>
                    <a:pt x="407" y="630"/>
                    <a:pt x="407" y="630"/>
                    <a:pt x="407" y="630"/>
                  </a:cubicBezTo>
                  <a:cubicBezTo>
                    <a:pt x="407" y="649"/>
                    <a:pt x="407" y="649"/>
                    <a:pt x="407" y="649"/>
                  </a:cubicBezTo>
                  <a:cubicBezTo>
                    <a:pt x="407" y="652"/>
                    <a:pt x="407" y="654"/>
                    <a:pt x="407" y="657"/>
                  </a:cubicBezTo>
                  <a:cubicBezTo>
                    <a:pt x="407" y="662"/>
                    <a:pt x="406" y="668"/>
                    <a:pt x="407" y="673"/>
                  </a:cubicBezTo>
                  <a:cubicBezTo>
                    <a:pt x="407" y="676"/>
                    <a:pt x="406" y="680"/>
                    <a:pt x="399" y="680"/>
                  </a:cubicBezTo>
                  <a:cubicBezTo>
                    <a:pt x="398" y="681"/>
                    <a:pt x="396" y="681"/>
                    <a:pt x="395" y="683"/>
                  </a:cubicBezTo>
                  <a:cubicBezTo>
                    <a:pt x="393" y="685"/>
                    <a:pt x="392" y="687"/>
                    <a:pt x="391" y="690"/>
                  </a:cubicBezTo>
                  <a:cubicBezTo>
                    <a:pt x="391" y="692"/>
                    <a:pt x="390" y="694"/>
                    <a:pt x="389" y="696"/>
                  </a:cubicBezTo>
                  <a:cubicBezTo>
                    <a:pt x="388" y="698"/>
                    <a:pt x="387" y="699"/>
                    <a:pt x="384" y="699"/>
                  </a:cubicBezTo>
                  <a:cubicBezTo>
                    <a:pt x="382" y="699"/>
                    <a:pt x="382" y="699"/>
                    <a:pt x="382" y="699"/>
                  </a:cubicBezTo>
                  <a:cubicBezTo>
                    <a:pt x="382" y="699"/>
                    <a:pt x="381" y="699"/>
                    <a:pt x="380" y="700"/>
                  </a:cubicBezTo>
                  <a:cubicBezTo>
                    <a:pt x="380" y="700"/>
                    <a:pt x="379" y="700"/>
                    <a:pt x="378" y="701"/>
                  </a:cubicBezTo>
                  <a:cubicBezTo>
                    <a:pt x="377" y="702"/>
                    <a:pt x="376" y="702"/>
                    <a:pt x="375" y="703"/>
                  </a:cubicBezTo>
                  <a:cubicBezTo>
                    <a:pt x="374" y="704"/>
                    <a:pt x="372" y="704"/>
                    <a:pt x="371" y="704"/>
                  </a:cubicBezTo>
                  <a:cubicBezTo>
                    <a:pt x="370" y="704"/>
                    <a:pt x="370" y="704"/>
                    <a:pt x="369" y="704"/>
                  </a:cubicBezTo>
                  <a:cubicBezTo>
                    <a:pt x="369" y="705"/>
                    <a:pt x="369" y="707"/>
                    <a:pt x="369" y="708"/>
                  </a:cubicBezTo>
                  <a:cubicBezTo>
                    <a:pt x="369" y="709"/>
                    <a:pt x="369" y="710"/>
                    <a:pt x="369" y="710"/>
                  </a:cubicBezTo>
                  <a:cubicBezTo>
                    <a:pt x="369" y="714"/>
                    <a:pt x="369" y="714"/>
                    <a:pt x="369" y="714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4"/>
                  </a:cubicBezTo>
                  <a:cubicBezTo>
                    <a:pt x="365" y="714"/>
                    <a:pt x="365" y="714"/>
                    <a:pt x="365" y="714"/>
                  </a:cubicBezTo>
                  <a:cubicBezTo>
                    <a:pt x="364" y="717"/>
                    <a:pt x="363" y="718"/>
                    <a:pt x="360" y="718"/>
                  </a:cubicBezTo>
                  <a:cubicBezTo>
                    <a:pt x="355" y="718"/>
                    <a:pt x="355" y="718"/>
                    <a:pt x="355" y="718"/>
                  </a:cubicBezTo>
                  <a:cubicBezTo>
                    <a:pt x="354" y="718"/>
                    <a:pt x="352" y="718"/>
                    <a:pt x="350" y="718"/>
                  </a:cubicBezTo>
                  <a:cubicBezTo>
                    <a:pt x="349" y="718"/>
                    <a:pt x="347" y="718"/>
                    <a:pt x="345" y="718"/>
                  </a:cubicBezTo>
                  <a:cubicBezTo>
                    <a:pt x="342" y="718"/>
                    <a:pt x="340" y="718"/>
                    <a:pt x="338" y="719"/>
                  </a:cubicBezTo>
                  <a:cubicBezTo>
                    <a:pt x="334" y="719"/>
                    <a:pt x="333" y="722"/>
                    <a:pt x="332" y="724"/>
                  </a:cubicBezTo>
                  <a:cubicBezTo>
                    <a:pt x="331" y="725"/>
                    <a:pt x="331" y="725"/>
                    <a:pt x="331" y="725"/>
                  </a:cubicBezTo>
                  <a:cubicBezTo>
                    <a:pt x="331" y="727"/>
                    <a:pt x="330" y="729"/>
                    <a:pt x="328" y="731"/>
                  </a:cubicBezTo>
                  <a:cubicBezTo>
                    <a:pt x="327" y="732"/>
                    <a:pt x="327" y="733"/>
                    <a:pt x="327" y="734"/>
                  </a:cubicBezTo>
                  <a:cubicBezTo>
                    <a:pt x="327" y="738"/>
                    <a:pt x="327" y="738"/>
                    <a:pt x="327" y="738"/>
                  </a:cubicBezTo>
                  <a:cubicBezTo>
                    <a:pt x="323" y="737"/>
                    <a:pt x="323" y="737"/>
                    <a:pt x="323" y="737"/>
                  </a:cubicBezTo>
                  <a:cubicBezTo>
                    <a:pt x="323" y="737"/>
                    <a:pt x="322" y="737"/>
                    <a:pt x="322" y="737"/>
                  </a:cubicBezTo>
                  <a:cubicBezTo>
                    <a:pt x="322" y="737"/>
                    <a:pt x="322" y="737"/>
                    <a:pt x="322" y="739"/>
                  </a:cubicBezTo>
                  <a:cubicBezTo>
                    <a:pt x="322" y="766"/>
                    <a:pt x="322" y="766"/>
                    <a:pt x="322" y="766"/>
                  </a:cubicBezTo>
                  <a:cubicBezTo>
                    <a:pt x="322" y="770"/>
                    <a:pt x="322" y="773"/>
                    <a:pt x="320" y="776"/>
                  </a:cubicBezTo>
                  <a:cubicBezTo>
                    <a:pt x="318" y="782"/>
                    <a:pt x="313" y="785"/>
                    <a:pt x="309" y="787"/>
                  </a:cubicBezTo>
                  <a:cubicBezTo>
                    <a:pt x="307" y="788"/>
                    <a:pt x="307" y="788"/>
                    <a:pt x="307" y="788"/>
                  </a:cubicBezTo>
                  <a:cubicBezTo>
                    <a:pt x="306" y="789"/>
                    <a:pt x="305" y="789"/>
                    <a:pt x="304" y="789"/>
                  </a:cubicBezTo>
                  <a:cubicBezTo>
                    <a:pt x="304" y="789"/>
                    <a:pt x="303" y="789"/>
                    <a:pt x="303" y="789"/>
                  </a:cubicBezTo>
                  <a:cubicBezTo>
                    <a:pt x="303" y="789"/>
                    <a:pt x="303" y="789"/>
                    <a:pt x="303" y="789"/>
                  </a:cubicBezTo>
                  <a:cubicBezTo>
                    <a:pt x="303" y="791"/>
                    <a:pt x="303" y="794"/>
                    <a:pt x="303" y="797"/>
                  </a:cubicBezTo>
                  <a:cubicBezTo>
                    <a:pt x="303" y="798"/>
                    <a:pt x="303" y="799"/>
                    <a:pt x="303" y="800"/>
                  </a:cubicBezTo>
                  <a:cubicBezTo>
                    <a:pt x="303" y="804"/>
                    <a:pt x="303" y="804"/>
                    <a:pt x="303" y="804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8" y="803"/>
                    <a:pt x="298" y="805"/>
                  </a:cubicBezTo>
                  <a:cubicBezTo>
                    <a:pt x="298" y="808"/>
                    <a:pt x="298" y="808"/>
                    <a:pt x="298" y="808"/>
                  </a:cubicBezTo>
                  <a:cubicBezTo>
                    <a:pt x="279" y="808"/>
                    <a:pt x="279" y="808"/>
                    <a:pt x="279" y="808"/>
                  </a:cubicBezTo>
                  <a:cubicBezTo>
                    <a:pt x="280" y="809"/>
                    <a:pt x="280" y="809"/>
                    <a:pt x="280" y="810"/>
                  </a:cubicBezTo>
                  <a:cubicBezTo>
                    <a:pt x="280" y="810"/>
                    <a:pt x="281" y="811"/>
                    <a:pt x="284" y="811"/>
                  </a:cubicBezTo>
                  <a:cubicBezTo>
                    <a:pt x="284" y="811"/>
                    <a:pt x="285" y="811"/>
                    <a:pt x="285" y="811"/>
                  </a:cubicBezTo>
                  <a:cubicBezTo>
                    <a:pt x="289" y="810"/>
                    <a:pt x="289" y="810"/>
                    <a:pt x="289" y="810"/>
                  </a:cubicBezTo>
                  <a:cubicBezTo>
                    <a:pt x="289" y="814"/>
                    <a:pt x="289" y="814"/>
                    <a:pt x="289" y="814"/>
                  </a:cubicBezTo>
                  <a:cubicBezTo>
                    <a:pt x="289" y="815"/>
                    <a:pt x="290" y="817"/>
                    <a:pt x="291" y="819"/>
                  </a:cubicBezTo>
                  <a:cubicBezTo>
                    <a:pt x="293" y="822"/>
                    <a:pt x="295" y="826"/>
                    <a:pt x="293" y="831"/>
                  </a:cubicBezTo>
                  <a:cubicBezTo>
                    <a:pt x="291" y="834"/>
                    <a:pt x="288" y="836"/>
                    <a:pt x="283" y="836"/>
                  </a:cubicBezTo>
                  <a:cubicBezTo>
                    <a:pt x="283" y="836"/>
                    <a:pt x="282" y="836"/>
                    <a:pt x="282" y="836"/>
                  </a:cubicBezTo>
                  <a:cubicBezTo>
                    <a:pt x="281" y="836"/>
                    <a:pt x="281" y="836"/>
                    <a:pt x="281" y="836"/>
                  </a:cubicBezTo>
                  <a:cubicBezTo>
                    <a:pt x="280" y="836"/>
                    <a:pt x="280" y="836"/>
                    <a:pt x="280" y="836"/>
                  </a:cubicBezTo>
                  <a:cubicBezTo>
                    <a:pt x="280" y="836"/>
                    <a:pt x="280" y="837"/>
                    <a:pt x="279" y="838"/>
                  </a:cubicBezTo>
                  <a:cubicBezTo>
                    <a:pt x="279" y="842"/>
                    <a:pt x="279" y="842"/>
                    <a:pt x="279" y="842"/>
                  </a:cubicBezTo>
                  <a:cubicBezTo>
                    <a:pt x="275" y="841"/>
                    <a:pt x="275" y="841"/>
                    <a:pt x="275" y="841"/>
                  </a:cubicBezTo>
                  <a:cubicBezTo>
                    <a:pt x="274" y="840"/>
                    <a:pt x="271" y="839"/>
                    <a:pt x="270" y="839"/>
                  </a:cubicBezTo>
                  <a:cubicBezTo>
                    <a:pt x="268" y="839"/>
                    <a:pt x="268" y="839"/>
                    <a:pt x="268" y="840"/>
                  </a:cubicBezTo>
                  <a:cubicBezTo>
                    <a:pt x="267" y="840"/>
                    <a:pt x="266" y="842"/>
                    <a:pt x="266" y="844"/>
                  </a:cubicBezTo>
                  <a:cubicBezTo>
                    <a:pt x="266" y="845"/>
                    <a:pt x="266" y="845"/>
                    <a:pt x="266" y="845"/>
                  </a:cubicBezTo>
                  <a:cubicBezTo>
                    <a:pt x="265" y="848"/>
                    <a:pt x="264" y="853"/>
                    <a:pt x="259" y="854"/>
                  </a:cubicBezTo>
                  <a:cubicBezTo>
                    <a:pt x="259" y="855"/>
                    <a:pt x="258" y="855"/>
                    <a:pt x="257" y="855"/>
                  </a:cubicBezTo>
                  <a:cubicBezTo>
                    <a:pt x="257" y="855"/>
                    <a:pt x="256" y="855"/>
                    <a:pt x="256" y="855"/>
                  </a:cubicBezTo>
                  <a:cubicBezTo>
                    <a:pt x="256" y="855"/>
                    <a:pt x="256" y="856"/>
                    <a:pt x="256" y="856"/>
                  </a:cubicBezTo>
                  <a:cubicBezTo>
                    <a:pt x="256" y="857"/>
                    <a:pt x="257" y="857"/>
                    <a:pt x="257" y="858"/>
                  </a:cubicBezTo>
                  <a:cubicBezTo>
                    <a:pt x="258" y="858"/>
                    <a:pt x="258" y="858"/>
                    <a:pt x="258" y="858"/>
                  </a:cubicBezTo>
                  <a:cubicBezTo>
                    <a:pt x="261" y="859"/>
                    <a:pt x="261" y="859"/>
                    <a:pt x="261" y="859"/>
                  </a:cubicBezTo>
                  <a:cubicBezTo>
                    <a:pt x="261" y="861"/>
                    <a:pt x="261" y="861"/>
                    <a:pt x="261" y="861"/>
                  </a:cubicBezTo>
                  <a:cubicBezTo>
                    <a:pt x="261" y="862"/>
                    <a:pt x="261" y="862"/>
                    <a:pt x="261" y="863"/>
                  </a:cubicBezTo>
                  <a:cubicBezTo>
                    <a:pt x="261" y="863"/>
                    <a:pt x="262" y="864"/>
                    <a:pt x="262" y="865"/>
                  </a:cubicBezTo>
                  <a:cubicBezTo>
                    <a:pt x="264" y="867"/>
                    <a:pt x="265" y="869"/>
                    <a:pt x="265" y="872"/>
                  </a:cubicBezTo>
                  <a:cubicBezTo>
                    <a:pt x="265" y="873"/>
                    <a:pt x="265" y="874"/>
                    <a:pt x="265" y="876"/>
                  </a:cubicBezTo>
                  <a:cubicBezTo>
                    <a:pt x="265" y="879"/>
                    <a:pt x="265" y="883"/>
                    <a:pt x="265" y="886"/>
                  </a:cubicBezTo>
                  <a:cubicBezTo>
                    <a:pt x="266" y="886"/>
                    <a:pt x="266" y="886"/>
                    <a:pt x="267" y="886"/>
                  </a:cubicBezTo>
                  <a:cubicBezTo>
                    <a:pt x="268" y="887"/>
                    <a:pt x="269" y="887"/>
                    <a:pt x="269" y="888"/>
                  </a:cubicBezTo>
                  <a:cubicBezTo>
                    <a:pt x="270" y="889"/>
                    <a:pt x="270" y="891"/>
                    <a:pt x="270" y="891"/>
                  </a:cubicBezTo>
                  <a:cubicBezTo>
                    <a:pt x="270" y="892"/>
                    <a:pt x="270" y="892"/>
                    <a:pt x="270" y="892"/>
                  </a:cubicBezTo>
                  <a:cubicBezTo>
                    <a:pt x="270" y="899"/>
                    <a:pt x="270" y="899"/>
                    <a:pt x="270" y="899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1"/>
                    <a:pt x="271" y="901"/>
                    <a:pt x="272" y="901"/>
                  </a:cubicBezTo>
                  <a:cubicBezTo>
                    <a:pt x="273" y="901"/>
                    <a:pt x="276" y="902"/>
                    <a:pt x="278" y="904"/>
                  </a:cubicBezTo>
                  <a:cubicBezTo>
                    <a:pt x="279" y="906"/>
                    <a:pt x="280" y="908"/>
                    <a:pt x="280" y="910"/>
                  </a:cubicBezTo>
                  <a:cubicBezTo>
                    <a:pt x="280" y="911"/>
                    <a:pt x="280" y="912"/>
                    <a:pt x="279" y="914"/>
                  </a:cubicBezTo>
                  <a:cubicBezTo>
                    <a:pt x="279" y="916"/>
                    <a:pt x="279" y="916"/>
                    <a:pt x="279" y="916"/>
                  </a:cubicBezTo>
                  <a:cubicBezTo>
                    <a:pt x="276" y="916"/>
                    <a:pt x="276" y="916"/>
                    <a:pt x="276" y="916"/>
                  </a:cubicBezTo>
                  <a:cubicBezTo>
                    <a:pt x="276" y="916"/>
                    <a:pt x="275" y="916"/>
                    <a:pt x="275" y="916"/>
                  </a:cubicBezTo>
                  <a:cubicBezTo>
                    <a:pt x="275" y="916"/>
                    <a:pt x="274" y="916"/>
                    <a:pt x="274" y="916"/>
                  </a:cubicBezTo>
                  <a:cubicBezTo>
                    <a:pt x="274" y="917"/>
                    <a:pt x="274" y="917"/>
                    <a:pt x="274" y="917"/>
                  </a:cubicBezTo>
                  <a:cubicBezTo>
                    <a:pt x="275" y="917"/>
                    <a:pt x="275" y="918"/>
                    <a:pt x="276" y="919"/>
                  </a:cubicBezTo>
                  <a:cubicBezTo>
                    <a:pt x="277" y="921"/>
                    <a:pt x="278" y="922"/>
                    <a:pt x="279" y="924"/>
                  </a:cubicBezTo>
                  <a:cubicBezTo>
                    <a:pt x="280" y="926"/>
                    <a:pt x="279" y="927"/>
                    <a:pt x="279" y="928"/>
                  </a:cubicBezTo>
                  <a:cubicBezTo>
                    <a:pt x="277" y="930"/>
                    <a:pt x="274" y="931"/>
                    <a:pt x="272" y="93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7318378" y="4158815"/>
              <a:ext cx="123597" cy="216294"/>
            </a:xfrm>
            <a:custGeom>
              <a:avLst/>
              <a:gdLst>
                <a:gd name="T0" fmla="*/ 8 w 42"/>
                <a:gd name="T1" fmla="*/ 74 h 74"/>
                <a:gd name="T2" fmla="*/ 4 w 42"/>
                <a:gd name="T3" fmla="*/ 74 h 74"/>
                <a:gd name="T4" fmla="*/ 1 w 42"/>
                <a:gd name="T5" fmla="*/ 73 h 74"/>
                <a:gd name="T6" fmla="*/ 2 w 42"/>
                <a:gd name="T7" fmla="*/ 70 h 74"/>
                <a:gd name="T8" fmla="*/ 1 w 42"/>
                <a:gd name="T9" fmla="*/ 63 h 74"/>
                <a:gd name="T10" fmla="*/ 3 w 42"/>
                <a:gd name="T11" fmla="*/ 47 h 74"/>
                <a:gd name="T12" fmla="*/ 6 w 42"/>
                <a:gd name="T13" fmla="*/ 45 h 74"/>
                <a:gd name="T14" fmla="*/ 6 w 42"/>
                <a:gd name="T15" fmla="*/ 44 h 74"/>
                <a:gd name="T16" fmla="*/ 9 w 42"/>
                <a:gd name="T17" fmla="*/ 32 h 74"/>
                <a:gd name="T18" fmla="*/ 11 w 42"/>
                <a:gd name="T19" fmla="*/ 30 h 74"/>
                <a:gd name="T20" fmla="*/ 11 w 42"/>
                <a:gd name="T21" fmla="*/ 30 h 74"/>
                <a:gd name="T22" fmla="*/ 13 w 42"/>
                <a:gd name="T23" fmla="*/ 22 h 74"/>
                <a:gd name="T24" fmla="*/ 16 w 42"/>
                <a:gd name="T25" fmla="*/ 21 h 74"/>
                <a:gd name="T26" fmla="*/ 16 w 42"/>
                <a:gd name="T27" fmla="*/ 20 h 74"/>
                <a:gd name="T28" fmla="*/ 19 w 42"/>
                <a:gd name="T29" fmla="*/ 12 h 74"/>
                <a:gd name="T30" fmla="*/ 24 w 42"/>
                <a:gd name="T31" fmla="*/ 7 h 74"/>
                <a:gd name="T32" fmla="*/ 30 w 42"/>
                <a:gd name="T33" fmla="*/ 0 h 74"/>
                <a:gd name="T34" fmla="*/ 36 w 42"/>
                <a:gd name="T35" fmla="*/ 1 h 74"/>
                <a:gd name="T36" fmla="*/ 36 w 42"/>
                <a:gd name="T37" fmla="*/ 3 h 74"/>
                <a:gd name="T38" fmla="*/ 39 w 42"/>
                <a:gd name="T39" fmla="*/ 1 h 74"/>
                <a:gd name="T40" fmla="*/ 40 w 42"/>
                <a:gd name="T41" fmla="*/ 5 h 74"/>
                <a:gd name="T42" fmla="*/ 29 w 42"/>
                <a:gd name="T43" fmla="*/ 29 h 74"/>
                <a:gd name="T44" fmla="*/ 27 w 42"/>
                <a:gd name="T45" fmla="*/ 30 h 74"/>
                <a:gd name="T46" fmla="*/ 27 w 42"/>
                <a:gd name="T47" fmla="*/ 30 h 74"/>
                <a:gd name="T48" fmla="*/ 27 w 42"/>
                <a:gd name="T49" fmla="*/ 32 h 74"/>
                <a:gd name="T50" fmla="*/ 27 w 42"/>
                <a:gd name="T51" fmla="*/ 34 h 74"/>
                <a:gd name="T52" fmla="*/ 23 w 42"/>
                <a:gd name="T53" fmla="*/ 40 h 74"/>
                <a:gd name="T54" fmla="*/ 22 w 42"/>
                <a:gd name="T55" fmla="*/ 41 h 74"/>
                <a:gd name="T56" fmla="*/ 22 w 42"/>
                <a:gd name="T57" fmla="*/ 43 h 74"/>
                <a:gd name="T58" fmla="*/ 22 w 42"/>
                <a:gd name="T59" fmla="*/ 45 h 74"/>
                <a:gd name="T60" fmla="*/ 22 w 42"/>
                <a:gd name="T61" fmla="*/ 47 h 74"/>
                <a:gd name="T62" fmla="*/ 22 w 42"/>
                <a:gd name="T63" fmla="*/ 52 h 74"/>
                <a:gd name="T64" fmla="*/ 21 w 42"/>
                <a:gd name="T65" fmla="*/ 58 h 74"/>
                <a:gd name="T66" fmla="*/ 20 w 42"/>
                <a:gd name="T67" fmla="*/ 60 h 74"/>
                <a:gd name="T68" fmla="*/ 19 w 42"/>
                <a:gd name="T69" fmla="*/ 63 h 74"/>
                <a:gd name="T70" fmla="*/ 8 w 42"/>
                <a:gd name="T7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" h="74">
                  <a:moveTo>
                    <a:pt x="8" y="74"/>
                  </a:moveTo>
                  <a:cubicBezTo>
                    <a:pt x="6" y="74"/>
                    <a:pt x="5" y="74"/>
                    <a:pt x="4" y="74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69"/>
                    <a:pt x="2" y="65"/>
                    <a:pt x="1" y="63"/>
                  </a:cubicBezTo>
                  <a:cubicBezTo>
                    <a:pt x="1" y="57"/>
                    <a:pt x="0" y="50"/>
                    <a:pt x="3" y="47"/>
                  </a:cubicBezTo>
                  <a:cubicBezTo>
                    <a:pt x="4" y="46"/>
                    <a:pt x="5" y="45"/>
                    <a:pt x="6" y="45"/>
                  </a:cubicBezTo>
                  <a:cubicBezTo>
                    <a:pt x="6" y="45"/>
                    <a:pt x="6" y="44"/>
                    <a:pt x="6" y="44"/>
                  </a:cubicBezTo>
                  <a:cubicBezTo>
                    <a:pt x="6" y="40"/>
                    <a:pt x="5" y="35"/>
                    <a:pt x="9" y="32"/>
                  </a:cubicBezTo>
                  <a:cubicBezTo>
                    <a:pt x="10" y="31"/>
                    <a:pt x="11" y="31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28"/>
                    <a:pt x="10" y="24"/>
                    <a:pt x="13" y="22"/>
                  </a:cubicBezTo>
                  <a:cubicBezTo>
                    <a:pt x="14" y="22"/>
                    <a:pt x="15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7"/>
                    <a:pt x="17" y="14"/>
                    <a:pt x="19" y="12"/>
                  </a:cubicBezTo>
                  <a:cubicBezTo>
                    <a:pt x="21" y="10"/>
                    <a:pt x="23" y="8"/>
                    <a:pt x="24" y="7"/>
                  </a:cubicBezTo>
                  <a:cubicBezTo>
                    <a:pt x="28" y="4"/>
                    <a:pt x="30" y="3"/>
                    <a:pt x="30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2"/>
                    <a:pt x="36" y="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2" y="14"/>
                    <a:pt x="36" y="25"/>
                    <a:pt x="29" y="29"/>
                  </a:cubicBezTo>
                  <a:cubicBezTo>
                    <a:pt x="28" y="30"/>
                    <a:pt x="28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1"/>
                    <a:pt x="27" y="31"/>
                    <a:pt x="27" y="32"/>
                  </a:cubicBezTo>
                  <a:cubicBezTo>
                    <a:pt x="27" y="33"/>
                    <a:pt x="27" y="33"/>
                    <a:pt x="27" y="34"/>
                  </a:cubicBezTo>
                  <a:cubicBezTo>
                    <a:pt x="27" y="37"/>
                    <a:pt x="25" y="40"/>
                    <a:pt x="23" y="40"/>
                  </a:cubicBezTo>
                  <a:cubicBezTo>
                    <a:pt x="22" y="40"/>
                    <a:pt x="22" y="41"/>
                    <a:pt x="22" y="41"/>
                  </a:cubicBezTo>
                  <a:cubicBezTo>
                    <a:pt x="22" y="41"/>
                    <a:pt x="22" y="43"/>
                    <a:pt x="22" y="43"/>
                  </a:cubicBezTo>
                  <a:cubicBezTo>
                    <a:pt x="22" y="44"/>
                    <a:pt x="22" y="45"/>
                    <a:pt x="22" y="45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50"/>
                    <a:pt x="22" y="52"/>
                  </a:cubicBezTo>
                  <a:cubicBezTo>
                    <a:pt x="22" y="54"/>
                    <a:pt x="22" y="56"/>
                    <a:pt x="21" y="58"/>
                  </a:cubicBezTo>
                  <a:cubicBezTo>
                    <a:pt x="21" y="59"/>
                    <a:pt x="21" y="59"/>
                    <a:pt x="20" y="60"/>
                  </a:cubicBezTo>
                  <a:cubicBezTo>
                    <a:pt x="20" y="61"/>
                    <a:pt x="19" y="62"/>
                    <a:pt x="19" y="63"/>
                  </a:cubicBezTo>
                  <a:cubicBezTo>
                    <a:pt x="18" y="67"/>
                    <a:pt x="15" y="74"/>
                    <a:pt x="8" y="7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7412312" y="4150164"/>
              <a:ext cx="25955" cy="40787"/>
            </a:xfrm>
            <a:custGeom>
              <a:avLst/>
              <a:gdLst>
                <a:gd name="T0" fmla="*/ 2 w 9"/>
                <a:gd name="T1" fmla="*/ 9 h 14"/>
                <a:gd name="T2" fmla="*/ 0 w 9"/>
                <a:gd name="T3" fmla="*/ 6 h 14"/>
                <a:gd name="T4" fmla="*/ 2 w 9"/>
                <a:gd name="T5" fmla="*/ 0 h 14"/>
                <a:gd name="T6" fmla="*/ 9 w 9"/>
                <a:gd name="T7" fmla="*/ 8 h 14"/>
                <a:gd name="T8" fmla="*/ 7 w 9"/>
                <a:gd name="T9" fmla="*/ 11 h 14"/>
                <a:gd name="T10" fmla="*/ 3 w 9"/>
                <a:gd name="T11" fmla="*/ 14 h 14"/>
                <a:gd name="T12" fmla="*/ 2 w 9"/>
                <a:gd name="T13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4">
                  <a:moveTo>
                    <a:pt x="2" y="9"/>
                  </a:moveTo>
                  <a:cubicBezTo>
                    <a:pt x="2" y="8"/>
                    <a:pt x="1" y="7"/>
                    <a:pt x="0" y="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3"/>
                    <a:pt x="9" y="5"/>
                    <a:pt x="9" y="8"/>
                  </a:cubicBezTo>
                  <a:cubicBezTo>
                    <a:pt x="9" y="9"/>
                    <a:pt x="8" y="11"/>
                    <a:pt x="7" y="11"/>
                  </a:cubicBezTo>
                  <a:cubicBezTo>
                    <a:pt x="3" y="14"/>
                    <a:pt x="3" y="14"/>
                    <a:pt x="3" y="14"/>
                  </a:cubicBezTo>
                  <a:lnTo>
                    <a:pt x="2" y="9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6374098" y="2283851"/>
              <a:ext cx="40787" cy="29663"/>
            </a:xfrm>
            <a:custGeom>
              <a:avLst/>
              <a:gdLst>
                <a:gd name="T0" fmla="*/ 14 w 14"/>
                <a:gd name="T1" fmla="*/ 10 h 10"/>
                <a:gd name="T2" fmla="*/ 11 w 14"/>
                <a:gd name="T3" fmla="*/ 4 h 10"/>
                <a:gd name="T4" fmla="*/ 10 w 14"/>
                <a:gd name="T5" fmla="*/ 0 h 10"/>
                <a:gd name="T6" fmla="*/ 3 w 14"/>
                <a:gd name="T7" fmla="*/ 0 h 10"/>
                <a:gd name="T8" fmla="*/ 0 w 14"/>
                <a:gd name="T9" fmla="*/ 0 h 10"/>
                <a:gd name="T10" fmla="*/ 0 w 14"/>
                <a:gd name="T11" fmla="*/ 4 h 10"/>
                <a:gd name="T12" fmla="*/ 0 w 14"/>
                <a:gd name="T13" fmla="*/ 7 h 10"/>
                <a:gd name="T14" fmla="*/ 1 w 14"/>
                <a:gd name="T15" fmla="*/ 10 h 10"/>
                <a:gd name="T16" fmla="*/ 14 w 14"/>
                <a:gd name="T17" fmla="*/ 10 h 10"/>
                <a:gd name="T18" fmla="*/ 14 w 14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cubicBezTo>
                    <a:pt x="14" y="7"/>
                    <a:pt x="12" y="6"/>
                    <a:pt x="11" y="4"/>
                  </a:cubicBezTo>
                  <a:cubicBezTo>
                    <a:pt x="10" y="3"/>
                    <a:pt x="10" y="2"/>
                    <a:pt x="10" y="0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0" y="10"/>
                    <a:pt x="1" y="10"/>
                  </a:cubicBezTo>
                  <a:cubicBezTo>
                    <a:pt x="6" y="10"/>
                    <a:pt x="10" y="10"/>
                    <a:pt x="14" y="10"/>
                  </a:cubicBezTo>
                  <a:cubicBezTo>
                    <a:pt x="14" y="6"/>
                    <a:pt x="11" y="10"/>
                    <a:pt x="14" y="1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6374098" y="2311043"/>
              <a:ext cx="111237" cy="113709"/>
            </a:xfrm>
            <a:custGeom>
              <a:avLst/>
              <a:gdLst>
                <a:gd name="T0" fmla="*/ 5 w 38"/>
                <a:gd name="T1" fmla="*/ 29 h 39"/>
                <a:gd name="T2" fmla="*/ 10 w 38"/>
                <a:gd name="T3" fmla="*/ 34 h 39"/>
                <a:gd name="T4" fmla="*/ 14 w 38"/>
                <a:gd name="T5" fmla="*/ 38 h 39"/>
                <a:gd name="T6" fmla="*/ 26 w 38"/>
                <a:gd name="T7" fmla="*/ 37 h 39"/>
                <a:gd name="T8" fmla="*/ 30 w 38"/>
                <a:gd name="T9" fmla="*/ 35 h 39"/>
                <a:gd name="T10" fmla="*/ 34 w 38"/>
                <a:gd name="T11" fmla="*/ 33 h 39"/>
                <a:gd name="T12" fmla="*/ 37 w 38"/>
                <a:gd name="T13" fmla="*/ 23 h 39"/>
                <a:gd name="T14" fmla="*/ 34 w 38"/>
                <a:gd name="T15" fmla="*/ 13 h 39"/>
                <a:gd name="T16" fmla="*/ 35 w 38"/>
                <a:gd name="T17" fmla="*/ 11 h 39"/>
                <a:gd name="T18" fmla="*/ 38 w 38"/>
                <a:gd name="T19" fmla="*/ 9 h 39"/>
                <a:gd name="T20" fmla="*/ 38 w 38"/>
                <a:gd name="T21" fmla="*/ 5 h 39"/>
                <a:gd name="T22" fmla="*/ 36 w 38"/>
                <a:gd name="T23" fmla="*/ 5 h 39"/>
                <a:gd name="T24" fmla="*/ 32 w 38"/>
                <a:gd name="T25" fmla="*/ 3 h 39"/>
                <a:gd name="T26" fmla="*/ 22 w 38"/>
                <a:gd name="T27" fmla="*/ 1 h 39"/>
                <a:gd name="T28" fmla="*/ 19 w 38"/>
                <a:gd name="T29" fmla="*/ 1 h 39"/>
                <a:gd name="T30" fmla="*/ 19 w 38"/>
                <a:gd name="T31" fmla="*/ 3 h 39"/>
                <a:gd name="T32" fmla="*/ 18 w 38"/>
                <a:gd name="T33" fmla="*/ 7 h 39"/>
                <a:gd name="T34" fmla="*/ 10 w 38"/>
                <a:gd name="T35" fmla="*/ 10 h 39"/>
                <a:gd name="T36" fmla="*/ 5 w 38"/>
                <a:gd name="T37" fmla="*/ 15 h 39"/>
                <a:gd name="T38" fmla="*/ 1 w 38"/>
                <a:gd name="T39" fmla="*/ 15 h 39"/>
                <a:gd name="T40" fmla="*/ 0 w 38"/>
                <a:gd name="T41" fmla="*/ 17 h 39"/>
                <a:gd name="T42" fmla="*/ 0 w 38"/>
                <a:gd name="T43" fmla="*/ 24 h 39"/>
                <a:gd name="T44" fmla="*/ 5 w 38"/>
                <a:gd name="T45" fmla="*/ 29 h 39"/>
                <a:gd name="T46" fmla="*/ 5 w 38"/>
                <a:gd name="T4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8" h="39">
                  <a:moveTo>
                    <a:pt x="5" y="29"/>
                  </a:moveTo>
                  <a:cubicBezTo>
                    <a:pt x="8" y="29"/>
                    <a:pt x="11" y="30"/>
                    <a:pt x="10" y="34"/>
                  </a:cubicBezTo>
                  <a:cubicBezTo>
                    <a:pt x="9" y="37"/>
                    <a:pt x="11" y="38"/>
                    <a:pt x="14" y="38"/>
                  </a:cubicBezTo>
                  <a:cubicBezTo>
                    <a:pt x="18" y="38"/>
                    <a:pt x="23" y="39"/>
                    <a:pt x="26" y="37"/>
                  </a:cubicBezTo>
                  <a:cubicBezTo>
                    <a:pt x="28" y="36"/>
                    <a:pt x="28" y="35"/>
                    <a:pt x="30" y="35"/>
                  </a:cubicBezTo>
                  <a:cubicBezTo>
                    <a:pt x="31" y="34"/>
                    <a:pt x="33" y="34"/>
                    <a:pt x="34" y="33"/>
                  </a:cubicBezTo>
                  <a:cubicBezTo>
                    <a:pt x="38" y="31"/>
                    <a:pt x="38" y="27"/>
                    <a:pt x="37" y="23"/>
                  </a:cubicBezTo>
                  <a:cubicBezTo>
                    <a:pt x="36" y="20"/>
                    <a:pt x="33" y="16"/>
                    <a:pt x="34" y="13"/>
                  </a:cubicBezTo>
                  <a:cubicBezTo>
                    <a:pt x="34" y="12"/>
                    <a:pt x="35" y="12"/>
                    <a:pt x="35" y="11"/>
                  </a:cubicBezTo>
                  <a:cubicBezTo>
                    <a:pt x="37" y="10"/>
                    <a:pt x="38" y="11"/>
                    <a:pt x="38" y="9"/>
                  </a:cubicBezTo>
                  <a:cubicBezTo>
                    <a:pt x="38" y="8"/>
                    <a:pt x="38" y="7"/>
                    <a:pt x="38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4" y="5"/>
                    <a:pt x="33" y="4"/>
                    <a:pt x="32" y="3"/>
                  </a:cubicBezTo>
                  <a:cubicBezTo>
                    <a:pt x="29" y="0"/>
                    <a:pt x="25" y="1"/>
                    <a:pt x="22" y="1"/>
                  </a:cubicBezTo>
                  <a:cubicBezTo>
                    <a:pt x="21" y="1"/>
                    <a:pt x="19" y="0"/>
                    <a:pt x="19" y="1"/>
                  </a:cubicBezTo>
                  <a:cubicBezTo>
                    <a:pt x="19" y="2"/>
                    <a:pt x="19" y="3"/>
                    <a:pt x="19" y="3"/>
                  </a:cubicBezTo>
                  <a:cubicBezTo>
                    <a:pt x="19" y="5"/>
                    <a:pt x="18" y="6"/>
                    <a:pt x="18" y="7"/>
                  </a:cubicBezTo>
                  <a:cubicBezTo>
                    <a:pt x="17" y="11"/>
                    <a:pt x="13" y="10"/>
                    <a:pt x="10" y="10"/>
                  </a:cubicBezTo>
                  <a:cubicBezTo>
                    <a:pt x="9" y="13"/>
                    <a:pt x="9" y="16"/>
                    <a:pt x="5" y="15"/>
                  </a:cubicBezTo>
                  <a:cubicBezTo>
                    <a:pt x="4" y="15"/>
                    <a:pt x="3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20"/>
                    <a:pt x="0" y="22"/>
                    <a:pt x="0" y="24"/>
                  </a:cubicBezTo>
                  <a:cubicBezTo>
                    <a:pt x="3" y="25"/>
                    <a:pt x="6" y="25"/>
                    <a:pt x="5" y="29"/>
                  </a:cubicBezTo>
                  <a:cubicBezTo>
                    <a:pt x="8" y="29"/>
                    <a:pt x="6" y="25"/>
                    <a:pt x="5" y="29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6496459" y="2333290"/>
              <a:ext cx="72922" cy="61798"/>
            </a:xfrm>
            <a:custGeom>
              <a:avLst/>
              <a:gdLst>
                <a:gd name="T0" fmla="*/ 10 w 25"/>
                <a:gd name="T1" fmla="*/ 16 h 21"/>
                <a:gd name="T2" fmla="*/ 15 w 25"/>
                <a:gd name="T3" fmla="*/ 21 h 21"/>
                <a:gd name="T4" fmla="*/ 24 w 25"/>
                <a:gd name="T5" fmla="*/ 18 h 21"/>
                <a:gd name="T6" fmla="*/ 24 w 25"/>
                <a:gd name="T7" fmla="*/ 7 h 21"/>
                <a:gd name="T8" fmla="*/ 20 w 25"/>
                <a:gd name="T9" fmla="*/ 2 h 21"/>
                <a:gd name="T10" fmla="*/ 2 w 25"/>
                <a:gd name="T11" fmla="*/ 4 h 21"/>
                <a:gd name="T12" fmla="*/ 2 w 25"/>
                <a:gd name="T13" fmla="*/ 7 h 21"/>
                <a:gd name="T14" fmla="*/ 5 w 25"/>
                <a:gd name="T15" fmla="*/ 9 h 21"/>
                <a:gd name="T16" fmla="*/ 10 w 25"/>
                <a:gd name="T17" fmla="*/ 16 h 21"/>
                <a:gd name="T18" fmla="*/ 10 w 25"/>
                <a:gd name="T19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1">
                  <a:moveTo>
                    <a:pt x="10" y="16"/>
                  </a:moveTo>
                  <a:cubicBezTo>
                    <a:pt x="14" y="16"/>
                    <a:pt x="15" y="18"/>
                    <a:pt x="15" y="21"/>
                  </a:cubicBezTo>
                  <a:cubicBezTo>
                    <a:pt x="18" y="21"/>
                    <a:pt x="22" y="21"/>
                    <a:pt x="24" y="18"/>
                  </a:cubicBezTo>
                  <a:cubicBezTo>
                    <a:pt x="25" y="15"/>
                    <a:pt x="24" y="10"/>
                    <a:pt x="24" y="7"/>
                  </a:cubicBezTo>
                  <a:cubicBezTo>
                    <a:pt x="21" y="7"/>
                    <a:pt x="19" y="6"/>
                    <a:pt x="20" y="2"/>
                  </a:cubicBezTo>
                  <a:cubicBezTo>
                    <a:pt x="15" y="2"/>
                    <a:pt x="5" y="0"/>
                    <a:pt x="2" y="4"/>
                  </a:cubicBezTo>
                  <a:cubicBezTo>
                    <a:pt x="1" y="5"/>
                    <a:pt x="0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8" y="11"/>
                    <a:pt x="10" y="13"/>
                    <a:pt x="10" y="16"/>
                  </a:cubicBezTo>
                  <a:cubicBezTo>
                    <a:pt x="14" y="15"/>
                    <a:pt x="9" y="11"/>
                    <a:pt x="10" y="1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6496459" y="2409920"/>
              <a:ext cx="72922" cy="40787"/>
            </a:xfrm>
            <a:custGeom>
              <a:avLst/>
              <a:gdLst>
                <a:gd name="T0" fmla="*/ 10 w 25"/>
                <a:gd name="T1" fmla="*/ 14 h 14"/>
                <a:gd name="T2" fmla="*/ 21 w 25"/>
                <a:gd name="T3" fmla="*/ 14 h 14"/>
                <a:gd name="T4" fmla="*/ 23 w 25"/>
                <a:gd name="T5" fmla="*/ 14 h 14"/>
                <a:gd name="T6" fmla="*/ 24 w 25"/>
                <a:gd name="T7" fmla="*/ 13 h 14"/>
                <a:gd name="T8" fmla="*/ 24 w 25"/>
                <a:gd name="T9" fmla="*/ 8 h 14"/>
                <a:gd name="T10" fmla="*/ 21 w 25"/>
                <a:gd name="T11" fmla="*/ 4 h 14"/>
                <a:gd name="T12" fmla="*/ 15 w 25"/>
                <a:gd name="T13" fmla="*/ 2 h 14"/>
                <a:gd name="T14" fmla="*/ 15 w 25"/>
                <a:gd name="T15" fmla="*/ 0 h 14"/>
                <a:gd name="T16" fmla="*/ 9 w 25"/>
                <a:gd name="T17" fmla="*/ 0 h 14"/>
                <a:gd name="T18" fmla="*/ 4 w 25"/>
                <a:gd name="T19" fmla="*/ 0 h 14"/>
                <a:gd name="T20" fmla="*/ 2 w 25"/>
                <a:gd name="T21" fmla="*/ 0 h 14"/>
                <a:gd name="T22" fmla="*/ 1 w 25"/>
                <a:gd name="T23" fmla="*/ 2 h 14"/>
                <a:gd name="T24" fmla="*/ 1 w 25"/>
                <a:gd name="T25" fmla="*/ 7 h 14"/>
                <a:gd name="T26" fmla="*/ 1 w 25"/>
                <a:gd name="T27" fmla="*/ 9 h 14"/>
                <a:gd name="T28" fmla="*/ 4 w 25"/>
                <a:gd name="T29" fmla="*/ 9 h 14"/>
                <a:gd name="T30" fmla="*/ 9 w 25"/>
                <a:gd name="T31" fmla="*/ 9 h 14"/>
                <a:gd name="T32" fmla="*/ 10 w 25"/>
                <a:gd name="T33" fmla="*/ 10 h 14"/>
                <a:gd name="T34" fmla="*/ 10 w 25"/>
                <a:gd name="T35" fmla="*/ 14 h 14"/>
                <a:gd name="T36" fmla="*/ 10 w 25"/>
                <a:gd name="T3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14">
                  <a:moveTo>
                    <a:pt x="10" y="14"/>
                  </a:moveTo>
                  <a:cubicBezTo>
                    <a:pt x="14" y="14"/>
                    <a:pt x="17" y="14"/>
                    <a:pt x="21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4" y="14"/>
                    <a:pt x="25" y="14"/>
                    <a:pt x="24" y="13"/>
                  </a:cubicBezTo>
                  <a:cubicBezTo>
                    <a:pt x="24" y="11"/>
                    <a:pt x="24" y="9"/>
                    <a:pt x="24" y="8"/>
                  </a:cubicBezTo>
                  <a:cubicBezTo>
                    <a:pt x="24" y="6"/>
                    <a:pt x="23" y="4"/>
                    <a:pt x="21" y="4"/>
                  </a:cubicBezTo>
                  <a:cubicBezTo>
                    <a:pt x="18" y="4"/>
                    <a:pt x="16" y="5"/>
                    <a:pt x="15" y="2"/>
                  </a:cubicBezTo>
                  <a:cubicBezTo>
                    <a:pt x="15" y="2"/>
                    <a:pt x="15" y="1"/>
                    <a:pt x="15" y="0"/>
                  </a:cubicBezTo>
                  <a:cubicBezTo>
                    <a:pt x="13" y="0"/>
                    <a:pt x="11" y="0"/>
                    <a:pt x="9" y="0"/>
                  </a:cubicBezTo>
                  <a:cubicBezTo>
                    <a:pt x="7" y="0"/>
                    <a:pt x="6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0" y="0"/>
                    <a:pt x="1" y="0"/>
                    <a:pt x="1" y="2"/>
                  </a:cubicBezTo>
                  <a:cubicBezTo>
                    <a:pt x="1" y="4"/>
                    <a:pt x="1" y="5"/>
                    <a:pt x="1" y="7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2" y="9"/>
                    <a:pt x="3" y="9"/>
                    <a:pt x="4" y="9"/>
                  </a:cubicBezTo>
                  <a:cubicBezTo>
                    <a:pt x="6" y="9"/>
                    <a:pt x="7" y="9"/>
                    <a:pt x="9" y="9"/>
                  </a:cubicBezTo>
                  <a:cubicBezTo>
                    <a:pt x="10" y="9"/>
                    <a:pt x="11" y="9"/>
                    <a:pt x="10" y="10"/>
                  </a:cubicBezTo>
                  <a:cubicBezTo>
                    <a:pt x="10" y="11"/>
                    <a:pt x="10" y="13"/>
                    <a:pt x="10" y="14"/>
                  </a:cubicBezTo>
                  <a:cubicBezTo>
                    <a:pt x="13" y="14"/>
                    <a:pt x="10" y="12"/>
                    <a:pt x="10" y="1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9"/>
            <p:cNvSpPr>
              <a:spLocks/>
            </p:cNvSpPr>
            <p:nvPr/>
          </p:nvSpPr>
          <p:spPr bwMode="auto">
            <a:xfrm>
              <a:off x="5712855" y="2184974"/>
              <a:ext cx="304048" cy="212587"/>
            </a:xfrm>
            <a:custGeom>
              <a:avLst/>
              <a:gdLst>
                <a:gd name="T0" fmla="*/ 5 w 104"/>
                <a:gd name="T1" fmla="*/ 6 h 73"/>
                <a:gd name="T2" fmla="*/ 5 w 104"/>
                <a:gd name="T3" fmla="*/ 10 h 73"/>
                <a:gd name="T4" fmla="*/ 6 w 104"/>
                <a:gd name="T5" fmla="*/ 11 h 73"/>
                <a:gd name="T6" fmla="*/ 10 w 104"/>
                <a:gd name="T7" fmla="*/ 14 h 73"/>
                <a:gd name="T8" fmla="*/ 14 w 104"/>
                <a:gd name="T9" fmla="*/ 25 h 73"/>
                <a:gd name="T10" fmla="*/ 14 w 104"/>
                <a:gd name="T11" fmla="*/ 37 h 73"/>
                <a:gd name="T12" fmla="*/ 11 w 104"/>
                <a:gd name="T13" fmla="*/ 39 h 73"/>
                <a:gd name="T14" fmla="*/ 9 w 104"/>
                <a:gd name="T15" fmla="*/ 40 h 73"/>
                <a:gd name="T16" fmla="*/ 7 w 104"/>
                <a:gd name="T17" fmla="*/ 43 h 73"/>
                <a:gd name="T18" fmla="*/ 0 w 104"/>
                <a:gd name="T19" fmla="*/ 48 h 73"/>
                <a:gd name="T20" fmla="*/ 0 w 104"/>
                <a:gd name="T21" fmla="*/ 55 h 73"/>
                <a:gd name="T22" fmla="*/ 1 w 104"/>
                <a:gd name="T23" fmla="*/ 59 h 73"/>
                <a:gd name="T24" fmla="*/ 4 w 104"/>
                <a:gd name="T25" fmla="*/ 62 h 73"/>
                <a:gd name="T26" fmla="*/ 14 w 104"/>
                <a:gd name="T27" fmla="*/ 72 h 73"/>
                <a:gd name="T28" fmla="*/ 29 w 104"/>
                <a:gd name="T29" fmla="*/ 72 h 73"/>
                <a:gd name="T30" fmla="*/ 37 w 104"/>
                <a:gd name="T31" fmla="*/ 69 h 73"/>
                <a:gd name="T32" fmla="*/ 39 w 104"/>
                <a:gd name="T33" fmla="*/ 61 h 73"/>
                <a:gd name="T34" fmla="*/ 41 w 104"/>
                <a:gd name="T35" fmla="*/ 58 h 73"/>
                <a:gd name="T36" fmla="*/ 42 w 104"/>
                <a:gd name="T37" fmla="*/ 57 h 73"/>
                <a:gd name="T38" fmla="*/ 43 w 104"/>
                <a:gd name="T39" fmla="*/ 55 h 73"/>
                <a:gd name="T40" fmla="*/ 53 w 104"/>
                <a:gd name="T41" fmla="*/ 53 h 73"/>
                <a:gd name="T42" fmla="*/ 60 w 104"/>
                <a:gd name="T43" fmla="*/ 53 h 73"/>
                <a:gd name="T44" fmla="*/ 62 w 104"/>
                <a:gd name="T45" fmla="*/ 50 h 73"/>
                <a:gd name="T46" fmla="*/ 65 w 104"/>
                <a:gd name="T47" fmla="*/ 48 h 73"/>
                <a:gd name="T48" fmla="*/ 68 w 104"/>
                <a:gd name="T49" fmla="*/ 48 h 73"/>
                <a:gd name="T50" fmla="*/ 71 w 104"/>
                <a:gd name="T51" fmla="*/ 47 h 73"/>
                <a:gd name="T52" fmla="*/ 78 w 104"/>
                <a:gd name="T53" fmla="*/ 40 h 73"/>
                <a:gd name="T54" fmla="*/ 84 w 104"/>
                <a:gd name="T55" fmla="*/ 39 h 73"/>
                <a:gd name="T56" fmla="*/ 87 w 104"/>
                <a:gd name="T57" fmla="*/ 39 h 73"/>
                <a:gd name="T58" fmla="*/ 90 w 104"/>
                <a:gd name="T59" fmla="*/ 38 h 73"/>
                <a:gd name="T60" fmla="*/ 93 w 104"/>
                <a:gd name="T61" fmla="*/ 34 h 73"/>
                <a:gd name="T62" fmla="*/ 97 w 104"/>
                <a:gd name="T63" fmla="*/ 31 h 73"/>
                <a:gd name="T64" fmla="*/ 95 w 104"/>
                <a:gd name="T65" fmla="*/ 27 h 73"/>
                <a:gd name="T66" fmla="*/ 95 w 104"/>
                <a:gd name="T67" fmla="*/ 19 h 73"/>
                <a:gd name="T68" fmla="*/ 99 w 104"/>
                <a:gd name="T69" fmla="*/ 13 h 73"/>
                <a:gd name="T70" fmla="*/ 103 w 104"/>
                <a:gd name="T71" fmla="*/ 11 h 73"/>
                <a:gd name="T72" fmla="*/ 104 w 104"/>
                <a:gd name="T73" fmla="*/ 6 h 73"/>
                <a:gd name="T74" fmla="*/ 104 w 104"/>
                <a:gd name="T75" fmla="*/ 4 h 73"/>
                <a:gd name="T76" fmla="*/ 103 w 104"/>
                <a:gd name="T77" fmla="*/ 1 h 73"/>
                <a:gd name="T78" fmla="*/ 97 w 104"/>
                <a:gd name="T79" fmla="*/ 1 h 73"/>
                <a:gd name="T80" fmla="*/ 85 w 104"/>
                <a:gd name="T81" fmla="*/ 0 h 73"/>
                <a:gd name="T82" fmla="*/ 5 w 104"/>
                <a:gd name="T83" fmla="*/ 6 h 73"/>
                <a:gd name="T84" fmla="*/ 5 w 104"/>
                <a:gd name="T85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4" h="73">
                  <a:moveTo>
                    <a:pt x="5" y="6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6" y="11"/>
                  </a:cubicBezTo>
                  <a:cubicBezTo>
                    <a:pt x="8" y="12"/>
                    <a:pt x="9" y="13"/>
                    <a:pt x="10" y="14"/>
                  </a:cubicBezTo>
                  <a:cubicBezTo>
                    <a:pt x="14" y="17"/>
                    <a:pt x="14" y="20"/>
                    <a:pt x="14" y="25"/>
                  </a:cubicBezTo>
                  <a:cubicBezTo>
                    <a:pt x="14" y="29"/>
                    <a:pt x="15" y="33"/>
                    <a:pt x="14" y="37"/>
                  </a:cubicBezTo>
                  <a:cubicBezTo>
                    <a:pt x="13" y="38"/>
                    <a:pt x="12" y="39"/>
                    <a:pt x="11" y="39"/>
                  </a:cubicBezTo>
                  <a:cubicBezTo>
                    <a:pt x="10" y="39"/>
                    <a:pt x="10" y="39"/>
                    <a:pt x="9" y="40"/>
                  </a:cubicBezTo>
                  <a:cubicBezTo>
                    <a:pt x="9" y="41"/>
                    <a:pt x="8" y="42"/>
                    <a:pt x="7" y="43"/>
                  </a:cubicBezTo>
                  <a:cubicBezTo>
                    <a:pt x="6" y="45"/>
                    <a:pt x="3" y="48"/>
                    <a:pt x="0" y="48"/>
                  </a:cubicBezTo>
                  <a:cubicBezTo>
                    <a:pt x="0" y="51"/>
                    <a:pt x="0" y="53"/>
                    <a:pt x="0" y="55"/>
                  </a:cubicBezTo>
                  <a:cubicBezTo>
                    <a:pt x="0" y="57"/>
                    <a:pt x="0" y="58"/>
                    <a:pt x="1" y="59"/>
                  </a:cubicBezTo>
                  <a:cubicBezTo>
                    <a:pt x="2" y="60"/>
                    <a:pt x="3" y="61"/>
                    <a:pt x="4" y="62"/>
                  </a:cubicBezTo>
                  <a:cubicBezTo>
                    <a:pt x="8" y="65"/>
                    <a:pt x="11" y="69"/>
                    <a:pt x="14" y="72"/>
                  </a:cubicBezTo>
                  <a:cubicBezTo>
                    <a:pt x="19" y="72"/>
                    <a:pt x="24" y="72"/>
                    <a:pt x="29" y="72"/>
                  </a:cubicBezTo>
                  <a:cubicBezTo>
                    <a:pt x="32" y="72"/>
                    <a:pt x="37" y="73"/>
                    <a:pt x="37" y="69"/>
                  </a:cubicBezTo>
                  <a:cubicBezTo>
                    <a:pt x="38" y="66"/>
                    <a:pt x="38" y="63"/>
                    <a:pt x="39" y="61"/>
                  </a:cubicBezTo>
                  <a:cubicBezTo>
                    <a:pt x="39" y="60"/>
                    <a:pt x="40" y="58"/>
                    <a:pt x="41" y="58"/>
                  </a:cubicBezTo>
                  <a:cubicBezTo>
                    <a:pt x="42" y="58"/>
                    <a:pt x="42" y="58"/>
                    <a:pt x="42" y="57"/>
                  </a:cubicBezTo>
                  <a:cubicBezTo>
                    <a:pt x="43" y="56"/>
                    <a:pt x="43" y="56"/>
                    <a:pt x="43" y="55"/>
                  </a:cubicBezTo>
                  <a:cubicBezTo>
                    <a:pt x="44" y="52"/>
                    <a:pt x="50" y="53"/>
                    <a:pt x="53" y="53"/>
                  </a:cubicBezTo>
                  <a:cubicBezTo>
                    <a:pt x="55" y="53"/>
                    <a:pt x="58" y="53"/>
                    <a:pt x="60" y="53"/>
                  </a:cubicBezTo>
                  <a:cubicBezTo>
                    <a:pt x="62" y="53"/>
                    <a:pt x="61" y="51"/>
                    <a:pt x="62" y="50"/>
                  </a:cubicBezTo>
                  <a:cubicBezTo>
                    <a:pt x="63" y="49"/>
                    <a:pt x="64" y="48"/>
                    <a:pt x="65" y="48"/>
                  </a:cubicBezTo>
                  <a:cubicBezTo>
                    <a:pt x="66" y="48"/>
                    <a:pt x="67" y="48"/>
                    <a:pt x="68" y="48"/>
                  </a:cubicBezTo>
                  <a:cubicBezTo>
                    <a:pt x="70" y="48"/>
                    <a:pt x="71" y="49"/>
                    <a:pt x="71" y="47"/>
                  </a:cubicBezTo>
                  <a:cubicBezTo>
                    <a:pt x="73" y="44"/>
                    <a:pt x="75" y="41"/>
                    <a:pt x="78" y="40"/>
                  </a:cubicBezTo>
                  <a:cubicBezTo>
                    <a:pt x="80" y="39"/>
                    <a:pt x="82" y="39"/>
                    <a:pt x="84" y="39"/>
                  </a:cubicBezTo>
                  <a:cubicBezTo>
                    <a:pt x="85" y="39"/>
                    <a:pt x="86" y="39"/>
                    <a:pt x="87" y="39"/>
                  </a:cubicBezTo>
                  <a:cubicBezTo>
                    <a:pt x="89" y="39"/>
                    <a:pt x="89" y="39"/>
                    <a:pt x="90" y="38"/>
                  </a:cubicBezTo>
                  <a:cubicBezTo>
                    <a:pt x="90" y="36"/>
                    <a:pt x="91" y="34"/>
                    <a:pt x="93" y="34"/>
                  </a:cubicBezTo>
                  <a:cubicBezTo>
                    <a:pt x="95" y="34"/>
                    <a:pt x="98" y="34"/>
                    <a:pt x="97" y="31"/>
                  </a:cubicBezTo>
                  <a:cubicBezTo>
                    <a:pt x="96" y="30"/>
                    <a:pt x="95" y="29"/>
                    <a:pt x="95" y="27"/>
                  </a:cubicBezTo>
                  <a:cubicBezTo>
                    <a:pt x="94" y="25"/>
                    <a:pt x="94" y="21"/>
                    <a:pt x="95" y="19"/>
                  </a:cubicBezTo>
                  <a:cubicBezTo>
                    <a:pt x="96" y="17"/>
                    <a:pt x="97" y="14"/>
                    <a:pt x="99" y="13"/>
                  </a:cubicBezTo>
                  <a:cubicBezTo>
                    <a:pt x="100" y="12"/>
                    <a:pt x="101" y="11"/>
                    <a:pt x="103" y="11"/>
                  </a:cubicBezTo>
                  <a:cubicBezTo>
                    <a:pt x="104" y="10"/>
                    <a:pt x="104" y="8"/>
                    <a:pt x="104" y="6"/>
                  </a:cubicBezTo>
                  <a:cubicBezTo>
                    <a:pt x="104" y="5"/>
                    <a:pt x="104" y="4"/>
                    <a:pt x="104" y="4"/>
                  </a:cubicBezTo>
                  <a:cubicBezTo>
                    <a:pt x="104" y="2"/>
                    <a:pt x="104" y="1"/>
                    <a:pt x="103" y="1"/>
                  </a:cubicBezTo>
                  <a:cubicBezTo>
                    <a:pt x="101" y="1"/>
                    <a:pt x="99" y="1"/>
                    <a:pt x="97" y="1"/>
                  </a:cubicBezTo>
                  <a:cubicBezTo>
                    <a:pt x="93" y="1"/>
                    <a:pt x="89" y="0"/>
                    <a:pt x="85" y="0"/>
                  </a:cubicBezTo>
                  <a:cubicBezTo>
                    <a:pt x="58" y="0"/>
                    <a:pt x="32" y="6"/>
                    <a:pt x="5" y="6"/>
                  </a:cubicBezTo>
                  <a:cubicBezTo>
                    <a:pt x="5" y="8"/>
                    <a:pt x="39" y="5"/>
                    <a:pt x="5" y="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/>
            </p:cNvSpPr>
            <p:nvPr/>
          </p:nvSpPr>
          <p:spPr bwMode="auto">
            <a:xfrm>
              <a:off x="6265333" y="2313515"/>
              <a:ext cx="1202597" cy="2333508"/>
            </a:xfrm>
            <a:custGeom>
              <a:avLst/>
              <a:gdLst>
                <a:gd name="T0" fmla="*/ 382 w 411"/>
                <a:gd name="T1" fmla="*/ 360 h 798"/>
                <a:gd name="T2" fmla="*/ 358 w 411"/>
                <a:gd name="T3" fmla="*/ 312 h 798"/>
                <a:gd name="T4" fmla="*/ 321 w 411"/>
                <a:gd name="T5" fmla="*/ 256 h 798"/>
                <a:gd name="T6" fmla="*/ 325 w 411"/>
                <a:gd name="T7" fmla="*/ 240 h 798"/>
                <a:gd name="T8" fmla="*/ 352 w 411"/>
                <a:gd name="T9" fmla="*/ 276 h 798"/>
                <a:gd name="T10" fmla="*/ 368 w 411"/>
                <a:gd name="T11" fmla="*/ 308 h 798"/>
                <a:gd name="T12" fmla="*/ 386 w 411"/>
                <a:gd name="T13" fmla="*/ 343 h 798"/>
                <a:gd name="T14" fmla="*/ 384 w 411"/>
                <a:gd name="T15" fmla="*/ 273 h 798"/>
                <a:gd name="T16" fmla="*/ 367 w 411"/>
                <a:gd name="T17" fmla="*/ 240 h 798"/>
                <a:gd name="T18" fmla="*/ 353 w 411"/>
                <a:gd name="T19" fmla="*/ 215 h 798"/>
                <a:gd name="T20" fmla="*/ 335 w 411"/>
                <a:gd name="T21" fmla="*/ 184 h 798"/>
                <a:gd name="T22" fmla="*/ 305 w 411"/>
                <a:gd name="T23" fmla="*/ 147 h 798"/>
                <a:gd name="T24" fmla="*/ 229 w 411"/>
                <a:gd name="T25" fmla="*/ 76 h 798"/>
                <a:gd name="T26" fmla="*/ 189 w 411"/>
                <a:gd name="T27" fmla="*/ 44 h 798"/>
                <a:gd name="T28" fmla="*/ 114 w 411"/>
                <a:gd name="T29" fmla="*/ 5 h 798"/>
                <a:gd name="T30" fmla="*/ 118 w 411"/>
                <a:gd name="T31" fmla="*/ 38 h 798"/>
                <a:gd name="T32" fmla="*/ 112 w 411"/>
                <a:gd name="T33" fmla="*/ 56 h 798"/>
                <a:gd name="T34" fmla="*/ 76 w 411"/>
                <a:gd name="T35" fmla="*/ 74 h 798"/>
                <a:gd name="T36" fmla="*/ 125 w 411"/>
                <a:gd name="T37" fmla="*/ 127 h 798"/>
                <a:gd name="T38" fmla="*/ 154 w 411"/>
                <a:gd name="T39" fmla="*/ 135 h 798"/>
                <a:gd name="T40" fmla="*/ 189 w 411"/>
                <a:gd name="T41" fmla="*/ 166 h 798"/>
                <a:gd name="T42" fmla="*/ 146 w 411"/>
                <a:gd name="T43" fmla="*/ 109 h 798"/>
                <a:gd name="T44" fmla="*/ 179 w 411"/>
                <a:gd name="T45" fmla="*/ 122 h 798"/>
                <a:gd name="T46" fmla="*/ 215 w 411"/>
                <a:gd name="T47" fmla="*/ 152 h 798"/>
                <a:gd name="T48" fmla="*/ 212 w 411"/>
                <a:gd name="T49" fmla="*/ 113 h 798"/>
                <a:gd name="T50" fmla="*/ 246 w 411"/>
                <a:gd name="T51" fmla="*/ 118 h 798"/>
                <a:gd name="T52" fmla="*/ 252 w 411"/>
                <a:gd name="T53" fmla="*/ 136 h 798"/>
                <a:gd name="T54" fmla="*/ 259 w 411"/>
                <a:gd name="T55" fmla="*/ 169 h 798"/>
                <a:gd name="T56" fmla="*/ 289 w 411"/>
                <a:gd name="T57" fmla="*/ 188 h 798"/>
                <a:gd name="T58" fmla="*/ 266 w 411"/>
                <a:gd name="T59" fmla="*/ 212 h 798"/>
                <a:gd name="T60" fmla="*/ 202 w 411"/>
                <a:gd name="T61" fmla="*/ 198 h 798"/>
                <a:gd name="T62" fmla="*/ 174 w 411"/>
                <a:gd name="T63" fmla="*/ 171 h 798"/>
                <a:gd name="T64" fmla="*/ 85 w 411"/>
                <a:gd name="T65" fmla="*/ 179 h 798"/>
                <a:gd name="T66" fmla="*/ 56 w 411"/>
                <a:gd name="T67" fmla="*/ 208 h 798"/>
                <a:gd name="T68" fmla="*/ 26 w 411"/>
                <a:gd name="T69" fmla="*/ 238 h 798"/>
                <a:gd name="T70" fmla="*/ 3 w 411"/>
                <a:gd name="T71" fmla="*/ 290 h 798"/>
                <a:gd name="T72" fmla="*/ 12 w 411"/>
                <a:gd name="T73" fmla="*/ 321 h 798"/>
                <a:gd name="T74" fmla="*/ 12 w 411"/>
                <a:gd name="T75" fmla="*/ 366 h 798"/>
                <a:gd name="T76" fmla="*/ 61 w 411"/>
                <a:gd name="T77" fmla="*/ 423 h 798"/>
                <a:gd name="T78" fmla="*/ 90 w 411"/>
                <a:gd name="T79" fmla="*/ 448 h 798"/>
                <a:gd name="T80" fmla="*/ 119 w 411"/>
                <a:gd name="T81" fmla="*/ 443 h 798"/>
                <a:gd name="T82" fmla="*/ 152 w 411"/>
                <a:gd name="T83" fmla="*/ 435 h 798"/>
                <a:gd name="T84" fmla="*/ 212 w 411"/>
                <a:gd name="T85" fmla="*/ 448 h 798"/>
                <a:gd name="T86" fmla="*/ 226 w 411"/>
                <a:gd name="T87" fmla="*/ 497 h 798"/>
                <a:gd name="T88" fmla="*/ 250 w 411"/>
                <a:gd name="T89" fmla="*/ 540 h 798"/>
                <a:gd name="T90" fmla="*/ 255 w 411"/>
                <a:gd name="T91" fmla="*/ 587 h 798"/>
                <a:gd name="T92" fmla="*/ 235 w 411"/>
                <a:gd name="T93" fmla="*/ 632 h 798"/>
                <a:gd name="T94" fmla="*/ 231 w 411"/>
                <a:gd name="T95" fmla="*/ 689 h 798"/>
                <a:gd name="T96" fmla="*/ 239 w 411"/>
                <a:gd name="T97" fmla="*/ 761 h 798"/>
                <a:gd name="T98" fmla="*/ 247 w 411"/>
                <a:gd name="T99" fmla="*/ 791 h 798"/>
                <a:gd name="T100" fmla="*/ 317 w 411"/>
                <a:gd name="T101" fmla="*/ 754 h 798"/>
                <a:gd name="T102" fmla="*/ 321 w 411"/>
                <a:gd name="T103" fmla="*/ 719 h 798"/>
                <a:gd name="T104" fmla="*/ 350 w 411"/>
                <a:gd name="T105" fmla="*/ 666 h 798"/>
                <a:gd name="T106" fmla="*/ 382 w 411"/>
                <a:gd name="T107" fmla="*/ 617 h 798"/>
                <a:gd name="T108" fmla="*/ 396 w 411"/>
                <a:gd name="T109" fmla="*/ 514 h 798"/>
                <a:gd name="T110" fmla="*/ 403 w 411"/>
                <a:gd name="T111" fmla="*/ 458 h 798"/>
                <a:gd name="T112" fmla="*/ 396 w 411"/>
                <a:gd name="T113" fmla="*/ 391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1" h="798">
                  <a:moveTo>
                    <a:pt x="396" y="391"/>
                  </a:moveTo>
                  <a:cubicBezTo>
                    <a:pt x="396" y="388"/>
                    <a:pt x="396" y="385"/>
                    <a:pt x="396" y="382"/>
                  </a:cubicBezTo>
                  <a:cubicBezTo>
                    <a:pt x="396" y="380"/>
                    <a:pt x="396" y="379"/>
                    <a:pt x="396" y="377"/>
                  </a:cubicBezTo>
                  <a:cubicBezTo>
                    <a:pt x="395" y="377"/>
                    <a:pt x="394" y="377"/>
                    <a:pt x="393" y="376"/>
                  </a:cubicBezTo>
                  <a:cubicBezTo>
                    <a:pt x="391" y="376"/>
                    <a:pt x="391" y="374"/>
                    <a:pt x="391" y="372"/>
                  </a:cubicBezTo>
                  <a:cubicBezTo>
                    <a:pt x="391" y="370"/>
                    <a:pt x="390" y="368"/>
                    <a:pt x="389" y="367"/>
                  </a:cubicBezTo>
                  <a:cubicBezTo>
                    <a:pt x="388" y="366"/>
                    <a:pt x="387" y="363"/>
                    <a:pt x="386" y="363"/>
                  </a:cubicBezTo>
                  <a:cubicBezTo>
                    <a:pt x="384" y="363"/>
                    <a:pt x="382" y="362"/>
                    <a:pt x="382" y="360"/>
                  </a:cubicBezTo>
                  <a:cubicBezTo>
                    <a:pt x="381" y="359"/>
                    <a:pt x="383" y="353"/>
                    <a:pt x="381" y="353"/>
                  </a:cubicBezTo>
                  <a:cubicBezTo>
                    <a:pt x="379" y="353"/>
                    <a:pt x="377" y="353"/>
                    <a:pt x="377" y="351"/>
                  </a:cubicBezTo>
                  <a:cubicBezTo>
                    <a:pt x="377" y="350"/>
                    <a:pt x="377" y="349"/>
                    <a:pt x="377" y="348"/>
                  </a:cubicBezTo>
                  <a:cubicBezTo>
                    <a:pt x="376" y="347"/>
                    <a:pt x="376" y="347"/>
                    <a:pt x="376" y="346"/>
                  </a:cubicBezTo>
                  <a:cubicBezTo>
                    <a:pt x="375" y="345"/>
                    <a:pt x="374" y="344"/>
                    <a:pt x="373" y="343"/>
                  </a:cubicBezTo>
                  <a:cubicBezTo>
                    <a:pt x="371" y="340"/>
                    <a:pt x="369" y="338"/>
                    <a:pt x="367" y="336"/>
                  </a:cubicBezTo>
                  <a:cubicBezTo>
                    <a:pt x="362" y="330"/>
                    <a:pt x="361" y="323"/>
                    <a:pt x="363" y="316"/>
                  </a:cubicBezTo>
                  <a:cubicBezTo>
                    <a:pt x="360" y="315"/>
                    <a:pt x="358" y="315"/>
                    <a:pt x="358" y="312"/>
                  </a:cubicBezTo>
                  <a:cubicBezTo>
                    <a:pt x="358" y="309"/>
                    <a:pt x="356" y="306"/>
                    <a:pt x="354" y="304"/>
                  </a:cubicBezTo>
                  <a:cubicBezTo>
                    <a:pt x="352" y="302"/>
                    <a:pt x="350" y="300"/>
                    <a:pt x="349" y="298"/>
                  </a:cubicBezTo>
                  <a:cubicBezTo>
                    <a:pt x="348" y="295"/>
                    <a:pt x="343" y="297"/>
                    <a:pt x="344" y="293"/>
                  </a:cubicBezTo>
                  <a:cubicBezTo>
                    <a:pt x="344" y="291"/>
                    <a:pt x="344" y="289"/>
                    <a:pt x="344" y="287"/>
                  </a:cubicBezTo>
                  <a:cubicBezTo>
                    <a:pt x="343" y="287"/>
                    <a:pt x="341" y="287"/>
                    <a:pt x="340" y="286"/>
                  </a:cubicBezTo>
                  <a:cubicBezTo>
                    <a:pt x="339" y="286"/>
                    <a:pt x="339" y="284"/>
                    <a:pt x="339" y="283"/>
                  </a:cubicBezTo>
                  <a:cubicBezTo>
                    <a:pt x="338" y="281"/>
                    <a:pt x="336" y="279"/>
                    <a:pt x="335" y="278"/>
                  </a:cubicBezTo>
                  <a:cubicBezTo>
                    <a:pt x="330" y="271"/>
                    <a:pt x="325" y="263"/>
                    <a:pt x="321" y="256"/>
                  </a:cubicBezTo>
                  <a:cubicBezTo>
                    <a:pt x="316" y="249"/>
                    <a:pt x="312" y="243"/>
                    <a:pt x="306" y="236"/>
                  </a:cubicBezTo>
                  <a:cubicBezTo>
                    <a:pt x="305" y="234"/>
                    <a:pt x="299" y="230"/>
                    <a:pt x="303" y="228"/>
                  </a:cubicBezTo>
                  <a:cubicBezTo>
                    <a:pt x="305" y="226"/>
                    <a:pt x="307" y="229"/>
                    <a:pt x="308" y="231"/>
                  </a:cubicBezTo>
                  <a:cubicBezTo>
                    <a:pt x="309" y="232"/>
                    <a:pt x="310" y="233"/>
                    <a:pt x="310" y="234"/>
                  </a:cubicBezTo>
                  <a:cubicBezTo>
                    <a:pt x="311" y="235"/>
                    <a:pt x="310" y="235"/>
                    <a:pt x="312" y="235"/>
                  </a:cubicBezTo>
                  <a:cubicBezTo>
                    <a:pt x="313" y="235"/>
                    <a:pt x="314" y="235"/>
                    <a:pt x="316" y="235"/>
                  </a:cubicBezTo>
                  <a:cubicBezTo>
                    <a:pt x="316" y="233"/>
                    <a:pt x="318" y="231"/>
                    <a:pt x="320" y="233"/>
                  </a:cubicBezTo>
                  <a:cubicBezTo>
                    <a:pt x="322" y="235"/>
                    <a:pt x="324" y="238"/>
                    <a:pt x="325" y="240"/>
                  </a:cubicBezTo>
                  <a:cubicBezTo>
                    <a:pt x="328" y="240"/>
                    <a:pt x="330" y="241"/>
                    <a:pt x="330" y="245"/>
                  </a:cubicBezTo>
                  <a:cubicBezTo>
                    <a:pt x="332" y="245"/>
                    <a:pt x="335" y="246"/>
                    <a:pt x="335" y="249"/>
                  </a:cubicBezTo>
                  <a:cubicBezTo>
                    <a:pt x="334" y="251"/>
                    <a:pt x="334" y="253"/>
                    <a:pt x="334" y="256"/>
                  </a:cubicBezTo>
                  <a:cubicBezTo>
                    <a:pt x="334" y="257"/>
                    <a:pt x="334" y="258"/>
                    <a:pt x="334" y="259"/>
                  </a:cubicBezTo>
                  <a:cubicBezTo>
                    <a:pt x="335" y="259"/>
                    <a:pt x="336" y="259"/>
                    <a:pt x="336" y="259"/>
                  </a:cubicBezTo>
                  <a:cubicBezTo>
                    <a:pt x="340" y="260"/>
                    <a:pt x="339" y="263"/>
                    <a:pt x="339" y="266"/>
                  </a:cubicBezTo>
                  <a:cubicBezTo>
                    <a:pt x="340" y="270"/>
                    <a:pt x="344" y="268"/>
                    <a:pt x="346" y="269"/>
                  </a:cubicBezTo>
                  <a:cubicBezTo>
                    <a:pt x="349" y="271"/>
                    <a:pt x="351" y="273"/>
                    <a:pt x="352" y="276"/>
                  </a:cubicBezTo>
                  <a:cubicBezTo>
                    <a:pt x="353" y="278"/>
                    <a:pt x="353" y="279"/>
                    <a:pt x="353" y="281"/>
                  </a:cubicBezTo>
                  <a:cubicBezTo>
                    <a:pt x="353" y="283"/>
                    <a:pt x="355" y="283"/>
                    <a:pt x="357" y="283"/>
                  </a:cubicBezTo>
                  <a:cubicBezTo>
                    <a:pt x="360" y="285"/>
                    <a:pt x="357" y="292"/>
                    <a:pt x="359" y="292"/>
                  </a:cubicBezTo>
                  <a:cubicBezTo>
                    <a:pt x="363" y="293"/>
                    <a:pt x="363" y="294"/>
                    <a:pt x="363" y="298"/>
                  </a:cubicBezTo>
                  <a:cubicBezTo>
                    <a:pt x="363" y="299"/>
                    <a:pt x="363" y="300"/>
                    <a:pt x="363" y="300"/>
                  </a:cubicBezTo>
                  <a:cubicBezTo>
                    <a:pt x="363" y="302"/>
                    <a:pt x="363" y="301"/>
                    <a:pt x="364" y="302"/>
                  </a:cubicBezTo>
                  <a:cubicBezTo>
                    <a:pt x="365" y="302"/>
                    <a:pt x="367" y="302"/>
                    <a:pt x="367" y="303"/>
                  </a:cubicBezTo>
                  <a:cubicBezTo>
                    <a:pt x="368" y="305"/>
                    <a:pt x="367" y="306"/>
                    <a:pt x="368" y="308"/>
                  </a:cubicBezTo>
                  <a:cubicBezTo>
                    <a:pt x="368" y="309"/>
                    <a:pt x="369" y="310"/>
                    <a:pt x="370" y="312"/>
                  </a:cubicBezTo>
                  <a:cubicBezTo>
                    <a:pt x="371" y="313"/>
                    <a:pt x="371" y="314"/>
                    <a:pt x="372" y="315"/>
                  </a:cubicBezTo>
                  <a:cubicBezTo>
                    <a:pt x="372" y="316"/>
                    <a:pt x="374" y="316"/>
                    <a:pt x="375" y="316"/>
                  </a:cubicBezTo>
                  <a:cubicBezTo>
                    <a:pt x="378" y="318"/>
                    <a:pt x="375" y="325"/>
                    <a:pt x="378" y="325"/>
                  </a:cubicBezTo>
                  <a:cubicBezTo>
                    <a:pt x="382" y="326"/>
                    <a:pt x="382" y="327"/>
                    <a:pt x="382" y="331"/>
                  </a:cubicBezTo>
                  <a:cubicBezTo>
                    <a:pt x="382" y="333"/>
                    <a:pt x="382" y="336"/>
                    <a:pt x="382" y="338"/>
                  </a:cubicBezTo>
                  <a:cubicBezTo>
                    <a:pt x="382" y="340"/>
                    <a:pt x="383" y="339"/>
                    <a:pt x="385" y="340"/>
                  </a:cubicBezTo>
                  <a:cubicBezTo>
                    <a:pt x="386" y="340"/>
                    <a:pt x="387" y="342"/>
                    <a:pt x="386" y="343"/>
                  </a:cubicBezTo>
                  <a:cubicBezTo>
                    <a:pt x="386" y="345"/>
                    <a:pt x="387" y="346"/>
                    <a:pt x="388" y="348"/>
                  </a:cubicBezTo>
                  <a:cubicBezTo>
                    <a:pt x="390" y="350"/>
                    <a:pt x="393" y="352"/>
                    <a:pt x="396" y="353"/>
                  </a:cubicBezTo>
                  <a:cubicBezTo>
                    <a:pt x="392" y="340"/>
                    <a:pt x="388" y="327"/>
                    <a:pt x="386" y="314"/>
                  </a:cubicBezTo>
                  <a:cubicBezTo>
                    <a:pt x="385" y="307"/>
                    <a:pt x="384" y="300"/>
                    <a:pt x="384" y="293"/>
                  </a:cubicBezTo>
                  <a:cubicBezTo>
                    <a:pt x="384" y="290"/>
                    <a:pt x="384" y="287"/>
                    <a:pt x="384" y="284"/>
                  </a:cubicBezTo>
                  <a:cubicBezTo>
                    <a:pt x="385" y="281"/>
                    <a:pt x="386" y="279"/>
                    <a:pt x="386" y="276"/>
                  </a:cubicBezTo>
                  <a:cubicBezTo>
                    <a:pt x="386" y="274"/>
                    <a:pt x="387" y="273"/>
                    <a:pt x="386" y="273"/>
                  </a:cubicBezTo>
                  <a:cubicBezTo>
                    <a:pt x="385" y="273"/>
                    <a:pt x="384" y="273"/>
                    <a:pt x="384" y="273"/>
                  </a:cubicBezTo>
                  <a:cubicBezTo>
                    <a:pt x="382" y="272"/>
                    <a:pt x="382" y="272"/>
                    <a:pt x="381" y="270"/>
                  </a:cubicBezTo>
                  <a:cubicBezTo>
                    <a:pt x="381" y="268"/>
                    <a:pt x="382" y="266"/>
                    <a:pt x="382" y="264"/>
                  </a:cubicBezTo>
                  <a:cubicBezTo>
                    <a:pt x="380" y="264"/>
                    <a:pt x="378" y="264"/>
                    <a:pt x="377" y="262"/>
                  </a:cubicBezTo>
                  <a:cubicBezTo>
                    <a:pt x="376" y="261"/>
                    <a:pt x="377" y="259"/>
                    <a:pt x="377" y="258"/>
                  </a:cubicBezTo>
                  <a:cubicBezTo>
                    <a:pt x="377" y="257"/>
                    <a:pt x="377" y="256"/>
                    <a:pt x="377" y="254"/>
                  </a:cubicBezTo>
                  <a:cubicBezTo>
                    <a:pt x="376" y="254"/>
                    <a:pt x="375" y="254"/>
                    <a:pt x="375" y="254"/>
                  </a:cubicBezTo>
                  <a:cubicBezTo>
                    <a:pt x="371" y="253"/>
                    <a:pt x="372" y="248"/>
                    <a:pt x="372" y="245"/>
                  </a:cubicBezTo>
                  <a:cubicBezTo>
                    <a:pt x="369" y="245"/>
                    <a:pt x="367" y="244"/>
                    <a:pt x="367" y="240"/>
                  </a:cubicBezTo>
                  <a:cubicBezTo>
                    <a:pt x="367" y="239"/>
                    <a:pt x="367" y="238"/>
                    <a:pt x="367" y="237"/>
                  </a:cubicBezTo>
                  <a:cubicBezTo>
                    <a:pt x="367" y="235"/>
                    <a:pt x="367" y="236"/>
                    <a:pt x="366" y="235"/>
                  </a:cubicBezTo>
                  <a:cubicBezTo>
                    <a:pt x="365" y="235"/>
                    <a:pt x="363" y="235"/>
                    <a:pt x="363" y="233"/>
                  </a:cubicBezTo>
                  <a:cubicBezTo>
                    <a:pt x="362" y="232"/>
                    <a:pt x="363" y="230"/>
                    <a:pt x="362" y="228"/>
                  </a:cubicBezTo>
                  <a:cubicBezTo>
                    <a:pt x="362" y="227"/>
                    <a:pt x="361" y="226"/>
                    <a:pt x="360" y="225"/>
                  </a:cubicBezTo>
                  <a:cubicBezTo>
                    <a:pt x="359" y="224"/>
                    <a:pt x="358" y="223"/>
                    <a:pt x="358" y="221"/>
                  </a:cubicBezTo>
                  <a:cubicBezTo>
                    <a:pt x="357" y="221"/>
                    <a:pt x="355" y="221"/>
                    <a:pt x="354" y="220"/>
                  </a:cubicBezTo>
                  <a:cubicBezTo>
                    <a:pt x="353" y="219"/>
                    <a:pt x="353" y="217"/>
                    <a:pt x="353" y="215"/>
                  </a:cubicBezTo>
                  <a:cubicBezTo>
                    <a:pt x="353" y="214"/>
                    <a:pt x="353" y="213"/>
                    <a:pt x="353" y="212"/>
                  </a:cubicBezTo>
                  <a:cubicBezTo>
                    <a:pt x="353" y="212"/>
                    <a:pt x="352" y="212"/>
                    <a:pt x="351" y="212"/>
                  </a:cubicBezTo>
                  <a:cubicBezTo>
                    <a:pt x="347" y="211"/>
                    <a:pt x="349" y="207"/>
                    <a:pt x="348" y="204"/>
                  </a:cubicBezTo>
                  <a:cubicBezTo>
                    <a:pt x="347" y="203"/>
                    <a:pt x="346" y="202"/>
                    <a:pt x="345" y="201"/>
                  </a:cubicBezTo>
                  <a:cubicBezTo>
                    <a:pt x="345" y="200"/>
                    <a:pt x="344" y="198"/>
                    <a:pt x="343" y="198"/>
                  </a:cubicBezTo>
                  <a:cubicBezTo>
                    <a:pt x="342" y="198"/>
                    <a:pt x="341" y="197"/>
                    <a:pt x="340" y="196"/>
                  </a:cubicBezTo>
                  <a:cubicBezTo>
                    <a:pt x="338" y="195"/>
                    <a:pt x="339" y="193"/>
                    <a:pt x="339" y="191"/>
                  </a:cubicBezTo>
                  <a:cubicBezTo>
                    <a:pt x="338" y="189"/>
                    <a:pt x="336" y="187"/>
                    <a:pt x="335" y="184"/>
                  </a:cubicBezTo>
                  <a:cubicBezTo>
                    <a:pt x="334" y="183"/>
                    <a:pt x="332" y="182"/>
                    <a:pt x="331" y="182"/>
                  </a:cubicBezTo>
                  <a:cubicBezTo>
                    <a:pt x="329" y="181"/>
                    <a:pt x="328" y="180"/>
                    <a:pt x="327" y="178"/>
                  </a:cubicBezTo>
                  <a:cubicBezTo>
                    <a:pt x="325" y="175"/>
                    <a:pt x="325" y="172"/>
                    <a:pt x="323" y="169"/>
                  </a:cubicBezTo>
                  <a:cubicBezTo>
                    <a:pt x="322" y="168"/>
                    <a:pt x="321" y="167"/>
                    <a:pt x="321" y="166"/>
                  </a:cubicBezTo>
                  <a:cubicBezTo>
                    <a:pt x="320" y="165"/>
                    <a:pt x="321" y="165"/>
                    <a:pt x="319" y="164"/>
                  </a:cubicBezTo>
                  <a:cubicBezTo>
                    <a:pt x="318" y="164"/>
                    <a:pt x="317" y="163"/>
                    <a:pt x="316" y="163"/>
                  </a:cubicBezTo>
                  <a:cubicBezTo>
                    <a:pt x="313" y="161"/>
                    <a:pt x="311" y="159"/>
                    <a:pt x="309" y="156"/>
                  </a:cubicBezTo>
                  <a:cubicBezTo>
                    <a:pt x="307" y="153"/>
                    <a:pt x="306" y="150"/>
                    <a:pt x="305" y="147"/>
                  </a:cubicBezTo>
                  <a:cubicBezTo>
                    <a:pt x="302" y="142"/>
                    <a:pt x="296" y="140"/>
                    <a:pt x="293" y="135"/>
                  </a:cubicBezTo>
                  <a:cubicBezTo>
                    <a:pt x="292" y="134"/>
                    <a:pt x="292" y="132"/>
                    <a:pt x="291" y="131"/>
                  </a:cubicBezTo>
                  <a:cubicBezTo>
                    <a:pt x="289" y="130"/>
                    <a:pt x="288" y="129"/>
                    <a:pt x="286" y="127"/>
                  </a:cubicBezTo>
                  <a:cubicBezTo>
                    <a:pt x="282" y="125"/>
                    <a:pt x="279" y="122"/>
                    <a:pt x="276" y="119"/>
                  </a:cubicBezTo>
                  <a:cubicBezTo>
                    <a:pt x="270" y="113"/>
                    <a:pt x="264" y="106"/>
                    <a:pt x="259" y="99"/>
                  </a:cubicBezTo>
                  <a:cubicBezTo>
                    <a:pt x="253" y="97"/>
                    <a:pt x="249" y="91"/>
                    <a:pt x="245" y="87"/>
                  </a:cubicBezTo>
                  <a:cubicBezTo>
                    <a:pt x="243" y="84"/>
                    <a:pt x="241" y="82"/>
                    <a:pt x="238" y="81"/>
                  </a:cubicBezTo>
                  <a:cubicBezTo>
                    <a:pt x="235" y="79"/>
                    <a:pt x="232" y="78"/>
                    <a:pt x="229" y="76"/>
                  </a:cubicBezTo>
                  <a:cubicBezTo>
                    <a:pt x="226" y="74"/>
                    <a:pt x="224" y="71"/>
                    <a:pt x="222" y="68"/>
                  </a:cubicBezTo>
                  <a:cubicBezTo>
                    <a:pt x="222" y="67"/>
                    <a:pt x="222" y="67"/>
                    <a:pt x="221" y="66"/>
                  </a:cubicBezTo>
                  <a:cubicBezTo>
                    <a:pt x="220" y="66"/>
                    <a:pt x="219" y="66"/>
                    <a:pt x="218" y="66"/>
                  </a:cubicBezTo>
                  <a:cubicBezTo>
                    <a:pt x="216" y="66"/>
                    <a:pt x="214" y="64"/>
                    <a:pt x="212" y="63"/>
                  </a:cubicBezTo>
                  <a:cubicBezTo>
                    <a:pt x="209" y="62"/>
                    <a:pt x="207" y="59"/>
                    <a:pt x="205" y="56"/>
                  </a:cubicBezTo>
                  <a:cubicBezTo>
                    <a:pt x="204" y="55"/>
                    <a:pt x="203" y="53"/>
                    <a:pt x="202" y="52"/>
                  </a:cubicBezTo>
                  <a:cubicBezTo>
                    <a:pt x="200" y="52"/>
                    <a:pt x="198" y="52"/>
                    <a:pt x="195" y="50"/>
                  </a:cubicBezTo>
                  <a:cubicBezTo>
                    <a:pt x="193" y="49"/>
                    <a:pt x="190" y="47"/>
                    <a:pt x="189" y="44"/>
                  </a:cubicBezTo>
                  <a:cubicBezTo>
                    <a:pt x="188" y="42"/>
                    <a:pt x="189" y="42"/>
                    <a:pt x="187" y="42"/>
                  </a:cubicBezTo>
                  <a:cubicBezTo>
                    <a:pt x="186" y="42"/>
                    <a:pt x="185" y="42"/>
                    <a:pt x="184" y="42"/>
                  </a:cubicBezTo>
                  <a:cubicBezTo>
                    <a:pt x="182" y="40"/>
                    <a:pt x="180" y="39"/>
                    <a:pt x="179" y="37"/>
                  </a:cubicBezTo>
                  <a:cubicBezTo>
                    <a:pt x="173" y="32"/>
                    <a:pt x="166" y="27"/>
                    <a:pt x="159" y="23"/>
                  </a:cubicBezTo>
                  <a:cubicBezTo>
                    <a:pt x="144" y="15"/>
                    <a:pt x="128" y="8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1"/>
                    <a:pt x="113" y="2"/>
                    <a:pt x="113" y="3"/>
                  </a:cubicBezTo>
                  <a:cubicBezTo>
                    <a:pt x="113" y="5"/>
                    <a:pt x="113" y="4"/>
                    <a:pt x="114" y="5"/>
                  </a:cubicBezTo>
                  <a:cubicBezTo>
                    <a:pt x="115" y="5"/>
                    <a:pt x="117" y="5"/>
                    <a:pt x="117" y="6"/>
                  </a:cubicBezTo>
                  <a:cubicBezTo>
                    <a:pt x="118" y="8"/>
                    <a:pt x="117" y="10"/>
                    <a:pt x="117" y="11"/>
                  </a:cubicBezTo>
                  <a:cubicBezTo>
                    <a:pt x="117" y="13"/>
                    <a:pt x="117" y="14"/>
                    <a:pt x="118" y="14"/>
                  </a:cubicBezTo>
                  <a:cubicBezTo>
                    <a:pt x="119" y="14"/>
                    <a:pt x="120" y="14"/>
                    <a:pt x="120" y="14"/>
                  </a:cubicBezTo>
                  <a:cubicBezTo>
                    <a:pt x="124" y="15"/>
                    <a:pt x="122" y="21"/>
                    <a:pt x="122" y="23"/>
                  </a:cubicBezTo>
                  <a:cubicBezTo>
                    <a:pt x="122" y="26"/>
                    <a:pt x="121" y="29"/>
                    <a:pt x="117" y="28"/>
                  </a:cubicBezTo>
                  <a:cubicBezTo>
                    <a:pt x="117" y="30"/>
                    <a:pt x="117" y="31"/>
                    <a:pt x="117" y="33"/>
                  </a:cubicBezTo>
                  <a:cubicBezTo>
                    <a:pt x="117" y="34"/>
                    <a:pt x="117" y="37"/>
                    <a:pt x="118" y="38"/>
                  </a:cubicBezTo>
                  <a:cubicBezTo>
                    <a:pt x="121" y="38"/>
                    <a:pt x="123" y="40"/>
                    <a:pt x="124" y="42"/>
                  </a:cubicBezTo>
                  <a:cubicBezTo>
                    <a:pt x="126" y="44"/>
                    <a:pt x="126" y="46"/>
                    <a:pt x="128" y="47"/>
                  </a:cubicBezTo>
                  <a:cubicBezTo>
                    <a:pt x="130" y="48"/>
                    <a:pt x="131" y="50"/>
                    <a:pt x="132" y="52"/>
                  </a:cubicBezTo>
                  <a:cubicBezTo>
                    <a:pt x="132" y="53"/>
                    <a:pt x="132" y="54"/>
                    <a:pt x="132" y="55"/>
                  </a:cubicBezTo>
                  <a:cubicBezTo>
                    <a:pt x="132" y="57"/>
                    <a:pt x="130" y="56"/>
                    <a:pt x="129" y="57"/>
                  </a:cubicBezTo>
                  <a:cubicBezTo>
                    <a:pt x="128" y="57"/>
                    <a:pt x="126" y="58"/>
                    <a:pt x="125" y="59"/>
                  </a:cubicBezTo>
                  <a:cubicBezTo>
                    <a:pt x="123" y="60"/>
                    <a:pt x="123" y="57"/>
                    <a:pt x="122" y="56"/>
                  </a:cubicBezTo>
                  <a:cubicBezTo>
                    <a:pt x="119" y="56"/>
                    <a:pt x="115" y="56"/>
                    <a:pt x="112" y="56"/>
                  </a:cubicBezTo>
                  <a:cubicBezTo>
                    <a:pt x="110" y="56"/>
                    <a:pt x="108" y="56"/>
                    <a:pt x="108" y="57"/>
                  </a:cubicBezTo>
                  <a:cubicBezTo>
                    <a:pt x="108" y="58"/>
                    <a:pt x="108" y="59"/>
                    <a:pt x="107" y="60"/>
                  </a:cubicBezTo>
                  <a:cubicBezTo>
                    <a:pt x="106" y="62"/>
                    <a:pt x="102" y="61"/>
                    <a:pt x="100" y="61"/>
                  </a:cubicBezTo>
                  <a:cubicBezTo>
                    <a:pt x="98" y="61"/>
                    <a:pt x="97" y="61"/>
                    <a:pt x="95" y="61"/>
                  </a:cubicBezTo>
                  <a:cubicBezTo>
                    <a:pt x="93" y="61"/>
                    <a:pt x="94" y="62"/>
                    <a:pt x="93" y="63"/>
                  </a:cubicBezTo>
                  <a:cubicBezTo>
                    <a:pt x="91" y="65"/>
                    <a:pt x="89" y="66"/>
                    <a:pt x="87" y="66"/>
                  </a:cubicBezTo>
                  <a:cubicBezTo>
                    <a:pt x="84" y="66"/>
                    <a:pt x="82" y="66"/>
                    <a:pt x="80" y="68"/>
                  </a:cubicBezTo>
                  <a:cubicBezTo>
                    <a:pt x="78" y="69"/>
                    <a:pt x="77" y="72"/>
                    <a:pt x="76" y="74"/>
                  </a:cubicBezTo>
                  <a:cubicBezTo>
                    <a:pt x="75" y="76"/>
                    <a:pt x="74" y="78"/>
                    <a:pt x="72" y="80"/>
                  </a:cubicBezTo>
                  <a:cubicBezTo>
                    <a:pt x="71" y="82"/>
                    <a:pt x="68" y="83"/>
                    <a:pt x="66" y="85"/>
                  </a:cubicBezTo>
                  <a:cubicBezTo>
                    <a:pt x="71" y="94"/>
                    <a:pt x="80" y="102"/>
                    <a:pt x="88" y="110"/>
                  </a:cubicBezTo>
                  <a:cubicBezTo>
                    <a:pt x="96" y="119"/>
                    <a:pt x="102" y="129"/>
                    <a:pt x="103" y="141"/>
                  </a:cubicBezTo>
                  <a:cubicBezTo>
                    <a:pt x="107" y="140"/>
                    <a:pt x="108" y="137"/>
                    <a:pt x="108" y="134"/>
                  </a:cubicBezTo>
                  <a:cubicBezTo>
                    <a:pt x="108" y="130"/>
                    <a:pt x="108" y="126"/>
                    <a:pt x="113" y="127"/>
                  </a:cubicBezTo>
                  <a:cubicBezTo>
                    <a:pt x="116" y="127"/>
                    <a:pt x="118" y="127"/>
                    <a:pt x="121" y="127"/>
                  </a:cubicBezTo>
                  <a:cubicBezTo>
                    <a:pt x="122" y="127"/>
                    <a:pt x="123" y="127"/>
                    <a:pt x="125" y="127"/>
                  </a:cubicBezTo>
                  <a:cubicBezTo>
                    <a:pt x="126" y="127"/>
                    <a:pt x="127" y="127"/>
                    <a:pt x="127" y="126"/>
                  </a:cubicBezTo>
                  <a:cubicBezTo>
                    <a:pt x="128" y="124"/>
                    <a:pt x="130" y="123"/>
                    <a:pt x="133" y="122"/>
                  </a:cubicBezTo>
                  <a:cubicBezTo>
                    <a:pt x="135" y="122"/>
                    <a:pt x="138" y="123"/>
                    <a:pt x="140" y="125"/>
                  </a:cubicBezTo>
                  <a:cubicBezTo>
                    <a:pt x="140" y="125"/>
                    <a:pt x="141" y="126"/>
                    <a:pt x="141" y="126"/>
                  </a:cubicBezTo>
                  <a:cubicBezTo>
                    <a:pt x="141" y="127"/>
                    <a:pt x="142" y="127"/>
                    <a:pt x="143" y="127"/>
                  </a:cubicBezTo>
                  <a:cubicBezTo>
                    <a:pt x="146" y="127"/>
                    <a:pt x="148" y="127"/>
                    <a:pt x="150" y="129"/>
                  </a:cubicBezTo>
                  <a:cubicBezTo>
                    <a:pt x="151" y="130"/>
                    <a:pt x="152" y="131"/>
                    <a:pt x="153" y="133"/>
                  </a:cubicBezTo>
                  <a:cubicBezTo>
                    <a:pt x="154" y="134"/>
                    <a:pt x="154" y="134"/>
                    <a:pt x="154" y="135"/>
                  </a:cubicBezTo>
                  <a:cubicBezTo>
                    <a:pt x="155" y="137"/>
                    <a:pt x="156" y="136"/>
                    <a:pt x="158" y="136"/>
                  </a:cubicBezTo>
                  <a:cubicBezTo>
                    <a:pt x="161" y="136"/>
                    <a:pt x="166" y="136"/>
                    <a:pt x="165" y="141"/>
                  </a:cubicBezTo>
                  <a:cubicBezTo>
                    <a:pt x="168" y="141"/>
                    <a:pt x="172" y="141"/>
                    <a:pt x="174" y="144"/>
                  </a:cubicBezTo>
                  <a:cubicBezTo>
                    <a:pt x="176" y="146"/>
                    <a:pt x="179" y="149"/>
                    <a:pt x="179" y="152"/>
                  </a:cubicBezTo>
                  <a:cubicBezTo>
                    <a:pt x="179" y="156"/>
                    <a:pt x="179" y="160"/>
                    <a:pt x="179" y="165"/>
                  </a:cubicBezTo>
                  <a:cubicBezTo>
                    <a:pt x="182" y="165"/>
                    <a:pt x="184" y="166"/>
                    <a:pt x="184" y="169"/>
                  </a:cubicBezTo>
                  <a:cubicBezTo>
                    <a:pt x="185" y="169"/>
                    <a:pt x="187" y="169"/>
                    <a:pt x="188" y="169"/>
                  </a:cubicBezTo>
                  <a:cubicBezTo>
                    <a:pt x="188" y="168"/>
                    <a:pt x="189" y="167"/>
                    <a:pt x="189" y="166"/>
                  </a:cubicBezTo>
                  <a:cubicBezTo>
                    <a:pt x="190" y="164"/>
                    <a:pt x="192" y="162"/>
                    <a:pt x="193" y="160"/>
                  </a:cubicBezTo>
                  <a:cubicBezTo>
                    <a:pt x="193" y="156"/>
                    <a:pt x="193" y="152"/>
                    <a:pt x="193" y="148"/>
                  </a:cubicBezTo>
                  <a:cubicBezTo>
                    <a:pt x="193" y="146"/>
                    <a:pt x="193" y="144"/>
                    <a:pt x="193" y="142"/>
                  </a:cubicBezTo>
                  <a:cubicBezTo>
                    <a:pt x="193" y="141"/>
                    <a:pt x="191" y="140"/>
                    <a:pt x="190" y="140"/>
                  </a:cubicBezTo>
                  <a:cubicBezTo>
                    <a:pt x="185" y="137"/>
                    <a:pt x="181" y="132"/>
                    <a:pt x="179" y="127"/>
                  </a:cubicBezTo>
                  <a:cubicBezTo>
                    <a:pt x="175" y="127"/>
                    <a:pt x="163" y="129"/>
                    <a:pt x="165" y="122"/>
                  </a:cubicBezTo>
                  <a:cubicBezTo>
                    <a:pt x="161" y="122"/>
                    <a:pt x="154" y="123"/>
                    <a:pt x="155" y="118"/>
                  </a:cubicBezTo>
                  <a:cubicBezTo>
                    <a:pt x="151" y="117"/>
                    <a:pt x="148" y="113"/>
                    <a:pt x="146" y="109"/>
                  </a:cubicBezTo>
                  <a:cubicBezTo>
                    <a:pt x="146" y="108"/>
                    <a:pt x="144" y="108"/>
                    <a:pt x="143" y="107"/>
                  </a:cubicBezTo>
                  <a:cubicBezTo>
                    <a:pt x="142" y="105"/>
                    <a:pt x="144" y="104"/>
                    <a:pt x="145" y="104"/>
                  </a:cubicBezTo>
                  <a:cubicBezTo>
                    <a:pt x="148" y="103"/>
                    <a:pt x="156" y="103"/>
                    <a:pt x="155" y="108"/>
                  </a:cubicBezTo>
                  <a:cubicBezTo>
                    <a:pt x="158" y="108"/>
                    <a:pt x="160" y="110"/>
                    <a:pt x="163" y="112"/>
                  </a:cubicBezTo>
                  <a:cubicBezTo>
                    <a:pt x="166" y="114"/>
                    <a:pt x="168" y="114"/>
                    <a:pt x="171" y="117"/>
                  </a:cubicBezTo>
                  <a:cubicBezTo>
                    <a:pt x="172" y="118"/>
                    <a:pt x="173" y="119"/>
                    <a:pt x="173" y="121"/>
                  </a:cubicBezTo>
                  <a:cubicBezTo>
                    <a:pt x="174" y="122"/>
                    <a:pt x="174" y="122"/>
                    <a:pt x="175" y="122"/>
                  </a:cubicBezTo>
                  <a:cubicBezTo>
                    <a:pt x="176" y="122"/>
                    <a:pt x="178" y="122"/>
                    <a:pt x="179" y="122"/>
                  </a:cubicBezTo>
                  <a:cubicBezTo>
                    <a:pt x="182" y="123"/>
                    <a:pt x="184" y="123"/>
                    <a:pt x="184" y="127"/>
                  </a:cubicBezTo>
                  <a:cubicBezTo>
                    <a:pt x="187" y="127"/>
                    <a:pt x="194" y="126"/>
                    <a:pt x="193" y="132"/>
                  </a:cubicBezTo>
                  <a:cubicBezTo>
                    <a:pt x="195" y="132"/>
                    <a:pt x="201" y="131"/>
                    <a:pt x="202" y="134"/>
                  </a:cubicBezTo>
                  <a:cubicBezTo>
                    <a:pt x="203" y="135"/>
                    <a:pt x="202" y="137"/>
                    <a:pt x="203" y="138"/>
                  </a:cubicBezTo>
                  <a:cubicBezTo>
                    <a:pt x="203" y="140"/>
                    <a:pt x="204" y="141"/>
                    <a:pt x="205" y="142"/>
                  </a:cubicBezTo>
                  <a:cubicBezTo>
                    <a:pt x="206" y="143"/>
                    <a:pt x="207" y="144"/>
                    <a:pt x="207" y="146"/>
                  </a:cubicBezTo>
                  <a:cubicBezTo>
                    <a:pt x="209" y="146"/>
                    <a:pt x="210" y="147"/>
                    <a:pt x="212" y="148"/>
                  </a:cubicBezTo>
                  <a:cubicBezTo>
                    <a:pt x="213" y="149"/>
                    <a:pt x="214" y="150"/>
                    <a:pt x="215" y="152"/>
                  </a:cubicBezTo>
                  <a:cubicBezTo>
                    <a:pt x="215" y="152"/>
                    <a:pt x="215" y="153"/>
                    <a:pt x="216" y="154"/>
                  </a:cubicBezTo>
                  <a:cubicBezTo>
                    <a:pt x="216" y="155"/>
                    <a:pt x="216" y="155"/>
                    <a:pt x="218" y="155"/>
                  </a:cubicBezTo>
                  <a:cubicBezTo>
                    <a:pt x="219" y="155"/>
                    <a:pt x="220" y="155"/>
                    <a:pt x="221" y="154"/>
                  </a:cubicBezTo>
                  <a:cubicBezTo>
                    <a:pt x="221" y="153"/>
                    <a:pt x="221" y="152"/>
                    <a:pt x="221" y="152"/>
                  </a:cubicBezTo>
                  <a:cubicBezTo>
                    <a:pt x="221" y="150"/>
                    <a:pt x="222" y="150"/>
                    <a:pt x="223" y="149"/>
                  </a:cubicBezTo>
                  <a:cubicBezTo>
                    <a:pt x="225" y="146"/>
                    <a:pt x="226" y="143"/>
                    <a:pt x="226" y="139"/>
                  </a:cubicBezTo>
                  <a:cubicBezTo>
                    <a:pt x="225" y="132"/>
                    <a:pt x="221" y="126"/>
                    <a:pt x="217" y="120"/>
                  </a:cubicBezTo>
                  <a:cubicBezTo>
                    <a:pt x="215" y="118"/>
                    <a:pt x="213" y="115"/>
                    <a:pt x="212" y="113"/>
                  </a:cubicBezTo>
                  <a:cubicBezTo>
                    <a:pt x="212" y="111"/>
                    <a:pt x="211" y="109"/>
                    <a:pt x="213" y="107"/>
                  </a:cubicBezTo>
                  <a:cubicBezTo>
                    <a:pt x="213" y="105"/>
                    <a:pt x="214" y="104"/>
                    <a:pt x="216" y="104"/>
                  </a:cubicBezTo>
                  <a:cubicBezTo>
                    <a:pt x="220" y="101"/>
                    <a:pt x="226" y="104"/>
                    <a:pt x="230" y="106"/>
                  </a:cubicBezTo>
                  <a:cubicBezTo>
                    <a:pt x="233" y="107"/>
                    <a:pt x="235" y="109"/>
                    <a:pt x="237" y="110"/>
                  </a:cubicBezTo>
                  <a:cubicBezTo>
                    <a:pt x="238" y="111"/>
                    <a:pt x="238" y="112"/>
                    <a:pt x="239" y="112"/>
                  </a:cubicBezTo>
                  <a:cubicBezTo>
                    <a:pt x="240" y="113"/>
                    <a:pt x="241" y="113"/>
                    <a:pt x="243" y="113"/>
                  </a:cubicBezTo>
                  <a:cubicBezTo>
                    <a:pt x="244" y="114"/>
                    <a:pt x="245" y="115"/>
                    <a:pt x="245" y="116"/>
                  </a:cubicBezTo>
                  <a:cubicBezTo>
                    <a:pt x="245" y="117"/>
                    <a:pt x="244" y="117"/>
                    <a:pt x="246" y="118"/>
                  </a:cubicBezTo>
                  <a:cubicBezTo>
                    <a:pt x="246" y="118"/>
                    <a:pt x="247" y="119"/>
                    <a:pt x="248" y="119"/>
                  </a:cubicBezTo>
                  <a:cubicBezTo>
                    <a:pt x="251" y="121"/>
                    <a:pt x="254" y="123"/>
                    <a:pt x="256" y="126"/>
                  </a:cubicBezTo>
                  <a:cubicBezTo>
                    <a:pt x="257" y="127"/>
                    <a:pt x="258" y="132"/>
                    <a:pt x="259" y="132"/>
                  </a:cubicBezTo>
                  <a:cubicBezTo>
                    <a:pt x="261" y="132"/>
                    <a:pt x="262" y="132"/>
                    <a:pt x="263" y="134"/>
                  </a:cubicBezTo>
                  <a:cubicBezTo>
                    <a:pt x="263" y="135"/>
                    <a:pt x="264" y="139"/>
                    <a:pt x="262" y="139"/>
                  </a:cubicBezTo>
                  <a:cubicBezTo>
                    <a:pt x="261" y="140"/>
                    <a:pt x="260" y="139"/>
                    <a:pt x="260" y="138"/>
                  </a:cubicBezTo>
                  <a:cubicBezTo>
                    <a:pt x="259" y="137"/>
                    <a:pt x="259" y="136"/>
                    <a:pt x="258" y="136"/>
                  </a:cubicBezTo>
                  <a:cubicBezTo>
                    <a:pt x="256" y="136"/>
                    <a:pt x="254" y="136"/>
                    <a:pt x="252" y="136"/>
                  </a:cubicBezTo>
                  <a:cubicBezTo>
                    <a:pt x="250" y="136"/>
                    <a:pt x="249" y="136"/>
                    <a:pt x="247" y="136"/>
                  </a:cubicBezTo>
                  <a:cubicBezTo>
                    <a:pt x="245" y="136"/>
                    <a:pt x="245" y="136"/>
                    <a:pt x="245" y="139"/>
                  </a:cubicBezTo>
                  <a:cubicBezTo>
                    <a:pt x="244" y="141"/>
                    <a:pt x="242" y="142"/>
                    <a:pt x="240" y="141"/>
                  </a:cubicBezTo>
                  <a:cubicBezTo>
                    <a:pt x="240" y="145"/>
                    <a:pt x="241" y="149"/>
                    <a:pt x="243" y="153"/>
                  </a:cubicBezTo>
                  <a:cubicBezTo>
                    <a:pt x="244" y="154"/>
                    <a:pt x="244" y="155"/>
                    <a:pt x="246" y="155"/>
                  </a:cubicBezTo>
                  <a:cubicBezTo>
                    <a:pt x="248" y="156"/>
                    <a:pt x="249" y="156"/>
                    <a:pt x="250" y="158"/>
                  </a:cubicBezTo>
                  <a:cubicBezTo>
                    <a:pt x="250" y="160"/>
                    <a:pt x="249" y="165"/>
                    <a:pt x="253" y="165"/>
                  </a:cubicBezTo>
                  <a:cubicBezTo>
                    <a:pt x="256" y="165"/>
                    <a:pt x="260" y="165"/>
                    <a:pt x="259" y="169"/>
                  </a:cubicBezTo>
                  <a:cubicBezTo>
                    <a:pt x="262" y="170"/>
                    <a:pt x="263" y="171"/>
                    <a:pt x="265" y="172"/>
                  </a:cubicBezTo>
                  <a:cubicBezTo>
                    <a:pt x="268" y="174"/>
                    <a:pt x="270" y="175"/>
                    <a:pt x="273" y="174"/>
                  </a:cubicBezTo>
                  <a:cubicBezTo>
                    <a:pt x="273" y="171"/>
                    <a:pt x="274" y="169"/>
                    <a:pt x="278" y="169"/>
                  </a:cubicBezTo>
                  <a:cubicBezTo>
                    <a:pt x="281" y="170"/>
                    <a:pt x="283" y="171"/>
                    <a:pt x="283" y="174"/>
                  </a:cubicBezTo>
                  <a:cubicBezTo>
                    <a:pt x="284" y="174"/>
                    <a:pt x="287" y="175"/>
                    <a:pt x="287" y="176"/>
                  </a:cubicBezTo>
                  <a:cubicBezTo>
                    <a:pt x="288" y="178"/>
                    <a:pt x="287" y="179"/>
                    <a:pt x="287" y="180"/>
                  </a:cubicBezTo>
                  <a:cubicBezTo>
                    <a:pt x="287" y="182"/>
                    <a:pt x="287" y="184"/>
                    <a:pt x="287" y="186"/>
                  </a:cubicBezTo>
                  <a:cubicBezTo>
                    <a:pt x="287" y="188"/>
                    <a:pt x="287" y="188"/>
                    <a:pt x="289" y="188"/>
                  </a:cubicBezTo>
                  <a:cubicBezTo>
                    <a:pt x="290" y="189"/>
                    <a:pt x="291" y="189"/>
                    <a:pt x="291" y="190"/>
                  </a:cubicBezTo>
                  <a:cubicBezTo>
                    <a:pt x="293" y="191"/>
                    <a:pt x="292" y="196"/>
                    <a:pt x="292" y="198"/>
                  </a:cubicBezTo>
                  <a:cubicBezTo>
                    <a:pt x="294" y="198"/>
                    <a:pt x="296" y="198"/>
                    <a:pt x="297" y="200"/>
                  </a:cubicBezTo>
                  <a:cubicBezTo>
                    <a:pt x="297" y="202"/>
                    <a:pt x="297" y="205"/>
                    <a:pt x="296" y="207"/>
                  </a:cubicBezTo>
                  <a:cubicBezTo>
                    <a:pt x="295" y="211"/>
                    <a:pt x="292" y="213"/>
                    <a:pt x="287" y="212"/>
                  </a:cubicBezTo>
                  <a:cubicBezTo>
                    <a:pt x="287" y="217"/>
                    <a:pt x="279" y="217"/>
                    <a:pt x="275" y="215"/>
                  </a:cubicBezTo>
                  <a:cubicBezTo>
                    <a:pt x="274" y="214"/>
                    <a:pt x="274" y="214"/>
                    <a:pt x="273" y="212"/>
                  </a:cubicBezTo>
                  <a:cubicBezTo>
                    <a:pt x="273" y="211"/>
                    <a:pt x="267" y="212"/>
                    <a:pt x="266" y="212"/>
                  </a:cubicBezTo>
                  <a:cubicBezTo>
                    <a:pt x="263" y="212"/>
                    <a:pt x="258" y="212"/>
                    <a:pt x="259" y="207"/>
                  </a:cubicBezTo>
                  <a:cubicBezTo>
                    <a:pt x="255" y="207"/>
                    <a:pt x="253" y="203"/>
                    <a:pt x="250" y="202"/>
                  </a:cubicBezTo>
                  <a:cubicBezTo>
                    <a:pt x="250" y="206"/>
                    <a:pt x="250" y="211"/>
                    <a:pt x="248" y="214"/>
                  </a:cubicBezTo>
                  <a:cubicBezTo>
                    <a:pt x="246" y="218"/>
                    <a:pt x="242" y="217"/>
                    <a:pt x="238" y="216"/>
                  </a:cubicBezTo>
                  <a:cubicBezTo>
                    <a:pt x="235" y="216"/>
                    <a:pt x="231" y="216"/>
                    <a:pt x="231" y="212"/>
                  </a:cubicBezTo>
                  <a:cubicBezTo>
                    <a:pt x="227" y="212"/>
                    <a:pt x="220" y="213"/>
                    <a:pt x="221" y="207"/>
                  </a:cubicBezTo>
                  <a:cubicBezTo>
                    <a:pt x="218" y="207"/>
                    <a:pt x="216" y="206"/>
                    <a:pt x="217" y="202"/>
                  </a:cubicBezTo>
                  <a:cubicBezTo>
                    <a:pt x="213" y="202"/>
                    <a:pt x="201" y="205"/>
                    <a:pt x="202" y="198"/>
                  </a:cubicBezTo>
                  <a:cubicBezTo>
                    <a:pt x="198" y="197"/>
                    <a:pt x="193" y="198"/>
                    <a:pt x="188" y="198"/>
                  </a:cubicBezTo>
                  <a:cubicBezTo>
                    <a:pt x="183" y="197"/>
                    <a:pt x="182" y="193"/>
                    <a:pt x="184" y="188"/>
                  </a:cubicBezTo>
                  <a:cubicBezTo>
                    <a:pt x="182" y="188"/>
                    <a:pt x="181" y="188"/>
                    <a:pt x="180" y="187"/>
                  </a:cubicBezTo>
                  <a:cubicBezTo>
                    <a:pt x="178" y="186"/>
                    <a:pt x="179" y="184"/>
                    <a:pt x="179" y="182"/>
                  </a:cubicBezTo>
                  <a:cubicBezTo>
                    <a:pt x="179" y="181"/>
                    <a:pt x="179" y="180"/>
                    <a:pt x="179" y="179"/>
                  </a:cubicBezTo>
                  <a:cubicBezTo>
                    <a:pt x="178" y="179"/>
                    <a:pt x="177" y="179"/>
                    <a:pt x="177" y="179"/>
                  </a:cubicBezTo>
                  <a:cubicBezTo>
                    <a:pt x="175" y="178"/>
                    <a:pt x="174" y="177"/>
                    <a:pt x="174" y="176"/>
                  </a:cubicBezTo>
                  <a:cubicBezTo>
                    <a:pt x="174" y="174"/>
                    <a:pt x="175" y="173"/>
                    <a:pt x="174" y="171"/>
                  </a:cubicBezTo>
                  <a:cubicBezTo>
                    <a:pt x="173" y="170"/>
                    <a:pt x="171" y="170"/>
                    <a:pt x="170" y="170"/>
                  </a:cubicBezTo>
                  <a:cubicBezTo>
                    <a:pt x="167" y="169"/>
                    <a:pt x="164" y="169"/>
                    <a:pt x="165" y="165"/>
                  </a:cubicBezTo>
                  <a:cubicBezTo>
                    <a:pt x="158" y="165"/>
                    <a:pt x="157" y="174"/>
                    <a:pt x="151" y="175"/>
                  </a:cubicBezTo>
                  <a:cubicBezTo>
                    <a:pt x="146" y="175"/>
                    <a:pt x="142" y="171"/>
                    <a:pt x="138" y="170"/>
                  </a:cubicBezTo>
                  <a:cubicBezTo>
                    <a:pt x="131" y="169"/>
                    <a:pt x="124" y="169"/>
                    <a:pt x="117" y="169"/>
                  </a:cubicBezTo>
                  <a:cubicBezTo>
                    <a:pt x="119" y="175"/>
                    <a:pt x="112" y="174"/>
                    <a:pt x="108" y="174"/>
                  </a:cubicBezTo>
                  <a:cubicBezTo>
                    <a:pt x="109" y="182"/>
                    <a:pt x="99" y="179"/>
                    <a:pt x="94" y="179"/>
                  </a:cubicBezTo>
                  <a:cubicBezTo>
                    <a:pt x="91" y="178"/>
                    <a:pt x="88" y="178"/>
                    <a:pt x="85" y="179"/>
                  </a:cubicBezTo>
                  <a:cubicBezTo>
                    <a:pt x="83" y="179"/>
                    <a:pt x="81" y="178"/>
                    <a:pt x="80" y="180"/>
                  </a:cubicBezTo>
                  <a:cubicBezTo>
                    <a:pt x="80" y="181"/>
                    <a:pt x="80" y="182"/>
                    <a:pt x="80" y="183"/>
                  </a:cubicBezTo>
                  <a:cubicBezTo>
                    <a:pt x="80" y="184"/>
                    <a:pt x="79" y="185"/>
                    <a:pt x="78" y="187"/>
                  </a:cubicBezTo>
                  <a:cubicBezTo>
                    <a:pt x="76" y="191"/>
                    <a:pt x="72" y="193"/>
                    <a:pt x="67" y="193"/>
                  </a:cubicBezTo>
                  <a:cubicBezTo>
                    <a:pt x="65" y="193"/>
                    <a:pt x="66" y="194"/>
                    <a:pt x="65" y="195"/>
                  </a:cubicBezTo>
                  <a:cubicBezTo>
                    <a:pt x="65" y="196"/>
                    <a:pt x="65" y="197"/>
                    <a:pt x="64" y="197"/>
                  </a:cubicBezTo>
                  <a:cubicBezTo>
                    <a:pt x="63" y="199"/>
                    <a:pt x="60" y="197"/>
                    <a:pt x="59" y="198"/>
                  </a:cubicBezTo>
                  <a:cubicBezTo>
                    <a:pt x="55" y="199"/>
                    <a:pt x="56" y="205"/>
                    <a:pt x="56" y="208"/>
                  </a:cubicBezTo>
                  <a:cubicBezTo>
                    <a:pt x="56" y="211"/>
                    <a:pt x="56" y="216"/>
                    <a:pt x="51" y="217"/>
                  </a:cubicBezTo>
                  <a:cubicBezTo>
                    <a:pt x="52" y="221"/>
                    <a:pt x="53" y="228"/>
                    <a:pt x="48" y="230"/>
                  </a:cubicBezTo>
                  <a:cubicBezTo>
                    <a:pt x="46" y="232"/>
                    <a:pt x="44" y="232"/>
                    <a:pt x="41" y="231"/>
                  </a:cubicBezTo>
                  <a:cubicBezTo>
                    <a:pt x="40" y="231"/>
                    <a:pt x="38" y="230"/>
                    <a:pt x="37" y="231"/>
                  </a:cubicBezTo>
                  <a:cubicBezTo>
                    <a:pt x="37" y="233"/>
                    <a:pt x="36" y="234"/>
                    <a:pt x="34" y="235"/>
                  </a:cubicBezTo>
                  <a:cubicBezTo>
                    <a:pt x="33" y="235"/>
                    <a:pt x="31" y="236"/>
                    <a:pt x="30" y="236"/>
                  </a:cubicBezTo>
                  <a:cubicBezTo>
                    <a:pt x="29" y="236"/>
                    <a:pt x="28" y="235"/>
                    <a:pt x="27" y="236"/>
                  </a:cubicBezTo>
                  <a:cubicBezTo>
                    <a:pt x="27" y="237"/>
                    <a:pt x="27" y="237"/>
                    <a:pt x="26" y="238"/>
                  </a:cubicBezTo>
                  <a:cubicBezTo>
                    <a:pt x="24" y="242"/>
                    <a:pt x="23" y="246"/>
                    <a:pt x="23" y="250"/>
                  </a:cubicBezTo>
                  <a:cubicBezTo>
                    <a:pt x="22" y="252"/>
                    <a:pt x="23" y="255"/>
                    <a:pt x="21" y="257"/>
                  </a:cubicBezTo>
                  <a:cubicBezTo>
                    <a:pt x="21" y="258"/>
                    <a:pt x="20" y="259"/>
                    <a:pt x="18" y="259"/>
                  </a:cubicBezTo>
                  <a:cubicBezTo>
                    <a:pt x="18" y="262"/>
                    <a:pt x="18" y="265"/>
                    <a:pt x="18" y="267"/>
                  </a:cubicBezTo>
                  <a:cubicBezTo>
                    <a:pt x="18" y="270"/>
                    <a:pt x="16" y="274"/>
                    <a:pt x="14" y="276"/>
                  </a:cubicBezTo>
                  <a:cubicBezTo>
                    <a:pt x="12" y="277"/>
                    <a:pt x="11" y="278"/>
                    <a:pt x="9" y="278"/>
                  </a:cubicBezTo>
                  <a:cubicBezTo>
                    <a:pt x="9" y="280"/>
                    <a:pt x="9" y="282"/>
                    <a:pt x="8" y="284"/>
                  </a:cubicBezTo>
                  <a:cubicBezTo>
                    <a:pt x="7" y="286"/>
                    <a:pt x="6" y="289"/>
                    <a:pt x="3" y="290"/>
                  </a:cubicBezTo>
                  <a:cubicBezTo>
                    <a:pt x="2" y="291"/>
                    <a:pt x="1" y="292"/>
                    <a:pt x="0" y="292"/>
                  </a:cubicBezTo>
                  <a:cubicBezTo>
                    <a:pt x="0" y="295"/>
                    <a:pt x="0" y="298"/>
                    <a:pt x="0" y="300"/>
                  </a:cubicBezTo>
                  <a:cubicBezTo>
                    <a:pt x="0" y="304"/>
                    <a:pt x="2" y="305"/>
                    <a:pt x="4" y="308"/>
                  </a:cubicBezTo>
                  <a:cubicBezTo>
                    <a:pt x="4" y="309"/>
                    <a:pt x="4" y="309"/>
                    <a:pt x="4" y="310"/>
                  </a:cubicBezTo>
                  <a:cubicBezTo>
                    <a:pt x="4" y="311"/>
                    <a:pt x="5" y="311"/>
                    <a:pt x="6" y="311"/>
                  </a:cubicBezTo>
                  <a:cubicBezTo>
                    <a:pt x="7" y="311"/>
                    <a:pt x="9" y="312"/>
                    <a:pt x="9" y="313"/>
                  </a:cubicBezTo>
                  <a:cubicBezTo>
                    <a:pt x="10" y="315"/>
                    <a:pt x="9" y="317"/>
                    <a:pt x="9" y="319"/>
                  </a:cubicBezTo>
                  <a:cubicBezTo>
                    <a:pt x="9" y="321"/>
                    <a:pt x="11" y="320"/>
                    <a:pt x="12" y="321"/>
                  </a:cubicBezTo>
                  <a:cubicBezTo>
                    <a:pt x="14" y="322"/>
                    <a:pt x="14" y="323"/>
                    <a:pt x="14" y="324"/>
                  </a:cubicBezTo>
                  <a:cubicBezTo>
                    <a:pt x="14" y="326"/>
                    <a:pt x="14" y="329"/>
                    <a:pt x="15" y="331"/>
                  </a:cubicBezTo>
                  <a:cubicBezTo>
                    <a:pt x="15" y="335"/>
                    <a:pt x="14" y="340"/>
                    <a:pt x="11" y="343"/>
                  </a:cubicBezTo>
                  <a:cubicBezTo>
                    <a:pt x="9" y="347"/>
                    <a:pt x="6" y="350"/>
                    <a:pt x="4" y="353"/>
                  </a:cubicBezTo>
                  <a:cubicBezTo>
                    <a:pt x="6" y="353"/>
                    <a:pt x="7" y="354"/>
                    <a:pt x="8" y="355"/>
                  </a:cubicBezTo>
                  <a:cubicBezTo>
                    <a:pt x="10" y="356"/>
                    <a:pt x="9" y="359"/>
                    <a:pt x="9" y="360"/>
                  </a:cubicBezTo>
                  <a:cubicBezTo>
                    <a:pt x="9" y="362"/>
                    <a:pt x="9" y="362"/>
                    <a:pt x="10" y="363"/>
                  </a:cubicBezTo>
                  <a:cubicBezTo>
                    <a:pt x="11" y="364"/>
                    <a:pt x="12" y="365"/>
                    <a:pt x="12" y="366"/>
                  </a:cubicBezTo>
                  <a:cubicBezTo>
                    <a:pt x="14" y="368"/>
                    <a:pt x="15" y="370"/>
                    <a:pt x="16" y="372"/>
                  </a:cubicBezTo>
                  <a:cubicBezTo>
                    <a:pt x="17" y="373"/>
                    <a:pt x="18" y="376"/>
                    <a:pt x="19" y="377"/>
                  </a:cubicBezTo>
                  <a:cubicBezTo>
                    <a:pt x="20" y="378"/>
                    <a:pt x="21" y="379"/>
                    <a:pt x="23" y="380"/>
                  </a:cubicBezTo>
                  <a:cubicBezTo>
                    <a:pt x="25" y="382"/>
                    <a:pt x="28" y="383"/>
                    <a:pt x="31" y="386"/>
                  </a:cubicBezTo>
                  <a:cubicBezTo>
                    <a:pt x="36" y="391"/>
                    <a:pt x="38" y="397"/>
                    <a:pt x="37" y="404"/>
                  </a:cubicBezTo>
                  <a:cubicBezTo>
                    <a:pt x="37" y="407"/>
                    <a:pt x="36" y="413"/>
                    <a:pt x="40" y="414"/>
                  </a:cubicBezTo>
                  <a:cubicBezTo>
                    <a:pt x="43" y="415"/>
                    <a:pt x="48" y="415"/>
                    <a:pt x="47" y="419"/>
                  </a:cubicBezTo>
                  <a:cubicBezTo>
                    <a:pt x="50" y="419"/>
                    <a:pt x="60" y="419"/>
                    <a:pt x="61" y="423"/>
                  </a:cubicBezTo>
                  <a:cubicBezTo>
                    <a:pt x="61" y="425"/>
                    <a:pt x="64" y="424"/>
                    <a:pt x="66" y="424"/>
                  </a:cubicBezTo>
                  <a:cubicBezTo>
                    <a:pt x="67" y="424"/>
                    <a:pt x="68" y="424"/>
                    <a:pt x="69" y="425"/>
                  </a:cubicBezTo>
                  <a:cubicBezTo>
                    <a:pt x="70" y="426"/>
                    <a:pt x="71" y="427"/>
                    <a:pt x="70" y="428"/>
                  </a:cubicBezTo>
                  <a:cubicBezTo>
                    <a:pt x="70" y="430"/>
                    <a:pt x="71" y="431"/>
                    <a:pt x="72" y="432"/>
                  </a:cubicBezTo>
                  <a:cubicBezTo>
                    <a:pt x="74" y="435"/>
                    <a:pt x="76" y="437"/>
                    <a:pt x="79" y="438"/>
                  </a:cubicBezTo>
                  <a:cubicBezTo>
                    <a:pt x="82" y="439"/>
                    <a:pt x="85" y="441"/>
                    <a:pt x="87" y="443"/>
                  </a:cubicBezTo>
                  <a:cubicBezTo>
                    <a:pt x="87" y="444"/>
                    <a:pt x="88" y="445"/>
                    <a:pt x="89" y="446"/>
                  </a:cubicBezTo>
                  <a:cubicBezTo>
                    <a:pt x="89" y="447"/>
                    <a:pt x="89" y="448"/>
                    <a:pt x="90" y="448"/>
                  </a:cubicBezTo>
                  <a:cubicBezTo>
                    <a:pt x="92" y="448"/>
                    <a:pt x="93" y="448"/>
                    <a:pt x="94" y="448"/>
                  </a:cubicBezTo>
                  <a:cubicBezTo>
                    <a:pt x="94" y="445"/>
                    <a:pt x="95" y="443"/>
                    <a:pt x="98" y="443"/>
                  </a:cubicBezTo>
                  <a:cubicBezTo>
                    <a:pt x="100" y="443"/>
                    <a:pt x="101" y="443"/>
                    <a:pt x="103" y="443"/>
                  </a:cubicBezTo>
                  <a:cubicBezTo>
                    <a:pt x="103" y="442"/>
                    <a:pt x="104" y="441"/>
                    <a:pt x="104" y="440"/>
                  </a:cubicBezTo>
                  <a:cubicBezTo>
                    <a:pt x="106" y="439"/>
                    <a:pt x="108" y="438"/>
                    <a:pt x="110" y="438"/>
                  </a:cubicBezTo>
                  <a:cubicBezTo>
                    <a:pt x="112" y="438"/>
                    <a:pt x="114" y="439"/>
                    <a:pt x="116" y="440"/>
                  </a:cubicBezTo>
                  <a:cubicBezTo>
                    <a:pt x="116" y="441"/>
                    <a:pt x="117" y="441"/>
                    <a:pt x="117" y="442"/>
                  </a:cubicBezTo>
                  <a:cubicBezTo>
                    <a:pt x="118" y="443"/>
                    <a:pt x="117" y="443"/>
                    <a:pt x="119" y="443"/>
                  </a:cubicBezTo>
                  <a:cubicBezTo>
                    <a:pt x="120" y="443"/>
                    <a:pt x="121" y="443"/>
                    <a:pt x="122" y="443"/>
                  </a:cubicBezTo>
                  <a:cubicBezTo>
                    <a:pt x="123" y="443"/>
                    <a:pt x="127" y="442"/>
                    <a:pt x="127" y="444"/>
                  </a:cubicBezTo>
                  <a:cubicBezTo>
                    <a:pt x="127" y="445"/>
                    <a:pt x="128" y="446"/>
                    <a:pt x="129" y="446"/>
                  </a:cubicBezTo>
                  <a:cubicBezTo>
                    <a:pt x="131" y="447"/>
                    <a:pt x="134" y="447"/>
                    <a:pt x="137" y="447"/>
                  </a:cubicBezTo>
                  <a:cubicBezTo>
                    <a:pt x="138" y="447"/>
                    <a:pt x="139" y="447"/>
                    <a:pt x="140" y="448"/>
                  </a:cubicBezTo>
                  <a:cubicBezTo>
                    <a:pt x="142" y="448"/>
                    <a:pt x="146" y="448"/>
                    <a:pt x="146" y="447"/>
                  </a:cubicBezTo>
                  <a:cubicBezTo>
                    <a:pt x="146" y="444"/>
                    <a:pt x="147" y="442"/>
                    <a:pt x="150" y="443"/>
                  </a:cubicBezTo>
                  <a:cubicBezTo>
                    <a:pt x="150" y="440"/>
                    <a:pt x="151" y="438"/>
                    <a:pt x="152" y="435"/>
                  </a:cubicBezTo>
                  <a:cubicBezTo>
                    <a:pt x="153" y="433"/>
                    <a:pt x="155" y="431"/>
                    <a:pt x="157" y="430"/>
                  </a:cubicBezTo>
                  <a:cubicBezTo>
                    <a:pt x="159" y="428"/>
                    <a:pt x="163" y="429"/>
                    <a:pt x="166" y="429"/>
                  </a:cubicBezTo>
                  <a:cubicBezTo>
                    <a:pt x="169" y="429"/>
                    <a:pt x="173" y="429"/>
                    <a:pt x="176" y="429"/>
                  </a:cubicBezTo>
                  <a:cubicBezTo>
                    <a:pt x="181" y="429"/>
                    <a:pt x="186" y="432"/>
                    <a:pt x="188" y="436"/>
                  </a:cubicBezTo>
                  <a:cubicBezTo>
                    <a:pt x="188" y="438"/>
                    <a:pt x="188" y="438"/>
                    <a:pt x="191" y="438"/>
                  </a:cubicBezTo>
                  <a:cubicBezTo>
                    <a:pt x="192" y="438"/>
                    <a:pt x="194" y="438"/>
                    <a:pt x="195" y="439"/>
                  </a:cubicBezTo>
                  <a:cubicBezTo>
                    <a:pt x="197" y="439"/>
                    <a:pt x="198" y="441"/>
                    <a:pt x="198" y="443"/>
                  </a:cubicBezTo>
                  <a:cubicBezTo>
                    <a:pt x="201" y="443"/>
                    <a:pt x="213" y="441"/>
                    <a:pt x="212" y="448"/>
                  </a:cubicBezTo>
                  <a:cubicBezTo>
                    <a:pt x="215" y="448"/>
                    <a:pt x="217" y="448"/>
                    <a:pt x="220" y="449"/>
                  </a:cubicBezTo>
                  <a:cubicBezTo>
                    <a:pt x="222" y="450"/>
                    <a:pt x="224" y="452"/>
                    <a:pt x="225" y="453"/>
                  </a:cubicBezTo>
                  <a:cubicBezTo>
                    <a:pt x="229" y="457"/>
                    <a:pt x="231" y="461"/>
                    <a:pt x="231" y="467"/>
                  </a:cubicBezTo>
                  <a:cubicBezTo>
                    <a:pt x="231" y="471"/>
                    <a:pt x="229" y="474"/>
                    <a:pt x="227" y="477"/>
                  </a:cubicBezTo>
                  <a:cubicBezTo>
                    <a:pt x="226" y="481"/>
                    <a:pt x="226" y="487"/>
                    <a:pt x="221" y="485"/>
                  </a:cubicBezTo>
                  <a:cubicBezTo>
                    <a:pt x="221" y="487"/>
                    <a:pt x="221" y="489"/>
                    <a:pt x="221" y="490"/>
                  </a:cubicBezTo>
                  <a:cubicBezTo>
                    <a:pt x="222" y="490"/>
                    <a:pt x="223" y="490"/>
                    <a:pt x="224" y="491"/>
                  </a:cubicBezTo>
                  <a:cubicBezTo>
                    <a:pt x="227" y="492"/>
                    <a:pt x="226" y="495"/>
                    <a:pt x="226" y="497"/>
                  </a:cubicBezTo>
                  <a:cubicBezTo>
                    <a:pt x="226" y="499"/>
                    <a:pt x="226" y="499"/>
                    <a:pt x="227" y="500"/>
                  </a:cubicBezTo>
                  <a:cubicBezTo>
                    <a:pt x="229" y="500"/>
                    <a:pt x="230" y="501"/>
                    <a:pt x="231" y="501"/>
                  </a:cubicBezTo>
                  <a:cubicBezTo>
                    <a:pt x="232" y="503"/>
                    <a:pt x="234" y="505"/>
                    <a:pt x="235" y="506"/>
                  </a:cubicBezTo>
                  <a:cubicBezTo>
                    <a:pt x="236" y="510"/>
                    <a:pt x="237" y="514"/>
                    <a:pt x="240" y="518"/>
                  </a:cubicBezTo>
                  <a:cubicBezTo>
                    <a:pt x="241" y="520"/>
                    <a:pt x="240" y="523"/>
                    <a:pt x="240" y="525"/>
                  </a:cubicBezTo>
                  <a:cubicBezTo>
                    <a:pt x="241" y="527"/>
                    <a:pt x="242" y="528"/>
                    <a:pt x="243" y="529"/>
                  </a:cubicBezTo>
                  <a:cubicBezTo>
                    <a:pt x="245" y="531"/>
                    <a:pt x="248" y="532"/>
                    <a:pt x="249" y="535"/>
                  </a:cubicBezTo>
                  <a:cubicBezTo>
                    <a:pt x="250" y="536"/>
                    <a:pt x="250" y="538"/>
                    <a:pt x="250" y="540"/>
                  </a:cubicBezTo>
                  <a:cubicBezTo>
                    <a:pt x="250" y="541"/>
                    <a:pt x="250" y="543"/>
                    <a:pt x="250" y="544"/>
                  </a:cubicBezTo>
                  <a:cubicBezTo>
                    <a:pt x="250" y="545"/>
                    <a:pt x="250" y="546"/>
                    <a:pt x="250" y="547"/>
                  </a:cubicBezTo>
                  <a:cubicBezTo>
                    <a:pt x="250" y="547"/>
                    <a:pt x="251" y="547"/>
                    <a:pt x="252" y="547"/>
                  </a:cubicBezTo>
                  <a:cubicBezTo>
                    <a:pt x="254" y="548"/>
                    <a:pt x="255" y="549"/>
                    <a:pt x="254" y="551"/>
                  </a:cubicBezTo>
                  <a:cubicBezTo>
                    <a:pt x="254" y="555"/>
                    <a:pt x="254" y="558"/>
                    <a:pt x="254" y="562"/>
                  </a:cubicBezTo>
                  <a:cubicBezTo>
                    <a:pt x="254" y="566"/>
                    <a:pt x="256" y="576"/>
                    <a:pt x="250" y="575"/>
                  </a:cubicBezTo>
                  <a:cubicBezTo>
                    <a:pt x="250" y="578"/>
                    <a:pt x="250" y="581"/>
                    <a:pt x="250" y="584"/>
                  </a:cubicBezTo>
                  <a:cubicBezTo>
                    <a:pt x="251" y="585"/>
                    <a:pt x="253" y="586"/>
                    <a:pt x="255" y="587"/>
                  </a:cubicBezTo>
                  <a:cubicBezTo>
                    <a:pt x="256" y="588"/>
                    <a:pt x="257" y="590"/>
                    <a:pt x="257" y="591"/>
                  </a:cubicBezTo>
                  <a:cubicBezTo>
                    <a:pt x="257" y="592"/>
                    <a:pt x="257" y="593"/>
                    <a:pt x="256" y="593"/>
                  </a:cubicBezTo>
                  <a:cubicBezTo>
                    <a:pt x="256" y="593"/>
                    <a:pt x="255" y="593"/>
                    <a:pt x="255" y="594"/>
                  </a:cubicBezTo>
                  <a:cubicBezTo>
                    <a:pt x="254" y="594"/>
                    <a:pt x="254" y="594"/>
                    <a:pt x="254" y="595"/>
                  </a:cubicBezTo>
                  <a:cubicBezTo>
                    <a:pt x="252" y="599"/>
                    <a:pt x="249" y="601"/>
                    <a:pt x="246" y="605"/>
                  </a:cubicBezTo>
                  <a:cubicBezTo>
                    <a:pt x="244" y="608"/>
                    <a:pt x="245" y="614"/>
                    <a:pt x="240" y="613"/>
                  </a:cubicBezTo>
                  <a:cubicBezTo>
                    <a:pt x="240" y="617"/>
                    <a:pt x="240" y="622"/>
                    <a:pt x="240" y="627"/>
                  </a:cubicBezTo>
                  <a:cubicBezTo>
                    <a:pt x="240" y="630"/>
                    <a:pt x="239" y="632"/>
                    <a:pt x="235" y="632"/>
                  </a:cubicBezTo>
                  <a:cubicBezTo>
                    <a:pt x="235" y="635"/>
                    <a:pt x="233" y="637"/>
                    <a:pt x="231" y="640"/>
                  </a:cubicBezTo>
                  <a:cubicBezTo>
                    <a:pt x="230" y="643"/>
                    <a:pt x="231" y="647"/>
                    <a:pt x="226" y="646"/>
                  </a:cubicBezTo>
                  <a:cubicBezTo>
                    <a:pt x="226" y="653"/>
                    <a:pt x="226" y="661"/>
                    <a:pt x="226" y="669"/>
                  </a:cubicBezTo>
                  <a:cubicBezTo>
                    <a:pt x="226" y="673"/>
                    <a:pt x="226" y="677"/>
                    <a:pt x="226" y="681"/>
                  </a:cubicBezTo>
                  <a:cubicBezTo>
                    <a:pt x="226" y="682"/>
                    <a:pt x="226" y="683"/>
                    <a:pt x="226" y="683"/>
                  </a:cubicBezTo>
                  <a:cubicBezTo>
                    <a:pt x="227" y="684"/>
                    <a:pt x="227" y="684"/>
                    <a:pt x="228" y="684"/>
                  </a:cubicBezTo>
                  <a:cubicBezTo>
                    <a:pt x="229" y="684"/>
                    <a:pt x="230" y="684"/>
                    <a:pt x="230" y="685"/>
                  </a:cubicBezTo>
                  <a:cubicBezTo>
                    <a:pt x="231" y="686"/>
                    <a:pt x="231" y="688"/>
                    <a:pt x="231" y="689"/>
                  </a:cubicBezTo>
                  <a:cubicBezTo>
                    <a:pt x="231" y="690"/>
                    <a:pt x="231" y="691"/>
                    <a:pt x="231" y="692"/>
                  </a:cubicBezTo>
                  <a:cubicBezTo>
                    <a:pt x="231" y="693"/>
                    <a:pt x="231" y="693"/>
                    <a:pt x="232" y="693"/>
                  </a:cubicBezTo>
                  <a:cubicBezTo>
                    <a:pt x="235" y="693"/>
                    <a:pt x="236" y="695"/>
                    <a:pt x="235" y="698"/>
                  </a:cubicBezTo>
                  <a:cubicBezTo>
                    <a:pt x="235" y="701"/>
                    <a:pt x="237" y="713"/>
                    <a:pt x="231" y="712"/>
                  </a:cubicBezTo>
                  <a:cubicBezTo>
                    <a:pt x="231" y="722"/>
                    <a:pt x="231" y="732"/>
                    <a:pt x="231" y="742"/>
                  </a:cubicBezTo>
                  <a:cubicBezTo>
                    <a:pt x="231" y="745"/>
                    <a:pt x="231" y="747"/>
                    <a:pt x="231" y="749"/>
                  </a:cubicBezTo>
                  <a:cubicBezTo>
                    <a:pt x="232" y="750"/>
                    <a:pt x="233" y="751"/>
                    <a:pt x="234" y="752"/>
                  </a:cubicBezTo>
                  <a:cubicBezTo>
                    <a:pt x="237" y="755"/>
                    <a:pt x="238" y="758"/>
                    <a:pt x="239" y="761"/>
                  </a:cubicBezTo>
                  <a:cubicBezTo>
                    <a:pt x="240" y="764"/>
                    <a:pt x="241" y="768"/>
                    <a:pt x="239" y="771"/>
                  </a:cubicBezTo>
                  <a:cubicBezTo>
                    <a:pt x="238" y="774"/>
                    <a:pt x="236" y="776"/>
                    <a:pt x="233" y="777"/>
                  </a:cubicBezTo>
                  <a:cubicBezTo>
                    <a:pt x="231" y="778"/>
                    <a:pt x="228" y="779"/>
                    <a:pt x="225" y="780"/>
                  </a:cubicBezTo>
                  <a:cubicBezTo>
                    <a:pt x="224" y="781"/>
                    <a:pt x="223" y="781"/>
                    <a:pt x="222" y="782"/>
                  </a:cubicBezTo>
                  <a:cubicBezTo>
                    <a:pt x="220" y="783"/>
                    <a:pt x="221" y="787"/>
                    <a:pt x="222" y="788"/>
                  </a:cubicBezTo>
                  <a:cubicBezTo>
                    <a:pt x="222" y="791"/>
                    <a:pt x="222" y="794"/>
                    <a:pt x="224" y="796"/>
                  </a:cubicBezTo>
                  <a:cubicBezTo>
                    <a:pt x="226" y="798"/>
                    <a:pt x="228" y="794"/>
                    <a:pt x="230" y="793"/>
                  </a:cubicBezTo>
                  <a:cubicBezTo>
                    <a:pt x="235" y="791"/>
                    <a:pt x="242" y="791"/>
                    <a:pt x="247" y="791"/>
                  </a:cubicBezTo>
                  <a:cubicBezTo>
                    <a:pt x="253" y="791"/>
                    <a:pt x="259" y="791"/>
                    <a:pt x="264" y="787"/>
                  </a:cubicBezTo>
                  <a:cubicBezTo>
                    <a:pt x="266" y="787"/>
                    <a:pt x="268" y="787"/>
                    <a:pt x="271" y="787"/>
                  </a:cubicBezTo>
                  <a:cubicBezTo>
                    <a:pt x="272" y="787"/>
                    <a:pt x="273" y="788"/>
                    <a:pt x="273" y="786"/>
                  </a:cubicBezTo>
                  <a:cubicBezTo>
                    <a:pt x="274" y="785"/>
                    <a:pt x="274" y="785"/>
                    <a:pt x="274" y="784"/>
                  </a:cubicBezTo>
                  <a:cubicBezTo>
                    <a:pt x="276" y="781"/>
                    <a:pt x="279" y="779"/>
                    <a:pt x="283" y="778"/>
                  </a:cubicBezTo>
                  <a:cubicBezTo>
                    <a:pt x="283" y="769"/>
                    <a:pt x="283" y="761"/>
                    <a:pt x="291" y="757"/>
                  </a:cubicBezTo>
                  <a:cubicBezTo>
                    <a:pt x="295" y="755"/>
                    <a:pt x="299" y="754"/>
                    <a:pt x="303" y="754"/>
                  </a:cubicBezTo>
                  <a:cubicBezTo>
                    <a:pt x="307" y="754"/>
                    <a:pt x="312" y="755"/>
                    <a:pt x="317" y="754"/>
                  </a:cubicBezTo>
                  <a:cubicBezTo>
                    <a:pt x="319" y="754"/>
                    <a:pt x="320" y="753"/>
                    <a:pt x="320" y="751"/>
                  </a:cubicBezTo>
                  <a:cubicBezTo>
                    <a:pt x="321" y="748"/>
                    <a:pt x="320" y="744"/>
                    <a:pt x="320" y="741"/>
                  </a:cubicBezTo>
                  <a:cubicBezTo>
                    <a:pt x="320" y="740"/>
                    <a:pt x="320" y="738"/>
                    <a:pt x="320" y="737"/>
                  </a:cubicBezTo>
                  <a:cubicBezTo>
                    <a:pt x="320" y="735"/>
                    <a:pt x="320" y="736"/>
                    <a:pt x="319" y="735"/>
                  </a:cubicBezTo>
                  <a:cubicBezTo>
                    <a:pt x="317" y="734"/>
                    <a:pt x="317" y="733"/>
                    <a:pt x="316" y="732"/>
                  </a:cubicBezTo>
                  <a:cubicBezTo>
                    <a:pt x="315" y="729"/>
                    <a:pt x="316" y="725"/>
                    <a:pt x="318" y="723"/>
                  </a:cubicBezTo>
                  <a:cubicBezTo>
                    <a:pt x="318" y="722"/>
                    <a:pt x="319" y="722"/>
                    <a:pt x="319" y="721"/>
                  </a:cubicBezTo>
                  <a:cubicBezTo>
                    <a:pt x="321" y="721"/>
                    <a:pt x="320" y="720"/>
                    <a:pt x="321" y="719"/>
                  </a:cubicBezTo>
                  <a:cubicBezTo>
                    <a:pt x="321" y="717"/>
                    <a:pt x="323" y="716"/>
                    <a:pt x="325" y="716"/>
                  </a:cubicBezTo>
                  <a:cubicBezTo>
                    <a:pt x="325" y="715"/>
                    <a:pt x="325" y="713"/>
                    <a:pt x="327" y="712"/>
                  </a:cubicBezTo>
                  <a:cubicBezTo>
                    <a:pt x="328" y="711"/>
                    <a:pt x="331" y="712"/>
                    <a:pt x="333" y="711"/>
                  </a:cubicBezTo>
                  <a:cubicBezTo>
                    <a:pt x="337" y="710"/>
                    <a:pt x="338" y="706"/>
                    <a:pt x="339" y="702"/>
                  </a:cubicBezTo>
                  <a:cubicBezTo>
                    <a:pt x="340" y="698"/>
                    <a:pt x="339" y="693"/>
                    <a:pt x="339" y="688"/>
                  </a:cubicBezTo>
                  <a:cubicBezTo>
                    <a:pt x="339" y="685"/>
                    <a:pt x="338" y="678"/>
                    <a:pt x="344" y="679"/>
                  </a:cubicBezTo>
                  <a:cubicBezTo>
                    <a:pt x="344" y="676"/>
                    <a:pt x="344" y="673"/>
                    <a:pt x="345" y="671"/>
                  </a:cubicBezTo>
                  <a:cubicBezTo>
                    <a:pt x="346" y="669"/>
                    <a:pt x="348" y="667"/>
                    <a:pt x="350" y="666"/>
                  </a:cubicBezTo>
                  <a:cubicBezTo>
                    <a:pt x="352" y="665"/>
                    <a:pt x="355" y="665"/>
                    <a:pt x="356" y="663"/>
                  </a:cubicBezTo>
                  <a:cubicBezTo>
                    <a:pt x="358" y="661"/>
                    <a:pt x="358" y="659"/>
                    <a:pt x="358" y="657"/>
                  </a:cubicBezTo>
                  <a:cubicBezTo>
                    <a:pt x="358" y="655"/>
                    <a:pt x="357" y="651"/>
                    <a:pt x="359" y="650"/>
                  </a:cubicBezTo>
                  <a:cubicBezTo>
                    <a:pt x="360" y="647"/>
                    <a:pt x="362" y="645"/>
                    <a:pt x="364" y="642"/>
                  </a:cubicBezTo>
                  <a:cubicBezTo>
                    <a:pt x="367" y="638"/>
                    <a:pt x="372" y="634"/>
                    <a:pt x="377" y="630"/>
                  </a:cubicBezTo>
                  <a:cubicBezTo>
                    <a:pt x="378" y="629"/>
                    <a:pt x="379" y="629"/>
                    <a:pt x="380" y="628"/>
                  </a:cubicBezTo>
                  <a:cubicBezTo>
                    <a:pt x="381" y="627"/>
                    <a:pt x="382" y="627"/>
                    <a:pt x="382" y="625"/>
                  </a:cubicBezTo>
                  <a:cubicBezTo>
                    <a:pt x="382" y="622"/>
                    <a:pt x="382" y="620"/>
                    <a:pt x="382" y="617"/>
                  </a:cubicBezTo>
                  <a:cubicBezTo>
                    <a:pt x="382" y="611"/>
                    <a:pt x="381" y="606"/>
                    <a:pt x="381" y="600"/>
                  </a:cubicBezTo>
                  <a:cubicBezTo>
                    <a:pt x="382" y="596"/>
                    <a:pt x="382" y="591"/>
                    <a:pt x="384" y="588"/>
                  </a:cubicBezTo>
                  <a:cubicBezTo>
                    <a:pt x="384" y="587"/>
                    <a:pt x="385" y="586"/>
                    <a:pt x="385" y="585"/>
                  </a:cubicBezTo>
                  <a:cubicBezTo>
                    <a:pt x="386" y="584"/>
                    <a:pt x="386" y="584"/>
                    <a:pt x="387" y="582"/>
                  </a:cubicBezTo>
                  <a:cubicBezTo>
                    <a:pt x="387" y="580"/>
                    <a:pt x="389" y="579"/>
                    <a:pt x="391" y="580"/>
                  </a:cubicBezTo>
                  <a:cubicBezTo>
                    <a:pt x="392" y="566"/>
                    <a:pt x="390" y="552"/>
                    <a:pt x="391" y="539"/>
                  </a:cubicBezTo>
                  <a:cubicBezTo>
                    <a:pt x="391" y="533"/>
                    <a:pt x="391" y="527"/>
                    <a:pt x="393" y="521"/>
                  </a:cubicBezTo>
                  <a:cubicBezTo>
                    <a:pt x="393" y="518"/>
                    <a:pt x="394" y="516"/>
                    <a:pt x="396" y="514"/>
                  </a:cubicBezTo>
                  <a:cubicBezTo>
                    <a:pt x="396" y="511"/>
                    <a:pt x="397" y="508"/>
                    <a:pt x="400" y="509"/>
                  </a:cubicBezTo>
                  <a:cubicBezTo>
                    <a:pt x="400" y="505"/>
                    <a:pt x="399" y="498"/>
                    <a:pt x="405" y="500"/>
                  </a:cubicBezTo>
                  <a:cubicBezTo>
                    <a:pt x="405" y="497"/>
                    <a:pt x="405" y="494"/>
                    <a:pt x="405" y="491"/>
                  </a:cubicBezTo>
                  <a:cubicBezTo>
                    <a:pt x="405" y="490"/>
                    <a:pt x="405" y="488"/>
                    <a:pt x="405" y="487"/>
                  </a:cubicBezTo>
                  <a:cubicBezTo>
                    <a:pt x="405" y="485"/>
                    <a:pt x="405" y="485"/>
                    <a:pt x="403" y="485"/>
                  </a:cubicBezTo>
                  <a:cubicBezTo>
                    <a:pt x="399" y="482"/>
                    <a:pt x="400" y="476"/>
                    <a:pt x="400" y="472"/>
                  </a:cubicBezTo>
                  <a:cubicBezTo>
                    <a:pt x="400" y="468"/>
                    <a:pt x="400" y="463"/>
                    <a:pt x="402" y="459"/>
                  </a:cubicBezTo>
                  <a:cubicBezTo>
                    <a:pt x="402" y="459"/>
                    <a:pt x="403" y="458"/>
                    <a:pt x="403" y="458"/>
                  </a:cubicBezTo>
                  <a:cubicBezTo>
                    <a:pt x="405" y="457"/>
                    <a:pt x="405" y="458"/>
                    <a:pt x="405" y="456"/>
                  </a:cubicBezTo>
                  <a:cubicBezTo>
                    <a:pt x="405" y="453"/>
                    <a:pt x="405" y="450"/>
                    <a:pt x="405" y="447"/>
                  </a:cubicBezTo>
                  <a:cubicBezTo>
                    <a:pt x="406" y="444"/>
                    <a:pt x="405" y="440"/>
                    <a:pt x="406" y="436"/>
                  </a:cubicBezTo>
                  <a:cubicBezTo>
                    <a:pt x="407" y="435"/>
                    <a:pt x="408" y="434"/>
                    <a:pt x="410" y="434"/>
                  </a:cubicBezTo>
                  <a:cubicBezTo>
                    <a:pt x="410" y="430"/>
                    <a:pt x="410" y="427"/>
                    <a:pt x="410" y="424"/>
                  </a:cubicBezTo>
                  <a:cubicBezTo>
                    <a:pt x="410" y="420"/>
                    <a:pt x="410" y="417"/>
                    <a:pt x="410" y="414"/>
                  </a:cubicBezTo>
                  <a:cubicBezTo>
                    <a:pt x="410" y="411"/>
                    <a:pt x="411" y="406"/>
                    <a:pt x="409" y="404"/>
                  </a:cubicBezTo>
                  <a:cubicBezTo>
                    <a:pt x="404" y="400"/>
                    <a:pt x="400" y="396"/>
                    <a:pt x="396" y="391"/>
                  </a:cubicBezTo>
                  <a:cubicBezTo>
                    <a:pt x="396" y="386"/>
                    <a:pt x="400" y="396"/>
                    <a:pt x="396" y="39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"/>
            <p:cNvSpPr>
              <a:spLocks/>
            </p:cNvSpPr>
            <p:nvPr/>
          </p:nvSpPr>
          <p:spPr bwMode="auto">
            <a:xfrm>
              <a:off x="4553517" y="2298683"/>
              <a:ext cx="1284171" cy="2708007"/>
            </a:xfrm>
            <a:custGeom>
              <a:avLst/>
              <a:gdLst>
                <a:gd name="T0" fmla="*/ 394 w 439"/>
                <a:gd name="T1" fmla="*/ 523 h 926"/>
                <a:gd name="T2" fmla="*/ 349 w 439"/>
                <a:gd name="T3" fmla="*/ 520 h 926"/>
                <a:gd name="T4" fmla="*/ 328 w 439"/>
                <a:gd name="T5" fmla="*/ 505 h 926"/>
                <a:gd name="T6" fmla="*/ 310 w 439"/>
                <a:gd name="T7" fmla="*/ 490 h 926"/>
                <a:gd name="T8" fmla="*/ 283 w 439"/>
                <a:gd name="T9" fmla="*/ 457 h 926"/>
                <a:gd name="T10" fmla="*/ 230 w 439"/>
                <a:gd name="T11" fmla="*/ 424 h 926"/>
                <a:gd name="T12" fmla="*/ 198 w 439"/>
                <a:gd name="T13" fmla="*/ 402 h 926"/>
                <a:gd name="T14" fmla="*/ 141 w 439"/>
                <a:gd name="T15" fmla="*/ 387 h 926"/>
                <a:gd name="T16" fmla="*/ 117 w 439"/>
                <a:gd name="T17" fmla="*/ 393 h 926"/>
                <a:gd name="T18" fmla="*/ 94 w 439"/>
                <a:gd name="T19" fmla="*/ 415 h 926"/>
                <a:gd name="T20" fmla="*/ 68 w 439"/>
                <a:gd name="T21" fmla="*/ 405 h 926"/>
                <a:gd name="T22" fmla="*/ 70 w 439"/>
                <a:gd name="T23" fmla="*/ 375 h 926"/>
                <a:gd name="T24" fmla="*/ 52 w 439"/>
                <a:gd name="T25" fmla="*/ 324 h 926"/>
                <a:gd name="T26" fmla="*/ 38 w 439"/>
                <a:gd name="T27" fmla="*/ 320 h 926"/>
                <a:gd name="T28" fmla="*/ 28 w 439"/>
                <a:gd name="T29" fmla="*/ 297 h 926"/>
                <a:gd name="T30" fmla="*/ 61 w 439"/>
                <a:gd name="T31" fmla="*/ 237 h 926"/>
                <a:gd name="T32" fmla="*/ 107 w 439"/>
                <a:gd name="T33" fmla="*/ 251 h 926"/>
                <a:gd name="T34" fmla="*/ 127 w 439"/>
                <a:gd name="T35" fmla="*/ 222 h 926"/>
                <a:gd name="T36" fmla="*/ 139 w 439"/>
                <a:gd name="T37" fmla="*/ 203 h 926"/>
                <a:gd name="T38" fmla="*/ 176 w 439"/>
                <a:gd name="T39" fmla="*/ 180 h 926"/>
                <a:gd name="T40" fmla="*/ 209 w 439"/>
                <a:gd name="T41" fmla="*/ 146 h 926"/>
                <a:gd name="T42" fmla="*/ 240 w 439"/>
                <a:gd name="T43" fmla="*/ 118 h 926"/>
                <a:gd name="T44" fmla="*/ 269 w 439"/>
                <a:gd name="T45" fmla="*/ 99 h 926"/>
                <a:gd name="T46" fmla="*/ 259 w 439"/>
                <a:gd name="T47" fmla="*/ 90 h 926"/>
                <a:gd name="T48" fmla="*/ 310 w 439"/>
                <a:gd name="T49" fmla="*/ 76 h 926"/>
                <a:gd name="T50" fmla="*/ 330 w 439"/>
                <a:gd name="T51" fmla="*/ 38 h 926"/>
                <a:gd name="T52" fmla="*/ 298 w 439"/>
                <a:gd name="T53" fmla="*/ 28 h 926"/>
                <a:gd name="T54" fmla="*/ 264 w 439"/>
                <a:gd name="T55" fmla="*/ 54 h 926"/>
                <a:gd name="T56" fmla="*/ 234 w 439"/>
                <a:gd name="T57" fmla="*/ 67 h 926"/>
                <a:gd name="T58" fmla="*/ 245 w 439"/>
                <a:gd name="T59" fmla="*/ 28 h 926"/>
                <a:gd name="T60" fmla="*/ 279 w 439"/>
                <a:gd name="T61" fmla="*/ 15 h 926"/>
                <a:gd name="T62" fmla="*/ 45 w 439"/>
                <a:gd name="T63" fmla="*/ 186 h 926"/>
                <a:gd name="T64" fmla="*/ 0 w 439"/>
                <a:gd name="T65" fmla="*/ 320 h 926"/>
                <a:gd name="T66" fmla="*/ 20 w 439"/>
                <a:gd name="T67" fmla="*/ 359 h 926"/>
                <a:gd name="T68" fmla="*/ 56 w 439"/>
                <a:gd name="T69" fmla="*/ 408 h 926"/>
                <a:gd name="T70" fmla="*/ 80 w 439"/>
                <a:gd name="T71" fmla="*/ 420 h 926"/>
                <a:gd name="T72" fmla="*/ 71 w 439"/>
                <a:gd name="T73" fmla="*/ 495 h 926"/>
                <a:gd name="T74" fmla="*/ 66 w 439"/>
                <a:gd name="T75" fmla="*/ 541 h 926"/>
                <a:gd name="T76" fmla="*/ 94 w 439"/>
                <a:gd name="T77" fmla="*/ 587 h 926"/>
                <a:gd name="T78" fmla="*/ 112 w 439"/>
                <a:gd name="T79" fmla="*/ 634 h 926"/>
                <a:gd name="T80" fmla="*/ 137 w 439"/>
                <a:gd name="T81" fmla="*/ 664 h 926"/>
                <a:gd name="T82" fmla="*/ 160 w 439"/>
                <a:gd name="T83" fmla="*/ 690 h 926"/>
                <a:gd name="T84" fmla="*/ 173 w 439"/>
                <a:gd name="T85" fmla="*/ 719 h 926"/>
                <a:gd name="T86" fmla="*/ 181 w 439"/>
                <a:gd name="T87" fmla="*/ 784 h 926"/>
                <a:gd name="T88" fmla="*/ 207 w 439"/>
                <a:gd name="T89" fmla="*/ 858 h 926"/>
                <a:gd name="T90" fmla="*/ 232 w 439"/>
                <a:gd name="T91" fmla="*/ 896 h 926"/>
                <a:gd name="T92" fmla="*/ 255 w 439"/>
                <a:gd name="T93" fmla="*/ 920 h 926"/>
                <a:gd name="T94" fmla="*/ 265 w 439"/>
                <a:gd name="T95" fmla="*/ 900 h 926"/>
                <a:gd name="T96" fmla="*/ 255 w 439"/>
                <a:gd name="T97" fmla="*/ 858 h 926"/>
                <a:gd name="T98" fmla="*/ 279 w 439"/>
                <a:gd name="T99" fmla="*/ 830 h 926"/>
                <a:gd name="T100" fmla="*/ 297 w 439"/>
                <a:gd name="T101" fmla="*/ 797 h 926"/>
                <a:gd name="T102" fmla="*/ 323 w 439"/>
                <a:gd name="T103" fmla="*/ 726 h 926"/>
                <a:gd name="T104" fmla="*/ 371 w 439"/>
                <a:gd name="T105" fmla="*/ 697 h 926"/>
                <a:gd name="T106" fmla="*/ 401 w 439"/>
                <a:gd name="T107" fmla="*/ 633 h 926"/>
                <a:gd name="T108" fmla="*/ 411 w 439"/>
                <a:gd name="T109" fmla="*/ 608 h 926"/>
                <a:gd name="T110" fmla="*/ 434 w 439"/>
                <a:gd name="T111" fmla="*/ 573 h 9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39" h="926">
                  <a:moveTo>
                    <a:pt x="434" y="542"/>
                  </a:moveTo>
                  <a:cubicBezTo>
                    <a:pt x="427" y="542"/>
                    <a:pt x="418" y="544"/>
                    <a:pt x="413" y="538"/>
                  </a:cubicBezTo>
                  <a:cubicBezTo>
                    <a:pt x="412" y="537"/>
                    <a:pt x="411" y="535"/>
                    <a:pt x="411" y="534"/>
                  </a:cubicBezTo>
                  <a:cubicBezTo>
                    <a:pt x="410" y="533"/>
                    <a:pt x="411" y="533"/>
                    <a:pt x="409" y="533"/>
                  </a:cubicBezTo>
                  <a:cubicBezTo>
                    <a:pt x="408" y="533"/>
                    <a:pt x="407" y="533"/>
                    <a:pt x="405" y="533"/>
                  </a:cubicBezTo>
                  <a:cubicBezTo>
                    <a:pt x="402" y="531"/>
                    <a:pt x="399" y="530"/>
                    <a:pt x="397" y="527"/>
                  </a:cubicBezTo>
                  <a:cubicBezTo>
                    <a:pt x="397" y="526"/>
                    <a:pt x="396" y="525"/>
                    <a:pt x="396" y="524"/>
                  </a:cubicBezTo>
                  <a:cubicBezTo>
                    <a:pt x="396" y="523"/>
                    <a:pt x="395" y="523"/>
                    <a:pt x="394" y="523"/>
                  </a:cubicBezTo>
                  <a:cubicBezTo>
                    <a:pt x="392" y="523"/>
                    <a:pt x="390" y="523"/>
                    <a:pt x="388" y="523"/>
                  </a:cubicBezTo>
                  <a:cubicBezTo>
                    <a:pt x="385" y="523"/>
                    <a:pt x="382" y="523"/>
                    <a:pt x="378" y="523"/>
                  </a:cubicBezTo>
                  <a:cubicBezTo>
                    <a:pt x="376" y="523"/>
                    <a:pt x="373" y="522"/>
                    <a:pt x="373" y="519"/>
                  </a:cubicBezTo>
                  <a:cubicBezTo>
                    <a:pt x="372" y="518"/>
                    <a:pt x="360" y="519"/>
                    <a:pt x="358" y="519"/>
                  </a:cubicBezTo>
                  <a:cubicBezTo>
                    <a:pt x="357" y="519"/>
                    <a:pt x="356" y="519"/>
                    <a:pt x="355" y="519"/>
                  </a:cubicBezTo>
                  <a:cubicBezTo>
                    <a:pt x="353" y="519"/>
                    <a:pt x="354" y="519"/>
                    <a:pt x="353" y="520"/>
                  </a:cubicBezTo>
                  <a:cubicBezTo>
                    <a:pt x="353" y="521"/>
                    <a:pt x="352" y="521"/>
                    <a:pt x="352" y="522"/>
                  </a:cubicBezTo>
                  <a:cubicBezTo>
                    <a:pt x="350" y="522"/>
                    <a:pt x="350" y="521"/>
                    <a:pt x="349" y="520"/>
                  </a:cubicBezTo>
                  <a:cubicBezTo>
                    <a:pt x="349" y="519"/>
                    <a:pt x="349" y="514"/>
                    <a:pt x="348" y="514"/>
                  </a:cubicBezTo>
                  <a:cubicBezTo>
                    <a:pt x="345" y="514"/>
                    <a:pt x="342" y="514"/>
                    <a:pt x="339" y="513"/>
                  </a:cubicBezTo>
                  <a:cubicBezTo>
                    <a:pt x="338" y="513"/>
                    <a:pt x="337" y="513"/>
                    <a:pt x="336" y="512"/>
                  </a:cubicBezTo>
                  <a:cubicBezTo>
                    <a:pt x="336" y="511"/>
                    <a:pt x="335" y="511"/>
                    <a:pt x="335" y="510"/>
                  </a:cubicBezTo>
                  <a:cubicBezTo>
                    <a:pt x="334" y="509"/>
                    <a:pt x="335" y="510"/>
                    <a:pt x="333" y="509"/>
                  </a:cubicBezTo>
                  <a:cubicBezTo>
                    <a:pt x="332" y="509"/>
                    <a:pt x="331" y="508"/>
                    <a:pt x="330" y="507"/>
                  </a:cubicBezTo>
                  <a:cubicBezTo>
                    <a:pt x="330" y="507"/>
                    <a:pt x="330" y="506"/>
                    <a:pt x="330" y="505"/>
                  </a:cubicBezTo>
                  <a:cubicBezTo>
                    <a:pt x="330" y="504"/>
                    <a:pt x="329" y="505"/>
                    <a:pt x="328" y="505"/>
                  </a:cubicBezTo>
                  <a:cubicBezTo>
                    <a:pt x="322" y="505"/>
                    <a:pt x="317" y="505"/>
                    <a:pt x="312" y="505"/>
                  </a:cubicBezTo>
                  <a:cubicBezTo>
                    <a:pt x="309" y="505"/>
                    <a:pt x="305" y="504"/>
                    <a:pt x="301" y="505"/>
                  </a:cubicBezTo>
                  <a:cubicBezTo>
                    <a:pt x="298" y="505"/>
                    <a:pt x="295" y="505"/>
                    <a:pt x="292" y="504"/>
                  </a:cubicBezTo>
                  <a:cubicBezTo>
                    <a:pt x="288" y="503"/>
                    <a:pt x="285" y="497"/>
                    <a:pt x="290" y="495"/>
                  </a:cubicBezTo>
                  <a:cubicBezTo>
                    <a:pt x="292" y="495"/>
                    <a:pt x="295" y="496"/>
                    <a:pt x="296" y="494"/>
                  </a:cubicBezTo>
                  <a:cubicBezTo>
                    <a:pt x="297" y="493"/>
                    <a:pt x="297" y="491"/>
                    <a:pt x="297" y="490"/>
                  </a:cubicBezTo>
                  <a:cubicBezTo>
                    <a:pt x="299" y="490"/>
                    <a:pt x="302" y="490"/>
                    <a:pt x="304" y="490"/>
                  </a:cubicBezTo>
                  <a:cubicBezTo>
                    <a:pt x="306" y="490"/>
                    <a:pt x="308" y="490"/>
                    <a:pt x="310" y="490"/>
                  </a:cubicBezTo>
                  <a:cubicBezTo>
                    <a:pt x="311" y="491"/>
                    <a:pt x="311" y="490"/>
                    <a:pt x="311" y="489"/>
                  </a:cubicBezTo>
                  <a:cubicBezTo>
                    <a:pt x="311" y="488"/>
                    <a:pt x="311" y="488"/>
                    <a:pt x="311" y="487"/>
                  </a:cubicBezTo>
                  <a:cubicBezTo>
                    <a:pt x="311" y="484"/>
                    <a:pt x="310" y="482"/>
                    <a:pt x="308" y="480"/>
                  </a:cubicBezTo>
                  <a:cubicBezTo>
                    <a:pt x="306" y="476"/>
                    <a:pt x="301" y="474"/>
                    <a:pt x="297" y="472"/>
                  </a:cubicBezTo>
                  <a:cubicBezTo>
                    <a:pt x="295" y="472"/>
                    <a:pt x="293" y="472"/>
                    <a:pt x="292" y="471"/>
                  </a:cubicBezTo>
                  <a:cubicBezTo>
                    <a:pt x="291" y="470"/>
                    <a:pt x="291" y="468"/>
                    <a:pt x="290" y="467"/>
                  </a:cubicBezTo>
                  <a:cubicBezTo>
                    <a:pt x="288" y="465"/>
                    <a:pt x="286" y="463"/>
                    <a:pt x="284" y="462"/>
                  </a:cubicBezTo>
                  <a:cubicBezTo>
                    <a:pt x="282" y="462"/>
                    <a:pt x="283" y="459"/>
                    <a:pt x="283" y="457"/>
                  </a:cubicBezTo>
                  <a:cubicBezTo>
                    <a:pt x="282" y="456"/>
                    <a:pt x="282" y="455"/>
                    <a:pt x="281" y="454"/>
                  </a:cubicBezTo>
                  <a:cubicBezTo>
                    <a:pt x="279" y="452"/>
                    <a:pt x="277" y="450"/>
                    <a:pt x="275" y="448"/>
                  </a:cubicBezTo>
                  <a:cubicBezTo>
                    <a:pt x="273" y="447"/>
                    <a:pt x="271" y="446"/>
                    <a:pt x="269" y="444"/>
                  </a:cubicBezTo>
                  <a:cubicBezTo>
                    <a:pt x="267" y="443"/>
                    <a:pt x="265" y="439"/>
                    <a:pt x="263" y="439"/>
                  </a:cubicBezTo>
                  <a:cubicBezTo>
                    <a:pt x="259" y="439"/>
                    <a:pt x="250" y="439"/>
                    <a:pt x="250" y="434"/>
                  </a:cubicBezTo>
                  <a:cubicBezTo>
                    <a:pt x="245" y="434"/>
                    <a:pt x="241" y="435"/>
                    <a:pt x="236" y="433"/>
                  </a:cubicBezTo>
                  <a:cubicBezTo>
                    <a:pt x="235" y="432"/>
                    <a:pt x="234" y="431"/>
                    <a:pt x="233" y="429"/>
                  </a:cubicBezTo>
                  <a:cubicBezTo>
                    <a:pt x="232" y="428"/>
                    <a:pt x="231" y="424"/>
                    <a:pt x="230" y="424"/>
                  </a:cubicBezTo>
                  <a:cubicBezTo>
                    <a:pt x="229" y="424"/>
                    <a:pt x="227" y="424"/>
                    <a:pt x="226" y="422"/>
                  </a:cubicBezTo>
                  <a:cubicBezTo>
                    <a:pt x="226" y="421"/>
                    <a:pt x="226" y="419"/>
                    <a:pt x="226" y="418"/>
                  </a:cubicBezTo>
                  <a:cubicBezTo>
                    <a:pt x="224" y="416"/>
                    <a:pt x="222" y="415"/>
                    <a:pt x="220" y="415"/>
                  </a:cubicBezTo>
                  <a:cubicBezTo>
                    <a:pt x="215" y="414"/>
                    <a:pt x="211" y="415"/>
                    <a:pt x="206" y="414"/>
                  </a:cubicBezTo>
                  <a:cubicBezTo>
                    <a:pt x="200" y="413"/>
                    <a:pt x="205" y="408"/>
                    <a:pt x="207" y="406"/>
                  </a:cubicBezTo>
                  <a:cubicBezTo>
                    <a:pt x="204" y="405"/>
                    <a:pt x="202" y="404"/>
                    <a:pt x="203" y="401"/>
                  </a:cubicBezTo>
                  <a:cubicBezTo>
                    <a:pt x="201" y="401"/>
                    <a:pt x="200" y="401"/>
                    <a:pt x="199" y="401"/>
                  </a:cubicBezTo>
                  <a:cubicBezTo>
                    <a:pt x="197" y="401"/>
                    <a:pt x="198" y="401"/>
                    <a:pt x="198" y="402"/>
                  </a:cubicBezTo>
                  <a:cubicBezTo>
                    <a:pt x="198" y="403"/>
                    <a:pt x="197" y="404"/>
                    <a:pt x="197" y="405"/>
                  </a:cubicBezTo>
                  <a:cubicBezTo>
                    <a:pt x="195" y="406"/>
                    <a:pt x="193" y="406"/>
                    <a:pt x="191" y="405"/>
                  </a:cubicBezTo>
                  <a:cubicBezTo>
                    <a:pt x="188" y="404"/>
                    <a:pt x="183" y="400"/>
                    <a:pt x="184" y="396"/>
                  </a:cubicBezTo>
                  <a:cubicBezTo>
                    <a:pt x="178" y="398"/>
                    <a:pt x="172" y="398"/>
                    <a:pt x="166" y="396"/>
                  </a:cubicBezTo>
                  <a:cubicBezTo>
                    <a:pt x="162" y="394"/>
                    <a:pt x="158" y="391"/>
                    <a:pt x="154" y="389"/>
                  </a:cubicBezTo>
                  <a:cubicBezTo>
                    <a:pt x="152" y="388"/>
                    <a:pt x="150" y="387"/>
                    <a:pt x="147" y="387"/>
                  </a:cubicBezTo>
                  <a:cubicBezTo>
                    <a:pt x="146" y="386"/>
                    <a:pt x="144" y="386"/>
                    <a:pt x="143" y="387"/>
                  </a:cubicBezTo>
                  <a:cubicBezTo>
                    <a:pt x="142" y="387"/>
                    <a:pt x="141" y="386"/>
                    <a:pt x="141" y="387"/>
                  </a:cubicBezTo>
                  <a:cubicBezTo>
                    <a:pt x="141" y="388"/>
                    <a:pt x="141" y="389"/>
                    <a:pt x="141" y="390"/>
                  </a:cubicBezTo>
                  <a:cubicBezTo>
                    <a:pt x="141" y="395"/>
                    <a:pt x="143" y="405"/>
                    <a:pt x="137" y="406"/>
                  </a:cubicBezTo>
                  <a:cubicBezTo>
                    <a:pt x="136" y="401"/>
                    <a:pt x="137" y="397"/>
                    <a:pt x="137" y="393"/>
                  </a:cubicBezTo>
                  <a:cubicBezTo>
                    <a:pt x="136" y="387"/>
                    <a:pt x="132" y="387"/>
                    <a:pt x="127" y="387"/>
                  </a:cubicBezTo>
                  <a:cubicBezTo>
                    <a:pt x="128" y="389"/>
                    <a:pt x="127" y="391"/>
                    <a:pt x="125" y="391"/>
                  </a:cubicBezTo>
                  <a:cubicBezTo>
                    <a:pt x="123" y="391"/>
                    <a:pt x="122" y="391"/>
                    <a:pt x="121" y="391"/>
                  </a:cubicBezTo>
                  <a:cubicBezTo>
                    <a:pt x="121" y="391"/>
                    <a:pt x="120" y="391"/>
                    <a:pt x="119" y="391"/>
                  </a:cubicBezTo>
                  <a:cubicBezTo>
                    <a:pt x="117" y="391"/>
                    <a:pt x="118" y="391"/>
                    <a:pt x="117" y="393"/>
                  </a:cubicBezTo>
                  <a:cubicBezTo>
                    <a:pt x="115" y="398"/>
                    <a:pt x="108" y="396"/>
                    <a:pt x="104" y="396"/>
                  </a:cubicBezTo>
                  <a:cubicBezTo>
                    <a:pt x="104" y="399"/>
                    <a:pt x="107" y="400"/>
                    <a:pt x="108" y="403"/>
                  </a:cubicBezTo>
                  <a:cubicBezTo>
                    <a:pt x="108" y="404"/>
                    <a:pt x="108" y="405"/>
                    <a:pt x="108" y="406"/>
                  </a:cubicBezTo>
                  <a:cubicBezTo>
                    <a:pt x="109" y="406"/>
                    <a:pt x="110" y="406"/>
                    <a:pt x="110" y="406"/>
                  </a:cubicBezTo>
                  <a:cubicBezTo>
                    <a:pt x="111" y="407"/>
                    <a:pt x="111" y="409"/>
                    <a:pt x="111" y="410"/>
                  </a:cubicBezTo>
                  <a:cubicBezTo>
                    <a:pt x="110" y="412"/>
                    <a:pt x="107" y="414"/>
                    <a:pt x="104" y="415"/>
                  </a:cubicBezTo>
                  <a:cubicBezTo>
                    <a:pt x="102" y="415"/>
                    <a:pt x="100" y="415"/>
                    <a:pt x="98" y="415"/>
                  </a:cubicBezTo>
                  <a:cubicBezTo>
                    <a:pt x="97" y="415"/>
                    <a:pt x="95" y="415"/>
                    <a:pt x="94" y="415"/>
                  </a:cubicBezTo>
                  <a:cubicBezTo>
                    <a:pt x="94" y="414"/>
                    <a:pt x="94" y="413"/>
                    <a:pt x="94" y="412"/>
                  </a:cubicBezTo>
                  <a:cubicBezTo>
                    <a:pt x="93" y="411"/>
                    <a:pt x="92" y="410"/>
                    <a:pt x="91" y="409"/>
                  </a:cubicBezTo>
                  <a:cubicBezTo>
                    <a:pt x="90" y="407"/>
                    <a:pt x="90" y="406"/>
                    <a:pt x="89" y="405"/>
                  </a:cubicBezTo>
                  <a:cubicBezTo>
                    <a:pt x="88" y="402"/>
                    <a:pt x="85" y="401"/>
                    <a:pt x="82" y="403"/>
                  </a:cubicBezTo>
                  <a:cubicBezTo>
                    <a:pt x="81" y="403"/>
                    <a:pt x="75" y="405"/>
                    <a:pt x="75" y="406"/>
                  </a:cubicBezTo>
                  <a:cubicBezTo>
                    <a:pt x="75" y="408"/>
                    <a:pt x="72" y="410"/>
                    <a:pt x="71" y="407"/>
                  </a:cubicBezTo>
                  <a:cubicBezTo>
                    <a:pt x="71" y="406"/>
                    <a:pt x="71" y="406"/>
                    <a:pt x="70" y="406"/>
                  </a:cubicBezTo>
                  <a:cubicBezTo>
                    <a:pt x="69" y="406"/>
                    <a:pt x="68" y="406"/>
                    <a:pt x="68" y="405"/>
                  </a:cubicBezTo>
                  <a:cubicBezTo>
                    <a:pt x="67" y="405"/>
                    <a:pt x="66" y="403"/>
                    <a:pt x="66" y="402"/>
                  </a:cubicBezTo>
                  <a:cubicBezTo>
                    <a:pt x="66" y="400"/>
                    <a:pt x="65" y="401"/>
                    <a:pt x="63" y="400"/>
                  </a:cubicBezTo>
                  <a:cubicBezTo>
                    <a:pt x="62" y="400"/>
                    <a:pt x="61" y="399"/>
                    <a:pt x="61" y="397"/>
                  </a:cubicBezTo>
                  <a:cubicBezTo>
                    <a:pt x="61" y="395"/>
                    <a:pt x="60" y="394"/>
                    <a:pt x="59" y="393"/>
                  </a:cubicBezTo>
                  <a:cubicBezTo>
                    <a:pt x="58" y="391"/>
                    <a:pt x="58" y="390"/>
                    <a:pt x="57" y="388"/>
                  </a:cubicBezTo>
                  <a:cubicBezTo>
                    <a:pt x="57" y="386"/>
                    <a:pt x="56" y="384"/>
                    <a:pt x="56" y="382"/>
                  </a:cubicBezTo>
                  <a:cubicBezTo>
                    <a:pt x="57" y="381"/>
                    <a:pt x="58" y="381"/>
                    <a:pt x="59" y="380"/>
                  </a:cubicBezTo>
                  <a:cubicBezTo>
                    <a:pt x="63" y="379"/>
                    <a:pt x="68" y="379"/>
                    <a:pt x="70" y="375"/>
                  </a:cubicBezTo>
                  <a:cubicBezTo>
                    <a:pt x="72" y="373"/>
                    <a:pt x="71" y="370"/>
                    <a:pt x="71" y="368"/>
                  </a:cubicBezTo>
                  <a:cubicBezTo>
                    <a:pt x="68" y="367"/>
                    <a:pt x="67" y="364"/>
                    <a:pt x="66" y="362"/>
                  </a:cubicBezTo>
                  <a:cubicBezTo>
                    <a:pt x="66" y="358"/>
                    <a:pt x="66" y="354"/>
                    <a:pt x="66" y="350"/>
                  </a:cubicBezTo>
                  <a:cubicBezTo>
                    <a:pt x="66" y="348"/>
                    <a:pt x="62" y="349"/>
                    <a:pt x="61" y="349"/>
                  </a:cubicBezTo>
                  <a:cubicBezTo>
                    <a:pt x="58" y="349"/>
                    <a:pt x="56" y="349"/>
                    <a:pt x="54" y="349"/>
                  </a:cubicBezTo>
                  <a:cubicBezTo>
                    <a:pt x="51" y="349"/>
                    <a:pt x="47" y="348"/>
                    <a:pt x="47" y="344"/>
                  </a:cubicBezTo>
                  <a:cubicBezTo>
                    <a:pt x="47" y="341"/>
                    <a:pt x="46" y="334"/>
                    <a:pt x="52" y="335"/>
                  </a:cubicBezTo>
                  <a:cubicBezTo>
                    <a:pt x="52" y="331"/>
                    <a:pt x="51" y="327"/>
                    <a:pt x="52" y="324"/>
                  </a:cubicBezTo>
                  <a:cubicBezTo>
                    <a:pt x="52" y="321"/>
                    <a:pt x="54" y="320"/>
                    <a:pt x="57" y="321"/>
                  </a:cubicBezTo>
                  <a:cubicBezTo>
                    <a:pt x="63" y="322"/>
                    <a:pt x="65" y="318"/>
                    <a:pt x="66" y="313"/>
                  </a:cubicBezTo>
                  <a:cubicBezTo>
                    <a:pt x="66" y="309"/>
                    <a:pt x="66" y="305"/>
                    <a:pt x="66" y="302"/>
                  </a:cubicBezTo>
                  <a:cubicBezTo>
                    <a:pt x="63" y="302"/>
                    <a:pt x="59" y="301"/>
                    <a:pt x="56" y="302"/>
                  </a:cubicBezTo>
                  <a:cubicBezTo>
                    <a:pt x="53" y="303"/>
                    <a:pt x="52" y="304"/>
                    <a:pt x="52" y="307"/>
                  </a:cubicBezTo>
                  <a:cubicBezTo>
                    <a:pt x="51" y="310"/>
                    <a:pt x="50" y="312"/>
                    <a:pt x="47" y="311"/>
                  </a:cubicBezTo>
                  <a:cubicBezTo>
                    <a:pt x="47" y="314"/>
                    <a:pt x="46" y="317"/>
                    <a:pt x="42" y="316"/>
                  </a:cubicBezTo>
                  <a:cubicBezTo>
                    <a:pt x="41" y="317"/>
                    <a:pt x="39" y="319"/>
                    <a:pt x="38" y="320"/>
                  </a:cubicBezTo>
                  <a:cubicBezTo>
                    <a:pt x="35" y="323"/>
                    <a:pt x="31" y="327"/>
                    <a:pt x="27" y="328"/>
                  </a:cubicBezTo>
                  <a:cubicBezTo>
                    <a:pt x="25" y="329"/>
                    <a:pt x="24" y="328"/>
                    <a:pt x="24" y="326"/>
                  </a:cubicBezTo>
                  <a:cubicBezTo>
                    <a:pt x="23" y="325"/>
                    <a:pt x="23" y="322"/>
                    <a:pt x="23" y="321"/>
                  </a:cubicBezTo>
                  <a:cubicBezTo>
                    <a:pt x="23" y="319"/>
                    <a:pt x="23" y="318"/>
                    <a:pt x="23" y="317"/>
                  </a:cubicBezTo>
                  <a:cubicBezTo>
                    <a:pt x="23" y="315"/>
                    <a:pt x="23" y="316"/>
                    <a:pt x="21" y="316"/>
                  </a:cubicBezTo>
                  <a:cubicBezTo>
                    <a:pt x="17" y="315"/>
                    <a:pt x="19" y="311"/>
                    <a:pt x="19" y="308"/>
                  </a:cubicBezTo>
                  <a:cubicBezTo>
                    <a:pt x="19" y="304"/>
                    <a:pt x="19" y="301"/>
                    <a:pt x="23" y="302"/>
                  </a:cubicBezTo>
                  <a:cubicBezTo>
                    <a:pt x="24" y="299"/>
                    <a:pt x="25" y="296"/>
                    <a:pt x="28" y="297"/>
                  </a:cubicBezTo>
                  <a:cubicBezTo>
                    <a:pt x="28" y="294"/>
                    <a:pt x="27" y="286"/>
                    <a:pt x="33" y="288"/>
                  </a:cubicBezTo>
                  <a:cubicBezTo>
                    <a:pt x="33" y="284"/>
                    <a:pt x="31" y="272"/>
                    <a:pt x="38" y="273"/>
                  </a:cubicBezTo>
                  <a:cubicBezTo>
                    <a:pt x="38" y="270"/>
                    <a:pt x="37" y="263"/>
                    <a:pt x="42" y="264"/>
                  </a:cubicBezTo>
                  <a:cubicBezTo>
                    <a:pt x="42" y="262"/>
                    <a:pt x="41" y="256"/>
                    <a:pt x="44" y="255"/>
                  </a:cubicBezTo>
                  <a:cubicBezTo>
                    <a:pt x="45" y="254"/>
                    <a:pt x="45" y="254"/>
                    <a:pt x="46" y="254"/>
                  </a:cubicBezTo>
                  <a:cubicBezTo>
                    <a:pt x="48" y="255"/>
                    <a:pt x="47" y="254"/>
                    <a:pt x="47" y="253"/>
                  </a:cubicBezTo>
                  <a:cubicBezTo>
                    <a:pt x="48" y="252"/>
                    <a:pt x="49" y="250"/>
                    <a:pt x="50" y="249"/>
                  </a:cubicBezTo>
                  <a:cubicBezTo>
                    <a:pt x="53" y="245"/>
                    <a:pt x="59" y="243"/>
                    <a:pt x="61" y="237"/>
                  </a:cubicBezTo>
                  <a:cubicBezTo>
                    <a:pt x="61" y="235"/>
                    <a:pt x="61" y="231"/>
                    <a:pt x="64" y="231"/>
                  </a:cubicBezTo>
                  <a:cubicBezTo>
                    <a:pt x="66" y="231"/>
                    <a:pt x="68" y="232"/>
                    <a:pt x="70" y="233"/>
                  </a:cubicBezTo>
                  <a:cubicBezTo>
                    <a:pt x="71" y="234"/>
                    <a:pt x="73" y="234"/>
                    <a:pt x="75" y="234"/>
                  </a:cubicBezTo>
                  <a:cubicBezTo>
                    <a:pt x="80" y="235"/>
                    <a:pt x="83" y="232"/>
                    <a:pt x="86" y="230"/>
                  </a:cubicBezTo>
                  <a:cubicBezTo>
                    <a:pt x="89" y="228"/>
                    <a:pt x="92" y="226"/>
                    <a:pt x="95" y="226"/>
                  </a:cubicBezTo>
                  <a:cubicBezTo>
                    <a:pt x="98" y="226"/>
                    <a:pt x="101" y="226"/>
                    <a:pt x="103" y="227"/>
                  </a:cubicBezTo>
                  <a:cubicBezTo>
                    <a:pt x="107" y="229"/>
                    <a:pt x="108" y="234"/>
                    <a:pt x="109" y="238"/>
                  </a:cubicBezTo>
                  <a:cubicBezTo>
                    <a:pt x="110" y="242"/>
                    <a:pt x="110" y="248"/>
                    <a:pt x="107" y="251"/>
                  </a:cubicBezTo>
                  <a:cubicBezTo>
                    <a:pt x="107" y="253"/>
                    <a:pt x="105" y="254"/>
                    <a:pt x="104" y="255"/>
                  </a:cubicBezTo>
                  <a:cubicBezTo>
                    <a:pt x="104" y="256"/>
                    <a:pt x="104" y="257"/>
                    <a:pt x="104" y="258"/>
                  </a:cubicBezTo>
                  <a:cubicBezTo>
                    <a:pt x="104" y="260"/>
                    <a:pt x="104" y="259"/>
                    <a:pt x="105" y="260"/>
                  </a:cubicBezTo>
                  <a:cubicBezTo>
                    <a:pt x="106" y="260"/>
                    <a:pt x="108" y="260"/>
                    <a:pt x="108" y="262"/>
                  </a:cubicBezTo>
                  <a:cubicBezTo>
                    <a:pt x="109" y="262"/>
                    <a:pt x="108" y="263"/>
                    <a:pt x="108" y="264"/>
                  </a:cubicBezTo>
                  <a:cubicBezTo>
                    <a:pt x="117" y="263"/>
                    <a:pt x="108" y="243"/>
                    <a:pt x="118" y="245"/>
                  </a:cubicBezTo>
                  <a:cubicBezTo>
                    <a:pt x="118" y="242"/>
                    <a:pt x="117" y="235"/>
                    <a:pt x="122" y="236"/>
                  </a:cubicBezTo>
                  <a:cubicBezTo>
                    <a:pt x="122" y="232"/>
                    <a:pt x="120" y="220"/>
                    <a:pt x="127" y="222"/>
                  </a:cubicBezTo>
                  <a:cubicBezTo>
                    <a:pt x="129" y="222"/>
                    <a:pt x="132" y="222"/>
                    <a:pt x="132" y="221"/>
                  </a:cubicBezTo>
                  <a:cubicBezTo>
                    <a:pt x="132" y="220"/>
                    <a:pt x="133" y="219"/>
                    <a:pt x="134" y="218"/>
                  </a:cubicBezTo>
                  <a:cubicBezTo>
                    <a:pt x="136" y="217"/>
                    <a:pt x="139" y="217"/>
                    <a:pt x="141" y="217"/>
                  </a:cubicBezTo>
                  <a:cubicBezTo>
                    <a:pt x="141" y="216"/>
                    <a:pt x="142" y="212"/>
                    <a:pt x="141" y="212"/>
                  </a:cubicBezTo>
                  <a:cubicBezTo>
                    <a:pt x="139" y="212"/>
                    <a:pt x="138" y="211"/>
                    <a:pt x="138" y="210"/>
                  </a:cubicBezTo>
                  <a:cubicBezTo>
                    <a:pt x="137" y="209"/>
                    <a:pt x="137" y="208"/>
                    <a:pt x="137" y="206"/>
                  </a:cubicBezTo>
                  <a:cubicBezTo>
                    <a:pt x="136" y="206"/>
                    <a:pt x="136" y="205"/>
                    <a:pt x="137" y="204"/>
                  </a:cubicBezTo>
                  <a:cubicBezTo>
                    <a:pt x="137" y="202"/>
                    <a:pt x="138" y="203"/>
                    <a:pt x="139" y="203"/>
                  </a:cubicBezTo>
                  <a:cubicBezTo>
                    <a:pt x="141" y="203"/>
                    <a:pt x="143" y="203"/>
                    <a:pt x="145" y="203"/>
                  </a:cubicBezTo>
                  <a:cubicBezTo>
                    <a:pt x="147" y="203"/>
                    <a:pt x="150" y="203"/>
                    <a:pt x="151" y="202"/>
                  </a:cubicBezTo>
                  <a:cubicBezTo>
                    <a:pt x="152" y="199"/>
                    <a:pt x="154" y="196"/>
                    <a:pt x="157" y="194"/>
                  </a:cubicBezTo>
                  <a:cubicBezTo>
                    <a:pt x="159" y="191"/>
                    <a:pt x="162" y="190"/>
                    <a:pt x="165" y="189"/>
                  </a:cubicBezTo>
                  <a:cubicBezTo>
                    <a:pt x="166" y="189"/>
                    <a:pt x="167" y="189"/>
                    <a:pt x="168" y="189"/>
                  </a:cubicBezTo>
                  <a:cubicBezTo>
                    <a:pt x="170" y="189"/>
                    <a:pt x="170" y="188"/>
                    <a:pt x="170" y="187"/>
                  </a:cubicBezTo>
                  <a:cubicBezTo>
                    <a:pt x="171" y="186"/>
                    <a:pt x="172" y="184"/>
                    <a:pt x="173" y="183"/>
                  </a:cubicBezTo>
                  <a:cubicBezTo>
                    <a:pt x="174" y="182"/>
                    <a:pt x="175" y="181"/>
                    <a:pt x="176" y="180"/>
                  </a:cubicBezTo>
                  <a:cubicBezTo>
                    <a:pt x="177" y="180"/>
                    <a:pt x="177" y="180"/>
                    <a:pt x="178" y="179"/>
                  </a:cubicBezTo>
                  <a:cubicBezTo>
                    <a:pt x="180" y="179"/>
                    <a:pt x="179" y="178"/>
                    <a:pt x="179" y="177"/>
                  </a:cubicBezTo>
                  <a:cubicBezTo>
                    <a:pt x="179" y="174"/>
                    <a:pt x="179" y="172"/>
                    <a:pt x="179" y="170"/>
                  </a:cubicBezTo>
                  <a:cubicBezTo>
                    <a:pt x="180" y="168"/>
                    <a:pt x="181" y="166"/>
                    <a:pt x="182" y="165"/>
                  </a:cubicBezTo>
                  <a:cubicBezTo>
                    <a:pt x="186" y="159"/>
                    <a:pt x="192" y="154"/>
                    <a:pt x="198" y="151"/>
                  </a:cubicBezTo>
                  <a:cubicBezTo>
                    <a:pt x="199" y="151"/>
                    <a:pt x="203" y="151"/>
                    <a:pt x="203" y="150"/>
                  </a:cubicBezTo>
                  <a:cubicBezTo>
                    <a:pt x="203" y="149"/>
                    <a:pt x="203" y="148"/>
                    <a:pt x="204" y="147"/>
                  </a:cubicBezTo>
                  <a:cubicBezTo>
                    <a:pt x="205" y="146"/>
                    <a:pt x="207" y="146"/>
                    <a:pt x="209" y="146"/>
                  </a:cubicBezTo>
                  <a:cubicBezTo>
                    <a:pt x="211" y="146"/>
                    <a:pt x="213" y="146"/>
                    <a:pt x="216" y="146"/>
                  </a:cubicBezTo>
                  <a:cubicBezTo>
                    <a:pt x="217" y="146"/>
                    <a:pt x="217" y="145"/>
                    <a:pt x="218" y="144"/>
                  </a:cubicBezTo>
                  <a:cubicBezTo>
                    <a:pt x="219" y="143"/>
                    <a:pt x="220" y="142"/>
                    <a:pt x="220" y="140"/>
                  </a:cubicBezTo>
                  <a:cubicBezTo>
                    <a:pt x="222" y="138"/>
                    <a:pt x="222" y="135"/>
                    <a:pt x="222" y="132"/>
                  </a:cubicBezTo>
                  <a:cubicBezTo>
                    <a:pt x="223" y="130"/>
                    <a:pt x="224" y="127"/>
                    <a:pt x="226" y="127"/>
                  </a:cubicBezTo>
                  <a:cubicBezTo>
                    <a:pt x="226" y="124"/>
                    <a:pt x="227" y="122"/>
                    <a:pt x="231" y="123"/>
                  </a:cubicBezTo>
                  <a:cubicBezTo>
                    <a:pt x="231" y="121"/>
                    <a:pt x="231" y="119"/>
                    <a:pt x="233" y="118"/>
                  </a:cubicBezTo>
                  <a:cubicBezTo>
                    <a:pt x="235" y="117"/>
                    <a:pt x="238" y="118"/>
                    <a:pt x="240" y="118"/>
                  </a:cubicBezTo>
                  <a:cubicBezTo>
                    <a:pt x="241" y="116"/>
                    <a:pt x="241" y="114"/>
                    <a:pt x="242" y="113"/>
                  </a:cubicBezTo>
                  <a:cubicBezTo>
                    <a:pt x="244" y="112"/>
                    <a:pt x="250" y="114"/>
                    <a:pt x="250" y="112"/>
                  </a:cubicBezTo>
                  <a:cubicBezTo>
                    <a:pt x="250" y="111"/>
                    <a:pt x="250" y="109"/>
                    <a:pt x="252" y="108"/>
                  </a:cubicBezTo>
                  <a:cubicBezTo>
                    <a:pt x="253" y="108"/>
                    <a:pt x="255" y="108"/>
                    <a:pt x="256" y="108"/>
                  </a:cubicBezTo>
                  <a:cubicBezTo>
                    <a:pt x="258" y="108"/>
                    <a:pt x="260" y="108"/>
                    <a:pt x="262" y="108"/>
                  </a:cubicBezTo>
                  <a:cubicBezTo>
                    <a:pt x="264" y="108"/>
                    <a:pt x="264" y="109"/>
                    <a:pt x="264" y="107"/>
                  </a:cubicBezTo>
                  <a:cubicBezTo>
                    <a:pt x="265" y="106"/>
                    <a:pt x="265" y="106"/>
                    <a:pt x="266" y="105"/>
                  </a:cubicBezTo>
                  <a:cubicBezTo>
                    <a:pt x="267" y="103"/>
                    <a:pt x="269" y="101"/>
                    <a:pt x="269" y="99"/>
                  </a:cubicBezTo>
                  <a:cubicBezTo>
                    <a:pt x="266" y="99"/>
                    <a:pt x="263" y="99"/>
                    <a:pt x="260" y="99"/>
                  </a:cubicBezTo>
                  <a:cubicBezTo>
                    <a:pt x="259" y="99"/>
                    <a:pt x="259" y="99"/>
                    <a:pt x="259" y="100"/>
                  </a:cubicBezTo>
                  <a:cubicBezTo>
                    <a:pt x="259" y="101"/>
                    <a:pt x="258" y="102"/>
                    <a:pt x="258" y="102"/>
                  </a:cubicBezTo>
                  <a:cubicBezTo>
                    <a:pt x="256" y="104"/>
                    <a:pt x="252" y="104"/>
                    <a:pt x="249" y="103"/>
                  </a:cubicBezTo>
                  <a:cubicBezTo>
                    <a:pt x="247" y="102"/>
                    <a:pt x="244" y="99"/>
                    <a:pt x="245" y="96"/>
                  </a:cubicBezTo>
                  <a:cubicBezTo>
                    <a:pt x="246" y="95"/>
                    <a:pt x="248" y="94"/>
                    <a:pt x="250" y="94"/>
                  </a:cubicBezTo>
                  <a:cubicBezTo>
                    <a:pt x="250" y="93"/>
                    <a:pt x="250" y="91"/>
                    <a:pt x="252" y="90"/>
                  </a:cubicBezTo>
                  <a:cubicBezTo>
                    <a:pt x="253" y="89"/>
                    <a:pt x="257" y="90"/>
                    <a:pt x="259" y="90"/>
                  </a:cubicBezTo>
                  <a:cubicBezTo>
                    <a:pt x="259" y="88"/>
                    <a:pt x="259" y="86"/>
                    <a:pt x="261" y="85"/>
                  </a:cubicBezTo>
                  <a:cubicBezTo>
                    <a:pt x="263" y="84"/>
                    <a:pt x="267" y="85"/>
                    <a:pt x="269" y="85"/>
                  </a:cubicBezTo>
                  <a:cubicBezTo>
                    <a:pt x="272" y="85"/>
                    <a:pt x="275" y="85"/>
                    <a:pt x="278" y="85"/>
                  </a:cubicBezTo>
                  <a:cubicBezTo>
                    <a:pt x="284" y="85"/>
                    <a:pt x="291" y="85"/>
                    <a:pt x="297" y="85"/>
                  </a:cubicBezTo>
                  <a:cubicBezTo>
                    <a:pt x="299" y="85"/>
                    <a:pt x="300" y="85"/>
                    <a:pt x="302" y="85"/>
                  </a:cubicBezTo>
                  <a:cubicBezTo>
                    <a:pt x="302" y="84"/>
                    <a:pt x="302" y="83"/>
                    <a:pt x="302" y="82"/>
                  </a:cubicBezTo>
                  <a:cubicBezTo>
                    <a:pt x="303" y="80"/>
                    <a:pt x="304" y="80"/>
                    <a:pt x="306" y="80"/>
                  </a:cubicBezTo>
                  <a:cubicBezTo>
                    <a:pt x="306" y="77"/>
                    <a:pt x="307" y="76"/>
                    <a:pt x="310" y="76"/>
                  </a:cubicBezTo>
                  <a:cubicBezTo>
                    <a:pt x="311" y="75"/>
                    <a:pt x="311" y="75"/>
                    <a:pt x="312" y="74"/>
                  </a:cubicBezTo>
                  <a:cubicBezTo>
                    <a:pt x="312" y="73"/>
                    <a:pt x="313" y="72"/>
                    <a:pt x="314" y="71"/>
                  </a:cubicBezTo>
                  <a:cubicBezTo>
                    <a:pt x="319" y="69"/>
                    <a:pt x="325" y="71"/>
                    <a:pt x="330" y="71"/>
                  </a:cubicBezTo>
                  <a:cubicBezTo>
                    <a:pt x="332" y="71"/>
                    <a:pt x="335" y="71"/>
                    <a:pt x="335" y="70"/>
                  </a:cubicBezTo>
                  <a:cubicBezTo>
                    <a:pt x="335" y="68"/>
                    <a:pt x="335" y="67"/>
                    <a:pt x="335" y="65"/>
                  </a:cubicBezTo>
                  <a:cubicBezTo>
                    <a:pt x="335" y="63"/>
                    <a:pt x="334" y="60"/>
                    <a:pt x="333" y="58"/>
                  </a:cubicBezTo>
                  <a:cubicBezTo>
                    <a:pt x="331" y="56"/>
                    <a:pt x="330" y="53"/>
                    <a:pt x="330" y="51"/>
                  </a:cubicBezTo>
                  <a:cubicBezTo>
                    <a:pt x="330" y="46"/>
                    <a:pt x="330" y="42"/>
                    <a:pt x="330" y="38"/>
                  </a:cubicBezTo>
                  <a:cubicBezTo>
                    <a:pt x="327" y="38"/>
                    <a:pt x="326" y="41"/>
                    <a:pt x="324" y="42"/>
                  </a:cubicBezTo>
                  <a:cubicBezTo>
                    <a:pt x="321" y="43"/>
                    <a:pt x="318" y="42"/>
                    <a:pt x="316" y="42"/>
                  </a:cubicBezTo>
                  <a:cubicBezTo>
                    <a:pt x="313" y="41"/>
                    <a:pt x="311" y="40"/>
                    <a:pt x="311" y="38"/>
                  </a:cubicBezTo>
                  <a:cubicBezTo>
                    <a:pt x="311" y="35"/>
                    <a:pt x="312" y="32"/>
                    <a:pt x="316" y="33"/>
                  </a:cubicBezTo>
                  <a:cubicBezTo>
                    <a:pt x="316" y="32"/>
                    <a:pt x="316" y="31"/>
                    <a:pt x="316" y="29"/>
                  </a:cubicBezTo>
                  <a:cubicBezTo>
                    <a:pt x="316" y="28"/>
                    <a:pt x="315" y="28"/>
                    <a:pt x="313" y="28"/>
                  </a:cubicBezTo>
                  <a:cubicBezTo>
                    <a:pt x="311" y="28"/>
                    <a:pt x="308" y="28"/>
                    <a:pt x="305" y="28"/>
                  </a:cubicBezTo>
                  <a:cubicBezTo>
                    <a:pt x="303" y="28"/>
                    <a:pt x="300" y="28"/>
                    <a:pt x="298" y="28"/>
                  </a:cubicBezTo>
                  <a:cubicBezTo>
                    <a:pt x="297" y="28"/>
                    <a:pt x="296" y="28"/>
                    <a:pt x="295" y="28"/>
                  </a:cubicBezTo>
                  <a:cubicBezTo>
                    <a:pt x="293" y="28"/>
                    <a:pt x="292" y="28"/>
                    <a:pt x="291" y="30"/>
                  </a:cubicBezTo>
                  <a:cubicBezTo>
                    <a:pt x="290" y="33"/>
                    <a:pt x="288" y="36"/>
                    <a:pt x="285" y="37"/>
                  </a:cubicBezTo>
                  <a:cubicBezTo>
                    <a:pt x="282" y="38"/>
                    <a:pt x="279" y="38"/>
                    <a:pt x="277" y="38"/>
                  </a:cubicBezTo>
                  <a:cubicBezTo>
                    <a:pt x="274" y="38"/>
                    <a:pt x="271" y="38"/>
                    <a:pt x="269" y="38"/>
                  </a:cubicBezTo>
                  <a:cubicBezTo>
                    <a:pt x="269" y="41"/>
                    <a:pt x="270" y="47"/>
                    <a:pt x="267" y="50"/>
                  </a:cubicBezTo>
                  <a:cubicBezTo>
                    <a:pt x="267" y="51"/>
                    <a:pt x="266" y="51"/>
                    <a:pt x="265" y="51"/>
                  </a:cubicBezTo>
                  <a:cubicBezTo>
                    <a:pt x="264" y="52"/>
                    <a:pt x="264" y="52"/>
                    <a:pt x="264" y="54"/>
                  </a:cubicBezTo>
                  <a:cubicBezTo>
                    <a:pt x="264" y="56"/>
                    <a:pt x="264" y="58"/>
                    <a:pt x="262" y="60"/>
                  </a:cubicBezTo>
                  <a:cubicBezTo>
                    <a:pt x="260" y="61"/>
                    <a:pt x="258" y="61"/>
                    <a:pt x="256" y="61"/>
                  </a:cubicBezTo>
                  <a:cubicBezTo>
                    <a:pt x="254" y="61"/>
                    <a:pt x="252" y="62"/>
                    <a:pt x="250" y="63"/>
                  </a:cubicBezTo>
                  <a:cubicBezTo>
                    <a:pt x="247" y="66"/>
                    <a:pt x="245" y="70"/>
                    <a:pt x="241" y="71"/>
                  </a:cubicBezTo>
                  <a:cubicBezTo>
                    <a:pt x="240" y="71"/>
                    <a:pt x="241" y="73"/>
                    <a:pt x="239" y="74"/>
                  </a:cubicBezTo>
                  <a:cubicBezTo>
                    <a:pt x="238" y="75"/>
                    <a:pt x="236" y="76"/>
                    <a:pt x="234" y="75"/>
                  </a:cubicBezTo>
                  <a:cubicBezTo>
                    <a:pt x="233" y="75"/>
                    <a:pt x="231" y="74"/>
                    <a:pt x="231" y="72"/>
                  </a:cubicBezTo>
                  <a:cubicBezTo>
                    <a:pt x="231" y="70"/>
                    <a:pt x="233" y="69"/>
                    <a:pt x="234" y="67"/>
                  </a:cubicBezTo>
                  <a:cubicBezTo>
                    <a:pt x="235" y="63"/>
                    <a:pt x="232" y="60"/>
                    <a:pt x="231" y="57"/>
                  </a:cubicBezTo>
                  <a:cubicBezTo>
                    <a:pt x="231" y="53"/>
                    <a:pt x="230" y="46"/>
                    <a:pt x="236" y="47"/>
                  </a:cubicBezTo>
                  <a:cubicBezTo>
                    <a:pt x="236" y="46"/>
                    <a:pt x="236" y="45"/>
                    <a:pt x="236" y="44"/>
                  </a:cubicBezTo>
                  <a:cubicBezTo>
                    <a:pt x="235" y="42"/>
                    <a:pt x="236" y="42"/>
                    <a:pt x="237" y="42"/>
                  </a:cubicBezTo>
                  <a:cubicBezTo>
                    <a:pt x="238" y="42"/>
                    <a:pt x="238" y="42"/>
                    <a:pt x="239" y="42"/>
                  </a:cubicBezTo>
                  <a:cubicBezTo>
                    <a:pt x="241" y="42"/>
                    <a:pt x="240" y="42"/>
                    <a:pt x="240" y="40"/>
                  </a:cubicBezTo>
                  <a:cubicBezTo>
                    <a:pt x="240" y="38"/>
                    <a:pt x="240" y="37"/>
                    <a:pt x="240" y="35"/>
                  </a:cubicBezTo>
                  <a:cubicBezTo>
                    <a:pt x="240" y="32"/>
                    <a:pt x="240" y="27"/>
                    <a:pt x="245" y="28"/>
                  </a:cubicBezTo>
                  <a:cubicBezTo>
                    <a:pt x="245" y="25"/>
                    <a:pt x="246" y="23"/>
                    <a:pt x="250" y="24"/>
                  </a:cubicBezTo>
                  <a:cubicBezTo>
                    <a:pt x="252" y="24"/>
                    <a:pt x="255" y="24"/>
                    <a:pt x="257" y="24"/>
                  </a:cubicBezTo>
                  <a:cubicBezTo>
                    <a:pt x="258" y="24"/>
                    <a:pt x="259" y="24"/>
                    <a:pt x="260" y="24"/>
                  </a:cubicBezTo>
                  <a:cubicBezTo>
                    <a:pt x="262" y="24"/>
                    <a:pt x="264" y="24"/>
                    <a:pt x="264" y="23"/>
                  </a:cubicBezTo>
                  <a:cubicBezTo>
                    <a:pt x="264" y="19"/>
                    <a:pt x="266" y="19"/>
                    <a:pt x="270" y="19"/>
                  </a:cubicBezTo>
                  <a:cubicBezTo>
                    <a:pt x="272" y="19"/>
                    <a:pt x="275" y="19"/>
                    <a:pt x="277" y="19"/>
                  </a:cubicBezTo>
                  <a:cubicBezTo>
                    <a:pt x="279" y="19"/>
                    <a:pt x="278" y="19"/>
                    <a:pt x="278" y="17"/>
                  </a:cubicBezTo>
                  <a:cubicBezTo>
                    <a:pt x="278" y="17"/>
                    <a:pt x="279" y="16"/>
                    <a:pt x="279" y="15"/>
                  </a:cubicBezTo>
                  <a:cubicBezTo>
                    <a:pt x="280" y="14"/>
                    <a:pt x="281" y="14"/>
                    <a:pt x="283" y="14"/>
                  </a:cubicBezTo>
                  <a:cubicBezTo>
                    <a:pt x="284" y="13"/>
                    <a:pt x="284" y="12"/>
                    <a:pt x="285" y="11"/>
                  </a:cubicBezTo>
                  <a:cubicBezTo>
                    <a:pt x="286" y="9"/>
                    <a:pt x="287" y="6"/>
                    <a:pt x="287" y="4"/>
                  </a:cubicBezTo>
                  <a:cubicBezTo>
                    <a:pt x="286" y="0"/>
                    <a:pt x="283" y="0"/>
                    <a:pt x="280" y="0"/>
                  </a:cubicBezTo>
                  <a:cubicBezTo>
                    <a:pt x="278" y="0"/>
                    <a:pt x="276" y="0"/>
                    <a:pt x="273" y="0"/>
                  </a:cubicBezTo>
                  <a:cubicBezTo>
                    <a:pt x="270" y="0"/>
                    <a:pt x="269" y="0"/>
                    <a:pt x="266" y="1"/>
                  </a:cubicBezTo>
                  <a:cubicBezTo>
                    <a:pt x="237" y="17"/>
                    <a:pt x="209" y="34"/>
                    <a:pt x="182" y="53"/>
                  </a:cubicBezTo>
                  <a:cubicBezTo>
                    <a:pt x="130" y="90"/>
                    <a:pt x="83" y="135"/>
                    <a:pt x="45" y="186"/>
                  </a:cubicBezTo>
                  <a:cubicBezTo>
                    <a:pt x="30" y="207"/>
                    <a:pt x="17" y="228"/>
                    <a:pt x="5" y="250"/>
                  </a:cubicBezTo>
                  <a:cubicBezTo>
                    <a:pt x="7" y="250"/>
                    <a:pt x="11" y="249"/>
                    <a:pt x="13" y="252"/>
                  </a:cubicBezTo>
                  <a:cubicBezTo>
                    <a:pt x="14" y="254"/>
                    <a:pt x="14" y="256"/>
                    <a:pt x="12" y="258"/>
                  </a:cubicBezTo>
                  <a:cubicBezTo>
                    <a:pt x="11" y="259"/>
                    <a:pt x="9" y="259"/>
                    <a:pt x="9" y="261"/>
                  </a:cubicBezTo>
                  <a:cubicBezTo>
                    <a:pt x="9" y="263"/>
                    <a:pt x="9" y="265"/>
                    <a:pt x="9" y="268"/>
                  </a:cubicBezTo>
                  <a:cubicBezTo>
                    <a:pt x="9" y="271"/>
                    <a:pt x="9" y="274"/>
                    <a:pt x="5" y="273"/>
                  </a:cubicBezTo>
                  <a:cubicBezTo>
                    <a:pt x="5" y="277"/>
                    <a:pt x="6" y="284"/>
                    <a:pt x="0" y="283"/>
                  </a:cubicBezTo>
                  <a:cubicBezTo>
                    <a:pt x="0" y="295"/>
                    <a:pt x="0" y="307"/>
                    <a:pt x="0" y="320"/>
                  </a:cubicBezTo>
                  <a:cubicBezTo>
                    <a:pt x="0" y="326"/>
                    <a:pt x="0" y="332"/>
                    <a:pt x="0" y="338"/>
                  </a:cubicBezTo>
                  <a:cubicBezTo>
                    <a:pt x="0" y="340"/>
                    <a:pt x="0" y="341"/>
                    <a:pt x="0" y="343"/>
                  </a:cubicBezTo>
                  <a:cubicBezTo>
                    <a:pt x="0" y="345"/>
                    <a:pt x="1" y="344"/>
                    <a:pt x="2" y="345"/>
                  </a:cubicBezTo>
                  <a:cubicBezTo>
                    <a:pt x="4" y="345"/>
                    <a:pt x="5" y="347"/>
                    <a:pt x="7" y="348"/>
                  </a:cubicBezTo>
                  <a:cubicBezTo>
                    <a:pt x="10" y="350"/>
                    <a:pt x="13" y="349"/>
                    <a:pt x="16" y="351"/>
                  </a:cubicBezTo>
                  <a:cubicBezTo>
                    <a:pt x="18" y="351"/>
                    <a:pt x="18" y="352"/>
                    <a:pt x="19" y="354"/>
                  </a:cubicBezTo>
                  <a:cubicBezTo>
                    <a:pt x="19" y="355"/>
                    <a:pt x="19" y="356"/>
                    <a:pt x="19" y="356"/>
                  </a:cubicBezTo>
                  <a:cubicBezTo>
                    <a:pt x="19" y="359"/>
                    <a:pt x="19" y="358"/>
                    <a:pt x="20" y="359"/>
                  </a:cubicBezTo>
                  <a:cubicBezTo>
                    <a:pt x="24" y="360"/>
                    <a:pt x="26" y="364"/>
                    <a:pt x="28" y="368"/>
                  </a:cubicBezTo>
                  <a:cubicBezTo>
                    <a:pt x="32" y="368"/>
                    <a:pt x="39" y="367"/>
                    <a:pt x="38" y="373"/>
                  </a:cubicBezTo>
                  <a:cubicBezTo>
                    <a:pt x="41" y="373"/>
                    <a:pt x="43" y="374"/>
                    <a:pt x="42" y="377"/>
                  </a:cubicBezTo>
                  <a:cubicBezTo>
                    <a:pt x="44" y="377"/>
                    <a:pt x="46" y="378"/>
                    <a:pt x="47" y="380"/>
                  </a:cubicBezTo>
                  <a:cubicBezTo>
                    <a:pt x="48" y="382"/>
                    <a:pt x="47" y="384"/>
                    <a:pt x="48" y="386"/>
                  </a:cubicBezTo>
                  <a:cubicBezTo>
                    <a:pt x="50" y="388"/>
                    <a:pt x="51" y="389"/>
                    <a:pt x="52" y="391"/>
                  </a:cubicBezTo>
                  <a:cubicBezTo>
                    <a:pt x="54" y="392"/>
                    <a:pt x="55" y="393"/>
                    <a:pt x="56" y="395"/>
                  </a:cubicBezTo>
                  <a:cubicBezTo>
                    <a:pt x="57" y="399"/>
                    <a:pt x="56" y="404"/>
                    <a:pt x="56" y="408"/>
                  </a:cubicBezTo>
                  <a:cubicBezTo>
                    <a:pt x="56" y="409"/>
                    <a:pt x="56" y="410"/>
                    <a:pt x="56" y="411"/>
                  </a:cubicBezTo>
                  <a:cubicBezTo>
                    <a:pt x="56" y="412"/>
                    <a:pt x="56" y="413"/>
                    <a:pt x="56" y="414"/>
                  </a:cubicBezTo>
                  <a:cubicBezTo>
                    <a:pt x="56" y="415"/>
                    <a:pt x="57" y="415"/>
                    <a:pt x="58" y="415"/>
                  </a:cubicBezTo>
                  <a:cubicBezTo>
                    <a:pt x="60" y="416"/>
                    <a:pt x="62" y="417"/>
                    <a:pt x="61" y="420"/>
                  </a:cubicBezTo>
                  <a:cubicBezTo>
                    <a:pt x="64" y="420"/>
                    <a:pt x="67" y="420"/>
                    <a:pt x="69" y="420"/>
                  </a:cubicBezTo>
                  <a:cubicBezTo>
                    <a:pt x="71" y="420"/>
                    <a:pt x="72" y="420"/>
                    <a:pt x="73" y="420"/>
                  </a:cubicBezTo>
                  <a:cubicBezTo>
                    <a:pt x="75" y="420"/>
                    <a:pt x="75" y="420"/>
                    <a:pt x="75" y="419"/>
                  </a:cubicBezTo>
                  <a:cubicBezTo>
                    <a:pt x="77" y="415"/>
                    <a:pt x="80" y="417"/>
                    <a:pt x="80" y="420"/>
                  </a:cubicBezTo>
                  <a:cubicBezTo>
                    <a:pt x="80" y="422"/>
                    <a:pt x="80" y="425"/>
                    <a:pt x="80" y="428"/>
                  </a:cubicBezTo>
                  <a:cubicBezTo>
                    <a:pt x="80" y="430"/>
                    <a:pt x="82" y="430"/>
                    <a:pt x="83" y="431"/>
                  </a:cubicBezTo>
                  <a:cubicBezTo>
                    <a:pt x="86" y="434"/>
                    <a:pt x="85" y="440"/>
                    <a:pt x="85" y="443"/>
                  </a:cubicBezTo>
                  <a:cubicBezTo>
                    <a:pt x="93" y="440"/>
                    <a:pt x="93" y="466"/>
                    <a:pt x="85" y="462"/>
                  </a:cubicBezTo>
                  <a:cubicBezTo>
                    <a:pt x="85" y="467"/>
                    <a:pt x="85" y="472"/>
                    <a:pt x="85" y="476"/>
                  </a:cubicBezTo>
                  <a:cubicBezTo>
                    <a:pt x="84" y="479"/>
                    <a:pt x="84" y="482"/>
                    <a:pt x="80" y="481"/>
                  </a:cubicBezTo>
                  <a:cubicBezTo>
                    <a:pt x="80" y="485"/>
                    <a:pt x="77" y="486"/>
                    <a:pt x="76" y="489"/>
                  </a:cubicBezTo>
                  <a:cubicBezTo>
                    <a:pt x="74" y="492"/>
                    <a:pt x="75" y="496"/>
                    <a:pt x="71" y="495"/>
                  </a:cubicBezTo>
                  <a:cubicBezTo>
                    <a:pt x="71" y="497"/>
                    <a:pt x="71" y="500"/>
                    <a:pt x="71" y="502"/>
                  </a:cubicBezTo>
                  <a:cubicBezTo>
                    <a:pt x="71" y="504"/>
                    <a:pt x="70" y="509"/>
                    <a:pt x="71" y="509"/>
                  </a:cubicBezTo>
                  <a:cubicBezTo>
                    <a:pt x="74" y="510"/>
                    <a:pt x="75" y="512"/>
                    <a:pt x="75" y="514"/>
                  </a:cubicBezTo>
                  <a:cubicBezTo>
                    <a:pt x="75" y="515"/>
                    <a:pt x="74" y="516"/>
                    <a:pt x="73" y="517"/>
                  </a:cubicBezTo>
                  <a:cubicBezTo>
                    <a:pt x="73" y="518"/>
                    <a:pt x="72" y="518"/>
                    <a:pt x="72" y="518"/>
                  </a:cubicBezTo>
                  <a:cubicBezTo>
                    <a:pt x="70" y="519"/>
                    <a:pt x="71" y="519"/>
                    <a:pt x="71" y="521"/>
                  </a:cubicBezTo>
                  <a:cubicBezTo>
                    <a:pt x="71" y="524"/>
                    <a:pt x="71" y="529"/>
                    <a:pt x="66" y="528"/>
                  </a:cubicBezTo>
                  <a:cubicBezTo>
                    <a:pt x="66" y="532"/>
                    <a:pt x="66" y="537"/>
                    <a:pt x="66" y="541"/>
                  </a:cubicBezTo>
                  <a:cubicBezTo>
                    <a:pt x="66" y="543"/>
                    <a:pt x="65" y="547"/>
                    <a:pt x="67" y="547"/>
                  </a:cubicBezTo>
                  <a:cubicBezTo>
                    <a:pt x="68" y="548"/>
                    <a:pt x="70" y="549"/>
                    <a:pt x="71" y="550"/>
                  </a:cubicBezTo>
                  <a:cubicBezTo>
                    <a:pt x="78" y="554"/>
                    <a:pt x="79" y="560"/>
                    <a:pt x="83" y="567"/>
                  </a:cubicBezTo>
                  <a:cubicBezTo>
                    <a:pt x="84" y="570"/>
                    <a:pt x="86" y="573"/>
                    <a:pt x="88" y="576"/>
                  </a:cubicBezTo>
                  <a:cubicBezTo>
                    <a:pt x="88" y="577"/>
                    <a:pt x="89" y="578"/>
                    <a:pt x="89" y="579"/>
                  </a:cubicBezTo>
                  <a:cubicBezTo>
                    <a:pt x="90" y="580"/>
                    <a:pt x="90" y="580"/>
                    <a:pt x="91" y="580"/>
                  </a:cubicBezTo>
                  <a:cubicBezTo>
                    <a:pt x="92" y="580"/>
                    <a:pt x="93" y="581"/>
                    <a:pt x="94" y="582"/>
                  </a:cubicBezTo>
                  <a:cubicBezTo>
                    <a:pt x="95" y="583"/>
                    <a:pt x="94" y="586"/>
                    <a:pt x="94" y="587"/>
                  </a:cubicBezTo>
                  <a:cubicBezTo>
                    <a:pt x="94" y="588"/>
                    <a:pt x="94" y="589"/>
                    <a:pt x="95" y="589"/>
                  </a:cubicBezTo>
                  <a:cubicBezTo>
                    <a:pt x="96" y="590"/>
                    <a:pt x="96" y="590"/>
                    <a:pt x="97" y="590"/>
                  </a:cubicBezTo>
                  <a:cubicBezTo>
                    <a:pt x="100" y="591"/>
                    <a:pt x="99" y="596"/>
                    <a:pt x="99" y="599"/>
                  </a:cubicBezTo>
                  <a:cubicBezTo>
                    <a:pt x="108" y="598"/>
                    <a:pt x="103" y="616"/>
                    <a:pt x="103" y="621"/>
                  </a:cubicBezTo>
                  <a:cubicBezTo>
                    <a:pt x="103" y="622"/>
                    <a:pt x="104" y="623"/>
                    <a:pt x="104" y="624"/>
                  </a:cubicBezTo>
                  <a:cubicBezTo>
                    <a:pt x="104" y="625"/>
                    <a:pt x="104" y="626"/>
                    <a:pt x="104" y="627"/>
                  </a:cubicBezTo>
                  <a:cubicBezTo>
                    <a:pt x="104" y="627"/>
                    <a:pt x="105" y="628"/>
                    <a:pt x="106" y="628"/>
                  </a:cubicBezTo>
                  <a:cubicBezTo>
                    <a:pt x="109" y="629"/>
                    <a:pt x="111" y="632"/>
                    <a:pt x="112" y="634"/>
                  </a:cubicBezTo>
                  <a:cubicBezTo>
                    <a:pt x="113" y="636"/>
                    <a:pt x="113" y="637"/>
                    <a:pt x="113" y="639"/>
                  </a:cubicBezTo>
                  <a:cubicBezTo>
                    <a:pt x="113" y="640"/>
                    <a:pt x="113" y="641"/>
                    <a:pt x="114" y="642"/>
                  </a:cubicBezTo>
                  <a:cubicBezTo>
                    <a:pt x="114" y="642"/>
                    <a:pt x="115" y="642"/>
                    <a:pt x="115" y="642"/>
                  </a:cubicBezTo>
                  <a:cubicBezTo>
                    <a:pt x="118" y="644"/>
                    <a:pt x="118" y="648"/>
                    <a:pt x="118" y="651"/>
                  </a:cubicBezTo>
                  <a:cubicBezTo>
                    <a:pt x="122" y="651"/>
                    <a:pt x="127" y="651"/>
                    <a:pt x="132" y="651"/>
                  </a:cubicBezTo>
                  <a:cubicBezTo>
                    <a:pt x="133" y="651"/>
                    <a:pt x="135" y="651"/>
                    <a:pt x="136" y="652"/>
                  </a:cubicBezTo>
                  <a:cubicBezTo>
                    <a:pt x="137" y="653"/>
                    <a:pt x="137" y="655"/>
                    <a:pt x="137" y="657"/>
                  </a:cubicBezTo>
                  <a:cubicBezTo>
                    <a:pt x="137" y="659"/>
                    <a:pt x="137" y="661"/>
                    <a:pt x="137" y="664"/>
                  </a:cubicBezTo>
                  <a:cubicBezTo>
                    <a:pt x="137" y="666"/>
                    <a:pt x="137" y="665"/>
                    <a:pt x="139" y="665"/>
                  </a:cubicBezTo>
                  <a:cubicBezTo>
                    <a:pt x="140" y="665"/>
                    <a:pt x="141" y="665"/>
                    <a:pt x="142" y="665"/>
                  </a:cubicBezTo>
                  <a:cubicBezTo>
                    <a:pt x="144" y="666"/>
                    <a:pt x="148" y="665"/>
                    <a:pt x="150" y="667"/>
                  </a:cubicBezTo>
                  <a:cubicBezTo>
                    <a:pt x="150" y="668"/>
                    <a:pt x="151" y="668"/>
                    <a:pt x="151" y="669"/>
                  </a:cubicBezTo>
                  <a:cubicBezTo>
                    <a:pt x="151" y="670"/>
                    <a:pt x="152" y="670"/>
                    <a:pt x="153" y="670"/>
                  </a:cubicBezTo>
                  <a:cubicBezTo>
                    <a:pt x="155" y="670"/>
                    <a:pt x="156" y="669"/>
                    <a:pt x="158" y="670"/>
                  </a:cubicBezTo>
                  <a:cubicBezTo>
                    <a:pt x="160" y="670"/>
                    <a:pt x="160" y="672"/>
                    <a:pt x="161" y="674"/>
                  </a:cubicBezTo>
                  <a:cubicBezTo>
                    <a:pt x="161" y="679"/>
                    <a:pt x="160" y="684"/>
                    <a:pt x="160" y="690"/>
                  </a:cubicBezTo>
                  <a:cubicBezTo>
                    <a:pt x="160" y="691"/>
                    <a:pt x="160" y="692"/>
                    <a:pt x="160" y="693"/>
                  </a:cubicBezTo>
                  <a:cubicBezTo>
                    <a:pt x="160" y="694"/>
                    <a:pt x="159" y="698"/>
                    <a:pt x="161" y="698"/>
                  </a:cubicBezTo>
                  <a:cubicBezTo>
                    <a:pt x="166" y="698"/>
                    <a:pt x="165" y="701"/>
                    <a:pt x="165" y="705"/>
                  </a:cubicBezTo>
                  <a:cubicBezTo>
                    <a:pt x="165" y="706"/>
                    <a:pt x="164" y="707"/>
                    <a:pt x="166" y="707"/>
                  </a:cubicBezTo>
                  <a:cubicBezTo>
                    <a:pt x="166" y="707"/>
                    <a:pt x="167" y="708"/>
                    <a:pt x="168" y="708"/>
                  </a:cubicBezTo>
                  <a:cubicBezTo>
                    <a:pt x="169" y="708"/>
                    <a:pt x="170" y="709"/>
                    <a:pt x="170" y="710"/>
                  </a:cubicBezTo>
                  <a:cubicBezTo>
                    <a:pt x="170" y="712"/>
                    <a:pt x="170" y="715"/>
                    <a:pt x="170" y="717"/>
                  </a:cubicBezTo>
                  <a:cubicBezTo>
                    <a:pt x="171" y="717"/>
                    <a:pt x="172" y="718"/>
                    <a:pt x="173" y="719"/>
                  </a:cubicBezTo>
                  <a:cubicBezTo>
                    <a:pt x="175" y="721"/>
                    <a:pt x="175" y="724"/>
                    <a:pt x="175" y="726"/>
                  </a:cubicBezTo>
                  <a:cubicBezTo>
                    <a:pt x="174" y="730"/>
                    <a:pt x="174" y="733"/>
                    <a:pt x="174" y="737"/>
                  </a:cubicBezTo>
                  <a:cubicBezTo>
                    <a:pt x="174" y="747"/>
                    <a:pt x="174" y="756"/>
                    <a:pt x="174" y="766"/>
                  </a:cubicBezTo>
                  <a:cubicBezTo>
                    <a:pt x="174" y="769"/>
                    <a:pt x="174" y="771"/>
                    <a:pt x="174" y="773"/>
                  </a:cubicBezTo>
                  <a:cubicBezTo>
                    <a:pt x="176" y="773"/>
                    <a:pt x="177" y="774"/>
                    <a:pt x="178" y="774"/>
                  </a:cubicBezTo>
                  <a:cubicBezTo>
                    <a:pt x="179" y="775"/>
                    <a:pt x="179" y="777"/>
                    <a:pt x="179" y="778"/>
                  </a:cubicBezTo>
                  <a:cubicBezTo>
                    <a:pt x="179" y="779"/>
                    <a:pt x="179" y="780"/>
                    <a:pt x="179" y="782"/>
                  </a:cubicBezTo>
                  <a:cubicBezTo>
                    <a:pt x="179" y="783"/>
                    <a:pt x="180" y="783"/>
                    <a:pt x="181" y="784"/>
                  </a:cubicBezTo>
                  <a:cubicBezTo>
                    <a:pt x="184" y="785"/>
                    <a:pt x="184" y="788"/>
                    <a:pt x="184" y="791"/>
                  </a:cubicBezTo>
                  <a:cubicBezTo>
                    <a:pt x="183" y="796"/>
                    <a:pt x="184" y="801"/>
                    <a:pt x="184" y="806"/>
                  </a:cubicBezTo>
                  <a:cubicBezTo>
                    <a:pt x="189" y="806"/>
                    <a:pt x="189" y="812"/>
                    <a:pt x="189" y="816"/>
                  </a:cubicBezTo>
                  <a:cubicBezTo>
                    <a:pt x="189" y="818"/>
                    <a:pt x="188" y="821"/>
                    <a:pt x="188" y="823"/>
                  </a:cubicBezTo>
                  <a:cubicBezTo>
                    <a:pt x="188" y="826"/>
                    <a:pt x="189" y="828"/>
                    <a:pt x="188" y="831"/>
                  </a:cubicBezTo>
                  <a:cubicBezTo>
                    <a:pt x="188" y="836"/>
                    <a:pt x="190" y="840"/>
                    <a:pt x="194" y="843"/>
                  </a:cubicBezTo>
                  <a:cubicBezTo>
                    <a:pt x="198" y="846"/>
                    <a:pt x="202" y="849"/>
                    <a:pt x="203" y="853"/>
                  </a:cubicBezTo>
                  <a:cubicBezTo>
                    <a:pt x="206" y="854"/>
                    <a:pt x="208" y="855"/>
                    <a:pt x="207" y="858"/>
                  </a:cubicBezTo>
                  <a:cubicBezTo>
                    <a:pt x="208" y="861"/>
                    <a:pt x="211" y="863"/>
                    <a:pt x="212" y="866"/>
                  </a:cubicBezTo>
                  <a:cubicBezTo>
                    <a:pt x="212" y="867"/>
                    <a:pt x="212" y="868"/>
                    <a:pt x="213" y="868"/>
                  </a:cubicBezTo>
                  <a:cubicBezTo>
                    <a:pt x="213" y="868"/>
                    <a:pt x="214" y="868"/>
                    <a:pt x="215" y="868"/>
                  </a:cubicBezTo>
                  <a:cubicBezTo>
                    <a:pt x="216" y="868"/>
                    <a:pt x="217" y="869"/>
                    <a:pt x="217" y="871"/>
                  </a:cubicBezTo>
                  <a:cubicBezTo>
                    <a:pt x="217" y="874"/>
                    <a:pt x="218" y="876"/>
                    <a:pt x="220" y="879"/>
                  </a:cubicBezTo>
                  <a:cubicBezTo>
                    <a:pt x="224" y="883"/>
                    <a:pt x="230" y="885"/>
                    <a:pt x="231" y="891"/>
                  </a:cubicBezTo>
                  <a:cubicBezTo>
                    <a:pt x="233" y="891"/>
                    <a:pt x="235" y="893"/>
                    <a:pt x="234" y="895"/>
                  </a:cubicBezTo>
                  <a:cubicBezTo>
                    <a:pt x="233" y="895"/>
                    <a:pt x="232" y="896"/>
                    <a:pt x="232" y="896"/>
                  </a:cubicBezTo>
                  <a:cubicBezTo>
                    <a:pt x="230" y="896"/>
                    <a:pt x="231" y="897"/>
                    <a:pt x="231" y="898"/>
                  </a:cubicBezTo>
                  <a:cubicBezTo>
                    <a:pt x="231" y="900"/>
                    <a:pt x="230" y="900"/>
                    <a:pt x="232" y="901"/>
                  </a:cubicBezTo>
                  <a:cubicBezTo>
                    <a:pt x="233" y="902"/>
                    <a:pt x="234" y="902"/>
                    <a:pt x="235" y="903"/>
                  </a:cubicBezTo>
                  <a:cubicBezTo>
                    <a:pt x="237" y="904"/>
                    <a:pt x="238" y="905"/>
                    <a:pt x="240" y="908"/>
                  </a:cubicBezTo>
                  <a:cubicBezTo>
                    <a:pt x="240" y="909"/>
                    <a:pt x="240" y="910"/>
                    <a:pt x="242" y="911"/>
                  </a:cubicBezTo>
                  <a:cubicBezTo>
                    <a:pt x="243" y="911"/>
                    <a:pt x="244" y="912"/>
                    <a:pt x="244" y="913"/>
                  </a:cubicBezTo>
                  <a:cubicBezTo>
                    <a:pt x="247" y="914"/>
                    <a:pt x="249" y="915"/>
                    <a:pt x="251" y="915"/>
                  </a:cubicBezTo>
                  <a:cubicBezTo>
                    <a:pt x="254" y="915"/>
                    <a:pt x="255" y="917"/>
                    <a:pt x="255" y="920"/>
                  </a:cubicBezTo>
                  <a:cubicBezTo>
                    <a:pt x="258" y="920"/>
                    <a:pt x="265" y="919"/>
                    <a:pt x="264" y="924"/>
                  </a:cubicBezTo>
                  <a:cubicBezTo>
                    <a:pt x="265" y="924"/>
                    <a:pt x="274" y="926"/>
                    <a:pt x="273" y="922"/>
                  </a:cubicBezTo>
                  <a:cubicBezTo>
                    <a:pt x="272" y="920"/>
                    <a:pt x="270" y="918"/>
                    <a:pt x="268" y="915"/>
                  </a:cubicBezTo>
                  <a:cubicBezTo>
                    <a:pt x="267" y="912"/>
                    <a:pt x="268" y="911"/>
                    <a:pt x="272" y="910"/>
                  </a:cubicBezTo>
                  <a:cubicBezTo>
                    <a:pt x="272" y="910"/>
                    <a:pt x="273" y="910"/>
                    <a:pt x="273" y="910"/>
                  </a:cubicBezTo>
                  <a:cubicBezTo>
                    <a:pt x="273" y="909"/>
                    <a:pt x="274" y="908"/>
                    <a:pt x="274" y="907"/>
                  </a:cubicBezTo>
                  <a:cubicBezTo>
                    <a:pt x="273" y="906"/>
                    <a:pt x="273" y="904"/>
                    <a:pt x="272" y="903"/>
                  </a:cubicBezTo>
                  <a:cubicBezTo>
                    <a:pt x="270" y="900"/>
                    <a:pt x="267" y="901"/>
                    <a:pt x="265" y="900"/>
                  </a:cubicBezTo>
                  <a:cubicBezTo>
                    <a:pt x="264" y="899"/>
                    <a:pt x="264" y="897"/>
                    <a:pt x="264" y="896"/>
                  </a:cubicBezTo>
                  <a:cubicBezTo>
                    <a:pt x="264" y="894"/>
                    <a:pt x="264" y="891"/>
                    <a:pt x="264" y="889"/>
                  </a:cubicBezTo>
                  <a:cubicBezTo>
                    <a:pt x="264" y="888"/>
                    <a:pt x="265" y="887"/>
                    <a:pt x="263" y="886"/>
                  </a:cubicBezTo>
                  <a:cubicBezTo>
                    <a:pt x="263" y="886"/>
                    <a:pt x="262" y="886"/>
                    <a:pt x="261" y="886"/>
                  </a:cubicBezTo>
                  <a:cubicBezTo>
                    <a:pt x="260" y="886"/>
                    <a:pt x="259" y="884"/>
                    <a:pt x="259" y="883"/>
                  </a:cubicBezTo>
                  <a:cubicBezTo>
                    <a:pt x="259" y="878"/>
                    <a:pt x="259" y="873"/>
                    <a:pt x="259" y="869"/>
                  </a:cubicBezTo>
                  <a:cubicBezTo>
                    <a:pt x="259" y="865"/>
                    <a:pt x="256" y="864"/>
                    <a:pt x="255" y="861"/>
                  </a:cubicBezTo>
                  <a:cubicBezTo>
                    <a:pt x="255" y="860"/>
                    <a:pt x="255" y="859"/>
                    <a:pt x="255" y="858"/>
                  </a:cubicBezTo>
                  <a:cubicBezTo>
                    <a:pt x="254" y="858"/>
                    <a:pt x="253" y="858"/>
                    <a:pt x="253" y="857"/>
                  </a:cubicBezTo>
                  <a:cubicBezTo>
                    <a:pt x="252" y="857"/>
                    <a:pt x="251" y="856"/>
                    <a:pt x="250" y="855"/>
                  </a:cubicBezTo>
                  <a:cubicBezTo>
                    <a:pt x="250" y="853"/>
                    <a:pt x="250" y="851"/>
                    <a:pt x="250" y="850"/>
                  </a:cubicBezTo>
                  <a:cubicBezTo>
                    <a:pt x="250" y="848"/>
                    <a:pt x="254" y="849"/>
                    <a:pt x="255" y="849"/>
                  </a:cubicBezTo>
                  <a:cubicBezTo>
                    <a:pt x="258" y="847"/>
                    <a:pt x="259" y="844"/>
                    <a:pt x="260" y="841"/>
                  </a:cubicBezTo>
                  <a:cubicBezTo>
                    <a:pt x="260" y="838"/>
                    <a:pt x="261" y="836"/>
                    <a:pt x="263" y="834"/>
                  </a:cubicBezTo>
                  <a:cubicBezTo>
                    <a:pt x="266" y="832"/>
                    <a:pt x="270" y="833"/>
                    <a:pt x="273" y="835"/>
                  </a:cubicBezTo>
                  <a:cubicBezTo>
                    <a:pt x="274" y="830"/>
                    <a:pt x="275" y="830"/>
                    <a:pt x="279" y="830"/>
                  </a:cubicBezTo>
                  <a:cubicBezTo>
                    <a:pt x="282" y="830"/>
                    <a:pt x="286" y="830"/>
                    <a:pt x="287" y="826"/>
                  </a:cubicBezTo>
                  <a:cubicBezTo>
                    <a:pt x="290" y="820"/>
                    <a:pt x="283" y="817"/>
                    <a:pt x="283" y="811"/>
                  </a:cubicBezTo>
                  <a:cubicBezTo>
                    <a:pt x="280" y="811"/>
                    <a:pt x="276" y="811"/>
                    <a:pt x="275" y="809"/>
                  </a:cubicBezTo>
                  <a:cubicBezTo>
                    <a:pt x="273" y="807"/>
                    <a:pt x="273" y="806"/>
                    <a:pt x="273" y="804"/>
                  </a:cubicBezTo>
                  <a:cubicBezTo>
                    <a:pt x="273" y="802"/>
                    <a:pt x="273" y="802"/>
                    <a:pt x="275" y="802"/>
                  </a:cubicBezTo>
                  <a:cubicBezTo>
                    <a:pt x="276" y="802"/>
                    <a:pt x="277" y="802"/>
                    <a:pt x="278" y="802"/>
                  </a:cubicBezTo>
                  <a:cubicBezTo>
                    <a:pt x="283" y="802"/>
                    <a:pt x="288" y="802"/>
                    <a:pt x="292" y="802"/>
                  </a:cubicBezTo>
                  <a:cubicBezTo>
                    <a:pt x="293" y="799"/>
                    <a:pt x="293" y="796"/>
                    <a:pt x="297" y="797"/>
                  </a:cubicBezTo>
                  <a:cubicBezTo>
                    <a:pt x="297" y="793"/>
                    <a:pt x="296" y="789"/>
                    <a:pt x="297" y="785"/>
                  </a:cubicBezTo>
                  <a:cubicBezTo>
                    <a:pt x="298" y="782"/>
                    <a:pt x="301" y="783"/>
                    <a:pt x="303" y="782"/>
                  </a:cubicBezTo>
                  <a:cubicBezTo>
                    <a:pt x="307" y="780"/>
                    <a:pt x="312" y="777"/>
                    <a:pt x="315" y="772"/>
                  </a:cubicBezTo>
                  <a:cubicBezTo>
                    <a:pt x="316" y="769"/>
                    <a:pt x="316" y="766"/>
                    <a:pt x="316" y="763"/>
                  </a:cubicBezTo>
                  <a:cubicBezTo>
                    <a:pt x="316" y="758"/>
                    <a:pt x="316" y="753"/>
                    <a:pt x="316" y="749"/>
                  </a:cubicBezTo>
                  <a:cubicBezTo>
                    <a:pt x="316" y="744"/>
                    <a:pt x="316" y="740"/>
                    <a:pt x="316" y="736"/>
                  </a:cubicBezTo>
                  <a:cubicBezTo>
                    <a:pt x="316" y="733"/>
                    <a:pt x="317" y="730"/>
                    <a:pt x="321" y="731"/>
                  </a:cubicBezTo>
                  <a:cubicBezTo>
                    <a:pt x="321" y="729"/>
                    <a:pt x="321" y="727"/>
                    <a:pt x="323" y="726"/>
                  </a:cubicBezTo>
                  <a:cubicBezTo>
                    <a:pt x="324" y="724"/>
                    <a:pt x="325" y="722"/>
                    <a:pt x="326" y="720"/>
                  </a:cubicBezTo>
                  <a:cubicBezTo>
                    <a:pt x="327" y="716"/>
                    <a:pt x="330" y="714"/>
                    <a:pt x="334" y="713"/>
                  </a:cubicBezTo>
                  <a:cubicBezTo>
                    <a:pt x="340" y="711"/>
                    <a:pt x="347" y="712"/>
                    <a:pt x="352" y="712"/>
                  </a:cubicBezTo>
                  <a:cubicBezTo>
                    <a:pt x="354" y="712"/>
                    <a:pt x="355" y="712"/>
                    <a:pt x="357" y="712"/>
                  </a:cubicBezTo>
                  <a:cubicBezTo>
                    <a:pt x="359" y="712"/>
                    <a:pt x="358" y="711"/>
                    <a:pt x="359" y="710"/>
                  </a:cubicBezTo>
                  <a:cubicBezTo>
                    <a:pt x="359" y="708"/>
                    <a:pt x="361" y="707"/>
                    <a:pt x="363" y="707"/>
                  </a:cubicBezTo>
                  <a:cubicBezTo>
                    <a:pt x="363" y="705"/>
                    <a:pt x="362" y="701"/>
                    <a:pt x="364" y="699"/>
                  </a:cubicBezTo>
                  <a:cubicBezTo>
                    <a:pt x="365" y="697"/>
                    <a:pt x="369" y="698"/>
                    <a:pt x="371" y="697"/>
                  </a:cubicBezTo>
                  <a:cubicBezTo>
                    <a:pt x="373" y="696"/>
                    <a:pt x="374" y="695"/>
                    <a:pt x="376" y="694"/>
                  </a:cubicBezTo>
                  <a:cubicBezTo>
                    <a:pt x="377" y="693"/>
                    <a:pt x="378" y="693"/>
                    <a:pt x="379" y="693"/>
                  </a:cubicBezTo>
                  <a:cubicBezTo>
                    <a:pt x="381" y="693"/>
                    <a:pt x="382" y="693"/>
                    <a:pt x="383" y="692"/>
                  </a:cubicBezTo>
                  <a:cubicBezTo>
                    <a:pt x="385" y="687"/>
                    <a:pt x="386" y="682"/>
                    <a:pt x="389" y="678"/>
                  </a:cubicBezTo>
                  <a:cubicBezTo>
                    <a:pt x="391" y="676"/>
                    <a:pt x="393" y="675"/>
                    <a:pt x="396" y="674"/>
                  </a:cubicBezTo>
                  <a:cubicBezTo>
                    <a:pt x="398" y="674"/>
                    <a:pt x="401" y="674"/>
                    <a:pt x="401" y="671"/>
                  </a:cubicBezTo>
                  <a:cubicBezTo>
                    <a:pt x="400" y="662"/>
                    <a:pt x="401" y="654"/>
                    <a:pt x="401" y="646"/>
                  </a:cubicBezTo>
                  <a:cubicBezTo>
                    <a:pt x="401" y="642"/>
                    <a:pt x="401" y="637"/>
                    <a:pt x="401" y="633"/>
                  </a:cubicBezTo>
                  <a:cubicBezTo>
                    <a:pt x="401" y="631"/>
                    <a:pt x="401" y="629"/>
                    <a:pt x="401" y="627"/>
                  </a:cubicBezTo>
                  <a:cubicBezTo>
                    <a:pt x="399" y="627"/>
                    <a:pt x="398" y="627"/>
                    <a:pt x="397" y="626"/>
                  </a:cubicBezTo>
                  <a:cubicBezTo>
                    <a:pt x="395" y="625"/>
                    <a:pt x="396" y="619"/>
                    <a:pt x="396" y="617"/>
                  </a:cubicBezTo>
                  <a:cubicBezTo>
                    <a:pt x="396" y="616"/>
                    <a:pt x="396" y="615"/>
                    <a:pt x="396" y="614"/>
                  </a:cubicBezTo>
                  <a:cubicBezTo>
                    <a:pt x="396" y="612"/>
                    <a:pt x="397" y="613"/>
                    <a:pt x="398" y="613"/>
                  </a:cubicBezTo>
                  <a:cubicBezTo>
                    <a:pt x="401" y="613"/>
                    <a:pt x="403" y="613"/>
                    <a:pt x="405" y="613"/>
                  </a:cubicBezTo>
                  <a:cubicBezTo>
                    <a:pt x="407" y="613"/>
                    <a:pt x="410" y="614"/>
                    <a:pt x="410" y="612"/>
                  </a:cubicBezTo>
                  <a:cubicBezTo>
                    <a:pt x="411" y="611"/>
                    <a:pt x="411" y="610"/>
                    <a:pt x="411" y="608"/>
                  </a:cubicBezTo>
                  <a:cubicBezTo>
                    <a:pt x="411" y="606"/>
                    <a:pt x="412" y="604"/>
                    <a:pt x="415" y="604"/>
                  </a:cubicBezTo>
                  <a:cubicBezTo>
                    <a:pt x="414" y="601"/>
                    <a:pt x="415" y="600"/>
                    <a:pt x="417" y="599"/>
                  </a:cubicBezTo>
                  <a:cubicBezTo>
                    <a:pt x="419" y="599"/>
                    <a:pt x="419" y="599"/>
                    <a:pt x="420" y="598"/>
                  </a:cubicBezTo>
                  <a:cubicBezTo>
                    <a:pt x="421" y="597"/>
                    <a:pt x="422" y="595"/>
                    <a:pt x="422" y="594"/>
                  </a:cubicBezTo>
                  <a:cubicBezTo>
                    <a:pt x="426" y="589"/>
                    <a:pt x="430" y="585"/>
                    <a:pt x="434" y="582"/>
                  </a:cubicBezTo>
                  <a:cubicBezTo>
                    <a:pt x="435" y="582"/>
                    <a:pt x="436" y="581"/>
                    <a:pt x="438" y="580"/>
                  </a:cubicBezTo>
                  <a:cubicBezTo>
                    <a:pt x="439" y="580"/>
                    <a:pt x="438" y="577"/>
                    <a:pt x="438" y="575"/>
                  </a:cubicBezTo>
                  <a:cubicBezTo>
                    <a:pt x="437" y="575"/>
                    <a:pt x="434" y="575"/>
                    <a:pt x="434" y="573"/>
                  </a:cubicBezTo>
                  <a:cubicBezTo>
                    <a:pt x="433" y="571"/>
                    <a:pt x="434" y="567"/>
                    <a:pt x="434" y="564"/>
                  </a:cubicBezTo>
                  <a:cubicBezTo>
                    <a:pt x="434" y="562"/>
                    <a:pt x="436" y="561"/>
                    <a:pt x="438" y="561"/>
                  </a:cubicBezTo>
                  <a:cubicBezTo>
                    <a:pt x="438" y="556"/>
                    <a:pt x="438" y="552"/>
                    <a:pt x="438" y="547"/>
                  </a:cubicBezTo>
                  <a:cubicBezTo>
                    <a:pt x="435" y="547"/>
                    <a:pt x="433" y="546"/>
                    <a:pt x="434" y="542"/>
                  </a:cubicBezTo>
                  <a:cubicBezTo>
                    <a:pt x="431" y="542"/>
                    <a:pt x="433" y="546"/>
                    <a:pt x="434" y="542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7315906" y="4158815"/>
              <a:ext cx="117417" cy="213823"/>
            </a:xfrm>
            <a:custGeom>
              <a:avLst/>
              <a:gdLst>
                <a:gd name="T0" fmla="*/ 34 w 40"/>
                <a:gd name="T1" fmla="*/ 0 h 73"/>
                <a:gd name="T2" fmla="*/ 23 w 40"/>
                <a:gd name="T3" fmla="*/ 14 h 73"/>
                <a:gd name="T4" fmla="*/ 20 w 40"/>
                <a:gd name="T5" fmla="*/ 20 h 73"/>
                <a:gd name="T6" fmla="*/ 19 w 40"/>
                <a:gd name="T7" fmla="*/ 24 h 73"/>
                <a:gd name="T8" fmla="*/ 16 w 40"/>
                <a:gd name="T9" fmla="*/ 25 h 73"/>
                <a:gd name="T10" fmla="*/ 15 w 40"/>
                <a:gd name="T11" fmla="*/ 31 h 73"/>
                <a:gd name="T12" fmla="*/ 12 w 40"/>
                <a:gd name="T13" fmla="*/ 34 h 73"/>
                <a:gd name="T14" fmla="*/ 10 w 40"/>
                <a:gd name="T15" fmla="*/ 47 h 73"/>
                <a:gd name="T16" fmla="*/ 6 w 40"/>
                <a:gd name="T17" fmla="*/ 71 h 73"/>
                <a:gd name="T18" fmla="*/ 17 w 40"/>
                <a:gd name="T19" fmla="*/ 62 h 73"/>
                <a:gd name="T20" fmla="*/ 19 w 40"/>
                <a:gd name="T21" fmla="*/ 57 h 73"/>
                <a:gd name="T22" fmla="*/ 20 w 40"/>
                <a:gd name="T23" fmla="*/ 52 h 73"/>
                <a:gd name="T24" fmla="*/ 20 w 40"/>
                <a:gd name="T25" fmla="*/ 45 h 73"/>
                <a:gd name="T26" fmla="*/ 20 w 40"/>
                <a:gd name="T27" fmla="*/ 38 h 73"/>
                <a:gd name="T28" fmla="*/ 23 w 40"/>
                <a:gd name="T29" fmla="*/ 37 h 73"/>
                <a:gd name="T30" fmla="*/ 25 w 40"/>
                <a:gd name="T31" fmla="*/ 34 h 73"/>
                <a:gd name="T32" fmla="*/ 25 w 40"/>
                <a:gd name="T33" fmla="*/ 29 h 73"/>
                <a:gd name="T34" fmla="*/ 28 w 40"/>
                <a:gd name="T35" fmla="*/ 27 h 73"/>
                <a:gd name="T36" fmla="*/ 38 w 40"/>
                <a:gd name="T37" fmla="*/ 6 h 73"/>
                <a:gd name="T38" fmla="*/ 34 w 40"/>
                <a:gd name="T39" fmla="*/ 0 h 73"/>
                <a:gd name="T40" fmla="*/ 34 w 40"/>
                <a:gd name="T41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73">
                  <a:moveTo>
                    <a:pt x="34" y="0"/>
                  </a:moveTo>
                  <a:cubicBezTo>
                    <a:pt x="33" y="7"/>
                    <a:pt x="26" y="9"/>
                    <a:pt x="23" y="14"/>
                  </a:cubicBezTo>
                  <a:cubicBezTo>
                    <a:pt x="21" y="15"/>
                    <a:pt x="20" y="18"/>
                    <a:pt x="20" y="20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8" y="24"/>
                    <a:pt x="17" y="24"/>
                    <a:pt x="16" y="25"/>
                  </a:cubicBezTo>
                  <a:cubicBezTo>
                    <a:pt x="14" y="26"/>
                    <a:pt x="15" y="29"/>
                    <a:pt x="15" y="31"/>
                  </a:cubicBezTo>
                  <a:cubicBezTo>
                    <a:pt x="16" y="34"/>
                    <a:pt x="14" y="33"/>
                    <a:pt x="12" y="34"/>
                  </a:cubicBezTo>
                  <a:cubicBezTo>
                    <a:pt x="8" y="37"/>
                    <a:pt x="10" y="44"/>
                    <a:pt x="10" y="47"/>
                  </a:cubicBezTo>
                  <a:cubicBezTo>
                    <a:pt x="0" y="47"/>
                    <a:pt x="8" y="66"/>
                    <a:pt x="6" y="71"/>
                  </a:cubicBezTo>
                  <a:cubicBezTo>
                    <a:pt x="13" y="73"/>
                    <a:pt x="15" y="68"/>
                    <a:pt x="17" y="62"/>
                  </a:cubicBezTo>
                  <a:cubicBezTo>
                    <a:pt x="18" y="60"/>
                    <a:pt x="19" y="59"/>
                    <a:pt x="19" y="57"/>
                  </a:cubicBezTo>
                  <a:cubicBezTo>
                    <a:pt x="20" y="55"/>
                    <a:pt x="20" y="53"/>
                    <a:pt x="20" y="52"/>
                  </a:cubicBezTo>
                  <a:cubicBezTo>
                    <a:pt x="20" y="50"/>
                    <a:pt x="20" y="47"/>
                    <a:pt x="20" y="45"/>
                  </a:cubicBezTo>
                  <a:cubicBezTo>
                    <a:pt x="20" y="43"/>
                    <a:pt x="19" y="40"/>
                    <a:pt x="20" y="38"/>
                  </a:cubicBezTo>
                  <a:cubicBezTo>
                    <a:pt x="21" y="37"/>
                    <a:pt x="22" y="38"/>
                    <a:pt x="23" y="37"/>
                  </a:cubicBezTo>
                  <a:cubicBezTo>
                    <a:pt x="24" y="37"/>
                    <a:pt x="25" y="36"/>
                    <a:pt x="25" y="34"/>
                  </a:cubicBezTo>
                  <a:cubicBezTo>
                    <a:pt x="25" y="33"/>
                    <a:pt x="24" y="31"/>
                    <a:pt x="25" y="29"/>
                  </a:cubicBezTo>
                  <a:cubicBezTo>
                    <a:pt x="25" y="28"/>
                    <a:pt x="27" y="28"/>
                    <a:pt x="28" y="27"/>
                  </a:cubicBezTo>
                  <a:cubicBezTo>
                    <a:pt x="34" y="23"/>
                    <a:pt x="40" y="13"/>
                    <a:pt x="38" y="6"/>
                  </a:cubicBezTo>
                  <a:cubicBezTo>
                    <a:pt x="35" y="8"/>
                    <a:pt x="34" y="2"/>
                    <a:pt x="34" y="0"/>
                  </a:cubicBezTo>
                  <a:cubicBezTo>
                    <a:pt x="33" y="5"/>
                    <a:pt x="33" y="6"/>
                    <a:pt x="34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7414784" y="4158815"/>
              <a:ext cx="18540" cy="17304"/>
            </a:xfrm>
            <a:custGeom>
              <a:avLst/>
              <a:gdLst>
                <a:gd name="T0" fmla="*/ 0 w 6"/>
                <a:gd name="T1" fmla="*/ 0 h 6"/>
                <a:gd name="T2" fmla="*/ 4 w 6"/>
                <a:gd name="T3" fmla="*/ 6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3" y="2"/>
                    <a:pt x="4" y="4"/>
                    <a:pt x="4" y="6"/>
                  </a:cubicBezTo>
                  <a:cubicBezTo>
                    <a:pt x="6" y="5"/>
                    <a:pt x="5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Oval 98"/>
          <p:cNvSpPr>
            <a:spLocks noChangeArrowheads="1"/>
          </p:cNvSpPr>
          <p:nvPr/>
        </p:nvSpPr>
        <p:spPr bwMode="auto">
          <a:xfrm>
            <a:off x="7613775" y="4614888"/>
            <a:ext cx="342363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Oval 99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Oval 100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Oval 101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Oval 102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Oval 103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Oval 104"/>
          <p:cNvSpPr>
            <a:spLocks noChangeArrowheads="1"/>
          </p:cNvSpPr>
          <p:nvPr/>
        </p:nvSpPr>
        <p:spPr bwMode="auto">
          <a:xfrm>
            <a:off x="7617482" y="4617360"/>
            <a:ext cx="336183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Oval 105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Oval 106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Oval 107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Oval 108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Oval 109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Oval 110"/>
          <p:cNvSpPr>
            <a:spLocks noChangeArrowheads="1"/>
          </p:cNvSpPr>
          <p:nvPr/>
        </p:nvSpPr>
        <p:spPr bwMode="auto">
          <a:xfrm>
            <a:off x="7619954" y="4621067"/>
            <a:ext cx="331240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Oval 111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Oval 112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6" name="组合 145"/>
          <p:cNvGrpSpPr/>
          <p:nvPr/>
        </p:nvGrpSpPr>
        <p:grpSpPr>
          <a:xfrm>
            <a:off x="8506349" y="1487095"/>
            <a:ext cx="2486421" cy="954108"/>
            <a:chOff x="8548024" y="1459078"/>
            <a:chExt cx="2486421" cy="954108"/>
          </a:xfrm>
        </p:grpSpPr>
        <p:sp>
          <p:nvSpPr>
            <p:cNvPr id="147" name="矩形 1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48" name="矩形 147"/>
            <p:cNvSpPr/>
            <p:nvPr/>
          </p:nvSpPr>
          <p:spPr>
            <a:xfrm>
              <a:off x="8548024" y="1459078"/>
              <a:ext cx="14737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8623870" y="5023602"/>
            <a:ext cx="2486421" cy="954108"/>
            <a:chOff x="8548024" y="1459078"/>
            <a:chExt cx="2486421" cy="954108"/>
          </a:xfrm>
        </p:grpSpPr>
        <p:sp>
          <p:nvSpPr>
            <p:cNvPr id="150" name="矩形 14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1" name="矩形 150"/>
            <p:cNvSpPr/>
            <p:nvPr/>
          </p:nvSpPr>
          <p:spPr>
            <a:xfrm>
              <a:off x="8548024" y="1459078"/>
              <a:ext cx="15488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1218685" y="1487095"/>
            <a:ext cx="2486420" cy="954108"/>
            <a:chOff x="8548025" y="1459078"/>
            <a:chExt cx="2486420" cy="954108"/>
          </a:xfrm>
        </p:grpSpPr>
        <p:sp>
          <p:nvSpPr>
            <p:cNvPr id="153" name="矩形 15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4" name="矩形 153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1218685" y="5240294"/>
            <a:ext cx="2486420" cy="954108"/>
            <a:chOff x="8548025" y="1459078"/>
            <a:chExt cx="2486420" cy="954108"/>
          </a:xfrm>
        </p:grpSpPr>
        <p:sp>
          <p:nvSpPr>
            <p:cNvPr id="156" name="矩形 155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790350" y="3454641"/>
            <a:ext cx="2486420" cy="954108"/>
            <a:chOff x="8548025" y="1459078"/>
            <a:chExt cx="2486420" cy="954108"/>
          </a:xfrm>
        </p:grpSpPr>
        <p:sp>
          <p:nvSpPr>
            <p:cNvPr id="159" name="矩形 158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0" name="矩形 159"/>
            <p:cNvSpPr/>
            <p:nvPr/>
          </p:nvSpPr>
          <p:spPr>
            <a:xfrm>
              <a:off x="9548375" y="1459078"/>
              <a:ext cx="148607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8865989" y="3157997"/>
            <a:ext cx="2486420" cy="954108"/>
            <a:chOff x="8548025" y="1459078"/>
            <a:chExt cx="2486420" cy="954108"/>
          </a:xfrm>
        </p:grpSpPr>
        <p:sp>
          <p:nvSpPr>
            <p:cNvPr id="162" name="矩形 161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548025" y="1459078"/>
              <a:ext cx="16591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186" name="Freeform 24"/>
          <p:cNvSpPr>
            <a:spLocks/>
          </p:cNvSpPr>
          <p:nvPr/>
        </p:nvSpPr>
        <p:spPr bwMode="auto">
          <a:xfrm>
            <a:off x="3968904" y="2495202"/>
            <a:ext cx="385622" cy="2488004"/>
          </a:xfrm>
          <a:custGeom>
            <a:avLst/>
            <a:gdLst>
              <a:gd name="T0" fmla="*/ 116 w 132"/>
              <a:gd name="T1" fmla="*/ 755 h 851"/>
              <a:gd name="T2" fmla="*/ 106 w 132"/>
              <a:gd name="T3" fmla="*/ 742 h 851"/>
              <a:gd name="T4" fmla="*/ 106 w 132"/>
              <a:gd name="T5" fmla="*/ 742 h 851"/>
              <a:gd name="T6" fmla="*/ 106 w 132"/>
              <a:gd name="T7" fmla="*/ 108 h 851"/>
              <a:gd name="T8" fmla="*/ 106 w 132"/>
              <a:gd name="T9" fmla="*/ 108 h 851"/>
              <a:gd name="T10" fmla="*/ 115 w 132"/>
              <a:gd name="T11" fmla="*/ 96 h 851"/>
              <a:gd name="T12" fmla="*/ 94 w 132"/>
              <a:gd name="T13" fmla="*/ 16 h 851"/>
              <a:gd name="T14" fmla="*/ 14 w 132"/>
              <a:gd name="T15" fmla="*/ 38 h 851"/>
              <a:gd name="T16" fmla="*/ 23 w 132"/>
              <a:gd name="T17" fmla="*/ 108 h 851"/>
              <a:gd name="T18" fmla="*/ 23 w 132"/>
              <a:gd name="T19" fmla="*/ 108 h 851"/>
              <a:gd name="T20" fmla="*/ 24 w 132"/>
              <a:gd name="T21" fmla="*/ 743 h 851"/>
              <a:gd name="T22" fmla="*/ 24 w 132"/>
              <a:gd name="T23" fmla="*/ 743 h 851"/>
              <a:gd name="T24" fmla="*/ 14 w 132"/>
              <a:gd name="T25" fmla="*/ 813 h 851"/>
              <a:gd name="T26" fmla="*/ 94 w 132"/>
              <a:gd name="T27" fmla="*/ 834 h 851"/>
              <a:gd name="T28" fmla="*/ 116 w 132"/>
              <a:gd name="T29" fmla="*/ 755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1">
                <a:moveTo>
                  <a:pt x="116" y="755"/>
                </a:moveTo>
                <a:cubicBezTo>
                  <a:pt x="113" y="750"/>
                  <a:pt x="110" y="746"/>
                  <a:pt x="106" y="742"/>
                </a:cubicBezTo>
                <a:cubicBezTo>
                  <a:pt x="106" y="742"/>
                  <a:pt x="106" y="742"/>
                  <a:pt x="106" y="742"/>
                </a:cubicBezTo>
                <a:cubicBezTo>
                  <a:pt x="65" y="701"/>
                  <a:pt x="64" y="150"/>
                  <a:pt x="106" y="108"/>
                </a:cubicBezTo>
                <a:cubicBezTo>
                  <a:pt x="106" y="108"/>
                  <a:pt x="106" y="108"/>
                  <a:pt x="106" y="108"/>
                </a:cubicBezTo>
                <a:cubicBezTo>
                  <a:pt x="109" y="105"/>
                  <a:pt x="112" y="101"/>
                  <a:pt x="115" y="96"/>
                </a:cubicBezTo>
                <a:cubicBezTo>
                  <a:pt x="131" y="68"/>
                  <a:pt x="121" y="33"/>
                  <a:pt x="94" y="16"/>
                </a:cubicBezTo>
                <a:cubicBezTo>
                  <a:pt x="66" y="0"/>
                  <a:pt x="30" y="10"/>
                  <a:pt x="14" y="38"/>
                </a:cubicBezTo>
                <a:cubicBezTo>
                  <a:pt x="0" y="61"/>
                  <a:pt x="5" y="90"/>
                  <a:pt x="23" y="108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64" y="150"/>
                  <a:pt x="65" y="701"/>
                  <a:pt x="24" y="743"/>
                </a:cubicBezTo>
                <a:cubicBezTo>
                  <a:pt x="24" y="743"/>
                  <a:pt x="24" y="743"/>
                  <a:pt x="24" y="743"/>
                </a:cubicBezTo>
                <a:cubicBezTo>
                  <a:pt x="6" y="761"/>
                  <a:pt x="1" y="790"/>
                  <a:pt x="14" y="813"/>
                </a:cubicBezTo>
                <a:cubicBezTo>
                  <a:pt x="31" y="841"/>
                  <a:pt x="66" y="851"/>
                  <a:pt x="94" y="834"/>
                </a:cubicBezTo>
                <a:cubicBezTo>
                  <a:pt x="122" y="818"/>
                  <a:pt x="132" y="783"/>
                  <a:pt x="116" y="75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Freeform 25"/>
          <p:cNvSpPr>
            <a:spLocks/>
          </p:cNvSpPr>
          <p:nvPr/>
        </p:nvSpPr>
        <p:spPr bwMode="auto">
          <a:xfrm>
            <a:off x="3962724" y="4591404"/>
            <a:ext cx="2185192" cy="1412712"/>
          </a:xfrm>
          <a:custGeom>
            <a:avLst/>
            <a:gdLst>
              <a:gd name="T0" fmla="*/ 688 w 747"/>
              <a:gd name="T1" fmla="*/ 366 h 483"/>
              <a:gd name="T2" fmla="*/ 673 w 747"/>
              <a:gd name="T3" fmla="*/ 368 h 483"/>
              <a:gd name="T4" fmla="*/ 673 w 747"/>
              <a:gd name="T5" fmla="*/ 368 h 483"/>
              <a:gd name="T6" fmla="*/ 124 w 747"/>
              <a:gd name="T7" fmla="*/ 52 h 483"/>
              <a:gd name="T8" fmla="*/ 123 w 747"/>
              <a:gd name="T9" fmla="*/ 52 h 483"/>
              <a:gd name="T10" fmla="*/ 118 w 747"/>
              <a:gd name="T11" fmla="*/ 38 h 483"/>
              <a:gd name="T12" fmla="*/ 38 w 747"/>
              <a:gd name="T13" fmla="*/ 16 h 483"/>
              <a:gd name="T14" fmla="*/ 16 w 747"/>
              <a:gd name="T15" fmla="*/ 96 h 483"/>
              <a:gd name="T16" fmla="*/ 82 w 747"/>
              <a:gd name="T17" fmla="*/ 123 h 483"/>
              <a:gd name="T18" fmla="*/ 82 w 747"/>
              <a:gd name="T19" fmla="*/ 123 h 483"/>
              <a:gd name="T20" fmla="*/ 632 w 747"/>
              <a:gd name="T21" fmla="*/ 440 h 483"/>
              <a:gd name="T22" fmla="*/ 632 w 747"/>
              <a:gd name="T23" fmla="*/ 440 h 483"/>
              <a:gd name="T24" fmla="*/ 688 w 747"/>
              <a:gd name="T25" fmla="*/ 483 h 483"/>
              <a:gd name="T26" fmla="*/ 747 w 747"/>
              <a:gd name="T27" fmla="*/ 425 h 483"/>
              <a:gd name="T28" fmla="*/ 688 w 747"/>
              <a:gd name="T29" fmla="*/ 366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7" h="483">
                <a:moveTo>
                  <a:pt x="688" y="366"/>
                </a:moveTo>
                <a:cubicBezTo>
                  <a:pt x="683" y="366"/>
                  <a:pt x="678" y="367"/>
                  <a:pt x="673" y="368"/>
                </a:cubicBezTo>
                <a:cubicBezTo>
                  <a:pt x="673" y="368"/>
                  <a:pt x="673" y="368"/>
                  <a:pt x="673" y="368"/>
                </a:cubicBezTo>
                <a:cubicBezTo>
                  <a:pt x="617" y="383"/>
                  <a:pt x="139" y="108"/>
                  <a:pt x="124" y="52"/>
                </a:cubicBezTo>
                <a:cubicBezTo>
                  <a:pt x="123" y="52"/>
                  <a:pt x="123" y="52"/>
                  <a:pt x="123" y="52"/>
                </a:cubicBezTo>
                <a:cubicBezTo>
                  <a:pt x="122" y="47"/>
                  <a:pt x="120" y="42"/>
                  <a:pt x="118" y="38"/>
                </a:cubicBezTo>
                <a:cubicBezTo>
                  <a:pt x="102" y="10"/>
                  <a:pt x="66" y="0"/>
                  <a:pt x="38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30" y="120"/>
                  <a:pt x="57" y="130"/>
                  <a:pt x="82" y="123"/>
                </a:cubicBezTo>
                <a:cubicBezTo>
                  <a:pt x="82" y="123"/>
                  <a:pt x="82" y="123"/>
                  <a:pt x="82" y="123"/>
                </a:cubicBezTo>
                <a:cubicBezTo>
                  <a:pt x="139" y="108"/>
                  <a:pt x="617" y="383"/>
                  <a:pt x="632" y="440"/>
                </a:cubicBezTo>
                <a:cubicBezTo>
                  <a:pt x="632" y="440"/>
                  <a:pt x="632" y="440"/>
                  <a:pt x="632" y="440"/>
                </a:cubicBezTo>
                <a:cubicBezTo>
                  <a:pt x="638" y="465"/>
                  <a:pt x="661" y="483"/>
                  <a:pt x="688" y="483"/>
                </a:cubicBezTo>
                <a:cubicBezTo>
                  <a:pt x="720" y="483"/>
                  <a:pt x="747" y="457"/>
                  <a:pt x="747" y="425"/>
                </a:cubicBezTo>
                <a:cubicBezTo>
                  <a:pt x="747" y="392"/>
                  <a:pt x="720" y="366"/>
                  <a:pt x="688" y="36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Freeform 26"/>
          <p:cNvSpPr>
            <a:spLocks/>
          </p:cNvSpPr>
          <p:nvPr/>
        </p:nvSpPr>
        <p:spPr bwMode="auto">
          <a:xfrm>
            <a:off x="5805553" y="4588932"/>
            <a:ext cx="2180248" cy="1415184"/>
          </a:xfrm>
          <a:custGeom>
            <a:avLst/>
            <a:gdLst>
              <a:gd name="T0" fmla="*/ 708 w 745"/>
              <a:gd name="T1" fmla="*/ 16 h 484"/>
              <a:gd name="T2" fmla="*/ 628 w 745"/>
              <a:gd name="T3" fmla="*/ 37 h 484"/>
              <a:gd name="T4" fmla="*/ 622 w 745"/>
              <a:gd name="T5" fmla="*/ 51 h 484"/>
              <a:gd name="T6" fmla="*/ 622 w 745"/>
              <a:gd name="T7" fmla="*/ 51 h 484"/>
              <a:gd name="T8" fmla="*/ 73 w 745"/>
              <a:gd name="T9" fmla="*/ 369 h 484"/>
              <a:gd name="T10" fmla="*/ 73 w 745"/>
              <a:gd name="T11" fmla="*/ 369 h 484"/>
              <a:gd name="T12" fmla="*/ 58 w 745"/>
              <a:gd name="T13" fmla="*/ 367 h 484"/>
              <a:gd name="T14" fmla="*/ 0 w 745"/>
              <a:gd name="T15" fmla="*/ 426 h 484"/>
              <a:gd name="T16" fmla="*/ 58 w 745"/>
              <a:gd name="T17" fmla="*/ 484 h 484"/>
              <a:gd name="T18" fmla="*/ 115 w 745"/>
              <a:gd name="T19" fmla="*/ 441 h 484"/>
              <a:gd name="T20" fmla="*/ 115 w 745"/>
              <a:gd name="T21" fmla="*/ 441 h 484"/>
              <a:gd name="T22" fmla="*/ 663 w 745"/>
              <a:gd name="T23" fmla="*/ 123 h 484"/>
              <a:gd name="T24" fmla="*/ 663 w 745"/>
              <a:gd name="T25" fmla="*/ 123 h 484"/>
              <a:gd name="T26" fmla="*/ 729 w 745"/>
              <a:gd name="T27" fmla="*/ 96 h 484"/>
              <a:gd name="T28" fmla="*/ 708 w 745"/>
              <a:gd name="T29" fmla="*/ 16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5" h="484">
                <a:moveTo>
                  <a:pt x="708" y="16"/>
                </a:moveTo>
                <a:cubicBezTo>
                  <a:pt x="680" y="0"/>
                  <a:pt x="644" y="9"/>
                  <a:pt x="628" y="37"/>
                </a:cubicBezTo>
                <a:cubicBezTo>
                  <a:pt x="625" y="42"/>
                  <a:pt x="623" y="47"/>
                  <a:pt x="622" y="51"/>
                </a:cubicBezTo>
                <a:cubicBezTo>
                  <a:pt x="622" y="51"/>
                  <a:pt x="622" y="51"/>
                  <a:pt x="622" y="51"/>
                </a:cubicBezTo>
                <a:cubicBezTo>
                  <a:pt x="607" y="108"/>
                  <a:pt x="130" y="384"/>
                  <a:pt x="73" y="369"/>
                </a:cubicBezTo>
                <a:cubicBezTo>
                  <a:pt x="73" y="369"/>
                  <a:pt x="73" y="369"/>
                  <a:pt x="73" y="369"/>
                </a:cubicBezTo>
                <a:cubicBezTo>
                  <a:pt x="68" y="368"/>
                  <a:pt x="63" y="367"/>
                  <a:pt x="58" y="367"/>
                </a:cubicBezTo>
                <a:cubicBezTo>
                  <a:pt x="26" y="367"/>
                  <a:pt x="0" y="393"/>
                  <a:pt x="0" y="426"/>
                </a:cubicBezTo>
                <a:cubicBezTo>
                  <a:pt x="0" y="458"/>
                  <a:pt x="26" y="484"/>
                  <a:pt x="58" y="484"/>
                </a:cubicBezTo>
                <a:cubicBezTo>
                  <a:pt x="85" y="484"/>
                  <a:pt x="108" y="466"/>
                  <a:pt x="115" y="441"/>
                </a:cubicBezTo>
                <a:cubicBezTo>
                  <a:pt x="115" y="441"/>
                  <a:pt x="115" y="441"/>
                  <a:pt x="115" y="441"/>
                </a:cubicBezTo>
                <a:cubicBezTo>
                  <a:pt x="130" y="384"/>
                  <a:pt x="607" y="108"/>
                  <a:pt x="663" y="123"/>
                </a:cubicBezTo>
                <a:cubicBezTo>
                  <a:pt x="663" y="123"/>
                  <a:pt x="663" y="123"/>
                  <a:pt x="663" y="123"/>
                </a:cubicBezTo>
                <a:cubicBezTo>
                  <a:pt x="688" y="130"/>
                  <a:pt x="716" y="119"/>
                  <a:pt x="729" y="96"/>
                </a:cubicBezTo>
                <a:cubicBezTo>
                  <a:pt x="745" y="68"/>
                  <a:pt x="736" y="32"/>
                  <a:pt x="708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Freeform 27"/>
          <p:cNvSpPr>
            <a:spLocks/>
          </p:cNvSpPr>
          <p:nvPr/>
        </p:nvSpPr>
        <p:spPr bwMode="auto">
          <a:xfrm>
            <a:off x="7593999" y="2491494"/>
            <a:ext cx="385622" cy="2486768"/>
          </a:xfrm>
          <a:custGeom>
            <a:avLst/>
            <a:gdLst>
              <a:gd name="T0" fmla="*/ 109 w 132"/>
              <a:gd name="T1" fmla="*/ 742 h 850"/>
              <a:gd name="T2" fmla="*/ 109 w 132"/>
              <a:gd name="T3" fmla="*/ 742 h 850"/>
              <a:gd name="T4" fmla="*/ 108 w 132"/>
              <a:gd name="T5" fmla="*/ 108 h 850"/>
              <a:gd name="T6" fmla="*/ 108 w 132"/>
              <a:gd name="T7" fmla="*/ 108 h 850"/>
              <a:gd name="T8" fmla="*/ 117 w 132"/>
              <a:gd name="T9" fmla="*/ 38 h 850"/>
              <a:gd name="T10" fmla="*/ 37 w 132"/>
              <a:gd name="T11" fmla="*/ 16 h 850"/>
              <a:gd name="T12" fmla="*/ 16 w 132"/>
              <a:gd name="T13" fmla="*/ 96 h 850"/>
              <a:gd name="T14" fmla="*/ 25 w 132"/>
              <a:gd name="T15" fmla="*/ 108 h 850"/>
              <a:gd name="T16" fmla="*/ 25 w 132"/>
              <a:gd name="T17" fmla="*/ 108 h 850"/>
              <a:gd name="T18" fmla="*/ 26 w 132"/>
              <a:gd name="T19" fmla="*/ 742 h 850"/>
              <a:gd name="T20" fmla="*/ 26 w 132"/>
              <a:gd name="T21" fmla="*/ 742 h 850"/>
              <a:gd name="T22" fmla="*/ 17 w 132"/>
              <a:gd name="T23" fmla="*/ 754 h 850"/>
              <a:gd name="T24" fmla="*/ 38 w 132"/>
              <a:gd name="T25" fmla="*/ 834 h 850"/>
              <a:gd name="T26" fmla="*/ 118 w 132"/>
              <a:gd name="T27" fmla="*/ 813 h 850"/>
              <a:gd name="T28" fmla="*/ 109 w 132"/>
              <a:gd name="T29" fmla="*/ 74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0">
                <a:moveTo>
                  <a:pt x="109" y="742"/>
                </a:moveTo>
                <a:cubicBezTo>
                  <a:pt x="109" y="742"/>
                  <a:pt x="109" y="742"/>
                  <a:pt x="109" y="742"/>
                </a:cubicBezTo>
                <a:cubicBezTo>
                  <a:pt x="67" y="701"/>
                  <a:pt x="67" y="149"/>
                  <a:pt x="108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26" y="90"/>
                  <a:pt x="131" y="61"/>
                  <a:pt x="117" y="38"/>
                </a:cubicBezTo>
                <a:cubicBezTo>
                  <a:pt x="101" y="10"/>
                  <a:pt x="65" y="0"/>
                  <a:pt x="37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19" y="101"/>
                  <a:pt x="22" y="105"/>
                  <a:pt x="25" y="108"/>
                </a:cubicBezTo>
                <a:cubicBezTo>
                  <a:pt x="25" y="108"/>
                  <a:pt x="25" y="108"/>
                  <a:pt x="25" y="108"/>
                </a:cubicBezTo>
                <a:cubicBezTo>
                  <a:pt x="67" y="149"/>
                  <a:pt x="67" y="701"/>
                  <a:pt x="26" y="742"/>
                </a:cubicBezTo>
                <a:cubicBezTo>
                  <a:pt x="26" y="742"/>
                  <a:pt x="26" y="742"/>
                  <a:pt x="26" y="742"/>
                </a:cubicBezTo>
                <a:cubicBezTo>
                  <a:pt x="23" y="746"/>
                  <a:pt x="19" y="750"/>
                  <a:pt x="17" y="754"/>
                </a:cubicBezTo>
                <a:cubicBezTo>
                  <a:pt x="1" y="782"/>
                  <a:pt x="10" y="818"/>
                  <a:pt x="38" y="834"/>
                </a:cubicBezTo>
                <a:cubicBezTo>
                  <a:pt x="66" y="850"/>
                  <a:pt x="102" y="841"/>
                  <a:pt x="118" y="813"/>
                </a:cubicBezTo>
                <a:cubicBezTo>
                  <a:pt x="132" y="789"/>
                  <a:pt x="127" y="760"/>
                  <a:pt x="109" y="742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Freeform 28"/>
          <p:cNvSpPr>
            <a:spLocks/>
          </p:cNvSpPr>
          <p:nvPr/>
        </p:nvSpPr>
        <p:spPr bwMode="auto">
          <a:xfrm>
            <a:off x="3962724" y="1442157"/>
            <a:ext cx="2206204" cy="1444847"/>
          </a:xfrm>
          <a:custGeom>
            <a:avLst/>
            <a:gdLst>
              <a:gd name="T0" fmla="*/ 716 w 754"/>
              <a:gd name="T1" fmla="*/ 16 h 494"/>
              <a:gd name="T2" fmla="*/ 636 w 754"/>
              <a:gd name="T3" fmla="*/ 37 h 494"/>
              <a:gd name="T4" fmla="*/ 630 w 754"/>
              <a:gd name="T5" fmla="*/ 53 h 494"/>
              <a:gd name="T6" fmla="*/ 630 w 754"/>
              <a:gd name="T7" fmla="*/ 53 h 494"/>
              <a:gd name="T8" fmla="*/ 81 w 754"/>
              <a:gd name="T9" fmla="*/ 371 h 494"/>
              <a:gd name="T10" fmla="*/ 81 w 754"/>
              <a:gd name="T11" fmla="*/ 371 h 494"/>
              <a:gd name="T12" fmla="*/ 16 w 754"/>
              <a:gd name="T13" fmla="*/ 398 h 494"/>
              <a:gd name="T14" fmla="*/ 37 w 754"/>
              <a:gd name="T15" fmla="*/ 478 h 494"/>
              <a:gd name="T16" fmla="*/ 117 w 754"/>
              <a:gd name="T17" fmla="*/ 456 h 494"/>
              <a:gd name="T18" fmla="*/ 123 w 754"/>
              <a:gd name="T19" fmla="*/ 442 h 494"/>
              <a:gd name="T20" fmla="*/ 123 w 754"/>
              <a:gd name="T21" fmla="*/ 442 h 494"/>
              <a:gd name="T22" fmla="*/ 672 w 754"/>
              <a:gd name="T23" fmla="*/ 125 h 494"/>
              <a:gd name="T24" fmla="*/ 670 w 754"/>
              <a:gd name="T25" fmla="*/ 123 h 494"/>
              <a:gd name="T26" fmla="*/ 738 w 754"/>
              <a:gd name="T27" fmla="*/ 96 h 494"/>
              <a:gd name="T28" fmla="*/ 716 w 754"/>
              <a:gd name="T29" fmla="*/ 16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54" h="494">
                <a:moveTo>
                  <a:pt x="716" y="16"/>
                </a:moveTo>
                <a:cubicBezTo>
                  <a:pt x="688" y="0"/>
                  <a:pt x="652" y="9"/>
                  <a:pt x="636" y="37"/>
                </a:cubicBezTo>
                <a:cubicBezTo>
                  <a:pt x="633" y="42"/>
                  <a:pt x="631" y="48"/>
                  <a:pt x="630" y="53"/>
                </a:cubicBezTo>
                <a:cubicBezTo>
                  <a:pt x="630" y="53"/>
                  <a:pt x="630" y="53"/>
                  <a:pt x="630" y="53"/>
                </a:cubicBezTo>
                <a:cubicBezTo>
                  <a:pt x="615" y="109"/>
                  <a:pt x="138" y="386"/>
                  <a:pt x="81" y="371"/>
                </a:cubicBezTo>
                <a:cubicBezTo>
                  <a:pt x="81" y="371"/>
                  <a:pt x="81" y="371"/>
                  <a:pt x="81" y="371"/>
                </a:cubicBezTo>
                <a:cubicBezTo>
                  <a:pt x="56" y="364"/>
                  <a:pt x="29" y="375"/>
                  <a:pt x="16" y="398"/>
                </a:cubicBezTo>
                <a:cubicBezTo>
                  <a:pt x="0" y="426"/>
                  <a:pt x="9" y="462"/>
                  <a:pt x="37" y="478"/>
                </a:cubicBezTo>
                <a:cubicBezTo>
                  <a:pt x="65" y="494"/>
                  <a:pt x="101" y="484"/>
                  <a:pt x="117" y="456"/>
                </a:cubicBezTo>
                <a:cubicBezTo>
                  <a:pt x="120" y="452"/>
                  <a:pt x="121" y="447"/>
                  <a:pt x="123" y="442"/>
                </a:cubicBezTo>
                <a:cubicBezTo>
                  <a:pt x="123" y="442"/>
                  <a:pt x="123" y="442"/>
                  <a:pt x="123" y="442"/>
                </a:cubicBezTo>
                <a:cubicBezTo>
                  <a:pt x="138" y="386"/>
                  <a:pt x="615" y="109"/>
                  <a:pt x="672" y="125"/>
                </a:cubicBezTo>
                <a:cubicBezTo>
                  <a:pt x="670" y="123"/>
                  <a:pt x="670" y="123"/>
                  <a:pt x="670" y="123"/>
                </a:cubicBezTo>
                <a:cubicBezTo>
                  <a:pt x="696" y="130"/>
                  <a:pt x="724" y="120"/>
                  <a:pt x="738" y="96"/>
                </a:cubicBezTo>
                <a:cubicBezTo>
                  <a:pt x="754" y="68"/>
                  <a:pt x="744" y="32"/>
                  <a:pt x="716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29"/>
          <p:cNvSpPr>
            <a:spLocks/>
          </p:cNvSpPr>
          <p:nvPr/>
        </p:nvSpPr>
        <p:spPr bwMode="auto">
          <a:xfrm>
            <a:off x="5800609" y="1470584"/>
            <a:ext cx="2182720" cy="1410240"/>
          </a:xfrm>
          <a:custGeom>
            <a:avLst/>
            <a:gdLst>
              <a:gd name="T0" fmla="*/ 730 w 746"/>
              <a:gd name="T1" fmla="*/ 387 h 482"/>
              <a:gd name="T2" fmla="*/ 664 w 746"/>
              <a:gd name="T3" fmla="*/ 359 h 482"/>
              <a:gd name="T4" fmla="*/ 665 w 746"/>
              <a:gd name="T5" fmla="*/ 359 h 482"/>
              <a:gd name="T6" fmla="*/ 115 w 746"/>
              <a:gd name="T7" fmla="*/ 43 h 482"/>
              <a:gd name="T8" fmla="*/ 115 w 746"/>
              <a:gd name="T9" fmla="*/ 43 h 482"/>
              <a:gd name="T10" fmla="*/ 59 w 746"/>
              <a:gd name="T11" fmla="*/ 0 h 482"/>
              <a:gd name="T12" fmla="*/ 0 w 746"/>
              <a:gd name="T13" fmla="*/ 58 h 482"/>
              <a:gd name="T14" fmla="*/ 59 w 746"/>
              <a:gd name="T15" fmla="*/ 117 h 482"/>
              <a:gd name="T16" fmla="*/ 74 w 746"/>
              <a:gd name="T17" fmla="*/ 114 h 482"/>
              <a:gd name="T18" fmla="*/ 74 w 746"/>
              <a:gd name="T19" fmla="*/ 115 h 482"/>
              <a:gd name="T20" fmla="*/ 623 w 746"/>
              <a:gd name="T21" fmla="*/ 431 h 482"/>
              <a:gd name="T22" fmla="*/ 623 w 746"/>
              <a:gd name="T23" fmla="*/ 431 h 482"/>
              <a:gd name="T24" fmla="*/ 629 w 746"/>
              <a:gd name="T25" fmla="*/ 445 h 482"/>
              <a:gd name="T26" fmla="*/ 709 w 746"/>
              <a:gd name="T27" fmla="*/ 466 h 482"/>
              <a:gd name="T28" fmla="*/ 730 w 746"/>
              <a:gd name="T29" fmla="*/ 387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6" h="482">
                <a:moveTo>
                  <a:pt x="730" y="387"/>
                </a:moveTo>
                <a:cubicBezTo>
                  <a:pt x="717" y="363"/>
                  <a:pt x="689" y="353"/>
                  <a:pt x="664" y="359"/>
                </a:cubicBezTo>
                <a:cubicBezTo>
                  <a:pt x="665" y="359"/>
                  <a:pt x="665" y="359"/>
                  <a:pt x="665" y="359"/>
                </a:cubicBezTo>
                <a:cubicBezTo>
                  <a:pt x="608" y="374"/>
                  <a:pt x="130" y="99"/>
                  <a:pt x="115" y="43"/>
                </a:cubicBezTo>
                <a:cubicBezTo>
                  <a:pt x="115" y="43"/>
                  <a:pt x="115" y="43"/>
                  <a:pt x="115" y="43"/>
                </a:cubicBezTo>
                <a:cubicBezTo>
                  <a:pt x="108" y="18"/>
                  <a:pt x="86" y="0"/>
                  <a:pt x="59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9" y="117"/>
                </a:cubicBezTo>
                <a:cubicBezTo>
                  <a:pt x="64" y="117"/>
                  <a:pt x="69" y="116"/>
                  <a:pt x="74" y="114"/>
                </a:cubicBezTo>
                <a:cubicBezTo>
                  <a:pt x="74" y="115"/>
                  <a:pt x="74" y="115"/>
                  <a:pt x="74" y="115"/>
                </a:cubicBezTo>
                <a:cubicBezTo>
                  <a:pt x="130" y="99"/>
                  <a:pt x="608" y="374"/>
                  <a:pt x="623" y="431"/>
                </a:cubicBezTo>
                <a:cubicBezTo>
                  <a:pt x="623" y="431"/>
                  <a:pt x="623" y="431"/>
                  <a:pt x="623" y="431"/>
                </a:cubicBezTo>
                <a:cubicBezTo>
                  <a:pt x="625" y="436"/>
                  <a:pt x="626" y="440"/>
                  <a:pt x="629" y="445"/>
                </a:cubicBezTo>
                <a:cubicBezTo>
                  <a:pt x="645" y="473"/>
                  <a:pt x="681" y="482"/>
                  <a:pt x="709" y="466"/>
                </a:cubicBezTo>
                <a:cubicBezTo>
                  <a:pt x="737" y="450"/>
                  <a:pt x="746" y="414"/>
                  <a:pt x="730" y="387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Oval 63"/>
          <p:cNvSpPr>
            <a:spLocks noChangeArrowheads="1"/>
          </p:cNvSpPr>
          <p:nvPr/>
        </p:nvSpPr>
        <p:spPr bwMode="auto">
          <a:xfrm>
            <a:off x="3983735" y="2532281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3" name="Oval 80"/>
          <p:cNvSpPr>
            <a:spLocks noChangeArrowheads="1"/>
          </p:cNvSpPr>
          <p:nvPr/>
        </p:nvSpPr>
        <p:spPr bwMode="auto">
          <a:xfrm>
            <a:off x="3983735" y="4614888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4" name="Oval 97"/>
          <p:cNvSpPr>
            <a:spLocks noChangeArrowheads="1"/>
          </p:cNvSpPr>
          <p:nvPr/>
        </p:nvSpPr>
        <p:spPr bwMode="auto">
          <a:xfrm>
            <a:off x="5805553" y="5670405"/>
            <a:ext cx="327532" cy="325060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5" name="Oval 114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6" name="Oval 131"/>
          <p:cNvSpPr>
            <a:spLocks noChangeArrowheads="1"/>
          </p:cNvSpPr>
          <p:nvPr/>
        </p:nvSpPr>
        <p:spPr bwMode="auto">
          <a:xfrm>
            <a:off x="7628606" y="2527337"/>
            <a:ext cx="327532" cy="323824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7" name="Oval 63"/>
          <p:cNvSpPr>
            <a:spLocks noChangeArrowheads="1"/>
          </p:cNvSpPr>
          <p:nvPr/>
        </p:nvSpPr>
        <p:spPr bwMode="auto">
          <a:xfrm>
            <a:off x="5808865" y="1434173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4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141840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饼形 10"/>
          <p:cNvSpPr/>
          <p:nvPr/>
        </p:nvSpPr>
        <p:spPr>
          <a:xfrm>
            <a:off x="1141840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500073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456267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饼形 13"/>
          <p:cNvSpPr/>
          <p:nvPr/>
        </p:nvSpPr>
        <p:spPr>
          <a:xfrm>
            <a:off x="6456267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814500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141840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饼形 20"/>
          <p:cNvSpPr/>
          <p:nvPr/>
        </p:nvSpPr>
        <p:spPr>
          <a:xfrm>
            <a:off x="1141840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500073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456267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>
            <a:off x="6456267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814500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34939" y="209610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0677" y="2078298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396250" y="4861074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52875" y="486107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385275" y="1832076"/>
            <a:ext cx="2486421" cy="954108"/>
            <a:chOff x="8548024" y="1459078"/>
            <a:chExt cx="2486421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4" y="1459078"/>
              <a:ext cx="1558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85275" y="4591706"/>
            <a:ext cx="2486421" cy="954108"/>
            <a:chOff x="8548024" y="1459078"/>
            <a:chExt cx="2486421" cy="954108"/>
          </a:xfrm>
        </p:grpSpPr>
        <p:sp>
          <p:nvSpPr>
            <p:cNvPr id="41" name="矩形 40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548024" y="1459078"/>
              <a:ext cx="180584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98850" y="1832076"/>
            <a:ext cx="2486421" cy="954108"/>
            <a:chOff x="8548024" y="1459078"/>
            <a:chExt cx="2486421" cy="954108"/>
          </a:xfrm>
        </p:grpSpPr>
        <p:sp>
          <p:nvSpPr>
            <p:cNvPr id="44" name="矩形 43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8548024" y="1459078"/>
              <a:ext cx="1607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698851" y="4591706"/>
            <a:ext cx="2486420" cy="954108"/>
            <a:chOff x="8548025" y="1459078"/>
            <a:chExt cx="2486420" cy="954108"/>
          </a:xfrm>
        </p:grpSpPr>
        <p:sp>
          <p:nvSpPr>
            <p:cNvPr id="47" name="矩形 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48025" y="1459078"/>
              <a:ext cx="16071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30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29" grpId="0" animBg="1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8663" y="2215290"/>
            <a:ext cx="2721764" cy="4108670"/>
            <a:chOff x="4648663" y="2215290"/>
            <a:chExt cx="2721764" cy="4108670"/>
          </a:xfrm>
        </p:grpSpPr>
        <p:sp>
          <p:nvSpPr>
            <p:cNvPr id="14" name="任意多边形 13"/>
            <p:cNvSpPr/>
            <p:nvPr/>
          </p:nvSpPr>
          <p:spPr>
            <a:xfrm>
              <a:off x="4648663" y="2215290"/>
              <a:ext cx="2721764" cy="3285383"/>
            </a:xfrm>
            <a:custGeom>
              <a:avLst/>
              <a:gdLst>
                <a:gd name="connsiteX0" fmla="*/ 1195827 w 2382916"/>
                <a:gd name="connsiteY0" fmla="*/ 0 h 2876366"/>
                <a:gd name="connsiteX1" fmla="*/ 1953127 w 2382916"/>
                <a:gd name="connsiteY1" fmla="*/ 2163140 h 2876366"/>
                <a:gd name="connsiteX2" fmla="*/ 1622815 w 2382916"/>
                <a:gd name="connsiteY2" fmla="*/ 2706946 h 2876366"/>
                <a:gd name="connsiteX3" fmla="*/ 1505998 w 2382916"/>
                <a:gd name="connsiteY3" fmla="*/ 2876130 h 2876366"/>
                <a:gd name="connsiteX4" fmla="*/ 893712 w 2382916"/>
                <a:gd name="connsiteY4" fmla="*/ 2876130 h 2876366"/>
                <a:gd name="connsiteX5" fmla="*/ 788979 w 2382916"/>
                <a:gd name="connsiteY5" fmla="*/ 2735143 h 2876366"/>
                <a:gd name="connsiteX6" fmla="*/ 438526 w 2382916"/>
                <a:gd name="connsiteY6" fmla="*/ 2187309 h 2876366"/>
                <a:gd name="connsiteX7" fmla="*/ 1195827 w 2382916"/>
                <a:gd name="connsiteY7" fmla="*/ 0 h 2876366"/>
                <a:gd name="connsiteX8" fmla="*/ 1191458 w 2382916"/>
                <a:gd name="connsiteY8" fmla="*/ 185295 h 2876366"/>
                <a:gd name="connsiteX9" fmla="*/ 194480 w 2382916"/>
                <a:gd name="connsiteY9" fmla="*/ 1182273 h 2876366"/>
                <a:gd name="connsiteX10" fmla="*/ 1191458 w 2382916"/>
                <a:gd name="connsiteY10" fmla="*/ 2179251 h 2876366"/>
                <a:gd name="connsiteX11" fmla="*/ 2188436 w 2382916"/>
                <a:gd name="connsiteY11" fmla="*/ 1182273 h 2876366"/>
                <a:gd name="connsiteX12" fmla="*/ 1191458 w 2382916"/>
                <a:gd name="connsiteY12" fmla="*/ 185295 h 2876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82916" h="2876366">
                  <a:moveTo>
                    <a:pt x="1195827" y="0"/>
                  </a:moveTo>
                  <a:cubicBezTo>
                    <a:pt x="2036376" y="12085"/>
                    <a:pt x="2937349" y="1063442"/>
                    <a:pt x="1953127" y="2163140"/>
                  </a:cubicBezTo>
                  <a:cubicBezTo>
                    <a:pt x="1818853" y="2283986"/>
                    <a:pt x="1616101" y="2513592"/>
                    <a:pt x="1622815" y="2706946"/>
                  </a:cubicBezTo>
                  <a:cubicBezTo>
                    <a:pt x="1632215" y="2815707"/>
                    <a:pt x="1577163" y="2868074"/>
                    <a:pt x="1505998" y="2876130"/>
                  </a:cubicBezTo>
                  <a:lnTo>
                    <a:pt x="893712" y="2876130"/>
                  </a:lnTo>
                  <a:cubicBezTo>
                    <a:pt x="790322" y="2881501"/>
                    <a:pt x="815833" y="2794224"/>
                    <a:pt x="788979" y="2735143"/>
                  </a:cubicBezTo>
                  <a:cubicBezTo>
                    <a:pt x="712442" y="2463912"/>
                    <a:pt x="587570" y="2321582"/>
                    <a:pt x="438526" y="2187309"/>
                  </a:cubicBezTo>
                  <a:cubicBezTo>
                    <a:pt x="-537639" y="1232627"/>
                    <a:pt x="294854" y="12085"/>
                    <a:pt x="1195827" y="0"/>
                  </a:cubicBezTo>
                  <a:close/>
                  <a:moveTo>
                    <a:pt x="1191458" y="185295"/>
                  </a:moveTo>
                  <a:cubicBezTo>
                    <a:pt x="640842" y="185295"/>
                    <a:pt x="194480" y="631657"/>
                    <a:pt x="194480" y="1182273"/>
                  </a:cubicBezTo>
                  <a:cubicBezTo>
                    <a:pt x="194480" y="1732889"/>
                    <a:pt x="640842" y="2179251"/>
                    <a:pt x="1191458" y="2179251"/>
                  </a:cubicBezTo>
                  <a:cubicBezTo>
                    <a:pt x="1742074" y="2179251"/>
                    <a:pt x="2188436" y="1732889"/>
                    <a:pt x="2188436" y="1182273"/>
                  </a:cubicBezTo>
                  <a:cubicBezTo>
                    <a:pt x="2188436" y="631657"/>
                    <a:pt x="1742074" y="185295"/>
                    <a:pt x="1191458" y="18529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5649676" y="5624630"/>
              <a:ext cx="760544" cy="699330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5559036" y="5546412"/>
              <a:ext cx="920200" cy="556722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" name="任意多边形 28"/>
          <p:cNvSpPr/>
          <p:nvPr/>
        </p:nvSpPr>
        <p:spPr>
          <a:xfrm>
            <a:off x="4367584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933384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 flipH="1">
            <a:off x="6445729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flipH="1">
            <a:off x="6525485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014041" y="2564757"/>
            <a:ext cx="2006708" cy="2006709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457595" y="3024683"/>
            <a:ext cx="1038747" cy="998951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578253" y="2037491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780795" y="20307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34981" y="448126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301694" y="44230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46381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4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c-mockup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37" y="1981200"/>
            <a:ext cx="5365933" cy="4029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657" y="2214491"/>
            <a:ext cx="4051563" cy="2650271"/>
          </a:xfrm>
          <a:prstGeom prst="rect">
            <a:avLst/>
          </a:prstGeom>
        </p:spPr>
      </p:pic>
      <p:grpSp>
        <p:nvGrpSpPr>
          <p:cNvPr id="19" name="组合 1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1866154"/>
            <a:ext cx="688368" cy="688368"/>
            <a:chOff x="7242071" y="1820434"/>
            <a:chExt cx="688368" cy="688368"/>
          </a:xfrm>
        </p:grpSpPr>
        <p:sp>
          <p:nvSpPr>
            <p:cNvPr id="20" name="椭圆 19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3534191"/>
            <a:ext cx="688368" cy="688368"/>
            <a:chOff x="7242071" y="3488471"/>
            <a:chExt cx="688368" cy="688368"/>
          </a:xfrm>
        </p:grpSpPr>
        <p:sp>
          <p:nvSpPr>
            <p:cNvPr id="23" name="椭圆 22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5149081"/>
            <a:ext cx="688368" cy="688368"/>
            <a:chOff x="7242071" y="5103361"/>
            <a:chExt cx="688368" cy="688368"/>
          </a:xfrm>
        </p:grpSpPr>
        <p:sp>
          <p:nvSpPr>
            <p:cNvPr id="30" name="椭圆 29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1784473"/>
            <a:ext cx="2967866" cy="954108"/>
            <a:chOff x="8548025" y="1459078"/>
            <a:chExt cx="2967866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5" name="组合 3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5043044"/>
            <a:ext cx="2854850" cy="954108"/>
            <a:chOff x="8548025" y="1459078"/>
            <a:chExt cx="2854850" cy="954108"/>
          </a:xfrm>
        </p:grpSpPr>
        <p:sp>
          <p:nvSpPr>
            <p:cNvPr id="36" name="矩形 35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8" name="组合 3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3459777"/>
            <a:ext cx="2854850" cy="954108"/>
            <a:chOff x="8548025" y="1459078"/>
            <a:chExt cx="2854850" cy="954108"/>
          </a:xfrm>
        </p:grpSpPr>
        <p:sp>
          <p:nvSpPr>
            <p:cNvPr id="39" name="矩形 38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1" name="组合 4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42697" y="531002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2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37831" y="202899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6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194879" y="368541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50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85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1523507" y="1936590"/>
            <a:ext cx="1758010" cy="1302429"/>
          </a:xfrm>
          <a:custGeom>
            <a:avLst/>
            <a:gdLst>
              <a:gd name="T0" fmla="*/ 61 w 85"/>
              <a:gd name="T1" fmla="*/ 37 h 63"/>
              <a:gd name="T2" fmla="*/ 65 w 85"/>
              <a:gd name="T3" fmla="*/ 34 h 63"/>
              <a:gd name="T4" fmla="*/ 69 w 85"/>
              <a:gd name="T5" fmla="*/ 37 h 63"/>
              <a:gd name="T6" fmla="*/ 77 w 85"/>
              <a:gd name="T7" fmla="*/ 40 h 63"/>
              <a:gd name="T8" fmla="*/ 85 w 85"/>
              <a:gd name="T9" fmla="*/ 32 h 63"/>
              <a:gd name="T10" fmla="*/ 77 w 85"/>
              <a:gd name="T11" fmla="*/ 23 h 63"/>
              <a:gd name="T12" fmla="*/ 69 w 85"/>
              <a:gd name="T13" fmla="*/ 26 h 63"/>
              <a:gd name="T14" fmla="*/ 65 w 85"/>
              <a:gd name="T15" fmla="*/ 29 h 63"/>
              <a:gd name="T16" fmla="*/ 61 w 85"/>
              <a:gd name="T17" fmla="*/ 26 h 63"/>
              <a:gd name="T18" fmla="*/ 61 w 85"/>
              <a:gd name="T19" fmla="*/ 26 h 63"/>
              <a:gd name="T20" fmla="*/ 61 w 85"/>
              <a:gd name="T21" fmla="*/ 0 h 63"/>
              <a:gd name="T22" fmla="*/ 10 w 85"/>
              <a:gd name="T23" fmla="*/ 0 h 63"/>
              <a:gd name="T24" fmla="*/ 0 w 85"/>
              <a:gd name="T25" fmla="*/ 9 h 63"/>
              <a:gd name="T26" fmla="*/ 0 w 85"/>
              <a:gd name="T27" fmla="*/ 53 h 63"/>
              <a:gd name="T28" fmla="*/ 10 w 85"/>
              <a:gd name="T29" fmla="*/ 63 h 63"/>
              <a:gd name="T30" fmla="*/ 61 w 85"/>
              <a:gd name="T31" fmla="*/ 63 h 63"/>
              <a:gd name="T32" fmla="*/ 61 w 85"/>
              <a:gd name="T33" fmla="*/ 37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3">
                <a:moveTo>
                  <a:pt x="61" y="37"/>
                </a:moveTo>
                <a:cubicBezTo>
                  <a:pt x="61" y="36"/>
                  <a:pt x="63" y="34"/>
                  <a:pt x="65" y="34"/>
                </a:cubicBezTo>
                <a:cubicBezTo>
                  <a:pt x="68" y="34"/>
                  <a:pt x="69" y="36"/>
                  <a:pt x="69" y="37"/>
                </a:cubicBezTo>
                <a:cubicBezTo>
                  <a:pt x="71" y="39"/>
                  <a:pt x="74" y="40"/>
                  <a:pt x="77" y="40"/>
                </a:cubicBezTo>
                <a:cubicBezTo>
                  <a:pt x="81" y="40"/>
                  <a:pt x="85" y="36"/>
                  <a:pt x="85" y="32"/>
                </a:cubicBezTo>
                <a:cubicBezTo>
                  <a:pt x="85" y="27"/>
                  <a:pt x="81" y="23"/>
                  <a:pt x="77" y="23"/>
                </a:cubicBezTo>
                <a:cubicBezTo>
                  <a:pt x="74" y="23"/>
                  <a:pt x="71" y="24"/>
                  <a:pt x="69" y="26"/>
                </a:cubicBezTo>
                <a:cubicBezTo>
                  <a:pt x="69" y="27"/>
                  <a:pt x="68" y="29"/>
                  <a:pt x="65" y="29"/>
                </a:cubicBezTo>
                <a:cubicBezTo>
                  <a:pt x="63" y="29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9"/>
                  <a:pt x="5" y="63"/>
                  <a:pt x="10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61" y="37"/>
                  <a:pt x="61" y="37"/>
                  <a:pt x="61" y="3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866135" y="1936590"/>
            <a:ext cx="2896966" cy="1302429"/>
          </a:xfrm>
          <a:custGeom>
            <a:avLst/>
            <a:gdLst>
              <a:gd name="T0" fmla="*/ 130 w 140"/>
              <a:gd name="T1" fmla="*/ 0 h 63"/>
              <a:gd name="T2" fmla="*/ 0 w 140"/>
              <a:gd name="T3" fmla="*/ 0 h 63"/>
              <a:gd name="T4" fmla="*/ 0 w 140"/>
              <a:gd name="T5" fmla="*/ 25 h 63"/>
              <a:gd name="T6" fmla="*/ 0 w 140"/>
              <a:gd name="T7" fmla="*/ 25 h 63"/>
              <a:gd name="T8" fmla="*/ 1 w 140"/>
              <a:gd name="T9" fmla="*/ 24 h 63"/>
              <a:gd name="T10" fmla="*/ 1 w 140"/>
              <a:gd name="T11" fmla="*/ 24 h 63"/>
              <a:gd name="T12" fmla="*/ 12 w 140"/>
              <a:gd name="T13" fmla="*/ 19 h 63"/>
              <a:gd name="T14" fmla="*/ 24 w 140"/>
              <a:gd name="T15" fmla="*/ 32 h 63"/>
              <a:gd name="T16" fmla="*/ 12 w 140"/>
              <a:gd name="T17" fmla="*/ 44 h 63"/>
              <a:gd name="T18" fmla="*/ 1 w 140"/>
              <a:gd name="T19" fmla="*/ 39 h 63"/>
              <a:gd name="T20" fmla="*/ 1 w 140"/>
              <a:gd name="T21" fmla="*/ 39 h 63"/>
              <a:gd name="T22" fmla="*/ 0 w 140"/>
              <a:gd name="T23" fmla="*/ 38 h 63"/>
              <a:gd name="T24" fmla="*/ 0 w 140"/>
              <a:gd name="T25" fmla="*/ 38 h 63"/>
              <a:gd name="T26" fmla="*/ 0 w 140"/>
              <a:gd name="T27" fmla="*/ 63 h 63"/>
              <a:gd name="T28" fmla="*/ 130 w 140"/>
              <a:gd name="T29" fmla="*/ 63 h 63"/>
              <a:gd name="T30" fmla="*/ 140 w 140"/>
              <a:gd name="T31" fmla="*/ 53 h 63"/>
              <a:gd name="T32" fmla="*/ 140 w 140"/>
              <a:gd name="T33" fmla="*/ 9 h 63"/>
              <a:gd name="T34" fmla="*/ 130 w 140"/>
              <a:gd name="T35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3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1" y="25"/>
                  <a:pt x="1" y="24"/>
                </a:cubicBezTo>
                <a:cubicBezTo>
                  <a:pt x="1" y="24"/>
                  <a:pt x="1" y="24"/>
                  <a:pt x="1" y="24"/>
                </a:cubicBezTo>
                <a:cubicBezTo>
                  <a:pt x="4" y="21"/>
                  <a:pt x="7" y="19"/>
                  <a:pt x="12" y="19"/>
                </a:cubicBezTo>
                <a:cubicBezTo>
                  <a:pt x="19" y="19"/>
                  <a:pt x="24" y="24"/>
                  <a:pt x="24" y="32"/>
                </a:cubicBezTo>
                <a:cubicBezTo>
                  <a:pt x="24" y="39"/>
                  <a:pt x="19" y="44"/>
                  <a:pt x="12" y="44"/>
                </a:cubicBezTo>
                <a:cubicBezTo>
                  <a:pt x="7" y="44"/>
                  <a:pt x="4" y="42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3"/>
                  <a:pt x="0" y="63"/>
                  <a:pt x="0" y="63"/>
                </a:cubicBezTo>
                <a:cubicBezTo>
                  <a:pt x="130" y="63"/>
                  <a:pt x="130" y="63"/>
                  <a:pt x="130" y="63"/>
                </a:cubicBezTo>
                <a:cubicBezTo>
                  <a:pt x="136" y="63"/>
                  <a:pt x="140" y="59"/>
                  <a:pt x="140" y="53"/>
                </a:cubicBezTo>
                <a:cubicBezTo>
                  <a:pt x="140" y="9"/>
                  <a:pt x="140" y="9"/>
                  <a:pt x="140" y="9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>
            <a:off x="6651955" y="1925870"/>
            <a:ext cx="1779450" cy="1323868"/>
          </a:xfrm>
          <a:custGeom>
            <a:avLst/>
            <a:gdLst>
              <a:gd name="T0" fmla="*/ 61 w 86"/>
              <a:gd name="T1" fmla="*/ 38 h 64"/>
              <a:gd name="T2" fmla="*/ 65 w 86"/>
              <a:gd name="T3" fmla="*/ 34 h 64"/>
              <a:gd name="T4" fmla="*/ 70 w 86"/>
              <a:gd name="T5" fmla="*/ 37 h 64"/>
              <a:gd name="T6" fmla="*/ 77 w 86"/>
              <a:gd name="T7" fmla="*/ 41 h 64"/>
              <a:gd name="T8" fmla="*/ 86 w 86"/>
              <a:gd name="T9" fmla="*/ 32 h 64"/>
              <a:gd name="T10" fmla="*/ 77 w 86"/>
              <a:gd name="T11" fmla="*/ 23 h 64"/>
              <a:gd name="T12" fmla="*/ 70 w 86"/>
              <a:gd name="T13" fmla="*/ 27 h 64"/>
              <a:gd name="T14" fmla="*/ 65 w 86"/>
              <a:gd name="T15" fmla="*/ 30 h 64"/>
              <a:gd name="T16" fmla="*/ 61 w 86"/>
              <a:gd name="T17" fmla="*/ 26 h 64"/>
              <a:gd name="T18" fmla="*/ 61 w 86"/>
              <a:gd name="T19" fmla="*/ 26 h 64"/>
              <a:gd name="T20" fmla="*/ 61 w 86"/>
              <a:gd name="T21" fmla="*/ 0 h 64"/>
              <a:gd name="T22" fmla="*/ 10 w 86"/>
              <a:gd name="T23" fmla="*/ 0 h 64"/>
              <a:gd name="T24" fmla="*/ 0 w 86"/>
              <a:gd name="T25" fmla="*/ 10 h 64"/>
              <a:gd name="T26" fmla="*/ 0 w 86"/>
              <a:gd name="T27" fmla="*/ 54 h 64"/>
              <a:gd name="T28" fmla="*/ 10 w 86"/>
              <a:gd name="T29" fmla="*/ 64 h 64"/>
              <a:gd name="T30" fmla="*/ 61 w 86"/>
              <a:gd name="T31" fmla="*/ 64 h 64"/>
              <a:gd name="T32" fmla="*/ 61 w 86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6" h="64">
                <a:moveTo>
                  <a:pt x="61" y="38"/>
                </a:moveTo>
                <a:cubicBezTo>
                  <a:pt x="62" y="36"/>
                  <a:pt x="63" y="34"/>
                  <a:pt x="65" y="34"/>
                </a:cubicBezTo>
                <a:cubicBezTo>
                  <a:pt x="68" y="34"/>
                  <a:pt x="69" y="36"/>
                  <a:pt x="70" y="37"/>
                </a:cubicBezTo>
                <a:cubicBezTo>
                  <a:pt x="71" y="39"/>
                  <a:pt x="74" y="41"/>
                  <a:pt x="77" y="41"/>
                </a:cubicBezTo>
                <a:cubicBezTo>
                  <a:pt x="82" y="41"/>
                  <a:pt x="86" y="37"/>
                  <a:pt x="86" y="32"/>
                </a:cubicBezTo>
                <a:cubicBezTo>
                  <a:pt x="86" y="27"/>
                  <a:pt x="82" y="23"/>
                  <a:pt x="77" y="23"/>
                </a:cubicBezTo>
                <a:cubicBezTo>
                  <a:pt x="74" y="23"/>
                  <a:pt x="71" y="25"/>
                  <a:pt x="70" y="27"/>
                </a:cubicBezTo>
                <a:cubicBezTo>
                  <a:pt x="69" y="27"/>
                  <a:pt x="68" y="30"/>
                  <a:pt x="65" y="30"/>
                </a:cubicBezTo>
                <a:cubicBezTo>
                  <a:pt x="63" y="30"/>
                  <a:pt x="62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5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7997262" y="1925870"/>
            <a:ext cx="2894286" cy="132386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5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2 w 140"/>
              <a:gd name="T13" fmla="*/ 19 h 64"/>
              <a:gd name="T14" fmla="*/ 24 w 140"/>
              <a:gd name="T15" fmla="*/ 32 h 64"/>
              <a:gd name="T16" fmla="*/ 12 w 140"/>
              <a:gd name="T17" fmla="*/ 45 h 64"/>
              <a:gd name="T18" fmla="*/ 1 w 140"/>
              <a:gd name="T19" fmla="*/ 39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8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6"/>
                  <a:pt x="0" y="26"/>
                  <a:pt x="0" y="26"/>
                </a:cubicBezTo>
                <a:cubicBezTo>
                  <a:pt x="1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4" y="25"/>
                  <a:pt x="24" y="32"/>
                </a:cubicBezTo>
                <a:cubicBezTo>
                  <a:pt x="24" y="39"/>
                  <a:pt x="19" y="45"/>
                  <a:pt x="12" y="45"/>
                </a:cubicBezTo>
                <a:cubicBezTo>
                  <a:pt x="8" y="45"/>
                  <a:pt x="4" y="43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1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6" y="64"/>
                  <a:pt x="140" y="59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1523508" y="4141266"/>
            <a:ext cx="1758011" cy="132386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6"/>
                  <a:pt x="62" y="34"/>
                  <a:pt x="65" y="34"/>
                </a:cubicBezTo>
                <a:cubicBezTo>
                  <a:pt x="67" y="34"/>
                  <a:pt x="69" y="36"/>
                  <a:pt x="69" y="37"/>
                </a:cubicBezTo>
                <a:cubicBezTo>
                  <a:pt x="71" y="39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4"/>
                  <a:pt x="69" y="27"/>
                </a:cubicBezTo>
                <a:cubicBezTo>
                  <a:pt x="69" y="27"/>
                  <a:pt x="67" y="30"/>
                  <a:pt x="65" y="30"/>
                </a:cubicBezTo>
                <a:cubicBezTo>
                  <a:pt x="62" y="30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2847376" y="4141266"/>
            <a:ext cx="2915725" cy="1323868"/>
          </a:xfrm>
          <a:custGeom>
            <a:avLst/>
            <a:gdLst>
              <a:gd name="T0" fmla="*/ 131 w 141"/>
              <a:gd name="T1" fmla="*/ 0 h 64"/>
              <a:gd name="T2" fmla="*/ 0 w 141"/>
              <a:gd name="T3" fmla="*/ 0 h 64"/>
              <a:gd name="T4" fmla="*/ 0 w 141"/>
              <a:gd name="T5" fmla="*/ 25 h 64"/>
              <a:gd name="T6" fmla="*/ 1 w 141"/>
              <a:gd name="T7" fmla="*/ 26 h 64"/>
              <a:gd name="T8" fmla="*/ 2 w 141"/>
              <a:gd name="T9" fmla="*/ 25 h 64"/>
              <a:gd name="T10" fmla="*/ 2 w 141"/>
              <a:gd name="T11" fmla="*/ 24 h 64"/>
              <a:gd name="T12" fmla="*/ 12 w 141"/>
              <a:gd name="T13" fmla="*/ 19 h 64"/>
              <a:gd name="T14" fmla="*/ 25 w 141"/>
              <a:gd name="T15" fmla="*/ 32 h 64"/>
              <a:gd name="T16" fmla="*/ 12 w 141"/>
              <a:gd name="T17" fmla="*/ 45 h 64"/>
              <a:gd name="T18" fmla="*/ 2 w 141"/>
              <a:gd name="T19" fmla="*/ 39 h 64"/>
              <a:gd name="T20" fmla="*/ 2 w 141"/>
              <a:gd name="T21" fmla="*/ 39 h 64"/>
              <a:gd name="T22" fmla="*/ 1 w 141"/>
              <a:gd name="T23" fmla="*/ 38 h 64"/>
              <a:gd name="T24" fmla="*/ 0 w 141"/>
              <a:gd name="T25" fmla="*/ 38 h 64"/>
              <a:gd name="T26" fmla="*/ 0 w 141"/>
              <a:gd name="T27" fmla="*/ 64 h 64"/>
              <a:gd name="T28" fmla="*/ 131 w 141"/>
              <a:gd name="T29" fmla="*/ 64 h 64"/>
              <a:gd name="T30" fmla="*/ 141 w 141"/>
              <a:gd name="T31" fmla="*/ 54 h 64"/>
              <a:gd name="T32" fmla="*/ 141 w 141"/>
              <a:gd name="T33" fmla="*/ 10 h 64"/>
              <a:gd name="T34" fmla="*/ 131 w 141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1" h="64">
                <a:moveTo>
                  <a:pt x="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5"/>
                  <a:pt x="1" y="26"/>
                  <a:pt x="1" y="26"/>
                </a:cubicBezTo>
                <a:cubicBezTo>
                  <a:pt x="1" y="26"/>
                  <a:pt x="1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5" y="25"/>
                  <a:pt x="25" y="32"/>
                </a:cubicBezTo>
                <a:cubicBezTo>
                  <a:pt x="25" y="39"/>
                  <a:pt x="19" y="45"/>
                  <a:pt x="12" y="45"/>
                </a:cubicBezTo>
                <a:cubicBezTo>
                  <a:pt x="8" y="45"/>
                  <a:pt x="4" y="43"/>
                  <a:pt x="2" y="39"/>
                </a:cubicBezTo>
                <a:cubicBezTo>
                  <a:pt x="2" y="39"/>
                  <a:pt x="2" y="39"/>
                  <a:pt x="2" y="39"/>
                </a:cubicBezTo>
                <a:cubicBezTo>
                  <a:pt x="1" y="39"/>
                  <a:pt x="1" y="38"/>
                  <a:pt x="1" y="38"/>
                </a:cubicBezTo>
                <a:cubicBezTo>
                  <a:pt x="1" y="38"/>
                  <a:pt x="1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1" y="64"/>
                  <a:pt x="131" y="64"/>
                  <a:pt x="131" y="64"/>
                </a:cubicBezTo>
                <a:cubicBezTo>
                  <a:pt x="136" y="64"/>
                  <a:pt x="141" y="59"/>
                  <a:pt x="141" y="54"/>
                </a:cubicBezTo>
                <a:cubicBezTo>
                  <a:pt x="141" y="10"/>
                  <a:pt x="141" y="10"/>
                  <a:pt x="141" y="10"/>
                </a:cubicBezTo>
                <a:cubicBezTo>
                  <a:pt x="141" y="4"/>
                  <a:pt x="136" y="0"/>
                  <a:pt x="131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6651955" y="4141266"/>
            <a:ext cx="1758011" cy="132118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7"/>
                  <a:pt x="62" y="34"/>
                  <a:pt x="65" y="34"/>
                </a:cubicBezTo>
                <a:cubicBezTo>
                  <a:pt x="67" y="34"/>
                  <a:pt x="69" y="37"/>
                  <a:pt x="69" y="37"/>
                </a:cubicBezTo>
                <a:cubicBezTo>
                  <a:pt x="71" y="40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5"/>
                  <a:pt x="69" y="27"/>
                </a:cubicBezTo>
                <a:cubicBezTo>
                  <a:pt x="69" y="28"/>
                  <a:pt x="67" y="30"/>
                  <a:pt x="65" y="30"/>
                </a:cubicBezTo>
                <a:cubicBezTo>
                  <a:pt x="62" y="30"/>
                  <a:pt x="61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60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Freeform 12"/>
          <p:cNvSpPr>
            <a:spLocks/>
          </p:cNvSpPr>
          <p:nvPr/>
        </p:nvSpPr>
        <p:spPr bwMode="auto">
          <a:xfrm>
            <a:off x="7997262" y="4141266"/>
            <a:ext cx="2894286" cy="132118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6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1 w 140"/>
              <a:gd name="T13" fmla="*/ 20 h 64"/>
              <a:gd name="T14" fmla="*/ 24 w 140"/>
              <a:gd name="T15" fmla="*/ 32 h 64"/>
              <a:gd name="T16" fmla="*/ 11 w 140"/>
              <a:gd name="T17" fmla="*/ 45 h 64"/>
              <a:gd name="T18" fmla="*/ 1 w 140"/>
              <a:gd name="T19" fmla="*/ 40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9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3" y="22"/>
                  <a:pt x="7" y="20"/>
                  <a:pt x="11" y="20"/>
                </a:cubicBezTo>
                <a:cubicBezTo>
                  <a:pt x="18" y="20"/>
                  <a:pt x="24" y="25"/>
                  <a:pt x="24" y="32"/>
                </a:cubicBezTo>
                <a:cubicBezTo>
                  <a:pt x="24" y="39"/>
                  <a:pt x="18" y="45"/>
                  <a:pt x="11" y="45"/>
                </a:cubicBezTo>
                <a:cubicBezTo>
                  <a:pt x="7" y="45"/>
                  <a:pt x="3" y="43"/>
                  <a:pt x="1" y="40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0" y="39"/>
                  <a:pt x="0" y="38"/>
                </a:cubicBezTo>
                <a:cubicBezTo>
                  <a:pt x="0" y="38"/>
                  <a:pt x="0" y="39"/>
                  <a:pt x="0" y="39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5" y="64"/>
                  <a:pt x="140" y="60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5"/>
                  <a:pt x="135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7063732" y="4503570"/>
            <a:ext cx="467228" cy="596580"/>
            <a:chOff x="3607775" y="6678831"/>
            <a:chExt cx="467228" cy="59658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934500" y="6678831"/>
              <a:ext cx="140503" cy="156114"/>
            </a:xfrm>
            <a:custGeom>
              <a:avLst/>
              <a:gdLst>
                <a:gd name="T0" fmla="*/ 0 w 126"/>
                <a:gd name="T1" fmla="*/ 57 h 140"/>
                <a:gd name="T2" fmla="*/ 48 w 126"/>
                <a:gd name="T3" fmla="*/ 0 h 140"/>
                <a:gd name="T4" fmla="*/ 126 w 126"/>
                <a:gd name="T5" fmla="*/ 85 h 140"/>
                <a:gd name="T6" fmla="*/ 78 w 126"/>
                <a:gd name="T7" fmla="*/ 140 h 140"/>
                <a:gd name="T8" fmla="*/ 0 w 126"/>
                <a:gd name="T9" fmla="*/ 5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40">
                  <a:moveTo>
                    <a:pt x="0" y="57"/>
                  </a:moveTo>
                  <a:lnTo>
                    <a:pt x="48" y="0"/>
                  </a:lnTo>
                  <a:lnTo>
                    <a:pt x="126" y="85"/>
                  </a:lnTo>
                  <a:lnTo>
                    <a:pt x="78" y="140"/>
                  </a:lnTo>
                  <a:lnTo>
                    <a:pt x="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3752738" y="6760234"/>
              <a:ext cx="247553" cy="277660"/>
            </a:xfrm>
            <a:custGeom>
              <a:avLst/>
              <a:gdLst>
                <a:gd name="T0" fmla="*/ 70 w 94"/>
                <a:gd name="T1" fmla="*/ 0 h 105"/>
                <a:gd name="T2" fmla="*/ 63 w 94"/>
                <a:gd name="T3" fmla="*/ 9 h 105"/>
                <a:gd name="T4" fmla="*/ 21 w 94"/>
                <a:gd name="T5" fmla="*/ 30 h 105"/>
                <a:gd name="T6" fmla="*/ 12 w 94"/>
                <a:gd name="T7" fmla="*/ 37 h 105"/>
                <a:gd name="T8" fmla="*/ 1 w 94"/>
                <a:gd name="T9" fmla="*/ 70 h 105"/>
                <a:gd name="T10" fmla="*/ 0 w 94"/>
                <a:gd name="T11" fmla="*/ 77 h 105"/>
                <a:gd name="T12" fmla="*/ 3 w 94"/>
                <a:gd name="T13" fmla="*/ 102 h 105"/>
                <a:gd name="T14" fmla="*/ 3 w 94"/>
                <a:gd name="T15" fmla="*/ 103 h 105"/>
                <a:gd name="T16" fmla="*/ 3 w 94"/>
                <a:gd name="T17" fmla="*/ 103 h 105"/>
                <a:gd name="T18" fmla="*/ 4 w 94"/>
                <a:gd name="T19" fmla="*/ 105 h 105"/>
                <a:gd name="T20" fmla="*/ 4 w 94"/>
                <a:gd name="T21" fmla="*/ 81 h 105"/>
                <a:gd name="T22" fmla="*/ 20 w 94"/>
                <a:gd name="T23" fmla="*/ 81 h 105"/>
                <a:gd name="T24" fmla="*/ 20 w 94"/>
                <a:gd name="T25" fmla="*/ 75 h 105"/>
                <a:gd name="T26" fmla="*/ 30 w 94"/>
                <a:gd name="T27" fmla="*/ 58 h 105"/>
                <a:gd name="T28" fmla="*/ 40 w 94"/>
                <a:gd name="T29" fmla="*/ 62 h 105"/>
                <a:gd name="T30" fmla="*/ 37 w 94"/>
                <a:gd name="T31" fmla="*/ 69 h 105"/>
                <a:gd name="T32" fmla="*/ 27 w 94"/>
                <a:gd name="T33" fmla="*/ 83 h 105"/>
                <a:gd name="T34" fmla="*/ 28 w 94"/>
                <a:gd name="T35" fmla="*/ 93 h 105"/>
                <a:gd name="T36" fmla="*/ 33 w 94"/>
                <a:gd name="T37" fmla="*/ 95 h 105"/>
                <a:gd name="T38" fmla="*/ 41 w 94"/>
                <a:gd name="T39" fmla="*/ 92 h 105"/>
                <a:gd name="T40" fmla="*/ 41 w 94"/>
                <a:gd name="T41" fmla="*/ 92 h 105"/>
                <a:gd name="T42" fmla="*/ 41 w 94"/>
                <a:gd name="T43" fmla="*/ 92 h 105"/>
                <a:gd name="T44" fmla="*/ 63 w 94"/>
                <a:gd name="T45" fmla="*/ 71 h 105"/>
                <a:gd name="T46" fmla="*/ 87 w 94"/>
                <a:gd name="T47" fmla="*/ 36 h 105"/>
                <a:gd name="T48" fmla="*/ 94 w 94"/>
                <a:gd name="T49" fmla="*/ 26 h 105"/>
                <a:gd name="T50" fmla="*/ 70 w 94"/>
                <a:gd name="T5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" h="105">
                  <a:moveTo>
                    <a:pt x="70" y="0"/>
                  </a:moveTo>
                  <a:cubicBezTo>
                    <a:pt x="63" y="9"/>
                    <a:pt x="63" y="9"/>
                    <a:pt x="63" y="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30"/>
                    <a:pt x="14" y="33"/>
                    <a:pt x="12" y="37"/>
                  </a:cubicBezTo>
                  <a:cubicBezTo>
                    <a:pt x="10" y="40"/>
                    <a:pt x="2" y="67"/>
                    <a:pt x="1" y="70"/>
                  </a:cubicBezTo>
                  <a:cubicBezTo>
                    <a:pt x="0" y="71"/>
                    <a:pt x="0" y="75"/>
                    <a:pt x="0" y="77"/>
                  </a:cubicBezTo>
                  <a:cubicBezTo>
                    <a:pt x="0" y="78"/>
                    <a:pt x="2" y="93"/>
                    <a:pt x="3" y="102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4"/>
                    <a:pt x="4" y="105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75"/>
                    <a:pt x="20" y="75"/>
                    <a:pt x="20" y="7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2" y="59"/>
                    <a:pt x="37" y="61"/>
                    <a:pt x="40" y="62"/>
                  </a:cubicBezTo>
                  <a:cubicBezTo>
                    <a:pt x="39" y="64"/>
                    <a:pt x="37" y="68"/>
                    <a:pt x="37" y="69"/>
                  </a:cubicBezTo>
                  <a:cubicBezTo>
                    <a:pt x="36" y="71"/>
                    <a:pt x="30" y="78"/>
                    <a:pt x="27" y="83"/>
                  </a:cubicBezTo>
                  <a:cubicBezTo>
                    <a:pt x="25" y="85"/>
                    <a:pt x="24" y="90"/>
                    <a:pt x="28" y="93"/>
                  </a:cubicBezTo>
                  <a:cubicBezTo>
                    <a:pt x="29" y="94"/>
                    <a:pt x="31" y="95"/>
                    <a:pt x="33" y="95"/>
                  </a:cubicBezTo>
                  <a:cubicBezTo>
                    <a:pt x="37" y="95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1"/>
                    <a:pt x="56" y="74"/>
                    <a:pt x="63" y="71"/>
                  </a:cubicBezTo>
                  <a:cubicBezTo>
                    <a:pt x="69" y="68"/>
                    <a:pt x="87" y="54"/>
                    <a:pt x="87" y="36"/>
                  </a:cubicBezTo>
                  <a:cubicBezTo>
                    <a:pt x="94" y="26"/>
                    <a:pt x="94" y="26"/>
                    <a:pt x="94" y="26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3607775" y="6982139"/>
              <a:ext cx="390286" cy="293272"/>
            </a:xfrm>
            <a:custGeom>
              <a:avLst/>
              <a:gdLst>
                <a:gd name="T0" fmla="*/ 124 w 148"/>
                <a:gd name="T1" fmla="*/ 49 h 111"/>
                <a:gd name="T2" fmla="*/ 124 w 148"/>
                <a:gd name="T3" fmla="*/ 104 h 111"/>
                <a:gd name="T4" fmla="*/ 117 w 148"/>
                <a:gd name="T5" fmla="*/ 104 h 111"/>
                <a:gd name="T6" fmla="*/ 117 w 148"/>
                <a:gd name="T7" fmla="*/ 29 h 111"/>
                <a:gd name="T8" fmla="*/ 93 w 148"/>
                <a:gd name="T9" fmla="*/ 29 h 111"/>
                <a:gd name="T10" fmla="*/ 93 w 148"/>
                <a:gd name="T11" fmla="*/ 104 h 111"/>
                <a:gd name="T12" fmla="*/ 86 w 148"/>
                <a:gd name="T13" fmla="*/ 104 h 111"/>
                <a:gd name="T14" fmla="*/ 86 w 148"/>
                <a:gd name="T15" fmla="*/ 14 h 111"/>
                <a:gd name="T16" fmla="*/ 80 w 148"/>
                <a:gd name="T17" fmla="*/ 10 h 111"/>
                <a:gd name="T18" fmla="*/ 78 w 148"/>
                <a:gd name="T19" fmla="*/ 0 h 111"/>
                <a:gd name="T20" fmla="*/ 62 w 148"/>
                <a:gd name="T21" fmla="*/ 0 h 111"/>
                <a:gd name="T22" fmla="*/ 62 w 148"/>
                <a:gd name="T23" fmla="*/ 104 h 111"/>
                <a:gd name="T24" fmla="*/ 55 w 148"/>
                <a:gd name="T25" fmla="*/ 104 h 111"/>
                <a:gd name="T26" fmla="*/ 55 w 148"/>
                <a:gd name="T27" fmla="*/ 36 h 111"/>
                <a:gd name="T28" fmla="*/ 31 w 148"/>
                <a:gd name="T29" fmla="*/ 36 h 111"/>
                <a:gd name="T30" fmla="*/ 31 w 148"/>
                <a:gd name="T31" fmla="*/ 104 h 111"/>
                <a:gd name="T32" fmla="*/ 24 w 148"/>
                <a:gd name="T33" fmla="*/ 104 h 111"/>
                <a:gd name="T34" fmla="*/ 24 w 148"/>
                <a:gd name="T35" fmla="*/ 66 h 111"/>
                <a:gd name="T36" fmla="*/ 0 w 148"/>
                <a:gd name="T37" fmla="*/ 66 h 111"/>
                <a:gd name="T38" fmla="*/ 0 w 148"/>
                <a:gd name="T39" fmla="*/ 104 h 111"/>
                <a:gd name="T40" fmla="*/ 0 w 148"/>
                <a:gd name="T41" fmla="*/ 111 h 111"/>
                <a:gd name="T42" fmla="*/ 148 w 148"/>
                <a:gd name="T43" fmla="*/ 111 h 111"/>
                <a:gd name="T44" fmla="*/ 148 w 148"/>
                <a:gd name="T45" fmla="*/ 104 h 111"/>
                <a:gd name="T46" fmla="*/ 148 w 148"/>
                <a:gd name="T47" fmla="*/ 49 h 111"/>
                <a:gd name="T48" fmla="*/ 124 w 148"/>
                <a:gd name="T49" fmla="*/ 4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11">
                  <a:moveTo>
                    <a:pt x="124" y="49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29"/>
                    <a:pt x="117" y="29"/>
                    <a:pt x="117" y="29"/>
                  </a:cubicBezTo>
                  <a:cubicBezTo>
                    <a:pt x="93" y="29"/>
                    <a:pt x="93" y="29"/>
                    <a:pt x="93" y="29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3" y="13"/>
                    <a:pt x="81" y="12"/>
                    <a:pt x="80" y="10"/>
                  </a:cubicBezTo>
                  <a:cubicBezTo>
                    <a:pt x="77" y="7"/>
                    <a:pt x="77" y="3"/>
                    <a:pt x="7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48" y="111"/>
                    <a:pt x="148" y="111"/>
                    <a:pt x="148" y="111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49"/>
                    <a:pt x="148" y="49"/>
                    <a:pt x="148" y="49"/>
                  </a:cubicBezTo>
                  <a:lnTo>
                    <a:pt x="12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884745" y="4473819"/>
            <a:ext cx="577623" cy="614421"/>
            <a:chOff x="1649656" y="2839535"/>
            <a:chExt cx="577623" cy="614421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987532" y="2839535"/>
              <a:ext cx="239747" cy="269855"/>
            </a:xfrm>
            <a:custGeom>
              <a:avLst/>
              <a:gdLst>
                <a:gd name="T0" fmla="*/ 76 w 91"/>
                <a:gd name="T1" fmla="*/ 45 h 102"/>
                <a:gd name="T2" fmla="*/ 50 w 91"/>
                <a:gd name="T3" fmla="*/ 52 h 102"/>
                <a:gd name="T4" fmla="*/ 11 w 91"/>
                <a:gd name="T5" fmla="*/ 102 h 102"/>
                <a:gd name="T6" fmla="*/ 0 w 91"/>
                <a:gd name="T7" fmla="*/ 93 h 102"/>
                <a:gd name="T8" fmla="*/ 43 w 91"/>
                <a:gd name="T9" fmla="*/ 47 h 102"/>
                <a:gd name="T10" fmla="*/ 45 w 91"/>
                <a:gd name="T11" fmla="*/ 19 h 102"/>
                <a:gd name="T12" fmla="*/ 70 w 91"/>
                <a:gd name="T13" fmla="*/ 0 h 102"/>
                <a:gd name="T14" fmla="*/ 67 w 91"/>
                <a:gd name="T15" fmla="*/ 22 h 102"/>
                <a:gd name="T16" fmla="*/ 70 w 91"/>
                <a:gd name="T17" fmla="*/ 22 h 102"/>
                <a:gd name="T18" fmla="*/ 70 w 91"/>
                <a:gd name="T19" fmla="*/ 24 h 102"/>
                <a:gd name="T20" fmla="*/ 91 w 91"/>
                <a:gd name="T21" fmla="*/ 17 h 102"/>
                <a:gd name="T22" fmla="*/ 76 w 91"/>
                <a:gd name="T23" fmla="*/ 4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1" h="102">
                  <a:moveTo>
                    <a:pt x="76" y="45"/>
                  </a:moveTo>
                  <a:cubicBezTo>
                    <a:pt x="65" y="52"/>
                    <a:pt x="54" y="52"/>
                    <a:pt x="50" y="52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2" y="43"/>
                    <a:pt x="40" y="32"/>
                    <a:pt x="45" y="19"/>
                  </a:cubicBezTo>
                  <a:cubicBezTo>
                    <a:pt x="52" y="4"/>
                    <a:pt x="70" y="0"/>
                    <a:pt x="70" y="0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1"/>
                    <a:pt x="69" y="21"/>
                    <a:pt x="70" y="22"/>
                  </a:cubicBezTo>
                  <a:cubicBezTo>
                    <a:pt x="70" y="22"/>
                    <a:pt x="70" y="23"/>
                    <a:pt x="70" y="24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1" y="17"/>
                    <a:pt x="90" y="36"/>
                    <a:pt x="7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649656" y="3024642"/>
              <a:ext cx="461652" cy="429314"/>
            </a:xfrm>
            <a:custGeom>
              <a:avLst/>
              <a:gdLst>
                <a:gd name="T0" fmla="*/ 77 w 175"/>
                <a:gd name="T1" fmla="*/ 0 h 163"/>
                <a:gd name="T2" fmla="*/ 127 w 175"/>
                <a:gd name="T3" fmla="*/ 16 h 163"/>
                <a:gd name="T4" fmla="*/ 107 w 175"/>
                <a:gd name="T5" fmla="*/ 40 h 163"/>
                <a:gd name="T6" fmla="*/ 84 w 175"/>
                <a:gd name="T7" fmla="*/ 34 h 163"/>
                <a:gd name="T8" fmla="*/ 44 w 175"/>
                <a:gd name="T9" fmla="*/ 80 h 163"/>
                <a:gd name="T10" fmla="*/ 96 w 175"/>
                <a:gd name="T11" fmla="*/ 125 h 163"/>
                <a:gd name="T12" fmla="*/ 135 w 175"/>
                <a:gd name="T13" fmla="*/ 80 h 163"/>
                <a:gd name="T14" fmla="*/ 125 w 175"/>
                <a:gd name="T15" fmla="*/ 56 h 163"/>
                <a:gd name="T16" fmla="*/ 145 w 175"/>
                <a:gd name="T17" fmla="*/ 32 h 163"/>
                <a:gd name="T18" fmla="*/ 169 w 175"/>
                <a:gd name="T19" fmla="*/ 82 h 163"/>
                <a:gd name="T20" fmla="*/ 98 w 175"/>
                <a:gd name="T21" fmla="*/ 163 h 163"/>
                <a:gd name="T22" fmla="*/ 6 w 175"/>
                <a:gd name="T23" fmla="*/ 82 h 163"/>
                <a:gd name="T24" fmla="*/ 77 w 175"/>
                <a:gd name="T2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5" h="163">
                  <a:moveTo>
                    <a:pt x="77" y="0"/>
                  </a:moveTo>
                  <a:cubicBezTo>
                    <a:pt x="95" y="0"/>
                    <a:pt x="112" y="6"/>
                    <a:pt x="127" y="16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00" y="36"/>
                    <a:pt x="92" y="34"/>
                    <a:pt x="84" y="34"/>
                  </a:cubicBezTo>
                  <a:cubicBezTo>
                    <a:pt x="59" y="34"/>
                    <a:pt x="41" y="54"/>
                    <a:pt x="44" y="80"/>
                  </a:cubicBezTo>
                  <a:cubicBezTo>
                    <a:pt x="47" y="105"/>
                    <a:pt x="70" y="125"/>
                    <a:pt x="96" y="125"/>
                  </a:cubicBezTo>
                  <a:cubicBezTo>
                    <a:pt x="121" y="125"/>
                    <a:pt x="138" y="105"/>
                    <a:pt x="135" y="80"/>
                  </a:cubicBezTo>
                  <a:cubicBezTo>
                    <a:pt x="134" y="71"/>
                    <a:pt x="130" y="63"/>
                    <a:pt x="125" y="56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58" y="46"/>
                    <a:pt x="166" y="63"/>
                    <a:pt x="169" y="82"/>
                  </a:cubicBezTo>
                  <a:cubicBezTo>
                    <a:pt x="175" y="127"/>
                    <a:pt x="143" y="163"/>
                    <a:pt x="98" y="163"/>
                  </a:cubicBezTo>
                  <a:cubicBezTo>
                    <a:pt x="53" y="163"/>
                    <a:pt x="12" y="127"/>
                    <a:pt x="6" y="82"/>
                  </a:cubicBezTo>
                  <a:cubicBezTo>
                    <a:pt x="0" y="37"/>
                    <a:pt x="31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789043" y="3140613"/>
              <a:ext cx="195143" cy="181762"/>
            </a:xfrm>
            <a:custGeom>
              <a:avLst/>
              <a:gdLst>
                <a:gd name="T0" fmla="*/ 42 w 74"/>
                <a:gd name="T1" fmla="*/ 69 h 69"/>
                <a:gd name="T2" fmla="*/ 3 w 74"/>
                <a:gd name="T3" fmla="*/ 35 h 69"/>
                <a:gd name="T4" fmla="*/ 33 w 74"/>
                <a:gd name="T5" fmla="*/ 0 h 69"/>
                <a:gd name="T6" fmla="*/ 49 w 74"/>
                <a:gd name="T7" fmla="*/ 4 h 69"/>
                <a:gd name="T8" fmla="*/ 49 w 74"/>
                <a:gd name="T9" fmla="*/ 11 h 69"/>
                <a:gd name="T10" fmla="*/ 36 w 74"/>
                <a:gd name="T11" fmla="*/ 30 h 69"/>
                <a:gd name="T12" fmla="*/ 42 w 74"/>
                <a:gd name="T13" fmla="*/ 35 h 69"/>
                <a:gd name="T14" fmla="*/ 59 w 74"/>
                <a:gd name="T15" fmla="*/ 20 h 69"/>
                <a:gd name="T16" fmla="*/ 60 w 74"/>
                <a:gd name="T17" fmla="*/ 20 h 69"/>
                <a:gd name="T18" fmla="*/ 66 w 74"/>
                <a:gd name="T19" fmla="*/ 18 h 69"/>
                <a:gd name="T20" fmla="*/ 72 w 74"/>
                <a:gd name="T21" fmla="*/ 35 h 69"/>
                <a:gd name="T22" fmla="*/ 42 w 74"/>
                <a:gd name="T2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69">
                  <a:moveTo>
                    <a:pt x="42" y="69"/>
                  </a:moveTo>
                  <a:cubicBezTo>
                    <a:pt x="23" y="69"/>
                    <a:pt x="5" y="54"/>
                    <a:pt x="3" y="35"/>
                  </a:cubicBezTo>
                  <a:cubicBezTo>
                    <a:pt x="0" y="16"/>
                    <a:pt x="14" y="0"/>
                    <a:pt x="33" y="0"/>
                  </a:cubicBezTo>
                  <a:cubicBezTo>
                    <a:pt x="38" y="0"/>
                    <a:pt x="44" y="2"/>
                    <a:pt x="49" y="4"/>
                  </a:cubicBezTo>
                  <a:cubicBezTo>
                    <a:pt x="48" y="6"/>
                    <a:pt x="48" y="9"/>
                    <a:pt x="49" y="11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0"/>
                    <a:pt x="60" y="20"/>
                    <a:pt x="60" y="20"/>
                  </a:cubicBezTo>
                  <a:cubicBezTo>
                    <a:pt x="62" y="20"/>
                    <a:pt x="64" y="19"/>
                    <a:pt x="66" y="18"/>
                  </a:cubicBezTo>
                  <a:cubicBezTo>
                    <a:pt x="69" y="23"/>
                    <a:pt x="71" y="29"/>
                    <a:pt x="72" y="35"/>
                  </a:cubicBezTo>
                  <a:cubicBezTo>
                    <a:pt x="74" y="54"/>
                    <a:pt x="61" y="69"/>
                    <a:pt x="42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897208" y="3090433"/>
              <a:ext cx="113740" cy="129352"/>
            </a:xfrm>
            <a:custGeom>
              <a:avLst/>
              <a:gdLst>
                <a:gd name="T0" fmla="*/ 13 w 43"/>
                <a:gd name="T1" fmla="*/ 31 h 49"/>
                <a:gd name="T2" fmla="*/ 14 w 43"/>
                <a:gd name="T3" fmla="*/ 22 h 49"/>
                <a:gd name="T4" fmla="*/ 32 w 43"/>
                <a:gd name="T5" fmla="*/ 0 h 49"/>
                <a:gd name="T6" fmla="*/ 43 w 43"/>
                <a:gd name="T7" fmla="*/ 9 h 49"/>
                <a:gd name="T8" fmla="*/ 24 w 43"/>
                <a:gd name="T9" fmla="*/ 32 h 49"/>
                <a:gd name="T10" fmla="*/ 17 w 43"/>
                <a:gd name="T11" fmla="*/ 34 h 49"/>
                <a:gd name="T12" fmla="*/ 1 w 43"/>
                <a:gd name="T13" fmla="*/ 49 h 49"/>
                <a:gd name="T14" fmla="*/ 0 w 43"/>
                <a:gd name="T15" fmla="*/ 48 h 49"/>
                <a:gd name="T16" fmla="*/ 13 w 43"/>
                <a:gd name="T17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9">
                  <a:moveTo>
                    <a:pt x="13" y="31"/>
                  </a:moveTo>
                  <a:cubicBezTo>
                    <a:pt x="11" y="28"/>
                    <a:pt x="12" y="25"/>
                    <a:pt x="14" y="22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4"/>
                    <a:pt x="19" y="35"/>
                    <a:pt x="17" y="34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1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940860" y="2312374"/>
            <a:ext cx="461652" cy="550860"/>
            <a:chOff x="689553" y="1041991"/>
            <a:chExt cx="461652" cy="55086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855703" y="1147926"/>
              <a:ext cx="147193" cy="176186"/>
            </a:xfrm>
            <a:custGeom>
              <a:avLst/>
              <a:gdLst>
                <a:gd name="T0" fmla="*/ 28 w 56"/>
                <a:gd name="T1" fmla="*/ 0 h 67"/>
                <a:gd name="T2" fmla="*/ 0 w 56"/>
                <a:gd name="T3" fmla="*/ 28 h 67"/>
                <a:gd name="T4" fmla="*/ 7 w 56"/>
                <a:gd name="T5" fmla="*/ 46 h 67"/>
                <a:gd name="T6" fmla="*/ 16 w 56"/>
                <a:gd name="T7" fmla="*/ 65 h 67"/>
                <a:gd name="T8" fmla="*/ 16 w 56"/>
                <a:gd name="T9" fmla="*/ 67 h 67"/>
                <a:gd name="T10" fmla="*/ 25 w 56"/>
                <a:gd name="T11" fmla="*/ 67 h 67"/>
                <a:gd name="T12" fmla="*/ 26 w 56"/>
                <a:gd name="T13" fmla="*/ 65 h 67"/>
                <a:gd name="T14" fmla="*/ 22 w 56"/>
                <a:gd name="T15" fmla="*/ 42 h 67"/>
                <a:gd name="T16" fmla="*/ 28 w 56"/>
                <a:gd name="T17" fmla="*/ 41 h 67"/>
                <a:gd name="T18" fmla="*/ 29 w 56"/>
                <a:gd name="T19" fmla="*/ 41 h 67"/>
                <a:gd name="T20" fmla="*/ 34 w 56"/>
                <a:gd name="T21" fmla="*/ 42 h 67"/>
                <a:gd name="T22" fmla="*/ 31 w 56"/>
                <a:gd name="T23" fmla="*/ 65 h 67"/>
                <a:gd name="T24" fmla="*/ 31 w 56"/>
                <a:gd name="T25" fmla="*/ 67 h 67"/>
                <a:gd name="T26" fmla="*/ 40 w 56"/>
                <a:gd name="T27" fmla="*/ 67 h 67"/>
                <a:gd name="T28" fmla="*/ 41 w 56"/>
                <a:gd name="T29" fmla="*/ 65 h 67"/>
                <a:gd name="T30" fmla="*/ 50 w 56"/>
                <a:gd name="T31" fmla="*/ 46 h 67"/>
                <a:gd name="T32" fmla="*/ 56 w 56"/>
                <a:gd name="T33" fmla="*/ 28 h 67"/>
                <a:gd name="T34" fmla="*/ 28 w 56"/>
                <a:gd name="T3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67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34"/>
                    <a:pt x="2" y="40"/>
                    <a:pt x="7" y="46"/>
                  </a:cubicBezTo>
                  <a:cubicBezTo>
                    <a:pt x="11" y="52"/>
                    <a:pt x="15" y="58"/>
                    <a:pt x="16" y="65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1"/>
                    <a:pt x="26" y="50"/>
                    <a:pt x="22" y="42"/>
                  </a:cubicBezTo>
                  <a:cubicBezTo>
                    <a:pt x="24" y="42"/>
                    <a:pt x="26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1" y="41"/>
                    <a:pt x="33" y="42"/>
                    <a:pt x="34" y="42"/>
                  </a:cubicBezTo>
                  <a:cubicBezTo>
                    <a:pt x="32" y="48"/>
                    <a:pt x="31" y="55"/>
                    <a:pt x="31" y="65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2" y="58"/>
                    <a:pt x="46" y="52"/>
                    <a:pt x="50" y="46"/>
                  </a:cubicBezTo>
                  <a:cubicBezTo>
                    <a:pt x="54" y="41"/>
                    <a:pt x="56" y="34"/>
                    <a:pt x="56" y="28"/>
                  </a:cubicBezTo>
                  <a:cubicBezTo>
                    <a:pt x="56" y="13"/>
                    <a:pt x="44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689553" y="1041991"/>
              <a:ext cx="461652" cy="550860"/>
            </a:xfrm>
            <a:custGeom>
              <a:avLst/>
              <a:gdLst>
                <a:gd name="T0" fmla="*/ 146 w 175"/>
                <a:gd name="T1" fmla="*/ 24 h 209"/>
                <a:gd name="T2" fmla="*/ 66 w 175"/>
                <a:gd name="T3" fmla="*/ 8 h 209"/>
                <a:gd name="T4" fmla="*/ 16 w 175"/>
                <a:gd name="T5" fmla="*/ 67 h 209"/>
                <a:gd name="T6" fmla="*/ 16 w 175"/>
                <a:gd name="T7" fmla="*/ 85 h 209"/>
                <a:gd name="T8" fmla="*/ 20 w 175"/>
                <a:gd name="T9" fmla="*/ 94 h 209"/>
                <a:gd name="T10" fmla="*/ 19 w 175"/>
                <a:gd name="T11" fmla="*/ 97 h 209"/>
                <a:gd name="T12" fmla="*/ 2 w 175"/>
                <a:gd name="T13" fmla="*/ 121 h 209"/>
                <a:gd name="T14" fmla="*/ 1 w 175"/>
                <a:gd name="T15" fmla="*/ 127 h 209"/>
                <a:gd name="T16" fmla="*/ 14 w 175"/>
                <a:gd name="T17" fmla="*/ 132 h 209"/>
                <a:gd name="T18" fmla="*/ 16 w 175"/>
                <a:gd name="T19" fmla="*/ 139 h 209"/>
                <a:gd name="T20" fmla="*/ 15 w 175"/>
                <a:gd name="T21" fmla="*/ 146 h 209"/>
                <a:gd name="T22" fmla="*/ 19 w 175"/>
                <a:gd name="T23" fmla="*/ 148 h 209"/>
                <a:gd name="T24" fmla="*/ 16 w 175"/>
                <a:gd name="T25" fmla="*/ 151 h 209"/>
                <a:gd name="T26" fmla="*/ 19 w 175"/>
                <a:gd name="T27" fmla="*/ 157 h 209"/>
                <a:gd name="T28" fmla="*/ 21 w 175"/>
                <a:gd name="T29" fmla="*/ 171 h 209"/>
                <a:gd name="T30" fmla="*/ 23 w 175"/>
                <a:gd name="T31" fmla="*/ 187 h 209"/>
                <a:gd name="T32" fmla="*/ 60 w 175"/>
                <a:gd name="T33" fmla="*/ 184 h 209"/>
                <a:gd name="T34" fmla="*/ 68 w 175"/>
                <a:gd name="T35" fmla="*/ 209 h 209"/>
                <a:gd name="T36" fmla="*/ 152 w 175"/>
                <a:gd name="T37" fmla="*/ 183 h 209"/>
                <a:gd name="T38" fmla="*/ 145 w 175"/>
                <a:gd name="T39" fmla="*/ 159 h 209"/>
                <a:gd name="T40" fmla="*/ 166 w 175"/>
                <a:gd name="T41" fmla="*/ 106 h 209"/>
                <a:gd name="T42" fmla="*/ 146 w 175"/>
                <a:gd name="T43" fmla="*/ 24 h 209"/>
                <a:gd name="T44" fmla="*/ 118 w 175"/>
                <a:gd name="T45" fmla="*/ 90 h 209"/>
                <a:gd name="T46" fmla="*/ 110 w 175"/>
                <a:gd name="T47" fmla="*/ 110 h 209"/>
                <a:gd name="T48" fmla="*/ 110 w 175"/>
                <a:gd name="T49" fmla="*/ 128 h 209"/>
                <a:gd name="T50" fmla="*/ 104 w 175"/>
                <a:gd name="T51" fmla="*/ 136 h 209"/>
                <a:gd name="T52" fmla="*/ 97 w 175"/>
                <a:gd name="T53" fmla="*/ 136 h 209"/>
                <a:gd name="T54" fmla="*/ 96 w 175"/>
                <a:gd name="T55" fmla="*/ 136 h 209"/>
                <a:gd name="T56" fmla="*/ 91 w 175"/>
                <a:gd name="T57" fmla="*/ 139 h 209"/>
                <a:gd name="T58" fmla="*/ 87 w 175"/>
                <a:gd name="T59" fmla="*/ 136 h 209"/>
                <a:gd name="T60" fmla="*/ 86 w 175"/>
                <a:gd name="T61" fmla="*/ 136 h 209"/>
                <a:gd name="T62" fmla="*/ 79 w 175"/>
                <a:gd name="T63" fmla="*/ 136 h 209"/>
                <a:gd name="T64" fmla="*/ 73 w 175"/>
                <a:gd name="T65" fmla="*/ 129 h 209"/>
                <a:gd name="T66" fmla="*/ 73 w 175"/>
                <a:gd name="T67" fmla="*/ 110 h 209"/>
                <a:gd name="T68" fmla="*/ 65 w 175"/>
                <a:gd name="T69" fmla="*/ 90 h 209"/>
                <a:gd name="T70" fmla="*/ 57 w 175"/>
                <a:gd name="T71" fmla="*/ 68 h 209"/>
                <a:gd name="T72" fmla="*/ 91 w 175"/>
                <a:gd name="T73" fmla="*/ 34 h 209"/>
                <a:gd name="T74" fmla="*/ 126 w 175"/>
                <a:gd name="T75" fmla="*/ 68 h 209"/>
                <a:gd name="T76" fmla="*/ 118 w 175"/>
                <a:gd name="T77" fmla="*/ 9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5" h="209">
                  <a:moveTo>
                    <a:pt x="146" y="24"/>
                  </a:moveTo>
                  <a:cubicBezTo>
                    <a:pt x="126" y="8"/>
                    <a:pt x="100" y="0"/>
                    <a:pt x="66" y="8"/>
                  </a:cubicBezTo>
                  <a:cubicBezTo>
                    <a:pt x="42" y="15"/>
                    <a:pt x="21" y="33"/>
                    <a:pt x="16" y="67"/>
                  </a:cubicBezTo>
                  <a:cubicBezTo>
                    <a:pt x="14" y="78"/>
                    <a:pt x="16" y="84"/>
                    <a:pt x="16" y="85"/>
                  </a:cubicBezTo>
                  <a:cubicBezTo>
                    <a:pt x="18" y="87"/>
                    <a:pt x="20" y="91"/>
                    <a:pt x="20" y="94"/>
                  </a:cubicBezTo>
                  <a:cubicBezTo>
                    <a:pt x="20" y="95"/>
                    <a:pt x="19" y="96"/>
                    <a:pt x="19" y="97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1" y="123"/>
                    <a:pt x="0" y="125"/>
                    <a:pt x="1" y="127"/>
                  </a:cubicBezTo>
                  <a:cubicBezTo>
                    <a:pt x="4" y="132"/>
                    <a:pt x="12" y="131"/>
                    <a:pt x="14" y="132"/>
                  </a:cubicBezTo>
                  <a:cubicBezTo>
                    <a:pt x="16" y="133"/>
                    <a:pt x="17" y="136"/>
                    <a:pt x="16" y="139"/>
                  </a:cubicBezTo>
                  <a:cubicBezTo>
                    <a:pt x="15" y="141"/>
                    <a:pt x="13" y="145"/>
                    <a:pt x="15" y="146"/>
                  </a:cubicBezTo>
                  <a:cubicBezTo>
                    <a:pt x="17" y="147"/>
                    <a:pt x="19" y="148"/>
                    <a:pt x="19" y="148"/>
                  </a:cubicBezTo>
                  <a:cubicBezTo>
                    <a:pt x="19" y="148"/>
                    <a:pt x="16" y="149"/>
                    <a:pt x="16" y="151"/>
                  </a:cubicBezTo>
                  <a:cubicBezTo>
                    <a:pt x="15" y="153"/>
                    <a:pt x="16" y="156"/>
                    <a:pt x="19" y="157"/>
                  </a:cubicBezTo>
                  <a:cubicBezTo>
                    <a:pt x="19" y="157"/>
                    <a:pt x="22" y="164"/>
                    <a:pt x="21" y="171"/>
                  </a:cubicBezTo>
                  <a:cubicBezTo>
                    <a:pt x="20" y="177"/>
                    <a:pt x="18" y="183"/>
                    <a:pt x="23" y="187"/>
                  </a:cubicBezTo>
                  <a:cubicBezTo>
                    <a:pt x="28" y="191"/>
                    <a:pt x="48" y="188"/>
                    <a:pt x="60" y="184"/>
                  </a:cubicBezTo>
                  <a:cubicBezTo>
                    <a:pt x="60" y="184"/>
                    <a:pt x="64" y="191"/>
                    <a:pt x="68" y="209"/>
                  </a:cubicBezTo>
                  <a:cubicBezTo>
                    <a:pt x="152" y="183"/>
                    <a:pt x="152" y="183"/>
                    <a:pt x="152" y="183"/>
                  </a:cubicBezTo>
                  <a:cubicBezTo>
                    <a:pt x="147" y="170"/>
                    <a:pt x="145" y="163"/>
                    <a:pt x="145" y="159"/>
                  </a:cubicBezTo>
                  <a:cubicBezTo>
                    <a:pt x="143" y="148"/>
                    <a:pt x="160" y="128"/>
                    <a:pt x="166" y="106"/>
                  </a:cubicBezTo>
                  <a:cubicBezTo>
                    <a:pt x="173" y="81"/>
                    <a:pt x="175" y="48"/>
                    <a:pt x="146" y="24"/>
                  </a:cubicBezTo>
                  <a:close/>
                  <a:moveTo>
                    <a:pt x="118" y="90"/>
                  </a:moveTo>
                  <a:cubicBezTo>
                    <a:pt x="112" y="98"/>
                    <a:pt x="110" y="104"/>
                    <a:pt x="110" y="110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10" y="133"/>
                    <a:pt x="107" y="136"/>
                    <a:pt x="104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5" y="138"/>
                    <a:pt x="93" y="139"/>
                    <a:pt x="91" y="139"/>
                  </a:cubicBezTo>
                  <a:cubicBezTo>
                    <a:pt x="89" y="139"/>
                    <a:pt x="88" y="138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6" y="136"/>
                    <a:pt x="73" y="133"/>
                    <a:pt x="73" y="129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4"/>
                    <a:pt x="70" y="98"/>
                    <a:pt x="65" y="90"/>
                  </a:cubicBezTo>
                  <a:cubicBezTo>
                    <a:pt x="59" y="83"/>
                    <a:pt x="57" y="76"/>
                    <a:pt x="57" y="68"/>
                  </a:cubicBezTo>
                  <a:cubicBezTo>
                    <a:pt x="57" y="49"/>
                    <a:pt x="72" y="34"/>
                    <a:pt x="91" y="34"/>
                  </a:cubicBezTo>
                  <a:cubicBezTo>
                    <a:pt x="110" y="34"/>
                    <a:pt x="126" y="49"/>
                    <a:pt x="126" y="68"/>
                  </a:cubicBezTo>
                  <a:cubicBezTo>
                    <a:pt x="126" y="76"/>
                    <a:pt x="123" y="83"/>
                    <a:pt x="11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56193" y="2312374"/>
            <a:ext cx="664601" cy="579853"/>
            <a:chOff x="4499856" y="8587886"/>
            <a:chExt cx="664601" cy="579853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4499856" y="8727274"/>
              <a:ext cx="440465" cy="440465"/>
            </a:xfrm>
            <a:custGeom>
              <a:avLst/>
              <a:gdLst>
                <a:gd name="T0" fmla="*/ 161 w 167"/>
                <a:gd name="T1" fmla="*/ 71 h 167"/>
                <a:gd name="T2" fmla="*/ 148 w 167"/>
                <a:gd name="T3" fmla="*/ 71 h 167"/>
                <a:gd name="T4" fmla="*/ 138 w 167"/>
                <a:gd name="T5" fmla="*/ 47 h 167"/>
                <a:gd name="T6" fmla="*/ 147 w 167"/>
                <a:gd name="T7" fmla="*/ 38 h 167"/>
                <a:gd name="T8" fmla="*/ 148 w 167"/>
                <a:gd name="T9" fmla="*/ 31 h 167"/>
                <a:gd name="T10" fmla="*/ 136 w 167"/>
                <a:gd name="T11" fmla="*/ 19 h 167"/>
                <a:gd name="T12" fmla="*/ 129 w 167"/>
                <a:gd name="T13" fmla="*/ 20 h 167"/>
                <a:gd name="T14" fmla="*/ 120 w 167"/>
                <a:gd name="T15" fmla="*/ 29 h 167"/>
                <a:gd name="T16" fmla="*/ 96 w 167"/>
                <a:gd name="T17" fmla="*/ 19 h 167"/>
                <a:gd name="T18" fmla="*/ 96 w 167"/>
                <a:gd name="T19" fmla="*/ 6 h 167"/>
                <a:gd name="T20" fmla="*/ 92 w 167"/>
                <a:gd name="T21" fmla="*/ 0 h 167"/>
                <a:gd name="T22" fmla="*/ 75 w 167"/>
                <a:gd name="T23" fmla="*/ 0 h 167"/>
                <a:gd name="T24" fmla="*/ 71 w 167"/>
                <a:gd name="T25" fmla="*/ 6 h 167"/>
                <a:gd name="T26" fmla="*/ 71 w 167"/>
                <a:gd name="T27" fmla="*/ 19 h 167"/>
                <a:gd name="T28" fmla="*/ 46 w 167"/>
                <a:gd name="T29" fmla="*/ 29 h 167"/>
                <a:gd name="T30" fmla="*/ 37 w 167"/>
                <a:gd name="T31" fmla="*/ 20 h 167"/>
                <a:gd name="T32" fmla="*/ 30 w 167"/>
                <a:gd name="T33" fmla="*/ 19 h 167"/>
                <a:gd name="T34" fmla="*/ 18 w 167"/>
                <a:gd name="T35" fmla="*/ 31 h 167"/>
                <a:gd name="T36" fmla="*/ 19 w 167"/>
                <a:gd name="T37" fmla="*/ 38 h 167"/>
                <a:gd name="T38" fmla="*/ 29 w 167"/>
                <a:gd name="T39" fmla="*/ 47 h 167"/>
                <a:gd name="T40" fmla="*/ 19 w 167"/>
                <a:gd name="T41" fmla="*/ 71 h 167"/>
                <a:gd name="T42" fmla="*/ 6 w 167"/>
                <a:gd name="T43" fmla="*/ 71 h 167"/>
                <a:gd name="T44" fmla="*/ 0 w 167"/>
                <a:gd name="T45" fmla="*/ 75 h 167"/>
                <a:gd name="T46" fmla="*/ 0 w 167"/>
                <a:gd name="T47" fmla="*/ 92 h 167"/>
                <a:gd name="T48" fmla="*/ 6 w 167"/>
                <a:gd name="T49" fmla="*/ 96 h 167"/>
                <a:gd name="T50" fmla="*/ 19 w 167"/>
                <a:gd name="T51" fmla="*/ 96 h 167"/>
                <a:gd name="T52" fmla="*/ 29 w 167"/>
                <a:gd name="T53" fmla="*/ 120 h 167"/>
                <a:gd name="T54" fmla="*/ 19 w 167"/>
                <a:gd name="T55" fmla="*/ 130 h 167"/>
                <a:gd name="T56" fmla="*/ 18 w 167"/>
                <a:gd name="T57" fmla="*/ 137 h 167"/>
                <a:gd name="T58" fmla="*/ 30 w 167"/>
                <a:gd name="T59" fmla="*/ 148 h 167"/>
                <a:gd name="T60" fmla="*/ 37 w 167"/>
                <a:gd name="T61" fmla="*/ 147 h 167"/>
                <a:gd name="T62" fmla="*/ 46 w 167"/>
                <a:gd name="T63" fmla="*/ 138 h 167"/>
                <a:gd name="T64" fmla="*/ 71 w 167"/>
                <a:gd name="T65" fmla="*/ 148 h 167"/>
                <a:gd name="T66" fmla="*/ 71 w 167"/>
                <a:gd name="T67" fmla="*/ 161 h 167"/>
                <a:gd name="T68" fmla="*/ 75 w 167"/>
                <a:gd name="T69" fmla="*/ 167 h 167"/>
                <a:gd name="T70" fmla="*/ 92 w 167"/>
                <a:gd name="T71" fmla="*/ 167 h 167"/>
                <a:gd name="T72" fmla="*/ 96 w 167"/>
                <a:gd name="T73" fmla="*/ 161 h 167"/>
                <a:gd name="T74" fmla="*/ 96 w 167"/>
                <a:gd name="T75" fmla="*/ 148 h 167"/>
                <a:gd name="T76" fmla="*/ 120 w 167"/>
                <a:gd name="T77" fmla="*/ 138 h 167"/>
                <a:gd name="T78" fmla="*/ 129 w 167"/>
                <a:gd name="T79" fmla="*/ 147 h 167"/>
                <a:gd name="T80" fmla="*/ 136 w 167"/>
                <a:gd name="T81" fmla="*/ 148 h 167"/>
                <a:gd name="T82" fmla="*/ 148 w 167"/>
                <a:gd name="T83" fmla="*/ 137 h 167"/>
                <a:gd name="T84" fmla="*/ 147 w 167"/>
                <a:gd name="T85" fmla="*/ 130 h 167"/>
                <a:gd name="T86" fmla="*/ 138 w 167"/>
                <a:gd name="T87" fmla="*/ 120 h 167"/>
                <a:gd name="T88" fmla="*/ 148 w 167"/>
                <a:gd name="T89" fmla="*/ 96 h 167"/>
                <a:gd name="T90" fmla="*/ 161 w 167"/>
                <a:gd name="T91" fmla="*/ 96 h 167"/>
                <a:gd name="T92" fmla="*/ 167 w 167"/>
                <a:gd name="T93" fmla="*/ 92 h 167"/>
                <a:gd name="T94" fmla="*/ 167 w 167"/>
                <a:gd name="T95" fmla="*/ 75 h 167"/>
                <a:gd name="T96" fmla="*/ 161 w 167"/>
                <a:gd name="T97" fmla="*/ 71 h 167"/>
                <a:gd name="T98" fmla="*/ 83 w 167"/>
                <a:gd name="T99" fmla="*/ 114 h 167"/>
                <a:gd name="T100" fmla="*/ 52 w 167"/>
                <a:gd name="T101" fmla="*/ 84 h 167"/>
                <a:gd name="T102" fmla="*/ 83 w 167"/>
                <a:gd name="T103" fmla="*/ 53 h 167"/>
                <a:gd name="T104" fmla="*/ 114 w 167"/>
                <a:gd name="T105" fmla="*/ 84 h 167"/>
                <a:gd name="T106" fmla="*/ 83 w 167"/>
                <a:gd name="T107" fmla="*/ 11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7" h="167">
                  <a:moveTo>
                    <a:pt x="161" y="71"/>
                  </a:moveTo>
                  <a:cubicBezTo>
                    <a:pt x="148" y="71"/>
                    <a:pt x="148" y="71"/>
                    <a:pt x="148" y="71"/>
                  </a:cubicBezTo>
                  <a:cubicBezTo>
                    <a:pt x="146" y="62"/>
                    <a:pt x="143" y="54"/>
                    <a:pt x="138" y="47"/>
                  </a:cubicBezTo>
                  <a:cubicBezTo>
                    <a:pt x="147" y="38"/>
                    <a:pt x="147" y="38"/>
                    <a:pt x="147" y="38"/>
                  </a:cubicBezTo>
                  <a:cubicBezTo>
                    <a:pt x="149" y="36"/>
                    <a:pt x="150" y="32"/>
                    <a:pt x="148" y="3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35" y="17"/>
                    <a:pt x="131" y="18"/>
                    <a:pt x="129" y="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13" y="24"/>
                    <a:pt x="105" y="21"/>
                    <a:pt x="96" y="19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3"/>
                    <a:pt x="94" y="0"/>
                    <a:pt x="9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3" y="0"/>
                    <a:pt x="71" y="3"/>
                    <a:pt x="71" y="6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62" y="21"/>
                    <a:pt x="54" y="24"/>
                    <a:pt x="46" y="2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5" y="18"/>
                    <a:pt x="32" y="17"/>
                    <a:pt x="30" y="19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2"/>
                    <a:pt x="17" y="36"/>
                    <a:pt x="19" y="3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4" y="54"/>
                    <a:pt x="20" y="62"/>
                    <a:pt x="19" y="71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2" y="71"/>
                    <a:pt x="0" y="73"/>
                    <a:pt x="0" y="75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4"/>
                    <a:pt x="2" y="96"/>
                    <a:pt x="6" y="96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20" y="105"/>
                    <a:pt x="24" y="113"/>
                    <a:pt x="29" y="12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17" y="132"/>
                    <a:pt x="17" y="135"/>
                    <a:pt x="18" y="137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2" y="150"/>
                    <a:pt x="35" y="150"/>
                    <a:pt x="37" y="147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54" y="143"/>
                    <a:pt x="62" y="147"/>
                    <a:pt x="71" y="148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1" y="164"/>
                    <a:pt x="73" y="167"/>
                    <a:pt x="75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4"/>
                    <a:pt x="96" y="161"/>
                  </a:cubicBezTo>
                  <a:cubicBezTo>
                    <a:pt x="96" y="148"/>
                    <a:pt x="96" y="148"/>
                    <a:pt x="96" y="148"/>
                  </a:cubicBezTo>
                  <a:cubicBezTo>
                    <a:pt x="105" y="147"/>
                    <a:pt x="113" y="143"/>
                    <a:pt x="120" y="138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1" y="150"/>
                    <a:pt x="135" y="150"/>
                    <a:pt x="136" y="148"/>
                  </a:cubicBezTo>
                  <a:cubicBezTo>
                    <a:pt x="148" y="137"/>
                    <a:pt x="148" y="137"/>
                    <a:pt x="148" y="137"/>
                  </a:cubicBezTo>
                  <a:cubicBezTo>
                    <a:pt x="150" y="135"/>
                    <a:pt x="149" y="132"/>
                    <a:pt x="147" y="13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43" y="113"/>
                    <a:pt x="146" y="105"/>
                    <a:pt x="148" y="96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4" y="96"/>
                    <a:pt x="167" y="94"/>
                    <a:pt x="167" y="92"/>
                  </a:cubicBezTo>
                  <a:cubicBezTo>
                    <a:pt x="167" y="75"/>
                    <a:pt x="167" y="75"/>
                    <a:pt x="167" y="75"/>
                  </a:cubicBezTo>
                  <a:cubicBezTo>
                    <a:pt x="167" y="73"/>
                    <a:pt x="164" y="71"/>
                    <a:pt x="161" y="71"/>
                  </a:cubicBezTo>
                  <a:close/>
                  <a:moveTo>
                    <a:pt x="83" y="114"/>
                  </a:moveTo>
                  <a:cubicBezTo>
                    <a:pt x="66" y="114"/>
                    <a:pt x="52" y="101"/>
                    <a:pt x="52" y="84"/>
                  </a:cubicBezTo>
                  <a:cubicBezTo>
                    <a:pt x="52" y="67"/>
                    <a:pt x="66" y="53"/>
                    <a:pt x="83" y="53"/>
                  </a:cubicBezTo>
                  <a:cubicBezTo>
                    <a:pt x="100" y="53"/>
                    <a:pt x="114" y="67"/>
                    <a:pt x="114" y="84"/>
                  </a:cubicBezTo>
                  <a:cubicBezTo>
                    <a:pt x="114" y="101"/>
                    <a:pt x="100" y="114"/>
                    <a:pt x="8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4845538" y="8587886"/>
              <a:ext cx="318919" cy="316689"/>
            </a:xfrm>
            <a:custGeom>
              <a:avLst/>
              <a:gdLst>
                <a:gd name="T0" fmla="*/ 117 w 121"/>
                <a:gd name="T1" fmla="*/ 51 h 120"/>
                <a:gd name="T2" fmla="*/ 108 w 121"/>
                <a:gd name="T3" fmla="*/ 51 h 120"/>
                <a:gd name="T4" fmla="*/ 100 w 121"/>
                <a:gd name="T5" fmla="*/ 33 h 120"/>
                <a:gd name="T6" fmla="*/ 107 w 121"/>
                <a:gd name="T7" fmla="*/ 27 h 120"/>
                <a:gd name="T8" fmla="*/ 108 w 121"/>
                <a:gd name="T9" fmla="*/ 22 h 120"/>
                <a:gd name="T10" fmla="*/ 99 w 121"/>
                <a:gd name="T11" fmla="*/ 13 h 120"/>
                <a:gd name="T12" fmla="*/ 94 w 121"/>
                <a:gd name="T13" fmla="*/ 14 h 120"/>
                <a:gd name="T14" fmla="*/ 87 w 121"/>
                <a:gd name="T15" fmla="*/ 20 h 120"/>
                <a:gd name="T16" fmla="*/ 70 w 121"/>
                <a:gd name="T17" fmla="*/ 13 h 120"/>
                <a:gd name="T18" fmla="*/ 70 w 121"/>
                <a:gd name="T19" fmla="*/ 4 h 120"/>
                <a:gd name="T20" fmla="*/ 67 w 121"/>
                <a:gd name="T21" fmla="*/ 0 h 120"/>
                <a:gd name="T22" fmla="*/ 55 w 121"/>
                <a:gd name="T23" fmla="*/ 0 h 120"/>
                <a:gd name="T24" fmla="*/ 52 w 121"/>
                <a:gd name="T25" fmla="*/ 4 h 120"/>
                <a:gd name="T26" fmla="*/ 52 w 121"/>
                <a:gd name="T27" fmla="*/ 13 h 120"/>
                <a:gd name="T28" fmla="*/ 34 w 121"/>
                <a:gd name="T29" fmla="*/ 20 h 120"/>
                <a:gd name="T30" fmla="*/ 28 w 121"/>
                <a:gd name="T31" fmla="*/ 14 h 120"/>
                <a:gd name="T32" fmla="*/ 22 w 121"/>
                <a:gd name="T33" fmla="*/ 13 h 120"/>
                <a:gd name="T34" fmla="*/ 14 w 121"/>
                <a:gd name="T35" fmla="*/ 22 h 120"/>
                <a:gd name="T36" fmla="*/ 15 w 121"/>
                <a:gd name="T37" fmla="*/ 27 h 120"/>
                <a:gd name="T38" fmla="*/ 21 w 121"/>
                <a:gd name="T39" fmla="*/ 33 h 120"/>
                <a:gd name="T40" fmla="*/ 14 w 121"/>
                <a:gd name="T41" fmla="*/ 51 h 120"/>
                <a:gd name="T42" fmla="*/ 5 w 121"/>
                <a:gd name="T43" fmla="*/ 51 h 120"/>
                <a:gd name="T44" fmla="*/ 0 w 121"/>
                <a:gd name="T45" fmla="*/ 54 h 120"/>
                <a:gd name="T46" fmla="*/ 0 w 121"/>
                <a:gd name="T47" fmla="*/ 66 h 120"/>
                <a:gd name="T48" fmla="*/ 5 w 121"/>
                <a:gd name="T49" fmla="*/ 69 h 120"/>
                <a:gd name="T50" fmla="*/ 14 w 121"/>
                <a:gd name="T51" fmla="*/ 69 h 120"/>
                <a:gd name="T52" fmla="*/ 21 w 121"/>
                <a:gd name="T53" fmla="*/ 87 h 120"/>
                <a:gd name="T54" fmla="*/ 15 w 121"/>
                <a:gd name="T55" fmla="*/ 93 h 120"/>
                <a:gd name="T56" fmla="*/ 14 w 121"/>
                <a:gd name="T57" fmla="*/ 98 h 120"/>
                <a:gd name="T58" fmla="*/ 22 w 121"/>
                <a:gd name="T59" fmla="*/ 107 h 120"/>
                <a:gd name="T60" fmla="*/ 28 w 121"/>
                <a:gd name="T61" fmla="*/ 106 h 120"/>
                <a:gd name="T62" fmla="*/ 34 w 121"/>
                <a:gd name="T63" fmla="*/ 100 h 120"/>
                <a:gd name="T64" fmla="*/ 52 w 121"/>
                <a:gd name="T65" fmla="*/ 107 h 120"/>
                <a:gd name="T66" fmla="*/ 52 w 121"/>
                <a:gd name="T67" fmla="*/ 116 h 120"/>
                <a:gd name="T68" fmla="*/ 55 w 121"/>
                <a:gd name="T69" fmla="*/ 120 h 120"/>
                <a:gd name="T70" fmla="*/ 67 w 121"/>
                <a:gd name="T71" fmla="*/ 120 h 120"/>
                <a:gd name="T72" fmla="*/ 70 w 121"/>
                <a:gd name="T73" fmla="*/ 116 h 120"/>
                <a:gd name="T74" fmla="*/ 70 w 121"/>
                <a:gd name="T75" fmla="*/ 107 h 120"/>
                <a:gd name="T76" fmla="*/ 87 w 121"/>
                <a:gd name="T77" fmla="*/ 100 h 120"/>
                <a:gd name="T78" fmla="*/ 94 w 121"/>
                <a:gd name="T79" fmla="*/ 106 h 120"/>
                <a:gd name="T80" fmla="*/ 99 w 121"/>
                <a:gd name="T81" fmla="*/ 107 h 120"/>
                <a:gd name="T82" fmla="*/ 108 w 121"/>
                <a:gd name="T83" fmla="*/ 98 h 120"/>
                <a:gd name="T84" fmla="*/ 107 w 121"/>
                <a:gd name="T85" fmla="*/ 93 h 120"/>
                <a:gd name="T86" fmla="*/ 100 w 121"/>
                <a:gd name="T87" fmla="*/ 87 h 120"/>
                <a:gd name="T88" fmla="*/ 108 w 121"/>
                <a:gd name="T89" fmla="*/ 69 h 120"/>
                <a:gd name="T90" fmla="*/ 117 w 121"/>
                <a:gd name="T91" fmla="*/ 69 h 120"/>
                <a:gd name="T92" fmla="*/ 121 w 121"/>
                <a:gd name="T93" fmla="*/ 66 h 120"/>
                <a:gd name="T94" fmla="*/ 121 w 121"/>
                <a:gd name="T95" fmla="*/ 54 h 120"/>
                <a:gd name="T96" fmla="*/ 117 w 121"/>
                <a:gd name="T97" fmla="*/ 51 h 120"/>
                <a:gd name="T98" fmla="*/ 61 w 121"/>
                <a:gd name="T99" fmla="*/ 82 h 120"/>
                <a:gd name="T100" fmla="*/ 38 w 121"/>
                <a:gd name="T101" fmla="*/ 60 h 120"/>
                <a:gd name="T102" fmla="*/ 61 w 121"/>
                <a:gd name="T103" fmla="*/ 38 h 120"/>
                <a:gd name="T104" fmla="*/ 83 w 121"/>
                <a:gd name="T105" fmla="*/ 60 h 120"/>
                <a:gd name="T106" fmla="*/ 61 w 121"/>
                <a:gd name="T107" fmla="*/ 8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1" h="120">
                  <a:moveTo>
                    <a:pt x="117" y="51"/>
                  </a:moveTo>
                  <a:cubicBezTo>
                    <a:pt x="108" y="51"/>
                    <a:pt x="108" y="51"/>
                    <a:pt x="108" y="51"/>
                  </a:cubicBezTo>
                  <a:cubicBezTo>
                    <a:pt x="106" y="44"/>
                    <a:pt x="104" y="38"/>
                    <a:pt x="100" y="33"/>
                  </a:cubicBezTo>
                  <a:cubicBezTo>
                    <a:pt x="107" y="27"/>
                    <a:pt x="107" y="27"/>
                    <a:pt x="107" y="27"/>
                  </a:cubicBezTo>
                  <a:cubicBezTo>
                    <a:pt x="109" y="25"/>
                    <a:pt x="109" y="23"/>
                    <a:pt x="108" y="2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2"/>
                    <a:pt x="96" y="12"/>
                    <a:pt x="94" y="14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2" y="17"/>
                    <a:pt x="76" y="14"/>
                    <a:pt x="70" y="1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1"/>
                    <a:pt x="69" y="0"/>
                    <a:pt x="67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2" y="1"/>
                    <a:pt x="52" y="4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45" y="14"/>
                    <a:pt x="39" y="17"/>
                    <a:pt x="34" y="20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6" y="12"/>
                    <a:pt x="24" y="12"/>
                    <a:pt x="22" y="1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3"/>
                    <a:pt x="13" y="25"/>
                    <a:pt x="15" y="27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8" y="38"/>
                    <a:pt x="15" y="44"/>
                    <a:pt x="14" y="51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2" y="51"/>
                    <a:pt x="0" y="52"/>
                    <a:pt x="0" y="5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8"/>
                    <a:pt x="2" y="69"/>
                    <a:pt x="5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76"/>
                    <a:pt x="18" y="81"/>
                    <a:pt x="21" y="87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13" y="95"/>
                    <a:pt x="13" y="97"/>
                    <a:pt x="14" y="98"/>
                  </a:cubicBezTo>
                  <a:cubicBezTo>
                    <a:pt x="22" y="107"/>
                    <a:pt x="22" y="107"/>
                    <a:pt x="22" y="107"/>
                  </a:cubicBezTo>
                  <a:cubicBezTo>
                    <a:pt x="24" y="108"/>
                    <a:pt x="26" y="108"/>
                    <a:pt x="28" y="106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9" y="103"/>
                    <a:pt x="45" y="106"/>
                    <a:pt x="52" y="107"/>
                  </a:cubicBezTo>
                  <a:cubicBezTo>
                    <a:pt x="52" y="116"/>
                    <a:pt x="52" y="116"/>
                    <a:pt x="52" y="116"/>
                  </a:cubicBezTo>
                  <a:cubicBezTo>
                    <a:pt x="52" y="118"/>
                    <a:pt x="53" y="120"/>
                    <a:pt x="55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9" y="120"/>
                    <a:pt x="70" y="118"/>
                    <a:pt x="70" y="11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76" y="106"/>
                    <a:pt x="82" y="103"/>
                    <a:pt x="87" y="100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6" y="108"/>
                    <a:pt x="98" y="108"/>
                    <a:pt x="99" y="107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09" y="97"/>
                    <a:pt x="109" y="95"/>
                    <a:pt x="107" y="93"/>
                  </a:cubicBezTo>
                  <a:cubicBezTo>
                    <a:pt x="100" y="87"/>
                    <a:pt x="100" y="87"/>
                    <a:pt x="100" y="87"/>
                  </a:cubicBezTo>
                  <a:cubicBezTo>
                    <a:pt x="104" y="81"/>
                    <a:pt x="106" y="76"/>
                    <a:pt x="108" y="69"/>
                  </a:cubicBezTo>
                  <a:cubicBezTo>
                    <a:pt x="117" y="69"/>
                    <a:pt x="117" y="69"/>
                    <a:pt x="117" y="69"/>
                  </a:cubicBezTo>
                  <a:cubicBezTo>
                    <a:pt x="119" y="69"/>
                    <a:pt x="121" y="68"/>
                    <a:pt x="121" y="66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1" y="52"/>
                    <a:pt x="119" y="51"/>
                    <a:pt x="117" y="51"/>
                  </a:cubicBezTo>
                  <a:close/>
                  <a:moveTo>
                    <a:pt x="61" y="82"/>
                  </a:moveTo>
                  <a:cubicBezTo>
                    <a:pt x="48" y="82"/>
                    <a:pt x="38" y="72"/>
                    <a:pt x="38" y="60"/>
                  </a:cubicBezTo>
                  <a:cubicBezTo>
                    <a:pt x="38" y="48"/>
                    <a:pt x="48" y="38"/>
                    <a:pt x="61" y="38"/>
                  </a:cubicBezTo>
                  <a:cubicBezTo>
                    <a:pt x="73" y="38"/>
                    <a:pt x="83" y="48"/>
                    <a:pt x="83" y="60"/>
                  </a:cubicBezTo>
                  <a:cubicBezTo>
                    <a:pt x="83" y="72"/>
                    <a:pt x="73" y="82"/>
                    <a:pt x="61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480265" y="2157473"/>
            <a:ext cx="2144376" cy="954108"/>
            <a:chOff x="8548024" y="1459078"/>
            <a:chExt cx="2144376" cy="954108"/>
          </a:xfrm>
        </p:grpSpPr>
        <p:sp>
          <p:nvSpPr>
            <p:cNvPr id="46" name="矩形 45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548024" y="1459078"/>
              <a:ext cx="17489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458443" y="4324806"/>
            <a:ext cx="2166198" cy="954108"/>
            <a:chOff x="8548025" y="1459078"/>
            <a:chExt cx="2166198" cy="954108"/>
          </a:xfrm>
        </p:grpSpPr>
        <p:sp>
          <p:nvSpPr>
            <p:cNvPr id="49" name="矩形 48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548025" y="1459078"/>
              <a:ext cx="154218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615358" y="2130510"/>
            <a:ext cx="2144376" cy="954108"/>
            <a:chOff x="8548024" y="1459078"/>
            <a:chExt cx="2144376" cy="954108"/>
          </a:xfrm>
        </p:grpSpPr>
        <p:sp>
          <p:nvSpPr>
            <p:cNvPr id="52" name="矩形 51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8548024" y="1459078"/>
              <a:ext cx="155734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593535" y="4297843"/>
            <a:ext cx="2166199" cy="954108"/>
            <a:chOff x="8548024" y="1459078"/>
            <a:chExt cx="2166199" cy="954108"/>
          </a:xfrm>
        </p:grpSpPr>
        <p:sp>
          <p:nvSpPr>
            <p:cNvPr id="55" name="矩形 54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8548024" y="1459078"/>
              <a:ext cx="157916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82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9" grpId="0" animBg="1"/>
      <p:bldP spid="21" grpId="0" animBg="1"/>
      <p:bldP spid="22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04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83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855694"/>
            <a:ext cx="12192000" cy="3778623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1154" y="1906550"/>
            <a:ext cx="2628646" cy="3468352"/>
          </a:xfrm>
          <a:prstGeom prst="rect">
            <a:avLst/>
          </a:prstGeom>
        </p:spPr>
      </p:pic>
      <p:sp>
        <p:nvSpPr>
          <p:cNvPr id="1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2461441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3834944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Shape 1619"/>
          <p:cNvSpPr>
            <a:spLocks/>
          </p:cNvSpPr>
          <p:nvPr/>
        </p:nvSpPr>
        <p:spPr bwMode="auto">
          <a:xfrm>
            <a:off x="5034754" y="3964480"/>
            <a:ext cx="918227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Shape 1645"/>
          <p:cNvSpPr/>
          <p:nvPr/>
        </p:nvSpPr>
        <p:spPr>
          <a:xfrm>
            <a:off x="5287477" y="4193802"/>
            <a:ext cx="412781" cy="412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12" h="21600" extrusionOk="0">
                <a:moveTo>
                  <a:pt x="13692" y="8626"/>
                </a:moveTo>
                <a:lnTo>
                  <a:pt x="12040" y="10330"/>
                </a:lnTo>
                <a:cubicBezTo>
                  <a:pt x="12133" y="10461"/>
                  <a:pt x="12223" y="10598"/>
                  <a:pt x="12309" y="10739"/>
                </a:cubicBezTo>
                <a:cubicBezTo>
                  <a:pt x="13857" y="13353"/>
                  <a:pt x="13057" y="16782"/>
                  <a:pt x="10523" y="18381"/>
                </a:cubicBezTo>
                <a:cubicBezTo>
                  <a:pt x="9676" y="18917"/>
                  <a:pt x="8707" y="19199"/>
                  <a:pt x="7721" y="19199"/>
                </a:cubicBezTo>
                <a:cubicBezTo>
                  <a:pt x="5825" y="19199"/>
                  <a:pt x="4105" y="18206"/>
                  <a:pt x="3118" y="16540"/>
                </a:cubicBezTo>
                <a:cubicBezTo>
                  <a:pt x="2367" y="15274"/>
                  <a:pt x="2141" y="13783"/>
                  <a:pt x="2477" y="12337"/>
                </a:cubicBezTo>
                <a:cubicBezTo>
                  <a:pt x="2815" y="10895"/>
                  <a:pt x="3674" y="9673"/>
                  <a:pt x="4902" y="8899"/>
                </a:cubicBezTo>
                <a:cubicBezTo>
                  <a:pt x="5751" y="8364"/>
                  <a:pt x="6720" y="8081"/>
                  <a:pt x="7707" y="8081"/>
                </a:cubicBezTo>
                <a:cubicBezTo>
                  <a:pt x="8723" y="8081"/>
                  <a:pt x="9686" y="8368"/>
                  <a:pt x="10517" y="8891"/>
                </a:cubicBezTo>
                <a:lnTo>
                  <a:pt x="9430" y="10070"/>
                </a:lnTo>
                <a:cubicBezTo>
                  <a:pt x="8906" y="9801"/>
                  <a:pt x="8322" y="9649"/>
                  <a:pt x="7711" y="9649"/>
                </a:cubicBezTo>
                <a:cubicBezTo>
                  <a:pt x="7000" y="9649"/>
                  <a:pt x="6303" y="9853"/>
                  <a:pt x="5695" y="10236"/>
                </a:cubicBezTo>
                <a:cubicBezTo>
                  <a:pt x="3875" y="11384"/>
                  <a:pt x="3302" y="13845"/>
                  <a:pt x="4414" y="15722"/>
                </a:cubicBezTo>
                <a:cubicBezTo>
                  <a:pt x="5123" y="16918"/>
                  <a:pt x="6358" y="17632"/>
                  <a:pt x="7715" y="17632"/>
                </a:cubicBezTo>
                <a:cubicBezTo>
                  <a:pt x="8425" y="17632"/>
                  <a:pt x="9122" y="17428"/>
                  <a:pt x="9730" y="17045"/>
                </a:cubicBezTo>
                <a:cubicBezTo>
                  <a:pt x="10611" y="16490"/>
                  <a:pt x="11230" y="15614"/>
                  <a:pt x="11471" y="14577"/>
                </a:cubicBezTo>
                <a:cubicBezTo>
                  <a:pt x="11713" y="13538"/>
                  <a:pt x="11550" y="12468"/>
                  <a:pt x="11010" y="11560"/>
                </a:cubicBezTo>
                <a:cubicBezTo>
                  <a:pt x="10991" y="11525"/>
                  <a:pt x="10967" y="11494"/>
                  <a:pt x="10946" y="11460"/>
                </a:cubicBezTo>
                <a:lnTo>
                  <a:pt x="8192" y="14304"/>
                </a:lnTo>
                <a:cubicBezTo>
                  <a:pt x="8116" y="14383"/>
                  <a:pt x="8016" y="14422"/>
                  <a:pt x="7917" y="14422"/>
                </a:cubicBezTo>
                <a:cubicBezTo>
                  <a:pt x="7819" y="14422"/>
                  <a:pt x="7718" y="14383"/>
                  <a:pt x="7644" y="14304"/>
                </a:cubicBezTo>
                <a:cubicBezTo>
                  <a:pt x="7490" y="14146"/>
                  <a:pt x="7490" y="13895"/>
                  <a:pt x="7644" y="13739"/>
                </a:cubicBezTo>
                <a:lnTo>
                  <a:pt x="17851" y="3203"/>
                </a:lnTo>
                <a:lnTo>
                  <a:pt x="17079" y="2942"/>
                </a:lnTo>
                <a:lnTo>
                  <a:pt x="15933" y="0"/>
                </a:lnTo>
                <a:lnTo>
                  <a:pt x="11871" y="4408"/>
                </a:lnTo>
                <a:lnTo>
                  <a:pt x="12605" y="6622"/>
                </a:lnTo>
                <a:lnTo>
                  <a:pt x="12142" y="7125"/>
                </a:lnTo>
                <a:cubicBezTo>
                  <a:pt x="10838" y="6182"/>
                  <a:pt x="9285" y="5680"/>
                  <a:pt x="7706" y="5680"/>
                </a:cubicBezTo>
                <a:cubicBezTo>
                  <a:pt x="6334" y="5680"/>
                  <a:pt x="4945" y="6058"/>
                  <a:pt x="3690" y="6850"/>
                </a:cubicBezTo>
                <a:cubicBezTo>
                  <a:pt x="56" y="9143"/>
                  <a:pt x="-1088" y="14042"/>
                  <a:pt x="1135" y="17791"/>
                </a:cubicBezTo>
                <a:cubicBezTo>
                  <a:pt x="2588" y="20245"/>
                  <a:pt x="5125" y="21600"/>
                  <a:pt x="7722" y="21600"/>
                </a:cubicBezTo>
                <a:cubicBezTo>
                  <a:pt x="9093" y="21600"/>
                  <a:pt x="10482" y="21221"/>
                  <a:pt x="11738" y="20430"/>
                </a:cubicBezTo>
                <a:cubicBezTo>
                  <a:pt x="15371" y="18135"/>
                  <a:pt x="16514" y="13237"/>
                  <a:pt x="14292" y="9487"/>
                </a:cubicBezTo>
                <a:cubicBezTo>
                  <a:pt x="14111" y="9179"/>
                  <a:pt x="13906" y="8898"/>
                  <a:pt x="13692" y="8626"/>
                </a:cubicBezTo>
                <a:moveTo>
                  <a:pt x="18676" y="3481"/>
                </a:moveTo>
                <a:lnTo>
                  <a:pt x="14381" y="7915"/>
                </a:lnTo>
                <a:lnTo>
                  <a:pt x="16451" y="8512"/>
                </a:lnTo>
                <a:lnTo>
                  <a:pt x="20512" y="4103"/>
                </a:lnTo>
                <a:lnTo>
                  <a:pt x="18676" y="3481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1627"/>
          <p:cNvSpPr>
            <a:spLocks/>
          </p:cNvSpPr>
          <p:nvPr/>
        </p:nvSpPr>
        <p:spPr bwMode="auto">
          <a:xfrm>
            <a:off x="5033818" y="2587582"/>
            <a:ext cx="919163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2" name="Group 1649"/>
          <p:cNvGrpSpPr>
            <a:grpSpLocks/>
          </p:cNvGrpSpPr>
          <p:nvPr/>
        </p:nvGrpSpPr>
        <p:grpSpPr bwMode="auto">
          <a:xfrm>
            <a:off x="5313685" y="2864641"/>
            <a:ext cx="360365" cy="365980"/>
            <a:chOff x="0" y="0"/>
            <a:chExt cx="611749" cy="61987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23" name="Shape 1647"/>
            <p:cNvSpPr/>
            <p:nvPr/>
          </p:nvSpPr>
          <p:spPr>
            <a:xfrm>
              <a:off x="42902" y="283779"/>
              <a:ext cx="522766" cy="336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108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8" name="Shape 1648"/>
            <p:cNvSpPr/>
            <p:nvPr/>
          </p:nvSpPr>
          <p:spPr>
            <a:xfrm>
              <a:off x="0" y="0"/>
              <a:ext cx="611749" cy="415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5023" y="21600"/>
                  </a:lnTo>
                  <a:lnTo>
                    <a:pt x="6823" y="18190"/>
                  </a:lnTo>
                  <a:lnTo>
                    <a:pt x="2314" y="18190"/>
                  </a:lnTo>
                  <a:lnTo>
                    <a:pt x="2314" y="3410"/>
                  </a:lnTo>
                  <a:lnTo>
                    <a:pt x="19286" y="3410"/>
                  </a:lnTo>
                  <a:lnTo>
                    <a:pt x="19286" y="18190"/>
                  </a:lnTo>
                  <a:lnTo>
                    <a:pt x="14777" y="18190"/>
                  </a:lnTo>
                  <a:lnTo>
                    <a:pt x="16577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1" name="H0006(Black_iPhone6)2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998"/>
          <a:stretch>
            <a:fillRect/>
          </a:stretch>
        </p:blipFill>
        <p:spPr bwMode="auto">
          <a:xfrm>
            <a:off x="6260461" y="1528549"/>
            <a:ext cx="4550938" cy="532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4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9" grpId="0" animBg="1"/>
      <p:bldP spid="21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 rot="2700000">
            <a:off x="5426917" y="1762551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等腰三角形 19"/>
          <p:cNvSpPr/>
          <p:nvPr/>
        </p:nvSpPr>
        <p:spPr>
          <a:xfrm rot="10800000">
            <a:off x="5175474" y="2627734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 rot="8100000">
            <a:off x="6847822" y="3193934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等腰三角形 21"/>
          <p:cNvSpPr/>
          <p:nvPr/>
        </p:nvSpPr>
        <p:spPr>
          <a:xfrm rot="16200000">
            <a:off x="5972162" y="343490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 rot="13500000">
            <a:off x="5388503" y="4560463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>
            <a:off x="5137060" y="4177213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 rot="18900000">
            <a:off x="3990975" y="3187905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等腰三角形 29"/>
          <p:cNvSpPr/>
          <p:nvPr/>
        </p:nvSpPr>
        <p:spPr>
          <a:xfrm rot="5400000">
            <a:off x="4363748" y="342887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753916" y="2660698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34578" y="3670134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736211" y="4520962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838741" y="3577273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701428" y="3564360"/>
            <a:ext cx="389632" cy="577350"/>
            <a:chOff x="1788810" y="2276744"/>
            <a:chExt cx="392113" cy="58102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6" name="Freeform 13"/>
          <p:cNvSpPr>
            <a:spLocks noEditPoints="1"/>
          </p:cNvSpPr>
          <p:nvPr/>
        </p:nvSpPr>
        <p:spPr bwMode="auto">
          <a:xfrm>
            <a:off x="5913850" y="5312313"/>
            <a:ext cx="340731" cy="583660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4182318" y="3705377"/>
            <a:ext cx="480390" cy="481040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882712" y="1925281"/>
            <a:ext cx="457381" cy="439854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9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58257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五边形 18"/>
          <p:cNvSpPr/>
          <p:nvPr/>
        </p:nvSpPr>
        <p:spPr>
          <a:xfrm rot="5400000">
            <a:off x="5167544" y="4941241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750742" y="1527071"/>
            <a:ext cx="1115632" cy="1109882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5400000">
            <a:off x="7075839" y="2833732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10800000">
            <a:off x="3752590" y="4043407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6200000">
            <a:off x="7075839" y="5156164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五边形 28"/>
          <p:cNvSpPr/>
          <p:nvPr/>
        </p:nvSpPr>
        <p:spPr>
          <a:xfrm rot="5400000">
            <a:off x="5167544" y="3798334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5400000">
            <a:off x="5167544" y="2588659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3" name="五边形 32"/>
          <p:cNvSpPr/>
          <p:nvPr/>
        </p:nvSpPr>
        <p:spPr>
          <a:xfrm rot="5400000">
            <a:off x="5313845" y="1556533"/>
            <a:ext cx="1331596" cy="1619250"/>
          </a:xfrm>
          <a:prstGeom prst="homePlate">
            <a:avLst>
              <a:gd name="adj" fmla="val 29933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386054" y="3034509"/>
            <a:ext cx="486638" cy="721092"/>
            <a:chOff x="1788810" y="2276744"/>
            <a:chExt cx="392113" cy="581026"/>
          </a:xfrm>
          <a:solidFill>
            <a:schemeClr val="bg1"/>
          </a:solidFill>
        </p:grpSpPr>
        <p:sp>
          <p:nvSpPr>
            <p:cNvPr id="35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8" name="Freeform 13"/>
          <p:cNvSpPr>
            <a:spLocks noEditPoints="1"/>
          </p:cNvSpPr>
          <p:nvPr/>
        </p:nvSpPr>
        <p:spPr bwMode="auto">
          <a:xfrm>
            <a:off x="7406617" y="5342954"/>
            <a:ext cx="425562" cy="728974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Freeform 19"/>
          <p:cNvSpPr>
            <a:spLocks noEditPoints="1"/>
          </p:cNvSpPr>
          <p:nvPr/>
        </p:nvSpPr>
        <p:spPr bwMode="auto">
          <a:xfrm>
            <a:off x="4004280" y="4297947"/>
            <a:ext cx="599992" cy="60080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018649" y="1776691"/>
            <a:ext cx="571254" cy="549364"/>
            <a:chOff x="2607983" y="4241292"/>
            <a:chExt cx="490600" cy="471805"/>
          </a:xfrm>
        </p:grpSpPr>
        <p:sp>
          <p:nvSpPr>
            <p:cNvPr id="41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5648110" y="235468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48110" y="357643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670196" y="4728753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670196" y="5943230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306221" y="1924314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306221" y="3230102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319021" y="4383158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19021" y="5688946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2680957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1508815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4966819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4013572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2182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5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93712" y="1767686"/>
            <a:ext cx="1272313" cy="1257421"/>
          </a:xfrm>
          <a:custGeom>
            <a:avLst/>
            <a:gdLst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54669 h 1156113"/>
              <a:gd name="connsiteX1" fmla="*/ 585439 w 1176453"/>
              <a:gd name="connsiteY1" fmla="*/ 13113 h 1156113"/>
              <a:gd name="connsiteX2" fmla="*/ 390292 w 1176453"/>
              <a:gd name="connsiteY2" fmla="*/ 35415 h 1156113"/>
              <a:gd name="connsiteX3" fmla="*/ 0 w 1176453"/>
              <a:gd name="connsiteY3" fmla="*/ 1011147 h 1156113"/>
              <a:gd name="connsiteX4" fmla="*/ 117087 w 1176453"/>
              <a:gd name="connsiteY4" fmla="*/ 1156113 h 1156113"/>
              <a:gd name="connsiteX5" fmla="*/ 1020336 w 1176453"/>
              <a:gd name="connsiteY5" fmla="*/ 1156113 h 1156113"/>
              <a:gd name="connsiteX6" fmla="*/ 1137424 w 1176453"/>
              <a:gd name="connsiteY6" fmla="*/ 1055752 h 1156113"/>
              <a:gd name="connsiteX7" fmla="*/ 1176453 w 1176453"/>
              <a:gd name="connsiteY7" fmla="*/ 855030 h 1156113"/>
              <a:gd name="connsiteX8" fmla="*/ 1170878 w 1176453"/>
              <a:gd name="connsiteY8" fmla="*/ 754669 h 1156113"/>
              <a:gd name="connsiteX0" fmla="*/ 1170878 w 1176453"/>
              <a:gd name="connsiteY0" fmla="*/ 779400 h 1180844"/>
              <a:gd name="connsiteX1" fmla="*/ 585439 w 1176453"/>
              <a:gd name="connsiteY1" fmla="*/ 37844 h 1180844"/>
              <a:gd name="connsiteX2" fmla="*/ 390292 w 1176453"/>
              <a:gd name="connsiteY2" fmla="*/ 60146 h 1180844"/>
              <a:gd name="connsiteX3" fmla="*/ 0 w 1176453"/>
              <a:gd name="connsiteY3" fmla="*/ 1035878 h 1180844"/>
              <a:gd name="connsiteX4" fmla="*/ 117087 w 1176453"/>
              <a:gd name="connsiteY4" fmla="*/ 1180844 h 1180844"/>
              <a:gd name="connsiteX5" fmla="*/ 1020336 w 1176453"/>
              <a:gd name="connsiteY5" fmla="*/ 1180844 h 1180844"/>
              <a:gd name="connsiteX6" fmla="*/ 1137424 w 1176453"/>
              <a:gd name="connsiteY6" fmla="*/ 1080483 h 1180844"/>
              <a:gd name="connsiteX7" fmla="*/ 1176453 w 1176453"/>
              <a:gd name="connsiteY7" fmla="*/ 879761 h 1180844"/>
              <a:gd name="connsiteX8" fmla="*/ 1170878 w 1176453"/>
              <a:gd name="connsiteY8" fmla="*/ 779400 h 1180844"/>
              <a:gd name="connsiteX0" fmla="*/ 1171143 w 1176718"/>
              <a:gd name="connsiteY0" fmla="*/ 779400 h 1180844"/>
              <a:gd name="connsiteX1" fmla="*/ 585704 w 1176718"/>
              <a:gd name="connsiteY1" fmla="*/ 37844 h 1180844"/>
              <a:gd name="connsiteX2" fmla="*/ 390557 w 1176718"/>
              <a:gd name="connsiteY2" fmla="*/ 60146 h 1180844"/>
              <a:gd name="connsiteX3" fmla="*/ 265 w 1176718"/>
              <a:gd name="connsiteY3" fmla="*/ 1035878 h 1180844"/>
              <a:gd name="connsiteX4" fmla="*/ 117352 w 1176718"/>
              <a:gd name="connsiteY4" fmla="*/ 1180844 h 1180844"/>
              <a:gd name="connsiteX5" fmla="*/ 1020601 w 1176718"/>
              <a:gd name="connsiteY5" fmla="*/ 1180844 h 1180844"/>
              <a:gd name="connsiteX6" fmla="*/ 1137689 w 1176718"/>
              <a:gd name="connsiteY6" fmla="*/ 1080483 h 1180844"/>
              <a:gd name="connsiteX7" fmla="*/ 1176718 w 1176718"/>
              <a:gd name="connsiteY7" fmla="*/ 879761 h 1180844"/>
              <a:gd name="connsiteX8" fmla="*/ 1171143 w 1176718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89891"/>
              <a:gd name="connsiteY0" fmla="*/ 779400 h 1180844"/>
              <a:gd name="connsiteX1" fmla="*/ 585792 w 1189891"/>
              <a:gd name="connsiteY1" fmla="*/ 37844 h 1180844"/>
              <a:gd name="connsiteX2" fmla="*/ 390645 w 1189891"/>
              <a:gd name="connsiteY2" fmla="*/ 60146 h 1180844"/>
              <a:gd name="connsiteX3" fmla="*/ 353 w 1189891"/>
              <a:gd name="connsiteY3" fmla="*/ 1035878 h 1180844"/>
              <a:gd name="connsiteX4" fmla="*/ 117440 w 1189891"/>
              <a:gd name="connsiteY4" fmla="*/ 1180844 h 1180844"/>
              <a:gd name="connsiteX5" fmla="*/ 1020689 w 1189891"/>
              <a:gd name="connsiteY5" fmla="*/ 1180844 h 1180844"/>
              <a:gd name="connsiteX6" fmla="*/ 1137777 w 1189891"/>
              <a:gd name="connsiteY6" fmla="*/ 1080483 h 1180844"/>
              <a:gd name="connsiteX7" fmla="*/ 1176806 w 1189891"/>
              <a:gd name="connsiteY7" fmla="*/ 879761 h 1180844"/>
              <a:gd name="connsiteX8" fmla="*/ 1171231 w 1189891"/>
              <a:gd name="connsiteY8" fmla="*/ 779400 h 1180844"/>
              <a:gd name="connsiteX0" fmla="*/ 1171231 w 1194829"/>
              <a:gd name="connsiteY0" fmla="*/ 779400 h 1180844"/>
              <a:gd name="connsiteX1" fmla="*/ 585792 w 1194829"/>
              <a:gd name="connsiteY1" fmla="*/ 37844 h 1180844"/>
              <a:gd name="connsiteX2" fmla="*/ 390645 w 1194829"/>
              <a:gd name="connsiteY2" fmla="*/ 60146 h 1180844"/>
              <a:gd name="connsiteX3" fmla="*/ 353 w 1194829"/>
              <a:gd name="connsiteY3" fmla="*/ 1035878 h 1180844"/>
              <a:gd name="connsiteX4" fmla="*/ 117440 w 1194829"/>
              <a:gd name="connsiteY4" fmla="*/ 1180844 h 1180844"/>
              <a:gd name="connsiteX5" fmla="*/ 1020689 w 1194829"/>
              <a:gd name="connsiteY5" fmla="*/ 1180844 h 1180844"/>
              <a:gd name="connsiteX6" fmla="*/ 1137777 w 1194829"/>
              <a:gd name="connsiteY6" fmla="*/ 1080483 h 1180844"/>
              <a:gd name="connsiteX7" fmla="*/ 1176806 w 1194829"/>
              <a:gd name="connsiteY7" fmla="*/ 879761 h 1180844"/>
              <a:gd name="connsiteX8" fmla="*/ 1171231 w 1194829"/>
              <a:gd name="connsiteY8" fmla="*/ 779400 h 118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4829" h="1180844">
                <a:moveTo>
                  <a:pt x="1171231" y="779400"/>
                </a:moveTo>
                <a:lnTo>
                  <a:pt x="585792" y="37844"/>
                </a:lnTo>
                <a:cubicBezTo>
                  <a:pt x="520743" y="-21629"/>
                  <a:pt x="455694" y="-8619"/>
                  <a:pt x="390645" y="60146"/>
                </a:cubicBezTo>
                <a:cubicBezTo>
                  <a:pt x="171338" y="262727"/>
                  <a:pt x="13363" y="643727"/>
                  <a:pt x="353" y="1035878"/>
                </a:cubicBezTo>
                <a:cubicBezTo>
                  <a:pt x="-5223" y="1145532"/>
                  <a:pt x="56108" y="1165976"/>
                  <a:pt x="117440" y="1180844"/>
                </a:cubicBezTo>
                <a:lnTo>
                  <a:pt x="1020689" y="1180844"/>
                </a:lnTo>
                <a:cubicBezTo>
                  <a:pt x="1082020" y="1169692"/>
                  <a:pt x="1109899" y="1125088"/>
                  <a:pt x="1137777" y="1080483"/>
                </a:cubicBezTo>
                <a:cubicBezTo>
                  <a:pt x="1122909" y="1013576"/>
                  <a:pt x="1130342" y="941092"/>
                  <a:pt x="1176806" y="879761"/>
                </a:cubicBezTo>
                <a:cubicBezTo>
                  <a:pt x="1219553" y="835155"/>
                  <a:pt x="1173089" y="812854"/>
                  <a:pt x="1171231" y="77940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219743" y="1321669"/>
            <a:ext cx="1857961" cy="1255150"/>
          </a:xfrm>
          <a:custGeom>
            <a:avLst/>
            <a:gdLst>
              <a:gd name="connsiteX0" fmla="*/ 646771 w 1689410"/>
              <a:gd name="connsiteY0" fmla="*/ 953429 h 970156"/>
              <a:gd name="connsiteX1" fmla="*/ 0 w 1689410"/>
              <a:gd name="connsiteY1" fmla="*/ 156117 h 970156"/>
              <a:gd name="connsiteX2" fmla="*/ 27878 w 1689410"/>
              <a:gd name="connsiteY2" fmla="*/ 0 h 970156"/>
              <a:gd name="connsiteX3" fmla="*/ 1689410 w 1689410"/>
              <a:gd name="connsiteY3" fmla="*/ 100361 h 970156"/>
              <a:gd name="connsiteX4" fmla="*/ 1683834 w 1689410"/>
              <a:gd name="connsiteY4" fmla="*/ 234175 h 970156"/>
              <a:gd name="connsiteX5" fmla="*/ 981307 w 1689410"/>
              <a:gd name="connsiteY5" fmla="*/ 947853 h 970156"/>
              <a:gd name="connsiteX6" fmla="*/ 847493 w 1689410"/>
              <a:gd name="connsiteY6" fmla="*/ 970156 h 970156"/>
              <a:gd name="connsiteX7" fmla="*/ 646771 w 1689410"/>
              <a:gd name="connsiteY7" fmla="*/ 953429 h 970156"/>
              <a:gd name="connsiteX0" fmla="*/ 668124 w 1710763"/>
              <a:gd name="connsiteY0" fmla="*/ 953429 h 970156"/>
              <a:gd name="connsiteX1" fmla="*/ 21353 w 1710763"/>
              <a:gd name="connsiteY1" fmla="*/ 156117 h 970156"/>
              <a:gd name="connsiteX2" fmla="*/ 49231 w 1710763"/>
              <a:gd name="connsiteY2" fmla="*/ 0 h 970156"/>
              <a:gd name="connsiteX3" fmla="*/ 1710763 w 1710763"/>
              <a:gd name="connsiteY3" fmla="*/ 100361 h 970156"/>
              <a:gd name="connsiteX4" fmla="*/ 1705187 w 1710763"/>
              <a:gd name="connsiteY4" fmla="*/ 234175 h 970156"/>
              <a:gd name="connsiteX5" fmla="*/ 1002660 w 1710763"/>
              <a:gd name="connsiteY5" fmla="*/ 947853 h 970156"/>
              <a:gd name="connsiteX6" fmla="*/ 868846 w 1710763"/>
              <a:gd name="connsiteY6" fmla="*/ 970156 h 970156"/>
              <a:gd name="connsiteX7" fmla="*/ 668124 w 1710763"/>
              <a:gd name="connsiteY7" fmla="*/ 953429 h 970156"/>
              <a:gd name="connsiteX0" fmla="*/ 673409 w 1716048"/>
              <a:gd name="connsiteY0" fmla="*/ 953429 h 970156"/>
              <a:gd name="connsiteX1" fmla="*/ 26638 w 1716048"/>
              <a:gd name="connsiteY1" fmla="*/ 156117 h 970156"/>
              <a:gd name="connsiteX2" fmla="*/ 54516 w 1716048"/>
              <a:gd name="connsiteY2" fmla="*/ 0 h 970156"/>
              <a:gd name="connsiteX3" fmla="*/ 1716048 w 1716048"/>
              <a:gd name="connsiteY3" fmla="*/ 100361 h 970156"/>
              <a:gd name="connsiteX4" fmla="*/ 1710472 w 1716048"/>
              <a:gd name="connsiteY4" fmla="*/ 234175 h 970156"/>
              <a:gd name="connsiteX5" fmla="*/ 1007945 w 1716048"/>
              <a:gd name="connsiteY5" fmla="*/ 947853 h 970156"/>
              <a:gd name="connsiteX6" fmla="*/ 874131 w 1716048"/>
              <a:gd name="connsiteY6" fmla="*/ 970156 h 970156"/>
              <a:gd name="connsiteX7" fmla="*/ 673409 w 1716048"/>
              <a:gd name="connsiteY7" fmla="*/ 953429 h 970156"/>
              <a:gd name="connsiteX0" fmla="*/ 673409 w 1716048"/>
              <a:gd name="connsiteY0" fmla="*/ 1063740 h 1080467"/>
              <a:gd name="connsiteX1" fmla="*/ 26638 w 1716048"/>
              <a:gd name="connsiteY1" fmla="*/ 266428 h 1080467"/>
              <a:gd name="connsiteX2" fmla="*/ 54516 w 1716048"/>
              <a:gd name="connsiteY2" fmla="*/ 110311 h 1080467"/>
              <a:gd name="connsiteX3" fmla="*/ 1716048 w 1716048"/>
              <a:gd name="connsiteY3" fmla="*/ 210672 h 1080467"/>
              <a:gd name="connsiteX4" fmla="*/ 1710472 w 1716048"/>
              <a:gd name="connsiteY4" fmla="*/ 344486 h 1080467"/>
              <a:gd name="connsiteX5" fmla="*/ 1007945 w 1716048"/>
              <a:gd name="connsiteY5" fmla="*/ 1058164 h 1080467"/>
              <a:gd name="connsiteX6" fmla="*/ 874131 w 1716048"/>
              <a:gd name="connsiteY6" fmla="*/ 1080467 h 1080467"/>
              <a:gd name="connsiteX7" fmla="*/ 673409 w 1716048"/>
              <a:gd name="connsiteY7" fmla="*/ 1063740 h 1080467"/>
              <a:gd name="connsiteX0" fmla="*/ 673409 w 1716048"/>
              <a:gd name="connsiteY0" fmla="*/ 1140572 h 1157299"/>
              <a:gd name="connsiteX1" fmla="*/ 26638 w 1716048"/>
              <a:gd name="connsiteY1" fmla="*/ 343260 h 1157299"/>
              <a:gd name="connsiteX2" fmla="*/ 54516 w 1716048"/>
              <a:gd name="connsiteY2" fmla="*/ 187143 h 1157299"/>
              <a:gd name="connsiteX3" fmla="*/ 1716048 w 1716048"/>
              <a:gd name="connsiteY3" fmla="*/ 287504 h 1157299"/>
              <a:gd name="connsiteX4" fmla="*/ 1710472 w 1716048"/>
              <a:gd name="connsiteY4" fmla="*/ 421318 h 1157299"/>
              <a:gd name="connsiteX5" fmla="*/ 1007945 w 1716048"/>
              <a:gd name="connsiteY5" fmla="*/ 1134996 h 1157299"/>
              <a:gd name="connsiteX6" fmla="*/ 874131 w 1716048"/>
              <a:gd name="connsiteY6" fmla="*/ 1157299 h 1157299"/>
              <a:gd name="connsiteX7" fmla="*/ 673409 w 1716048"/>
              <a:gd name="connsiteY7" fmla="*/ 1140572 h 1157299"/>
              <a:gd name="connsiteX0" fmla="*/ 673409 w 1734070"/>
              <a:gd name="connsiteY0" fmla="*/ 1140572 h 1157299"/>
              <a:gd name="connsiteX1" fmla="*/ 26638 w 1734070"/>
              <a:gd name="connsiteY1" fmla="*/ 343260 h 1157299"/>
              <a:gd name="connsiteX2" fmla="*/ 54516 w 1734070"/>
              <a:gd name="connsiteY2" fmla="*/ 187143 h 1157299"/>
              <a:gd name="connsiteX3" fmla="*/ 1716048 w 1734070"/>
              <a:gd name="connsiteY3" fmla="*/ 287504 h 1157299"/>
              <a:gd name="connsiteX4" fmla="*/ 1710472 w 1734070"/>
              <a:gd name="connsiteY4" fmla="*/ 421318 h 1157299"/>
              <a:gd name="connsiteX5" fmla="*/ 1007945 w 1734070"/>
              <a:gd name="connsiteY5" fmla="*/ 1134996 h 1157299"/>
              <a:gd name="connsiteX6" fmla="*/ 874131 w 1734070"/>
              <a:gd name="connsiteY6" fmla="*/ 1157299 h 1157299"/>
              <a:gd name="connsiteX7" fmla="*/ 673409 w 1734070"/>
              <a:gd name="connsiteY7" fmla="*/ 1140572 h 1157299"/>
              <a:gd name="connsiteX0" fmla="*/ 673409 w 1744811"/>
              <a:gd name="connsiteY0" fmla="*/ 1140572 h 1157299"/>
              <a:gd name="connsiteX1" fmla="*/ 26638 w 1744811"/>
              <a:gd name="connsiteY1" fmla="*/ 343260 h 1157299"/>
              <a:gd name="connsiteX2" fmla="*/ 54516 w 1744811"/>
              <a:gd name="connsiteY2" fmla="*/ 187143 h 1157299"/>
              <a:gd name="connsiteX3" fmla="*/ 1716048 w 1744811"/>
              <a:gd name="connsiteY3" fmla="*/ 287504 h 1157299"/>
              <a:gd name="connsiteX4" fmla="*/ 1710472 w 1744811"/>
              <a:gd name="connsiteY4" fmla="*/ 421318 h 1157299"/>
              <a:gd name="connsiteX5" fmla="*/ 1007945 w 1744811"/>
              <a:gd name="connsiteY5" fmla="*/ 1134996 h 1157299"/>
              <a:gd name="connsiteX6" fmla="*/ 874131 w 1744811"/>
              <a:gd name="connsiteY6" fmla="*/ 1157299 h 1157299"/>
              <a:gd name="connsiteX7" fmla="*/ 673409 w 1744811"/>
              <a:gd name="connsiteY7" fmla="*/ 1140572 h 1157299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53650 h 1178711"/>
              <a:gd name="connsiteX1" fmla="*/ 26638 w 1744811"/>
              <a:gd name="connsiteY1" fmla="*/ 356338 h 1178711"/>
              <a:gd name="connsiteX2" fmla="*/ 54516 w 1744811"/>
              <a:gd name="connsiteY2" fmla="*/ 200221 h 1178711"/>
              <a:gd name="connsiteX3" fmla="*/ 1716048 w 1744811"/>
              <a:gd name="connsiteY3" fmla="*/ 300582 h 1178711"/>
              <a:gd name="connsiteX4" fmla="*/ 1710472 w 1744811"/>
              <a:gd name="connsiteY4" fmla="*/ 434396 h 1178711"/>
              <a:gd name="connsiteX5" fmla="*/ 1007945 w 1744811"/>
              <a:gd name="connsiteY5" fmla="*/ 1148074 h 1178711"/>
              <a:gd name="connsiteX6" fmla="*/ 874131 w 1744811"/>
              <a:gd name="connsiteY6" fmla="*/ 1170377 h 1178711"/>
              <a:gd name="connsiteX7" fmla="*/ 673409 w 1744811"/>
              <a:gd name="connsiteY7" fmla="*/ 1153650 h 117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44811" h="1178711">
                <a:moveTo>
                  <a:pt x="673409" y="1153650"/>
                </a:moveTo>
                <a:lnTo>
                  <a:pt x="26638" y="356338"/>
                </a:lnTo>
                <a:cubicBezTo>
                  <a:pt x="-30976" y="293148"/>
                  <a:pt x="17345" y="235533"/>
                  <a:pt x="54516" y="200221"/>
                </a:cubicBezTo>
                <a:cubicBezTo>
                  <a:pt x="541453" y="-84135"/>
                  <a:pt x="1229112" y="-78559"/>
                  <a:pt x="1716048" y="300582"/>
                </a:cubicBezTo>
                <a:cubicBezTo>
                  <a:pt x="1758794" y="345187"/>
                  <a:pt x="1751360" y="395367"/>
                  <a:pt x="1710472" y="434396"/>
                </a:cubicBezTo>
                <a:lnTo>
                  <a:pt x="1007945" y="1148074"/>
                </a:lnTo>
                <a:cubicBezTo>
                  <a:pt x="952189" y="1205689"/>
                  <a:pt x="918736" y="1162943"/>
                  <a:pt x="874131" y="1170377"/>
                </a:cubicBezTo>
                <a:cubicBezTo>
                  <a:pt x="807224" y="1136923"/>
                  <a:pt x="740316" y="1159226"/>
                  <a:pt x="673409" y="115365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317346" y="1863548"/>
            <a:ext cx="1321362" cy="1996313"/>
          </a:xfrm>
          <a:custGeom>
            <a:avLst/>
            <a:gdLst>
              <a:gd name="connsiteX0" fmla="*/ 791736 w 903248"/>
              <a:gd name="connsiteY0" fmla="*/ 0 h 1828800"/>
              <a:gd name="connsiteX1" fmla="*/ 0 w 903248"/>
              <a:gd name="connsiteY1" fmla="*/ 802888 h 1828800"/>
              <a:gd name="connsiteX2" fmla="*/ 5575 w 903248"/>
              <a:gd name="connsiteY2" fmla="*/ 1098396 h 1828800"/>
              <a:gd name="connsiteX3" fmla="*/ 713678 w 903248"/>
              <a:gd name="connsiteY3" fmla="*/ 1828800 h 1828800"/>
              <a:gd name="connsiteX4" fmla="*/ 836341 w 903248"/>
              <a:gd name="connsiteY4" fmla="*/ 1806498 h 1828800"/>
              <a:gd name="connsiteX5" fmla="*/ 903248 w 903248"/>
              <a:gd name="connsiteY5" fmla="*/ 5576 h 1828800"/>
              <a:gd name="connsiteX6" fmla="*/ 791736 w 903248"/>
              <a:gd name="connsiteY6" fmla="*/ 0 h 1828800"/>
              <a:gd name="connsiteX0" fmla="*/ 791736 w 1136822"/>
              <a:gd name="connsiteY0" fmla="*/ 0 h 1828800"/>
              <a:gd name="connsiteX1" fmla="*/ 0 w 1136822"/>
              <a:gd name="connsiteY1" fmla="*/ 802888 h 1828800"/>
              <a:gd name="connsiteX2" fmla="*/ 5575 w 1136822"/>
              <a:gd name="connsiteY2" fmla="*/ 1098396 h 1828800"/>
              <a:gd name="connsiteX3" fmla="*/ 713678 w 1136822"/>
              <a:gd name="connsiteY3" fmla="*/ 1828800 h 1828800"/>
              <a:gd name="connsiteX4" fmla="*/ 836341 w 1136822"/>
              <a:gd name="connsiteY4" fmla="*/ 1806498 h 1828800"/>
              <a:gd name="connsiteX5" fmla="*/ 903248 w 1136822"/>
              <a:gd name="connsiteY5" fmla="*/ 5576 h 1828800"/>
              <a:gd name="connsiteX6" fmla="*/ 791736 w 1136822"/>
              <a:gd name="connsiteY6" fmla="*/ 0 h 1828800"/>
              <a:gd name="connsiteX0" fmla="*/ 791736 w 1224674"/>
              <a:gd name="connsiteY0" fmla="*/ 0 h 1828800"/>
              <a:gd name="connsiteX1" fmla="*/ 0 w 1224674"/>
              <a:gd name="connsiteY1" fmla="*/ 802888 h 1828800"/>
              <a:gd name="connsiteX2" fmla="*/ 5575 w 1224674"/>
              <a:gd name="connsiteY2" fmla="*/ 1098396 h 1828800"/>
              <a:gd name="connsiteX3" fmla="*/ 713678 w 1224674"/>
              <a:gd name="connsiteY3" fmla="*/ 1828800 h 1828800"/>
              <a:gd name="connsiteX4" fmla="*/ 836341 w 1224674"/>
              <a:gd name="connsiteY4" fmla="*/ 1806498 h 1828800"/>
              <a:gd name="connsiteX5" fmla="*/ 903248 w 1224674"/>
              <a:gd name="connsiteY5" fmla="*/ 5576 h 1828800"/>
              <a:gd name="connsiteX6" fmla="*/ 791736 w 1224674"/>
              <a:gd name="connsiteY6" fmla="*/ 0 h 1828800"/>
              <a:gd name="connsiteX0" fmla="*/ 791736 w 1224674"/>
              <a:gd name="connsiteY0" fmla="*/ 0 h 1830231"/>
              <a:gd name="connsiteX1" fmla="*/ 0 w 1224674"/>
              <a:gd name="connsiteY1" fmla="*/ 802888 h 1830231"/>
              <a:gd name="connsiteX2" fmla="*/ 5575 w 1224674"/>
              <a:gd name="connsiteY2" fmla="*/ 1098396 h 1830231"/>
              <a:gd name="connsiteX3" fmla="*/ 713678 w 1224674"/>
              <a:gd name="connsiteY3" fmla="*/ 1828800 h 1830231"/>
              <a:gd name="connsiteX4" fmla="*/ 836341 w 1224674"/>
              <a:gd name="connsiteY4" fmla="*/ 1806498 h 1830231"/>
              <a:gd name="connsiteX5" fmla="*/ 903248 w 1224674"/>
              <a:gd name="connsiteY5" fmla="*/ 5576 h 1830231"/>
              <a:gd name="connsiteX6" fmla="*/ 791736 w 1224674"/>
              <a:gd name="connsiteY6" fmla="*/ 0 h 1830231"/>
              <a:gd name="connsiteX0" fmla="*/ 791736 w 1224674"/>
              <a:gd name="connsiteY0" fmla="*/ 0 h 1848859"/>
              <a:gd name="connsiteX1" fmla="*/ 0 w 1224674"/>
              <a:gd name="connsiteY1" fmla="*/ 802888 h 1848859"/>
              <a:gd name="connsiteX2" fmla="*/ 5575 w 1224674"/>
              <a:gd name="connsiteY2" fmla="*/ 1098396 h 1848859"/>
              <a:gd name="connsiteX3" fmla="*/ 713678 w 1224674"/>
              <a:gd name="connsiteY3" fmla="*/ 1828800 h 1848859"/>
              <a:gd name="connsiteX4" fmla="*/ 836341 w 1224674"/>
              <a:gd name="connsiteY4" fmla="*/ 1806498 h 1848859"/>
              <a:gd name="connsiteX5" fmla="*/ 903248 w 1224674"/>
              <a:gd name="connsiteY5" fmla="*/ 5576 h 1848859"/>
              <a:gd name="connsiteX6" fmla="*/ 791736 w 1224674"/>
              <a:gd name="connsiteY6" fmla="*/ 0 h 1848859"/>
              <a:gd name="connsiteX0" fmla="*/ 815320 w 1248258"/>
              <a:gd name="connsiteY0" fmla="*/ 0 h 1848859"/>
              <a:gd name="connsiteX1" fmla="*/ 23584 w 1248258"/>
              <a:gd name="connsiteY1" fmla="*/ 802888 h 1848859"/>
              <a:gd name="connsiteX2" fmla="*/ 29159 w 1248258"/>
              <a:gd name="connsiteY2" fmla="*/ 1098396 h 1848859"/>
              <a:gd name="connsiteX3" fmla="*/ 737262 w 1248258"/>
              <a:gd name="connsiteY3" fmla="*/ 1828800 h 1848859"/>
              <a:gd name="connsiteX4" fmla="*/ 859925 w 1248258"/>
              <a:gd name="connsiteY4" fmla="*/ 1806498 h 1848859"/>
              <a:gd name="connsiteX5" fmla="*/ 926832 w 1248258"/>
              <a:gd name="connsiteY5" fmla="*/ 5576 h 1848859"/>
              <a:gd name="connsiteX6" fmla="*/ 815320 w 1248258"/>
              <a:gd name="connsiteY6" fmla="*/ 0 h 1848859"/>
              <a:gd name="connsiteX0" fmla="*/ 807953 w 1240891"/>
              <a:gd name="connsiteY0" fmla="*/ 0 h 1848859"/>
              <a:gd name="connsiteX1" fmla="*/ 16217 w 1240891"/>
              <a:gd name="connsiteY1" fmla="*/ 802888 h 1848859"/>
              <a:gd name="connsiteX2" fmla="*/ 21792 w 1240891"/>
              <a:gd name="connsiteY2" fmla="*/ 1098396 h 1848859"/>
              <a:gd name="connsiteX3" fmla="*/ 729895 w 1240891"/>
              <a:gd name="connsiteY3" fmla="*/ 1828800 h 1848859"/>
              <a:gd name="connsiteX4" fmla="*/ 852558 w 1240891"/>
              <a:gd name="connsiteY4" fmla="*/ 1806498 h 1848859"/>
              <a:gd name="connsiteX5" fmla="*/ 919465 w 1240891"/>
              <a:gd name="connsiteY5" fmla="*/ 5576 h 1848859"/>
              <a:gd name="connsiteX6" fmla="*/ 807953 w 1240891"/>
              <a:gd name="connsiteY6" fmla="*/ 0 h 1848859"/>
              <a:gd name="connsiteX0" fmla="*/ 807953 w 1240891"/>
              <a:gd name="connsiteY0" fmla="*/ 20494 h 1869353"/>
              <a:gd name="connsiteX1" fmla="*/ 16217 w 1240891"/>
              <a:gd name="connsiteY1" fmla="*/ 823382 h 1869353"/>
              <a:gd name="connsiteX2" fmla="*/ 21792 w 1240891"/>
              <a:gd name="connsiteY2" fmla="*/ 1118890 h 1869353"/>
              <a:gd name="connsiteX3" fmla="*/ 729895 w 1240891"/>
              <a:gd name="connsiteY3" fmla="*/ 1849294 h 1869353"/>
              <a:gd name="connsiteX4" fmla="*/ 852558 w 1240891"/>
              <a:gd name="connsiteY4" fmla="*/ 1826992 h 1869353"/>
              <a:gd name="connsiteX5" fmla="*/ 919465 w 1240891"/>
              <a:gd name="connsiteY5" fmla="*/ 26070 h 1869353"/>
              <a:gd name="connsiteX6" fmla="*/ 807953 w 1240891"/>
              <a:gd name="connsiteY6" fmla="*/ 20494 h 1869353"/>
              <a:gd name="connsiteX0" fmla="*/ 807953 w 1240891"/>
              <a:gd name="connsiteY0" fmla="*/ 25879 h 1874738"/>
              <a:gd name="connsiteX1" fmla="*/ 16217 w 1240891"/>
              <a:gd name="connsiteY1" fmla="*/ 828767 h 1874738"/>
              <a:gd name="connsiteX2" fmla="*/ 21792 w 1240891"/>
              <a:gd name="connsiteY2" fmla="*/ 1124275 h 1874738"/>
              <a:gd name="connsiteX3" fmla="*/ 729895 w 1240891"/>
              <a:gd name="connsiteY3" fmla="*/ 1854679 h 1874738"/>
              <a:gd name="connsiteX4" fmla="*/ 852558 w 1240891"/>
              <a:gd name="connsiteY4" fmla="*/ 1832377 h 1874738"/>
              <a:gd name="connsiteX5" fmla="*/ 919465 w 1240891"/>
              <a:gd name="connsiteY5" fmla="*/ 31455 h 1874738"/>
              <a:gd name="connsiteX6" fmla="*/ 807953 w 1240891"/>
              <a:gd name="connsiteY6" fmla="*/ 25879 h 187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0891" h="1874738">
                <a:moveTo>
                  <a:pt x="807953" y="25879"/>
                </a:moveTo>
                <a:lnTo>
                  <a:pt x="16217" y="828767"/>
                </a:lnTo>
                <a:cubicBezTo>
                  <a:pt x="57104" y="1016480"/>
                  <a:pt x="-41397" y="1064801"/>
                  <a:pt x="21792" y="1124275"/>
                </a:cubicBezTo>
                <a:lnTo>
                  <a:pt x="729895" y="1854679"/>
                </a:lnTo>
                <a:cubicBezTo>
                  <a:pt x="770783" y="1891850"/>
                  <a:pt x="806095" y="1873265"/>
                  <a:pt x="852558" y="1832377"/>
                </a:cubicBezTo>
                <a:cubicBezTo>
                  <a:pt x="1220548" y="1583333"/>
                  <a:pt x="1471451" y="592733"/>
                  <a:pt x="919465" y="31455"/>
                </a:cubicBezTo>
                <a:cubicBezTo>
                  <a:pt x="887869" y="7293"/>
                  <a:pt x="850700" y="-22442"/>
                  <a:pt x="807953" y="25879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379659" y="3163618"/>
            <a:ext cx="1535481" cy="1316100"/>
          </a:xfrm>
          <a:custGeom>
            <a:avLst/>
            <a:gdLst>
              <a:gd name="connsiteX0" fmla="*/ 769434 w 1416205"/>
              <a:gd name="connsiteY0" fmla="*/ 0 h 1215483"/>
              <a:gd name="connsiteX1" fmla="*/ 1416205 w 1416205"/>
              <a:gd name="connsiteY1" fmla="*/ 646771 h 1215483"/>
              <a:gd name="connsiteX2" fmla="*/ 1221059 w 1416205"/>
              <a:gd name="connsiteY2" fmla="*/ 1115122 h 1215483"/>
              <a:gd name="connsiteX3" fmla="*/ 1137424 w 1416205"/>
              <a:gd name="connsiteY3" fmla="*/ 1215483 h 1215483"/>
              <a:gd name="connsiteX4" fmla="*/ 111512 w 1416205"/>
              <a:gd name="connsiteY4" fmla="*/ 1215483 h 1215483"/>
              <a:gd name="connsiteX5" fmla="*/ 0 w 1416205"/>
              <a:gd name="connsiteY5" fmla="*/ 1092820 h 1215483"/>
              <a:gd name="connsiteX6" fmla="*/ 613317 w 1416205"/>
              <a:gd name="connsiteY6" fmla="*/ 5576 h 1215483"/>
              <a:gd name="connsiteX7" fmla="*/ 769434 w 1416205"/>
              <a:gd name="connsiteY7" fmla="*/ 0 h 1215483"/>
              <a:gd name="connsiteX0" fmla="*/ 772739 w 1419510"/>
              <a:gd name="connsiteY0" fmla="*/ 0 h 1215483"/>
              <a:gd name="connsiteX1" fmla="*/ 1419510 w 1419510"/>
              <a:gd name="connsiteY1" fmla="*/ 646771 h 1215483"/>
              <a:gd name="connsiteX2" fmla="*/ 1224364 w 1419510"/>
              <a:gd name="connsiteY2" fmla="*/ 1115122 h 1215483"/>
              <a:gd name="connsiteX3" fmla="*/ 1140729 w 1419510"/>
              <a:gd name="connsiteY3" fmla="*/ 1215483 h 1215483"/>
              <a:gd name="connsiteX4" fmla="*/ 114817 w 1419510"/>
              <a:gd name="connsiteY4" fmla="*/ 1215483 h 1215483"/>
              <a:gd name="connsiteX5" fmla="*/ 3305 w 1419510"/>
              <a:gd name="connsiteY5" fmla="*/ 1092820 h 1215483"/>
              <a:gd name="connsiteX6" fmla="*/ 616622 w 1419510"/>
              <a:gd name="connsiteY6" fmla="*/ 5576 h 1215483"/>
              <a:gd name="connsiteX7" fmla="*/ 772739 w 1419510"/>
              <a:gd name="connsiteY7" fmla="*/ 0 h 1215483"/>
              <a:gd name="connsiteX0" fmla="*/ 774134 w 1420905"/>
              <a:gd name="connsiteY0" fmla="*/ 0 h 1215483"/>
              <a:gd name="connsiteX1" fmla="*/ 1420905 w 1420905"/>
              <a:gd name="connsiteY1" fmla="*/ 646771 h 1215483"/>
              <a:gd name="connsiteX2" fmla="*/ 1225759 w 1420905"/>
              <a:gd name="connsiteY2" fmla="*/ 1115122 h 1215483"/>
              <a:gd name="connsiteX3" fmla="*/ 1142124 w 1420905"/>
              <a:gd name="connsiteY3" fmla="*/ 1215483 h 1215483"/>
              <a:gd name="connsiteX4" fmla="*/ 116212 w 1420905"/>
              <a:gd name="connsiteY4" fmla="*/ 1215483 h 1215483"/>
              <a:gd name="connsiteX5" fmla="*/ 4700 w 1420905"/>
              <a:gd name="connsiteY5" fmla="*/ 1092820 h 1215483"/>
              <a:gd name="connsiteX6" fmla="*/ 618017 w 1420905"/>
              <a:gd name="connsiteY6" fmla="*/ 5576 h 1215483"/>
              <a:gd name="connsiteX7" fmla="*/ 774134 w 1420905"/>
              <a:gd name="connsiteY7" fmla="*/ 0 h 1215483"/>
              <a:gd name="connsiteX0" fmla="*/ 774134 w 1420905"/>
              <a:gd name="connsiteY0" fmla="*/ 8769 h 1224252"/>
              <a:gd name="connsiteX1" fmla="*/ 1420905 w 1420905"/>
              <a:gd name="connsiteY1" fmla="*/ 655540 h 1224252"/>
              <a:gd name="connsiteX2" fmla="*/ 1225759 w 1420905"/>
              <a:gd name="connsiteY2" fmla="*/ 1123891 h 1224252"/>
              <a:gd name="connsiteX3" fmla="*/ 1142124 w 1420905"/>
              <a:gd name="connsiteY3" fmla="*/ 1224252 h 1224252"/>
              <a:gd name="connsiteX4" fmla="*/ 116212 w 1420905"/>
              <a:gd name="connsiteY4" fmla="*/ 1224252 h 1224252"/>
              <a:gd name="connsiteX5" fmla="*/ 4700 w 1420905"/>
              <a:gd name="connsiteY5" fmla="*/ 1101589 h 1224252"/>
              <a:gd name="connsiteX6" fmla="*/ 618017 w 1420905"/>
              <a:gd name="connsiteY6" fmla="*/ 14345 h 1224252"/>
              <a:gd name="connsiteX7" fmla="*/ 774134 w 1420905"/>
              <a:gd name="connsiteY7" fmla="*/ 8769 h 1224252"/>
              <a:gd name="connsiteX0" fmla="*/ 774134 w 1420905"/>
              <a:gd name="connsiteY0" fmla="*/ 20467 h 1235950"/>
              <a:gd name="connsiteX1" fmla="*/ 1420905 w 1420905"/>
              <a:gd name="connsiteY1" fmla="*/ 667238 h 1235950"/>
              <a:gd name="connsiteX2" fmla="*/ 1225759 w 1420905"/>
              <a:gd name="connsiteY2" fmla="*/ 1135589 h 1235950"/>
              <a:gd name="connsiteX3" fmla="*/ 1142124 w 1420905"/>
              <a:gd name="connsiteY3" fmla="*/ 1235950 h 1235950"/>
              <a:gd name="connsiteX4" fmla="*/ 116212 w 1420905"/>
              <a:gd name="connsiteY4" fmla="*/ 1235950 h 1235950"/>
              <a:gd name="connsiteX5" fmla="*/ 4700 w 1420905"/>
              <a:gd name="connsiteY5" fmla="*/ 1113287 h 1235950"/>
              <a:gd name="connsiteX6" fmla="*/ 618017 w 1420905"/>
              <a:gd name="connsiteY6" fmla="*/ 26043 h 1235950"/>
              <a:gd name="connsiteX7" fmla="*/ 774134 w 1420905"/>
              <a:gd name="connsiteY7" fmla="*/ 20467 h 1235950"/>
              <a:gd name="connsiteX0" fmla="*/ 774134 w 1435161"/>
              <a:gd name="connsiteY0" fmla="*/ 20467 h 1235950"/>
              <a:gd name="connsiteX1" fmla="*/ 1420905 w 1435161"/>
              <a:gd name="connsiteY1" fmla="*/ 667238 h 1235950"/>
              <a:gd name="connsiteX2" fmla="*/ 1225759 w 1435161"/>
              <a:gd name="connsiteY2" fmla="*/ 1135589 h 1235950"/>
              <a:gd name="connsiteX3" fmla="*/ 1142124 w 1435161"/>
              <a:gd name="connsiteY3" fmla="*/ 1235950 h 1235950"/>
              <a:gd name="connsiteX4" fmla="*/ 116212 w 1435161"/>
              <a:gd name="connsiteY4" fmla="*/ 1235950 h 1235950"/>
              <a:gd name="connsiteX5" fmla="*/ 4700 w 1435161"/>
              <a:gd name="connsiteY5" fmla="*/ 1113287 h 1235950"/>
              <a:gd name="connsiteX6" fmla="*/ 618017 w 1435161"/>
              <a:gd name="connsiteY6" fmla="*/ 26043 h 1235950"/>
              <a:gd name="connsiteX7" fmla="*/ 774134 w 1435161"/>
              <a:gd name="connsiteY7" fmla="*/ 20467 h 1235950"/>
              <a:gd name="connsiteX0" fmla="*/ 774134 w 1433330"/>
              <a:gd name="connsiteY0" fmla="*/ 20467 h 1235950"/>
              <a:gd name="connsiteX1" fmla="*/ 1420905 w 1433330"/>
              <a:gd name="connsiteY1" fmla="*/ 667238 h 1235950"/>
              <a:gd name="connsiteX2" fmla="*/ 1225759 w 1433330"/>
              <a:gd name="connsiteY2" fmla="*/ 1135589 h 1235950"/>
              <a:gd name="connsiteX3" fmla="*/ 1142124 w 1433330"/>
              <a:gd name="connsiteY3" fmla="*/ 1235950 h 1235950"/>
              <a:gd name="connsiteX4" fmla="*/ 116212 w 1433330"/>
              <a:gd name="connsiteY4" fmla="*/ 1235950 h 1235950"/>
              <a:gd name="connsiteX5" fmla="*/ 4700 w 1433330"/>
              <a:gd name="connsiteY5" fmla="*/ 1113287 h 1235950"/>
              <a:gd name="connsiteX6" fmla="*/ 618017 w 1433330"/>
              <a:gd name="connsiteY6" fmla="*/ 26043 h 1235950"/>
              <a:gd name="connsiteX7" fmla="*/ 774134 w 143333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1970" h="1235950">
                <a:moveTo>
                  <a:pt x="774134" y="20467"/>
                </a:moveTo>
                <a:lnTo>
                  <a:pt x="1420905" y="667238"/>
                </a:lnTo>
                <a:cubicBezTo>
                  <a:pt x="1517549" y="762022"/>
                  <a:pt x="1251779" y="879111"/>
                  <a:pt x="1225759" y="1135589"/>
                </a:cubicBezTo>
                <a:cubicBezTo>
                  <a:pt x="1225759" y="1180194"/>
                  <a:pt x="1197880" y="1224798"/>
                  <a:pt x="1142124" y="1235950"/>
                </a:cubicBezTo>
                <a:lnTo>
                  <a:pt x="116212" y="1235950"/>
                </a:lnTo>
                <a:cubicBezTo>
                  <a:pt x="23284" y="1228516"/>
                  <a:pt x="8418" y="1182053"/>
                  <a:pt x="4700" y="1113287"/>
                </a:cubicBezTo>
                <a:cubicBezTo>
                  <a:pt x="-41764" y="315974"/>
                  <a:pt x="263036" y="187736"/>
                  <a:pt x="618017" y="26043"/>
                </a:cubicBezTo>
                <a:cubicBezTo>
                  <a:pt x="670056" y="-3694"/>
                  <a:pt x="727671" y="-11128"/>
                  <a:pt x="774134" y="2046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189281" y="4657834"/>
            <a:ext cx="1703429" cy="1703429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667533" y="5128161"/>
            <a:ext cx="746924" cy="728854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97227" y="218855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702141" y="154038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613798" y="253853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99283" y="3566986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2489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/>
      <p:bldP spid="22" grpId="0"/>
      <p:bldP spid="23" grpId="0"/>
      <p:bldP spid="28" grpId="0"/>
      <p:bldP spid="29" grpId="0"/>
      <p:bldP spid="30" grpId="0"/>
      <p:bldP spid="31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11238" y="3784397"/>
            <a:ext cx="1700213" cy="2060575"/>
            <a:chOff x="101123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0492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1011238" y="4168572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127952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84963" y="1714297"/>
            <a:ext cx="1700213" cy="2060575"/>
            <a:chOff x="3784963" y="1714297"/>
            <a:chExt cx="1700213" cy="206057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</a:gradFill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 rot="10800000">
              <a:off x="4043725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 rot="10800000">
              <a:off x="3784963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9" name="Oval 14"/>
          <p:cNvSpPr>
            <a:spLocks noChangeArrowheads="1"/>
          </p:cNvSpPr>
          <p:nvPr/>
        </p:nvSpPr>
        <p:spPr bwMode="auto">
          <a:xfrm rot="10800000">
            <a:off x="4038963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58688" y="3784397"/>
            <a:ext cx="1700213" cy="2060575"/>
            <a:chOff x="655868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685237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Oval 13"/>
            <p:cNvSpPr>
              <a:spLocks noChangeArrowheads="1"/>
            </p:cNvSpPr>
            <p:nvPr/>
          </p:nvSpPr>
          <p:spPr bwMode="auto">
            <a:xfrm>
              <a:off x="6558688" y="4168572"/>
              <a:ext cx="1700213" cy="1676400"/>
            </a:xfrm>
            <a:prstGeom prst="ellipse">
              <a:avLst/>
            </a:pr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682697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332412" y="1714297"/>
            <a:ext cx="1700213" cy="2060575"/>
            <a:chOff x="9332412" y="17142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 rot="10800000">
              <a:off x="9591174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Oval 13"/>
            <p:cNvSpPr>
              <a:spLocks noChangeArrowheads="1"/>
            </p:cNvSpPr>
            <p:nvPr/>
          </p:nvSpPr>
          <p:spPr bwMode="auto">
            <a:xfrm rot="10800000">
              <a:off x="9332412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Oval 14"/>
          <p:cNvSpPr>
            <a:spLocks noChangeArrowheads="1"/>
          </p:cNvSpPr>
          <p:nvPr/>
        </p:nvSpPr>
        <p:spPr bwMode="auto">
          <a:xfrm rot="10800000">
            <a:off x="9586412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990600" y="3771900"/>
            <a:ext cx="10182225" cy="0"/>
          </a:xfrm>
          <a:custGeom>
            <a:avLst/>
            <a:gdLst>
              <a:gd name="connsiteX0" fmla="*/ 0 w 10182225"/>
              <a:gd name="connsiteY0" fmla="*/ 0 h 0"/>
              <a:gd name="connsiteX1" fmla="*/ 10182225 w 101822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82225">
                <a:moveTo>
                  <a:pt x="0" y="0"/>
                </a:moveTo>
                <a:lnTo>
                  <a:pt x="10182225" y="0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400458" y="4668045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172348" y="2259373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949151" y="4683606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719797" y="2250479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099454" y="4487226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19678" y="1913525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661937" y="4413680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382161" y="1839979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1992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2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908818" y="2710230"/>
            <a:ext cx="45704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  <a:endParaRPr lang="zh-CN" altLang="en-US" sz="5400" b="1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346309" y="3607452"/>
            <a:ext cx="3695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LISTENING</a:t>
            </a:r>
            <a:endParaRPr lang="zh-CN" altLang="en-US" sz="2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76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8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9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7CAC44C-9ABD-46A2-8E88-645DEC627BD9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圆点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1419</TotalTime>
  <Words>2005</Words>
  <Application>Microsoft Office PowerPoint</Application>
  <PresentationFormat>宽屏</PresentationFormat>
  <Paragraphs>263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Dotum</vt:lpstr>
      <vt:lpstr>Gill Sans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圆点</dc:title>
  <dc:creator>第一PPT</dc:creator>
  <cp:keywords>www.1ppt.com</cp:keywords>
  <dc:description>www.1ppt.com</dc:description>
  <cp:lastModifiedBy>faith123</cp:lastModifiedBy>
  <cp:revision>195</cp:revision>
  <dcterms:created xsi:type="dcterms:W3CDTF">2016-06-30T07:01:47Z</dcterms:created>
  <dcterms:modified xsi:type="dcterms:W3CDTF">2019-06-06T06:22:30Z</dcterms:modified>
</cp:coreProperties>
</file>