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40" r:id="rId3"/>
    <p:sldId id="3135" r:id="rId4"/>
    <p:sldId id="3093" r:id="rId5"/>
    <p:sldId id="3117" r:id="rId6"/>
    <p:sldId id="3114" r:id="rId7"/>
    <p:sldId id="3097" r:id="rId8"/>
    <p:sldId id="3141" r:id="rId9"/>
    <p:sldId id="3087" r:id="rId10"/>
    <p:sldId id="3119" r:id="rId11"/>
    <p:sldId id="3092" r:id="rId12"/>
    <p:sldId id="3095" r:id="rId13"/>
    <p:sldId id="3142" r:id="rId14"/>
    <p:sldId id="3115" r:id="rId15"/>
    <p:sldId id="3091" r:id="rId16"/>
    <p:sldId id="3094" r:id="rId17"/>
    <p:sldId id="3118" r:id="rId18"/>
    <p:sldId id="3143" r:id="rId19"/>
    <p:sldId id="3096" r:id="rId20"/>
    <p:sldId id="3116" r:id="rId21"/>
    <p:sldId id="3090" r:id="rId22"/>
    <p:sldId id="31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5AE"/>
    <a:srgbClr val="A78357"/>
    <a:srgbClr val="28C7D4"/>
    <a:srgbClr val="F94D4D"/>
    <a:srgbClr val="FEFEFE"/>
    <a:srgbClr val="FFFFFF"/>
    <a:srgbClr val="8F1A12"/>
    <a:srgbClr val="F84E4B"/>
    <a:srgbClr val="26C8D2"/>
    <a:srgbClr val="1CB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5E018A50-0272-459E-8BED-66D2F382125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178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3598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66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308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132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391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407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04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03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85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45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8481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206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8666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838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37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7436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4217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9103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262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7323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6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404" y="-12327"/>
            <a:ext cx="10379942" cy="7257304"/>
          </a:xfrm>
          <a:prstGeom prst="rect">
            <a:avLst/>
          </a:prstGeom>
        </p:spPr>
      </p:pic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549670" y="3496433"/>
            <a:ext cx="5759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网络教学设计</a:t>
            </a:r>
            <a:r>
              <a:rPr lang="en-US" altLang="zh-CN" sz="3600" cap="all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08920" y="4142764"/>
            <a:ext cx="4040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 training courseware PPT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4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平行四边形 13"/>
          <p:cNvSpPr/>
          <p:nvPr/>
        </p:nvSpPr>
        <p:spPr>
          <a:xfrm>
            <a:off x="1749433" y="554820"/>
            <a:ext cx="11474254" cy="1672827"/>
          </a:xfrm>
          <a:prstGeom prst="parallelogram">
            <a:avLst>
              <a:gd name="adj" fmla="val 45244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50452" y="2602584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7" name="MH_Entry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4401" y="3539147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8" name="MH_Entry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47853" y="4476716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9" name="MH_Entry_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43655" y="5416284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MH_Number_1"/>
          <p:cNvSpPr/>
          <p:nvPr>
            <p:custDataLst>
              <p:tags r:id="rId6"/>
            </p:custDataLst>
          </p:nvPr>
        </p:nvSpPr>
        <p:spPr>
          <a:xfrm rot="413314">
            <a:off x="6514462" y="2614362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5" name="MH_Number_2"/>
          <p:cNvSpPr/>
          <p:nvPr>
            <p:custDataLst>
              <p:tags r:id="rId7"/>
            </p:custDataLst>
          </p:nvPr>
        </p:nvSpPr>
        <p:spPr>
          <a:xfrm rot="413314">
            <a:off x="6308128" y="3554215"/>
            <a:ext cx="485888" cy="525898"/>
          </a:xfrm>
          <a:custGeom>
            <a:avLst/>
            <a:gdLst>
              <a:gd name="connsiteX0" fmla="*/ 45161 w 370245"/>
              <a:gd name="connsiteY0" fmla="*/ 39273 h 400731"/>
              <a:gd name="connsiteX1" fmla="*/ 370245 w 370245"/>
              <a:gd name="connsiteY1" fmla="*/ 0 h 400731"/>
              <a:gd name="connsiteX2" fmla="*/ 325083 w 370245"/>
              <a:gd name="connsiteY2" fmla="*/ 361458 h 400731"/>
              <a:gd name="connsiteX3" fmla="*/ 0 w 370245"/>
              <a:gd name="connsiteY3" fmla="*/ 400731 h 40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5" h="400731">
                <a:moveTo>
                  <a:pt x="45161" y="39273"/>
                </a:moveTo>
                <a:lnTo>
                  <a:pt x="370245" y="0"/>
                </a:lnTo>
                <a:lnTo>
                  <a:pt x="325083" y="361458"/>
                </a:lnTo>
                <a:lnTo>
                  <a:pt x="0" y="400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6" name="MH_Number_3"/>
          <p:cNvSpPr/>
          <p:nvPr>
            <p:custDataLst>
              <p:tags r:id="rId8"/>
            </p:custDataLst>
          </p:nvPr>
        </p:nvSpPr>
        <p:spPr>
          <a:xfrm rot="413314">
            <a:off x="6101795" y="4494065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7" name="MH_Number_4"/>
          <p:cNvSpPr/>
          <p:nvPr>
            <p:custDataLst>
              <p:tags r:id="rId9"/>
            </p:custDataLst>
          </p:nvPr>
        </p:nvSpPr>
        <p:spPr>
          <a:xfrm rot="413314">
            <a:off x="5895346" y="5433918"/>
            <a:ext cx="486111" cy="524054"/>
          </a:xfrm>
          <a:custGeom>
            <a:avLst/>
            <a:gdLst>
              <a:gd name="connsiteX0" fmla="*/ 45331 w 370414"/>
              <a:gd name="connsiteY0" fmla="*/ 39273 h 399327"/>
              <a:gd name="connsiteX1" fmla="*/ 370414 w 370414"/>
              <a:gd name="connsiteY1" fmla="*/ 0 h 399327"/>
              <a:gd name="connsiteX2" fmla="*/ 325084 w 370414"/>
              <a:gd name="connsiteY2" fmla="*/ 360054 h 399327"/>
              <a:gd name="connsiteX3" fmla="*/ 0 w 370414"/>
              <a:gd name="connsiteY3" fmla="*/ 399327 h 39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414" h="399327">
                <a:moveTo>
                  <a:pt x="45331" y="39273"/>
                </a:moveTo>
                <a:lnTo>
                  <a:pt x="370414" y="0"/>
                </a:lnTo>
                <a:lnTo>
                  <a:pt x="325084" y="360054"/>
                </a:lnTo>
                <a:lnTo>
                  <a:pt x="0" y="3993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88250" y="767996"/>
            <a:ext cx="1134691" cy="64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2" name="MH_Others_3"/>
          <p:cNvSpPr/>
          <p:nvPr>
            <p:custDataLst>
              <p:tags r:id="rId11"/>
            </p:custDataLst>
          </p:nvPr>
        </p:nvSpPr>
        <p:spPr>
          <a:xfrm>
            <a:off x="3622941" y="783383"/>
            <a:ext cx="2817731" cy="6154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-914534" y="554820"/>
            <a:ext cx="3424041" cy="1672827"/>
          </a:xfrm>
          <a:prstGeom prst="parallelogram">
            <a:avLst>
              <a:gd name="adj" fmla="val 44396"/>
            </a:avLst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08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26" grpId="0"/>
      <p:bldP spid="5127" grpId="0"/>
      <p:bldP spid="5128" grpId="0"/>
      <p:bldP spid="5129" grpId="0"/>
      <p:bldP spid="54" grpId="0" animBg="1"/>
      <p:bldP spid="55" grpId="0" animBg="1"/>
      <p:bldP spid="56" grpId="0" animBg="1"/>
      <p:bldP spid="57" grpId="0" animBg="1"/>
      <p:bldP spid="21" grpId="0"/>
      <p:bldP spid="22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01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6234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6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653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1408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换文字内容</a:t>
            </a: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53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7936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02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856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>
            <a:spLocks/>
          </p:cNvSpPr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1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39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913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994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69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03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823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1</a:t>
            </a: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2</a:t>
            </a: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3</a:t>
            </a: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  <p:sp>
        <p:nvSpPr>
          <p:cNvPr id="15" name="文本占位符 3"/>
          <p:cNvSpPr txBox="1">
            <a:spLocks/>
          </p:cNvSpPr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8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347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434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454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8"/>
          <p:cNvSpPr txBox="1"/>
          <p:nvPr/>
        </p:nvSpPr>
        <p:spPr>
          <a:xfrm>
            <a:off x="2143656" y="3466215"/>
            <a:ext cx="4859673" cy="9047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4218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04</a:t>
            </a:r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43655" y="4669899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43655" y="5125387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43655" y="5580876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3655" y="6036365"/>
            <a:ext cx="3490785" cy="461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29026" y="4299717"/>
            <a:ext cx="11730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29026" y="4369824"/>
            <a:ext cx="1173025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5466475" y="508364"/>
            <a:ext cx="6578782" cy="370604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798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/>
      <p:bldP spid="8" grpId="0"/>
      <p:bldP spid="9" grpId="0"/>
      <p:bldP spid="10" grpId="0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8917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913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074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037887" y="37596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404" y="-12327"/>
            <a:ext cx="10379942" cy="7257304"/>
          </a:xfrm>
          <a:prstGeom prst="rect">
            <a:avLst/>
          </a:prstGeom>
        </p:spPr>
      </p:pic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549670" y="3496433"/>
            <a:ext cx="5759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3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3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08920" y="4142764"/>
            <a:ext cx="4040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 training courseware PPT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709646" y="4542825"/>
            <a:ext cx="18718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80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50"/>
                            </p:stCondLst>
                            <p:childTnLst>
                              <p:par>
                                <p:cTn id="42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AUTOCOLOR" val="TRUE"/>
  <p:tag name="MH_TYPE" val="CONTENTS"/>
  <p:tag name="ID" val="5471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heme/theme1.xml><?xml version="1.0" encoding="utf-8"?>
<a:theme xmlns:a="http://schemas.openxmlformats.org/drawingml/2006/main" name="第一PPT，www.1ppt.com">
  <a:themeElements>
    <a:clrScheme name="自定义 1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A8758"/>
      </a:accent1>
      <a:accent2>
        <a:srgbClr val="FEC006"/>
      </a:accent2>
      <a:accent3>
        <a:srgbClr val="BA8758"/>
      </a:accent3>
      <a:accent4>
        <a:srgbClr val="FEC006"/>
      </a:accent4>
      <a:accent5>
        <a:srgbClr val="BA8758"/>
      </a:accent5>
      <a:accent6>
        <a:srgbClr val="FEC006"/>
      </a:accent6>
      <a:hlink>
        <a:srgbClr val="BA8758"/>
      </a:hlink>
      <a:folHlink>
        <a:srgbClr val="FEC00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2318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HelveticaNeueLT Pro 35 Th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Century Gothic</vt:lpstr>
      <vt:lpstr>Franklin Gothic Book</vt:lpstr>
      <vt:lpstr>Franklin Gothic Medium</vt:lpstr>
      <vt:lpstr>Impact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2019-06-04T05:56:50Z</dcterms:modified>
</cp:coreProperties>
</file>